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tags/tag1.xml" ContentType="application/vnd.openxmlformats-officedocument.presentationml.tags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revisionInfo.xml" ContentType="application/vnd.ms-powerpoint.revision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4"/>
  </p:sldMasterIdLst>
  <p:notesMasterIdLst>
    <p:notesMasterId r:id="rId18"/>
  </p:notesMasterIdLst>
  <p:sldIdLst>
    <p:sldId id="2147482366" r:id="rId5"/>
    <p:sldId id="2147482368" r:id="rId6"/>
    <p:sldId id="2147482369" r:id="rId7"/>
    <p:sldId id="2147482370" r:id="rId8"/>
    <p:sldId id="2147482371" r:id="rId9"/>
    <p:sldId id="2147482372" r:id="rId10"/>
    <p:sldId id="2147482373" r:id="rId11"/>
    <p:sldId id="2147482374" r:id="rId12"/>
    <p:sldId id="2147482375" r:id="rId13"/>
    <p:sldId id="2147482376" r:id="rId14"/>
    <p:sldId id="2147482377" r:id="rId15"/>
    <p:sldId id="2147482378" r:id="rId16"/>
    <p:sldId id="2147482379" r:id="rId17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3067" userDrawn="1">
          <p15:clr>
            <a:srgbClr val="A4A3A4"/>
          </p15:clr>
        </p15:guide>
        <p15:guide id="3" orient="horz" pos="3430" userDrawn="1">
          <p15:clr>
            <a:srgbClr val="A4A3A4"/>
          </p15:clr>
        </p15:guide>
        <p15:guide id="4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99C44910-0804-3F23-1547-AB6C470E9249}" name="Josie Scott" initials="JS" userId="Josie Scott" providerId="None"/>
  <p188:author id="{AFC96044-A434-516D-F979-69BEFB919CAC}" name="Helios Med Comms" initials="SC" userId="Helios Med Comms" providerId="None"/>
  <p188:author id="{3320FF55-1FFD-7229-6D8F-E0E1D4D71A55}" name="Darel Macdonald" initials="DM" userId="Darel Macdonald" providerId="None"/>
  <p188:author id="{5442CC59-A491-D938-6226-B0A4240D0987}" name="Joe Lipworth" initials="JL" userId="Z9aGx7C6M1khfKfq9Ts1YzZi0TTblr/Qql7NcYnF1pk=" providerId="None"/>
  <p188:author id="{66FD2D75-A7BD-AE71-6368-7C4969AF9DE5}" name="Jake Carus" initials="JC" userId="S::jake.carus@heliosmedcomms.com::eadba49d-72ad-4398-8ad8-909c4c09090e" providerId="AD"/>
  <p188:author id="{5130567C-BF4A-6418-1E67-3CEBF09EA0EB}" name="Beth Evans" initials="BE" userId="S::beth.evans@heliosglobalgroup.com::9360068d-3687-4d79-a6c8-b4bee4496f27" providerId="AD"/>
  <p188:author id="{0AE956B1-6047-F997-0C9D-BCD29E03B71B}" name="Jamie Young" initials="" userId="S::Jamie.Young@primeglobalpeople.com::efe76ccc-9287-4bf1-97b4-ea54be2ad06d" providerId="AD"/>
  <p188:author id="{B3F472B4-2A88-10EF-3F3B-6532E09A6ECA}" name="Helios Medical Communications" initials="HM" userId="Helios Medical Communications" providerId="None"/>
  <p188:author id="{5C6422E9-3901-F121-E940-18222ED5E4CA}" name="Sam Clark" initials="SC" userId="S::Sam.Clark@heliosmedcomms.com::a192b0f1-c447-4dab-9cde-37b584984118" providerId="AD"/>
  <p188:author id="{96C15AF4-0F79-C1A9-1780-C4D134C7C1BF}" name="Lipworth, Joe" initials="JL" userId="S::khkj205@astrazeneca.net::08ffd50e-e907-4b5e-9dcf-321d052b86e7" providerId="AD"/>
  <p188:author id="{B9ED02F8-3894-EA34-0DD4-FB87642D5671}" name="Helios" initials="H" userId="Helios" providerId="None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FDEFD"/>
    <a:srgbClr val="E0E0E0"/>
    <a:srgbClr val="A338F3"/>
    <a:srgbClr val="590995"/>
    <a:srgbClr val="FFFFFF"/>
    <a:srgbClr val="AC84C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B3AEB485-3E5E-459C-B6DB-C442B4A3D95C}" v="5" dt="2025-07-22T09:15:03.295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–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F5AB1C69-6EDB-4FF4-983F-18BD219EF322}" styleName="Medium Style 2 –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F2DE63D5-997A-4646-A377-4702673A728D}" styleName="Light Style 2 – Accent 3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</a:tcStyle>
    </a:band1H>
    <a:band1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1V>
    <a:band2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3"/>
        </a:fillRef>
      </a:tcStyle>
    </a:firstRow>
  </a:tblStyle>
  <a:tblStyle styleId="{1FECB4D8-DB02-4DC6-A0A2-4F2EBAE1DC90}" styleName="Medium Style 1 – Accent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3">
              <a:tint val="20000"/>
            </a:schemeClr>
          </a:solidFill>
        </a:fill>
      </a:tcStyle>
    </a:band1H>
    <a:band1V>
      <a:tcStyle>
        <a:tcBdr/>
        <a:fill>
          <a:solidFill>
            <a:schemeClr val="accent3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Row>
  </a:tblStyle>
  <a:tblStyle styleId="{10A1B5D5-9B99-4C35-A422-299274C87663}" styleName="Medium Style 1 – Accent 6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6">
              <a:tint val="20000"/>
            </a:schemeClr>
          </a:solidFill>
        </a:fill>
      </a:tcStyle>
    </a:band1H>
    <a:band1V>
      <a:tcStyle>
        <a:tcBdr/>
        <a:fill>
          <a:solidFill>
            <a:schemeClr val="accent6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Row>
  </a:tblStyle>
  <a:tblStyle styleId="{93296810-A885-4BE3-A3E7-6D5BEEA58F35}" styleName="Medium Style 2 –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1E171933-4619-4E11-9A3F-F7608DF75F80}" styleName="Medium Style 1 – Accent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4">
              <a:tint val="20000"/>
            </a:schemeClr>
          </a:solidFill>
        </a:fill>
      </a:tcStyle>
    </a:band1H>
    <a:band1V>
      <a:tcStyle>
        <a:tcBdr/>
        <a:fill>
          <a:solidFill>
            <a:schemeClr val="accent4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E8B1032C-EA38-4F05-BA0D-38AFFFC7BED3}" styleName="Light Style 3 – Accent 6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 w="12700" cmpd="sng">
              <a:solidFill>
                <a:schemeClr val="accent6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6324" autoAdjust="0"/>
    <p:restoredTop sz="96912" autoAdjust="0"/>
  </p:normalViewPr>
  <p:slideViewPr>
    <p:cSldViewPr snapToGrid="0">
      <p:cViewPr>
        <p:scale>
          <a:sx n="214" d="100"/>
          <a:sy n="214" d="100"/>
        </p:scale>
        <p:origin x="-6474" y="-6432"/>
      </p:cViewPr>
      <p:guideLst>
        <p:guide orient="horz" pos="3067"/>
        <p:guide orient="horz" pos="343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-12822"/>
    </p:cViewPr>
  </p:sorterViewPr>
  <p:notesViewPr>
    <p:cSldViewPr snapToGrid="0">
      <p:cViewPr>
        <p:scale>
          <a:sx n="1" d="2"/>
          <a:sy n="1" d="2"/>
        </p:scale>
        <p:origin x="4548" y="978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notesMaster" Target="notesMasters/notesMaster1.xml"/><Relationship Id="rId3" Type="http://schemas.openxmlformats.org/officeDocument/2006/relationships/customXml" Target="../customXml/item3.xml"/><Relationship Id="rId21" Type="http://schemas.openxmlformats.org/officeDocument/2006/relationships/theme" Target="theme/theme1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viewProps" Target="viewProp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microsoft.com/office/2018/10/relationships/authors" Target="author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microsoft.com/office/2015/10/relationships/revisionInfo" Target="revisionInfo.xml"/><Relationship Id="rId10" Type="http://schemas.openxmlformats.org/officeDocument/2006/relationships/slide" Target="slides/slide6.xml"/><Relationship Id="rId19" Type="http://schemas.openxmlformats.org/officeDocument/2006/relationships/presProps" Target="presProp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C240ACB-1FCE-4392-871C-7EBC1A9A23F6}" type="datetimeFigureOut">
              <a:rPr lang="en-GB" smtClean="0"/>
              <a:t>05/02/2026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518157C-4957-4CE6-B274-CA08125F3FB5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1101822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18157C-4957-4CE6-B274-CA08125F3FB5}" type="slidenum">
              <a:rPr lang="en-GB" smtClean="0"/>
              <a:t>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8223443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18157C-4957-4CE6-B274-CA08125F3FB5}" type="slidenum">
              <a:rPr lang="en-GB" smtClean="0"/>
              <a:t>10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5198583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18157C-4957-4CE6-B274-CA08125F3FB5}" type="slidenum">
              <a:rPr lang="en-GB" smtClean="0"/>
              <a:t>11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9214024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18157C-4957-4CE6-B274-CA08125F3FB5}" type="slidenum">
              <a:rPr lang="en-GB" smtClean="0"/>
              <a:t>12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7001657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18157C-4957-4CE6-B274-CA08125F3FB5}" type="slidenum">
              <a:rPr lang="en-GB" smtClean="0"/>
              <a:t>13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6352733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18157C-4957-4CE6-B274-CA08125F3FB5}" type="slidenum">
              <a:rPr lang="en-GB" smtClean="0"/>
              <a:t>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1366220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18157C-4957-4CE6-B274-CA08125F3FB5}" type="slidenum">
              <a:rPr lang="en-GB" smtClean="0"/>
              <a:t>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6238657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18157C-4957-4CE6-B274-CA08125F3FB5}" type="slidenum">
              <a:rPr lang="en-GB" smtClean="0"/>
              <a:t>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3576831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3A61DFF-47C2-4C4E-BD51-06F88D4D766B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9716918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18157C-4957-4CE6-B274-CA08125F3FB5}" type="slidenum">
              <a:rPr lang="en-GB" smtClean="0"/>
              <a:t>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6403600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18157C-4957-4CE6-B274-CA08125F3FB5}" type="slidenum">
              <a:rPr lang="en-GB" smtClean="0"/>
              <a:t>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19352078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18157C-4957-4CE6-B274-CA08125F3FB5}" type="slidenum">
              <a:rPr lang="en-GB" smtClean="0"/>
              <a:t>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1435820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18157C-4957-4CE6-B274-CA08125F3FB5}" type="slidenum">
              <a:rPr lang="en-GB" smtClean="0"/>
              <a:t>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7759682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3.svg"/><Relationship Id="rId4" Type="http://schemas.openxmlformats.org/officeDocument/2006/relationships/image" Target="../media/image2.png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sv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2.png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4.svg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1.svg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ver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 descr="Shape, rectangle&#10;&#10;Description automatically generated">
            <a:extLst>
              <a:ext uri="{FF2B5EF4-FFF2-40B4-BE49-F238E27FC236}">
                <a16:creationId xmlns:a16="http://schemas.microsoft.com/office/drawing/2014/main" id="{0A33316F-B1D5-114A-BEC0-14F0E4D0EDB4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0"/>
            <a:ext cx="12204800" cy="6865200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B9366448-9A2D-6E4B-9F8A-769DE0B745D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/>
          <a:srcRect l="12892" t="50777" r="34380"/>
          <a:stretch/>
        </p:blipFill>
        <p:spPr>
          <a:xfrm>
            <a:off x="1" y="0"/>
            <a:ext cx="12192000" cy="3992400"/>
          </a:xfrm>
          <a:prstGeom prst="rect">
            <a:avLst/>
          </a:prstGeom>
        </p:spPr>
      </p:pic>
      <p:sp>
        <p:nvSpPr>
          <p:cNvPr id="11" name="Title 1">
            <a:extLst>
              <a:ext uri="{FF2B5EF4-FFF2-40B4-BE49-F238E27FC236}">
                <a16:creationId xmlns:a16="http://schemas.microsoft.com/office/drawing/2014/main" id="{59087D1D-B2D6-D44A-900D-872BD4C324E1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8000" y="3186000"/>
            <a:ext cx="6480000" cy="1800000"/>
          </a:xfrm>
          <a:prstGeom prst="rect">
            <a:avLst/>
          </a:prstGeom>
        </p:spPr>
        <p:txBody>
          <a:bodyPr wrap="square" rIns="0" anchor="b" anchorCtr="0">
            <a:noAutofit/>
          </a:bodyPr>
          <a:lstStyle>
            <a:lvl1pPr marL="0" algn="l" defTabSz="914400" rtl="0" eaLnBrk="1" latinLnBrk="0" hangingPunct="1">
              <a:lnSpc>
                <a:spcPct val="100000"/>
              </a:lnSpc>
              <a:defRPr lang="en-GB" sz="3600" b="1" i="0" kern="120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Cambria" panose="02040503050406030204" pitchFamily="18" charset="0"/>
              </a:defRPr>
            </a:lvl1pPr>
          </a:lstStyle>
          <a:p>
            <a:br>
              <a:rPr lang="en-GB"/>
            </a:br>
            <a:r>
              <a:rPr lang="en-GB"/>
              <a:t>Click to edit</a:t>
            </a:r>
            <a:br>
              <a:rPr lang="en-GB"/>
            </a:br>
            <a:r>
              <a:rPr lang="en-GB"/>
              <a:t>presentation title</a:t>
            </a:r>
          </a:p>
        </p:txBody>
      </p:sp>
      <p:sp>
        <p:nvSpPr>
          <p:cNvPr id="19" name="Subtitle 2">
            <a:extLst>
              <a:ext uri="{FF2B5EF4-FFF2-40B4-BE49-F238E27FC236}">
                <a16:creationId xmlns:a16="http://schemas.microsoft.com/office/drawing/2014/main" id="{685BB56C-E7A2-1545-B6B6-4C9C64D10206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48000" y="5148000"/>
            <a:ext cx="6480000" cy="612000"/>
          </a:xfrm>
          <a:prstGeom prst="rect">
            <a:avLst/>
          </a:prstGeom>
          <a:noFill/>
        </p:spPr>
        <p:txBody>
          <a:bodyPr wrap="square" rIns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lang="en-US" sz="2000" b="1" i="0" kern="1200" dirty="0" smtClean="0">
                <a:solidFill>
                  <a:schemeClr val="bg2"/>
                </a:solidFill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/>
              <a:t>CLICK TO EDIT SUBTITLE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449528B1-EF8B-074A-A297-A83026E04D4B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269200" y="5405896"/>
            <a:ext cx="3756215" cy="1425600"/>
          </a:xfrm>
          <a:prstGeom prst="rect">
            <a:avLst/>
          </a:prstGeom>
        </p:spPr>
      </p:pic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BB34DF1-84BC-413D-8901-57B0C9CA5E3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48000" y="6199200"/>
            <a:ext cx="6480000" cy="288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0065311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1_Split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7A3E7CD-F305-43E9-86B0-12355525B20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8282" y="180000"/>
            <a:ext cx="8640000" cy="720000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C148EA7-F68C-47EF-BEC4-187C77088E8A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548282" y="1404000"/>
            <a:ext cx="5400000" cy="4387200"/>
          </a:xfrm>
        </p:spPr>
        <p:txBody>
          <a:bodyPr/>
          <a:lstStyle>
            <a:lvl1pPr marL="288000" indent="-288000">
              <a:spcBef>
                <a:spcPts val="1200"/>
              </a:spcBef>
              <a:defRPr/>
            </a:lvl1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759AFFAC-B44A-4106-AB5E-D7FEA683682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43482" y="1404000"/>
            <a:ext cx="5400000" cy="4387200"/>
          </a:xfrm>
        </p:spPr>
        <p:txBody>
          <a:bodyPr/>
          <a:lstStyle>
            <a:lvl1pPr marL="288000" indent="-288000">
              <a:spcBef>
                <a:spcPts val="1200"/>
              </a:spcBef>
              <a:defRPr/>
            </a:lvl1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32778617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ver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Subtitle 2">
            <a:extLst>
              <a:ext uri="{FF2B5EF4-FFF2-40B4-BE49-F238E27FC236}">
                <a16:creationId xmlns:a16="http://schemas.microsoft.com/office/drawing/2014/main" id="{F9C8A500-4B81-7B48-A31E-8B8957A3E242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48000" y="5148000"/>
            <a:ext cx="6480000" cy="612000"/>
          </a:xfrm>
          <a:prstGeom prst="rect">
            <a:avLst/>
          </a:prstGeom>
          <a:noFill/>
        </p:spPr>
        <p:txBody>
          <a:bodyPr wrap="square" rIns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lang="en-US" sz="2000" b="1" i="0" kern="1200" dirty="0" smtClean="0">
                <a:solidFill>
                  <a:schemeClr val="bg2"/>
                </a:solidFill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/>
              <a:t>CLICK TO EDIT SUBTITLE</a:t>
            </a:r>
          </a:p>
        </p:txBody>
      </p:sp>
      <p:sp>
        <p:nvSpPr>
          <p:cNvPr id="15" name="Title 1">
            <a:extLst>
              <a:ext uri="{FF2B5EF4-FFF2-40B4-BE49-F238E27FC236}">
                <a16:creationId xmlns:a16="http://schemas.microsoft.com/office/drawing/2014/main" id="{0CF7CA3F-1067-F24A-AC49-D34BAF0EEC2C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8000" y="3186000"/>
            <a:ext cx="6480000" cy="1800000"/>
          </a:xfrm>
          <a:prstGeom prst="rect">
            <a:avLst/>
          </a:prstGeom>
        </p:spPr>
        <p:txBody>
          <a:bodyPr wrap="square" rIns="0" anchor="b" anchorCtr="0">
            <a:noAutofit/>
          </a:bodyPr>
          <a:lstStyle>
            <a:lvl1pPr marL="0" algn="l" defTabSz="914400" rtl="0" eaLnBrk="1" latinLnBrk="0" hangingPunct="1">
              <a:lnSpc>
                <a:spcPct val="100000"/>
              </a:lnSpc>
              <a:defRPr lang="en-GB" sz="3600" b="1" i="0" kern="1200" dirty="0">
                <a:solidFill>
                  <a:schemeClr val="accent3"/>
                </a:solidFill>
                <a:latin typeface="Cambria" panose="02040503050406030204" pitchFamily="18" charset="0"/>
                <a:ea typeface="Cambria" panose="02040503050406030204" pitchFamily="18" charset="0"/>
                <a:cs typeface="Cambria" panose="02040503050406030204" pitchFamily="18" charset="0"/>
              </a:defRPr>
            </a:lvl1pPr>
          </a:lstStyle>
          <a:p>
            <a:r>
              <a:rPr lang="en-GB"/>
              <a:t>Click to edit</a:t>
            </a:r>
            <a:br>
              <a:rPr lang="en-GB"/>
            </a:br>
            <a:r>
              <a:rPr lang="en-GB"/>
              <a:t>presentation title</a:t>
            </a:r>
          </a:p>
        </p:txBody>
      </p:sp>
      <p:pic>
        <p:nvPicPr>
          <p:cNvPr id="8" name="Graphic 7">
            <a:extLst>
              <a:ext uri="{FF2B5EF4-FFF2-40B4-BE49-F238E27FC236}">
                <a16:creationId xmlns:a16="http://schemas.microsoft.com/office/drawing/2014/main" id="{8BD62869-30B7-9B4F-8192-18507D9EB5A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8269200" y="5407200"/>
            <a:ext cx="3756218" cy="142560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FF6CCC59-4C24-6A48-9D5A-52104DDB4F1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/>
          <a:srcRect l="13072" t="50777" r="33463"/>
          <a:stretch/>
        </p:blipFill>
        <p:spPr>
          <a:xfrm>
            <a:off x="0" y="0"/>
            <a:ext cx="12192000" cy="3992400"/>
          </a:xfrm>
          <a:prstGeom prst="rect">
            <a:avLst/>
          </a:prstGeom>
          <a:effectLst/>
        </p:spPr>
      </p:pic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4E426A2-D813-4668-B846-DD006E76DEC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48000" y="6199200"/>
            <a:ext cx="6480000" cy="288000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C4BFA36-1E42-0A90-26F5-0D2E99EB24C6}"/>
              </a:ext>
            </a:extLst>
          </p:cNvPr>
          <p:cNvSpPr txBox="1"/>
          <p:nvPr userDrawn="1"/>
        </p:nvSpPr>
        <p:spPr>
          <a:xfrm>
            <a:off x="466725" y="6490610"/>
            <a:ext cx="81446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en-GB" sz="900">
                <a:solidFill>
                  <a:schemeClr val="tx1"/>
                </a:solidFill>
              </a:rPr>
              <a:t>Z4-72701 | Date of preparation: June 2025. This non-promotional symposium is organised and funded by AstraZeneca. The information displayed during the meeting is exclusively for healthcare professionals. © 2025 AstraZeneca. All Rights Reserved. EpiCentral is sponsored by AstraZeneca.</a:t>
            </a:r>
          </a:p>
        </p:txBody>
      </p:sp>
    </p:spTree>
    <p:extLst>
      <p:ext uri="{BB962C8B-B14F-4D97-AF65-F5344CB8AC3E}">
        <p14:creationId xmlns:p14="http://schemas.microsoft.com/office/powerpoint/2010/main" val="324718604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ivider 1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>
            <a:extLst>
              <a:ext uri="{FF2B5EF4-FFF2-40B4-BE49-F238E27FC236}">
                <a16:creationId xmlns:a16="http://schemas.microsoft.com/office/drawing/2014/main" id="{A95CC4F6-0757-4B3C-87C4-C2F950410E7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alphaModFix amt="50000"/>
          </a:blip>
          <a:srcRect l="2960" t="41940" r="57633"/>
          <a:stretch/>
        </p:blipFill>
        <p:spPr>
          <a:xfrm rot="20836538" flipH="1">
            <a:off x="-798425" y="-1039782"/>
            <a:ext cx="11407289" cy="5977918"/>
          </a:xfrm>
          <a:custGeom>
            <a:avLst/>
            <a:gdLst>
              <a:gd name="connsiteX0" fmla="*/ 10057435 w 11407289"/>
              <a:gd name="connsiteY0" fmla="*/ 0 h 5977918"/>
              <a:gd name="connsiteX1" fmla="*/ 0 w 11407289"/>
              <a:gd name="connsiteY1" fmla="*/ 2271036 h 5977918"/>
              <a:gd name="connsiteX2" fmla="*/ 0 w 11407289"/>
              <a:gd name="connsiteY2" fmla="*/ 5977918 h 5977918"/>
              <a:gd name="connsiteX3" fmla="*/ 11407289 w 11407289"/>
              <a:gd name="connsiteY3" fmla="*/ 5977918 h 5977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07289" h="5977918">
                <a:moveTo>
                  <a:pt x="10057435" y="0"/>
                </a:moveTo>
                <a:lnTo>
                  <a:pt x="0" y="2271036"/>
                </a:lnTo>
                <a:lnTo>
                  <a:pt x="0" y="5977918"/>
                </a:lnTo>
                <a:lnTo>
                  <a:pt x="11407289" y="5977918"/>
                </a:lnTo>
                <a:close/>
              </a:path>
            </a:pathLst>
          </a:custGeom>
        </p:spPr>
      </p:pic>
      <p:sp>
        <p:nvSpPr>
          <p:cNvPr id="14" name="Title 1">
            <a:extLst>
              <a:ext uri="{FF2B5EF4-FFF2-40B4-BE49-F238E27FC236}">
                <a16:creationId xmlns:a16="http://schemas.microsoft.com/office/drawing/2014/main" id="{07F21C2C-15A4-7F45-B0CB-86AEEB9C483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8000" y="4021055"/>
            <a:ext cx="6480000" cy="1198800"/>
          </a:xfrm>
          <a:prstGeom prst="rect">
            <a:avLst/>
          </a:prstGeom>
        </p:spPr>
        <p:txBody>
          <a:bodyPr wrap="square" rIns="0" anchor="b" anchorCtr="0">
            <a:noAutofit/>
          </a:bodyPr>
          <a:lstStyle>
            <a:lvl1pPr marL="0" algn="l" defTabSz="914400" rtl="0" eaLnBrk="1" latinLnBrk="0" hangingPunct="1">
              <a:lnSpc>
                <a:spcPct val="100000"/>
              </a:lnSpc>
              <a:defRPr lang="en-GB" sz="3600" b="1" i="0" kern="1200" dirty="0">
                <a:solidFill>
                  <a:schemeClr val="accent3"/>
                </a:solidFill>
                <a:latin typeface="Cambria" panose="02040503050406030204" pitchFamily="18" charset="0"/>
                <a:ea typeface="Cambria" panose="02040503050406030204" pitchFamily="18" charset="0"/>
                <a:cs typeface="Cambria" panose="02040503050406030204" pitchFamily="18" charset="0"/>
              </a:defRPr>
            </a:lvl1pPr>
          </a:lstStyle>
          <a:p>
            <a:r>
              <a:rPr lang="en-GB"/>
              <a:t>Click to edit</a:t>
            </a:r>
            <a:br>
              <a:rPr lang="en-GB"/>
            </a:br>
            <a:r>
              <a:rPr lang="en-GB"/>
              <a:t>section title</a:t>
            </a:r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AE22EDCA-5C28-E347-ACF4-79FD5EE059C9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48000" y="5349600"/>
            <a:ext cx="6480000" cy="612000"/>
          </a:xfrm>
          <a:prstGeom prst="rect">
            <a:avLst/>
          </a:prstGeom>
          <a:noFill/>
        </p:spPr>
        <p:txBody>
          <a:bodyPr wrap="square" rIns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lang="en-US" sz="2000" b="1" i="0" kern="1200" dirty="0" smtClean="0">
                <a:solidFill>
                  <a:schemeClr val="bg1"/>
                </a:solidFill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/>
              <a:t>CLICK TO EDIT SUBTITLE</a:t>
            </a:r>
          </a:p>
        </p:txBody>
      </p:sp>
      <p:pic>
        <p:nvPicPr>
          <p:cNvPr id="11" name="Graphic 10">
            <a:extLst>
              <a:ext uri="{FF2B5EF4-FFF2-40B4-BE49-F238E27FC236}">
                <a16:creationId xmlns:a16="http://schemas.microsoft.com/office/drawing/2014/main" id="{805027B8-451C-0745-8CDE-BE69F40B1678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9223200" y="100800"/>
            <a:ext cx="2739898" cy="1039876"/>
          </a:xfrm>
          <a:prstGeom prst="rect">
            <a:avLst/>
          </a:prstGeom>
        </p:spPr>
      </p:pic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7188705B-688D-4BBE-AFA8-803C008BA5F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48000" y="6199200"/>
            <a:ext cx="6480000" cy="288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0E216F69-25B0-F5F5-B07A-6317CF5CD3CF}"/>
              </a:ext>
            </a:extLst>
          </p:cNvPr>
          <p:cNvSpPr/>
          <p:nvPr userDrawn="1"/>
        </p:nvSpPr>
        <p:spPr>
          <a:xfrm>
            <a:off x="11246400" y="6209041"/>
            <a:ext cx="468000" cy="4680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bg2"/>
              </a:solidFill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9236EFF2-BE29-AAA1-DDD7-C31E91AAC8BD}"/>
              </a:ext>
            </a:extLst>
          </p:cNvPr>
          <p:cNvSpPr/>
          <p:nvPr userDrawn="1"/>
        </p:nvSpPr>
        <p:spPr>
          <a:xfrm>
            <a:off x="11659209" y="6116400"/>
            <a:ext cx="185282" cy="185282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Slide Number Placeholder 4">
            <a:extLst>
              <a:ext uri="{FF2B5EF4-FFF2-40B4-BE49-F238E27FC236}">
                <a16:creationId xmlns:a16="http://schemas.microsoft.com/office/drawing/2014/main" id="{B903FF5B-1045-A00E-9F81-8EDC1ECA5EB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264400" y="6331998"/>
            <a:ext cx="432000" cy="222086"/>
          </a:xfrm>
          <a:prstGeom prst="rect">
            <a:avLst/>
          </a:prstGeom>
          <a:noFill/>
        </p:spPr>
        <p:txBody>
          <a:bodyPr vert="horz" lIns="0" tIns="0" rIns="0" bIns="0" rtlCol="0" anchor="ctr">
            <a:noAutofit/>
          </a:bodyPr>
          <a:lstStyle>
            <a:defPPr>
              <a:defRPr lang="en-US"/>
            </a:defPPr>
            <a:lvl1pPr marL="0" algn="ctr" defTabSz="914400" rtl="0" eaLnBrk="1" latinLnBrk="0" hangingPunct="1">
              <a:defRPr sz="900" b="1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38BAEAC-A895-4A01-AB9B-F6141799970D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6884081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ivider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Picture 19">
            <a:extLst>
              <a:ext uri="{FF2B5EF4-FFF2-40B4-BE49-F238E27FC236}">
                <a16:creationId xmlns:a16="http://schemas.microsoft.com/office/drawing/2014/main" id="{30CAC459-CD5F-4270-8F31-936D7597277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alphaModFix amt="50000"/>
          </a:blip>
          <a:srcRect l="-1" t="38029" r="58511"/>
          <a:stretch/>
        </p:blipFill>
        <p:spPr>
          <a:xfrm rot="20820000" flipH="1">
            <a:off x="-850331" y="-1600212"/>
            <a:ext cx="12010007" cy="6380624"/>
          </a:xfrm>
          <a:custGeom>
            <a:avLst/>
            <a:gdLst>
              <a:gd name="connsiteX0" fmla="*/ 0 w 12010007"/>
              <a:gd name="connsiteY0" fmla="*/ 2944750 h 6380624"/>
              <a:gd name="connsiteX1" fmla="*/ 0 w 12010007"/>
              <a:gd name="connsiteY1" fmla="*/ 6380624 h 6380624"/>
              <a:gd name="connsiteX2" fmla="*/ 12010007 w 12010007"/>
              <a:gd name="connsiteY2" fmla="*/ 6380624 h 6380624"/>
              <a:gd name="connsiteX3" fmla="*/ 12010007 w 12010007"/>
              <a:gd name="connsiteY3" fmla="*/ 5755018 h 6380624"/>
              <a:gd name="connsiteX4" fmla="*/ 11893580 w 12010007"/>
              <a:gd name="connsiteY4" fmla="*/ 5781898 h 6380624"/>
              <a:gd name="connsiteX5" fmla="*/ 10669867 w 12010007"/>
              <a:gd name="connsiteY5" fmla="*/ 481418 h 6380624"/>
              <a:gd name="connsiteX6" fmla="*/ 0 w 12010007"/>
              <a:gd name="connsiteY6" fmla="*/ 0 h 6380624"/>
              <a:gd name="connsiteX7" fmla="*/ 0 w 12010007"/>
              <a:gd name="connsiteY7" fmla="*/ 193017 h 6380624"/>
              <a:gd name="connsiteX8" fmla="*/ 836047 w 12010007"/>
              <a:gd name="connsiteY8" fmla="*/ 0 h 6380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010007" h="6380624">
                <a:moveTo>
                  <a:pt x="0" y="2944750"/>
                </a:moveTo>
                <a:lnTo>
                  <a:pt x="0" y="6380624"/>
                </a:lnTo>
                <a:lnTo>
                  <a:pt x="12010007" y="6380624"/>
                </a:lnTo>
                <a:lnTo>
                  <a:pt x="12010007" y="5755018"/>
                </a:lnTo>
                <a:lnTo>
                  <a:pt x="11893580" y="5781898"/>
                </a:lnTo>
                <a:lnTo>
                  <a:pt x="10669867" y="481418"/>
                </a:lnTo>
                <a:close/>
                <a:moveTo>
                  <a:pt x="0" y="0"/>
                </a:moveTo>
                <a:lnTo>
                  <a:pt x="0" y="193017"/>
                </a:lnTo>
                <a:lnTo>
                  <a:pt x="836047" y="0"/>
                </a:lnTo>
                <a:close/>
              </a:path>
            </a:pathLst>
          </a:custGeom>
        </p:spPr>
      </p:pic>
      <p:pic>
        <p:nvPicPr>
          <p:cNvPr id="9" name="Graphic 8">
            <a:extLst>
              <a:ext uri="{FF2B5EF4-FFF2-40B4-BE49-F238E27FC236}">
                <a16:creationId xmlns:a16="http://schemas.microsoft.com/office/drawing/2014/main" id="{AEEA461E-D8BF-5C4F-A437-9C7C874F9B3E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9223200" y="100800"/>
            <a:ext cx="2739898" cy="1039876"/>
          </a:xfrm>
          <a:prstGeom prst="rect">
            <a:avLst/>
          </a:prstGeom>
        </p:spPr>
      </p:pic>
      <p:sp>
        <p:nvSpPr>
          <p:cNvPr id="11" name="Title 1">
            <a:extLst>
              <a:ext uri="{FF2B5EF4-FFF2-40B4-BE49-F238E27FC236}">
                <a16:creationId xmlns:a16="http://schemas.microsoft.com/office/drawing/2014/main" id="{7A0B13B9-CAF2-4EC9-A8F3-F68487F92953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8000" y="4021200"/>
            <a:ext cx="6480000" cy="1198800"/>
          </a:xfrm>
          <a:prstGeom prst="rect">
            <a:avLst/>
          </a:prstGeom>
        </p:spPr>
        <p:txBody>
          <a:bodyPr wrap="square" rIns="0" anchor="b" anchorCtr="0">
            <a:noAutofit/>
          </a:bodyPr>
          <a:lstStyle>
            <a:lvl1pPr marL="0" algn="l" defTabSz="914400" rtl="0" eaLnBrk="1" latinLnBrk="0" hangingPunct="1">
              <a:lnSpc>
                <a:spcPct val="100000"/>
              </a:lnSpc>
              <a:defRPr lang="en-GB" sz="3600" b="1" i="0" kern="1200" dirty="0">
                <a:solidFill>
                  <a:schemeClr val="accent3"/>
                </a:solidFill>
                <a:latin typeface="Cambria" panose="02040503050406030204" pitchFamily="18" charset="0"/>
                <a:ea typeface="Cambria" panose="02040503050406030204" pitchFamily="18" charset="0"/>
                <a:cs typeface="Cambria" panose="02040503050406030204" pitchFamily="18" charset="0"/>
              </a:defRPr>
            </a:lvl1pPr>
          </a:lstStyle>
          <a:p>
            <a:r>
              <a:rPr lang="en-GB"/>
              <a:t>Click to edit</a:t>
            </a:r>
            <a:br>
              <a:rPr lang="en-GB"/>
            </a:br>
            <a:r>
              <a:rPr lang="en-GB"/>
              <a:t>section title</a:t>
            </a:r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id="{53A914C4-D3BA-45F7-9461-428FDE0928E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48000" y="5349600"/>
            <a:ext cx="6480000" cy="612000"/>
          </a:xfrm>
          <a:prstGeom prst="rect">
            <a:avLst/>
          </a:prstGeom>
          <a:noFill/>
        </p:spPr>
        <p:txBody>
          <a:bodyPr wrap="square" rIns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lang="en-US" sz="2000" b="1" i="0" kern="1200" dirty="0" smtClean="0">
                <a:solidFill>
                  <a:schemeClr val="bg2"/>
                </a:solidFill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/>
              <a:t>CLICK TO EDIT SUBTITLE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749F15BE-4C55-4B27-97B4-2BDB6EB08C0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48000" y="6199200"/>
            <a:ext cx="6480000" cy="288000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688FE10D-D96F-5E9E-6BB4-482513538286}"/>
              </a:ext>
            </a:extLst>
          </p:cNvPr>
          <p:cNvSpPr/>
          <p:nvPr userDrawn="1"/>
        </p:nvSpPr>
        <p:spPr>
          <a:xfrm>
            <a:off x="11246400" y="6209041"/>
            <a:ext cx="468000" cy="468000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0E943779-9560-82C0-7446-410EE42FA857}"/>
              </a:ext>
            </a:extLst>
          </p:cNvPr>
          <p:cNvSpPr/>
          <p:nvPr userDrawn="1"/>
        </p:nvSpPr>
        <p:spPr>
          <a:xfrm>
            <a:off x="11659209" y="6116400"/>
            <a:ext cx="185282" cy="185282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Slide Number Placeholder 4">
            <a:extLst>
              <a:ext uri="{FF2B5EF4-FFF2-40B4-BE49-F238E27FC236}">
                <a16:creationId xmlns:a16="http://schemas.microsoft.com/office/drawing/2014/main" id="{C08B071F-817E-E875-890A-99F93DF3955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264400" y="6331998"/>
            <a:ext cx="432000" cy="222086"/>
          </a:xfrm>
          <a:prstGeom prst="rect">
            <a:avLst/>
          </a:prstGeom>
          <a:noFill/>
        </p:spPr>
        <p:txBody>
          <a:bodyPr vert="horz" lIns="0" tIns="0" rIns="0" bIns="0" rtlCol="0" anchor="ctr">
            <a:noAutofit/>
          </a:bodyPr>
          <a:lstStyle>
            <a:defPPr>
              <a:defRPr lang="en-US"/>
            </a:defPPr>
            <a:lvl1pPr marL="0" algn="ctr" defTabSz="914400" rtl="0" eaLnBrk="1" latinLnBrk="0" hangingPunct="1">
              <a:defRPr sz="9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38BAEAC-A895-4A01-AB9B-F6141799970D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9569592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andar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799E0E6-DC75-4B44-AE36-90944DF9C93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8282" y="180000"/>
            <a:ext cx="8640000" cy="720000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A4AEFFC-91EA-4EA6-9D8A-02E7CDB261B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>
            <a:lvl1pPr marL="288000" indent="-288000">
              <a:spcBef>
                <a:spcPts val="1200"/>
              </a:spcBef>
              <a:defRPr/>
            </a:lvl1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DDCCFF21-3FE0-4813-A466-2801008A81A0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547688" y="6305134"/>
            <a:ext cx="10336335" cy="443887"/>
          </a:xfrm>
        </p:spPr>
        <p:txBody>
          <a:bodyPr anchor="b"/>
          <a:lstStyle>
            <a:lvl1pPr marL="0" indent="0">
              <a:spcBef>
                <a:spcPts val="0"/>
              </a:spcBef>
              <a:buNone/>
              <a:defRPr sz="1100"/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06790678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816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it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7A3E7CD-F305-43E9-86B0-12355525B20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8282" y="180000"/>
            <a:ext cx="8640000" cy="720000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C148EA7-F68C-47EF-BEC4-187C77088E8A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548282" y="1404000"/>
            <a:ext cx="5400000" cy="4608000"/>
          </a:xfrm>
        </p:spPr>
        <p:txBody>
          <a:bodyPr/>
          <a:lstStyle>
            <a:lvl1pPr marL="288000" indent="-288000">
              <a:spcBef>
                <a:spcPts val="1200"/>
              </a:spcBef>
              <a:defRPr/>
            </a:lvl1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759AFFAC-B44A-4106-AB5E-D7FEA683682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43482" y="1404000"/>
            <a:ext cx="5400000" cy="4608000"/>
          </a:xfrm>
        </p:spPr>
        <p:txBody>
          <a:bodyPr/>
          <a:lstStyle>
            <a:lvl1pPr marL="288000" indent="-288000">
              <a:spcBef>
                <a:spcPts val="1200"/>
              </a:spcBef>
              <a:defRPr/>
            </a:lvl1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10" name="Content Placeholder 6">
            <a:extLst>
              <a:ext uri="{FF2B5EF4-FFF2-40B4-BE49-F238E27FC236}">
                <a16:creationId xmlns:a16="http://schemas.microsoft.com/office/drawing/2014/main" id="{CAC87096-F260-406A-9CB5-46FC0F806F76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547688" y="6065436"/>
            <a:ext cx="10648950" cy="443887"/>
          </a:xfrm>
        </p:spPr>
        <p:txBody>
          <a:bodyPr vert="horz" lIns="0" tIns="0" rIns="0" bIns="0" rtlCol="0" anchor="b">
            <a:noAutofit/>
          </a:bodyPr>
          <a:lstStyle>
            <a:lvl1pPr>
              <a:defRPr lang="en-US" sz="1100" dirty="0"/>
            </a:lvl1pPr>
          </a:lstStyle>
          <a:p>
            <a:pPr marL="0" lvl="0" indent="0">
              <a:spcBef>
                <a:spcPts val="0"/>
              </a:spcBef>
              <a:buNone/>
            </a:pPr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6943040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816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38106F4-133B-44D2-AA79-8FBAC23B12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B07320A4-EB7E-45EC-95A1-3FF279231A2A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547688" y="6314010"/>
            <a:ext cx="10380724" cy="443887"/>
          </a:xfrm>
        </p:spPr>
        <p:txBody>
          <a:bodyPr anchor="b"/>
          <a:lstStyle>
            <a:lvl1pPr marL="0" indent="0">
              <a:spcBef>
                <a:spcPts val="0"/>
              </a:spcBef>
              <a:buNone/>
              <a:defRPr sz="1100"/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81214965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816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6F5475F3-7DBF-484D-A716-C31CE98B4A8B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547688" y="6065436"/>
            <a:ext cx="10648950" cy="443887"/>
          </a:xfrm>
        </p:spPr>
        <p:txBody>
          <a:bodyPr anchor="b"/>
          <a:lstStyle>
            <a:lvl1pPr marL="0" indent="0">
              <a:spcBef>
                <a:spcPts val="0"/>
              </a:spcBef>
              <a:buNone/>
              <a:defRPr sz="1100"/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36663962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816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D9635B2-3D27-4FA3-B863-05E4C9624AB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lnSpc>
                <a:spcPct val="100000"/>
              </a:lnSpc>
              <a:defRPr/>
            </a:lvl1pPr>
          </a:lstStyle>
          <a:p>
            <a:r>
              <a:rPr lang="en-GB"/>
              <a:t>Click to enter title here</a:t>
            </a: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91E4B5EC-9E53-45C3-B765-C1C483A070D0}"/>
              </a:ext>
            </a:extLst>
          </p:cNvPr>
          <p:cNvSpPr>
            <a:spLocks noGrp="1"/>
          </p:cNvSpPr>
          <p:nvPr>
            <p:ph sz="quarter" idx="19" hasCustomPrompt="1"/>
          </p:nvPr>
        </p:nvSpPr>
        <p:spPr>
          <a:xfrm>
            <a:off x="407988" y="1567815"/>
            <a:ext cx="11376024" cy="4608000"/>
          </a:xfrm>
        </p:spPr>
        <p:txBody>
          <a:bodyPr>
            <a:noAutofit/>
          </a:bodyPr>
          <a:lstStyle>
            <a:lvl1pPr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defRPr/>
            </a:lvl1pPr>
            <a:lvl2pPr marL="460800" indent="-228600">
              <a:lnSpc>
                <a:spcPct val="100000"/>
              </a:lnSpc>
              <a:defRPr/>
            </a:lvl2pPr>
            <a:lvl3pPr>
              <a:lnSpc>
                <a:spcPct val="100000"/>
              </a:lnSpc>
              <a:defRPr/>
            </a:lvl3pPr>
            <a:lvl4pPr>
              <a:lnSpc>
                <a:spcPct val="100000"/>
              </a:lnSpc>
              <a:defRPr/>
            </a:lvl4pPr>
            <a:lvl5pPr>
              <a:lnSpc>
                <a:spcPct val="100000"/>
              </a:lnSpc>
              <a:defRPr/>
            </a:lvl5pPr>
          </a:lstStyle>
          <a:p>
            <a:pPr lvl="0"/>
            <a:r>
              <a:rPr lang="en-GB"/>
              <a:t>Click to add text here. </a:t>
            </a:r>
            <a:br>
              <a:rPr lang="en-GB"/>
            </a:br>
            <a:r>
              <a:rPr lang="en-GB"/>
              <a:t>When pasting copy from other slides, be sure to right-click and choose ‘Keep text only’.</a:t>
            </a:r>
            <a:br>
              <a:rPr lang="en-GB"/>
            </a:br>
            <a:r>
              <a:rPr lang="en-GB"/>
              <a:t>To increase bullet level, select your text and press Tab.</a:t>
            </a:r>
            <a:br>
              <a:rPr lang="en-GB"/>
            </a:br>
            <a:r>
              <a:rPr lang="en-GB"/>
              <a:t>To decrease bullet level, select your bullet text and press Shift + Tab.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11" name="Text Placeholder 96">
            <a:extLst>
              <a:ext uri="{FF2B5EF4-FFF2-40B4-BE49-F238E27FC236}">
                <a16:creationId xmlns:a16="http://schemas.microsoft.com/office/drawing/2014/main" id="{C949FF72-87ED-4607-89DB-176C532FA3A0}"/>
              </a:ext>
            </a:extLst>
          </p:cNvPr>
          <p:cNvSpPr>
            <a:spLocks noGrp="1"/>
          </p:cNvSpPr>
          <p:nvPr>
            <p:ph type="body" sz="quarter" idx="111" hasCustomPrompt="1"/>
          </p:nvPr>
        </p:nvSpPr>
        <p:spPr>
          <a:xfrm>
            <a:off x="407988" y="6200774"/>
            <a:ext cx="9729787" cy="657225"/>
          </a:xfrm>
        </p:spPr>
        <p:txBody>
          <a:bodyPr anchor="b" anchorCtr="0">
            <a:noAutofit/>
          </a:bodyPr>
          <a:lstStyle>
            <a:lvl1pPr>
              <a:lnSpc>
                <a:spcPct val="100000"/>
              </a:lnSpc>
              <a:spcAft>
                <a:spcPts val="300"/>
              </a:spcAft>
              <a:buNone/>
              <a:defRPr sz="800"/>
            </a:lvl1pPr>
          </a:lstStyle>
          <a:p>
            <a:pPr lvl="0"/>
            <a:r>
              <a:rPr lang="en-GB"/>
              <a:t>Footnotes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24283185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pos="1463">
          <p15:clr>
            <a:srgbClr val="A4A3A4"/>
          </p15:clr>
        </p15:guide>
        <p15:guide id="3" pos="2598">
          <p15:clr>
            <a:srgbClr val="A4A3A4"/>
          </p15:clr>
        </p15:guide>
        <p15:guide id="4" pos="2669">
          <p15:clr>
            <a:srgbClr val="A4A3A4"/>
          </p15:clr>
        </p15:guide>
        <p15:guide id="5" pos="3804">
          <p15:clr>
            <a:srgbClr val="A4A3A4"/>
          </p15:clr>
        </p15:guide>
        <p15:guide id="6" pos="3876">
          <p15:clr>
            <a:srgbClr val="A4A3A4"/>
          </p15:clr>
        </p15:guide>
        <p15:guide id="7" pos="5009">
          <p15:clr>
            <a:srgbClr val="A4A3A4"/>
          </p15:clr>
        </p15:guide>
        <p15:guide id="8" pos="5082">
          <p15:clr>
            <a:srgbClr val="A4A3A4"/>
          </p15:clr>
        </p15:guide>
        <p15:guide id="9" pos="6215">
          <p15:clr>
            <a:srgbClr val="A4A3A4"/>
          </p15:clr>
        </p15:guide>
        <p15:guide id="11" orient="horz" pos="890">
          <p15:clr>
            <a:srgbClr val="C35EA4"/>
          </p15:clr>
        </p15:guide>
        <p15:guide id="12" orient="horz" pos="981">
          <p15:clr>
            <a:srgbClr val="C35EA4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2.png"/><Relationship Id="rId18" Type="http://schemas.openxmlformats.org/officeDocument/2006/relationships/image" Target="../media/image7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image" Target="../media/image1.png"/><Relationship Id="rId17" Type="http://schemas.openxmlformats.org/officeDocument/2006/relationships/image" Target="../media/image6.svg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5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4.png"/><Relationship Id="rId10" Type="http://schemas.openxmlformats.org/officeDocument/2006/relationships/slideLayout" Target="../slideLayouts/slideLayout10.xml"/><Relationship Id="rId19" Type="http://schemas.openxmlformats.org/officeDocument/2006/relationships/image" Target="../media/image8.pn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3.sv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Picture 19" descr="Shape, rectangle&#10;&#10;Description automatically generated">
            <a:extLst>
              <a:ext uri="{FF2B5EF4-FFF2-40B4-BE49-F238E27FC236}">
                <a16:creationId xmlns:a16="http://schemas.microsoft.com/office/drawing/2014/main" id="{A3A3EF61-82F0-4FC3-AA94-9B4DC9F89509}"/>
              </a:ext>
            </a:extLst>
          </p:cNvPr>
          <p:cNvPicPr>
            <a:picLocks noChangeAspect="1"/>
          </p:cNvPicPr>
          <p:nvPr userDrawn="1"/>
        </p:nvPicPr>
        <p:blipFill>
          <a:blip r:embed="rId12"/>
          <a:stretch>
            <a:fillRect/>
          </a:stretch>
        </p:blipFill>
        <p:spPr>
          <a:xfrm>
            <a:off x="0" y="0"/>
            <a:ext cx="12191999" cy="1141125"/>
          </a:xfrm>
          <a:prstGeom prst="rect">
            <a:avLst/>
          </a:prstGeom>
        </p:spPr>
      </p:pic>
      <p:pic>
        <p:nvPicPr>
          <p:cNvPr id="21" name="Graphic 20">
            <a:extLst>
              <a:ext uri="{FF2B5EF4-FFF2-40B4-BE49-F238E27FC236}">
                <a16:creationId xmlns:a16="http://schemas.microsoft.com/office/drawing/2014/main" id="{1A2AE35B-3713-4E04-BD23-89F85FEA0452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9223200" y="100800"/>
            <a:ext cx="2741277" cy="1040400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470CB6ED-94F4-43D5-A7E6-1775F1190F7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>
            <a:alphaModFix amt="10000"/>
          </a:blip>
          <a:srcRect l="59157" t="44809"/>
          <a:stretch/>
        </p:blipFill>
        <p:spPr>
          <a:xfrm>
            <a:off x="-1" y="0"/>
            <a:ext cx="7097485" cy="3411301"/>
          </a:xfrm>
          <a:prstGeom prst="rect">
            <a:avLst/>
          </a:prstGeom>
          <a:effectLst/>
        </p:spPr>
      </p:pic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BDFCBA9-E3AE-429C-BF56-B86D80AA05F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48282" y="1404000"/>
            <a:ext cx="11095200" cy="4608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marL="288000" lvl="0" indent="-28800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buClr>
                <a:schemeClr val="tx1"/>
              </a:buClr>
              <a:buFontTx/>
              <a:buBlip>
                <a:blip r:embed="rId16">
                  <a:extLst>
                    <a:ext uri="{96DAC541-7B7A-43D3-8B79-37D633B846F1}">
                      <asvg:svgBlip xmlns:asvg="http://schemas.microsoft.com/office/drawing/2016/SVG/main" r:embed="rId17"/>
                    </a:ext>
                  </a:extLst>
                </a:blip>
              </a:buBlip>
            </a:pPr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4E595B33-58AD-4532-AEF7-AB747A04788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8282" y="180000"/>
            <a:ext cx="8638447" cy="720000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/>
          <a:p>
            <a:r>
              <a:rPr lang="en-GB"/>
              <a:t>Click to edit Master title style</a:t>
            </a:r>
          </a:p>
        </p:txBody>
      </p:sp>
      <p:pic>
        <p:nvPicPr>
          <p:cNvPr id="10" name="Picture 9" descr="Logo&#10;&#10;Description automatically generated with medium confidence">
            <a:extLst>
              <a:ext uri="{FF2B5EF4-FFF2-40B4-BE49-F238E27FC236}">
                <a16:creationId xmlns:a16="http://schemas.microsoft.com/office/drawing/2014/main" id="{7A2B70C7-A444-47D4-8047-4D84917F8EC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407"/>
          <a:stretch/>
        </p:blipFill>
        <p:spPr>
          <a:xfrm>
            <a:off x="10889673" y="6278208"/>
            <a:ext cx="1302326" cy="4789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924969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600" kern="1200">
          <a:solidFill>
            <a:schemeClr val="bg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buFontTx/>
        <a:buBlip>
          <a:blip r:embed="rId19"/>
        </a:buBlip>
        <a:defRPr lang="en-US" sz="2000" b="0" i="0" kern="1200" dirty="0" smtClean="0">
          <a:solidFill>
            <a:schemeClr val="tx1"/>
          </a:solidFill>
          <a:latin typeface="Calibri" panose="020F0502020204030204" pitchFamily="34" charset="0"/>
          <a:ea typeface="Roboto" panose="02000000000000000000" pitchFamily="2" charset="0"/>
          <a:cs typeface="Calibri" panose="020F0502020204030204" pitchFamily="34" charset="0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600"/>
        </a:spcBef>
        <a:buClr>
          <a:schemeClr val="bg2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600"/>
        </a:spcBef>
        <a:buClr>
          <a:schemeClr val="bg2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600"/>
        </a:spcBef>
        <a:buClr>
          <a:schemeClr val="bg2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600"/>
        </a:spcBef>
        <a:buClr>
          <a:schemeClr val="bg2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  <p15:guide id="3" pos="347" userDrawn="1">
          <p15:clr>
            <a:srgbClr val="F26B43"/>
          </p15:clr>
        </p15:guide>
        <p15:guide id="4" pos="7333" userDrawn="1">
          <p15:clr>
            <a:srgbClr val="F26B43"/>
          </p15:clr>
        </p15:guide>
        <p15:guide id="5" orient="horz" pos="890" userDrawn="1">
          <p15:clr>
            <a:srgbClr val="F26B43"/>
          </p15:clr>
        </p15:guide>
        <p15:guide id="6" orient="horz" pos="3793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7" Type="http://schemas.openxmlformats.org/officeDocument/2006/relationships/image" Target="../media/image39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8.png"/><Relationship Id="rId5" Type="http://schemas.openxmlformats.org/officeDocument/2006/relationships/image" Target="../media/image37.png"/><Relationship Id="rId4" Type="http://schemas.openxmlformats.org/officeDocument/2006/relationships/image" Target="../media/image36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svg"/><Relationship Id="rId3" Type="http://schemas.openxmlformats.org/officeDocument/2006/relationships/image" Target="../media/image15.png"/><Relationship Id="rId7" Type="http://schemas.openxmlformats.org/officeDocument/2006/relationships/image" Target="../media/image19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8.svg"/><Relationship Id="rId5" Type="http://schemas.openxmlformats.org/officeDocument/2006/relationships/image" Target="../media/image17.png"/><Relationship Id="rId4" Type="http://schemas.openxmlformats.org/officeDocument/2006/relationships/image" Target="../media/image16.sv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hyperlink" Target="https://ginasthma.org/wp-content/uploads/2025/11/GINA-2025-Update-25_11_08-WMS.pdf" TargetMode="Externa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1.jpe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7" Type="http://schemas.openxmlformats.org/officeDocument/2006/relationships/image" Target="../media/image26.e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5.svg"/><Relationship Id="rId5" Type="http://schemas.openxmlformats.org/officeDocument/2006/relationships/image" Target="../media/image24.png"/><Relationship Id="rId4" Type="http://schemas.openxmlformats.org/officeDocument/2006/relationships/image" Target="../media/image23.sv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svg"/><Relationship Id="rId3" Type="http://schemas.openxmlformats.org/officeDocument/2006/relationships/image" Target="../media/image27.png"/><Relationship Id="rId7" Type="http://schemas.openxmlformats.org/officeDocument/2006/relationships/image" Target="../media/image3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0.svg"/><Relationship Id="rId5" Type="http://schemas.openxmlformats.org/officeDocument/2006/relationships/image" Target="../media/image29.png"/><Relationship Id="rId4" Type="http://schemas.openxmlformats.org/officeDocument/2006/relationships/image" Target="../media/image28.sv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4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28A16AF-5302-48E4-3FB1-6AB85832C7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6FFE148A-276B-A705-AA49-64FAFE0854C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50864" y="4021200"/>
            <a:ext cx="6354762" cy="1198800"/>
          </a:xfrm>
        </p:spPr>
        <p:txBody>
          <a:bodyPr/>
          <a:lstStyle/>
          <a:p>
            <a:r>
              <a:rPr lang="en-GB" dirty="0"/>
              <a:t>The role of the epithelium</a:t>
            </a:r>
            <a:br>
              <a:rPr lang="en-GB" dirty="0"/>
            </a:br>
            <a:r>
              <a:rPr lang="en-GB" dirty="0"/>
              <a:t>in the lower airway</a:t>
            </a:r>
          </a:p>
        </p:txBody>
      </p:sp>
      <p:sp>
        <p:nvSpPr>
          <p:cNvPr id="6" name="Subtitle 5">
            <a:extLst>
              <a:ext uri="{FF2B5EF4-FFF2-40B4-BE49-F238E27FC236}">
                <a16:creationId xmlns:a16="http://schemas.microsoft.com/office/drawing/2014/main" id="{8FBCD3D7-056D-0F11-F3A0-7672FEE39389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50863" y="5349600"/>
            <a:ext cx="11090275" cy="612000"/>
          </a:xfrm>
        </p:spPr>
        <p:txBody>
          <a:bodyPr/>
          <a:lstStyle/>
          <a:p>
            <a:r>
              <a:rPr lang="en-GB" dirty="0"/>
              <a:t>Dr Darío Antolín-</a:t>
            </a:r>
            <a:r>
              <a:rPr lang="en-GB" dirty="0" err="1"/>
              <a:t>Amérigo</a:t>
            </a:r>
            <a:endParaRPr lang="en-GB" dirty="0"/>
          </a:p>
          <a:p>
            <a:r>
              <a:rPr lang="es-ES" b="0" dirty="0"/>
              <a:t>Hospital Universitario Ramón y Cajal and Instituto Ramón y Cajal de Investigación Sanitaria, Madrid, Spain</a:t>
            </a:r>
          </a:p>
          <a:p>
            <a:r>
              <a:rPr lang="en-GB" b="0" dirty="0">
                <a:solidFill>
                  <a:srgbClr val="28ABE1"/>
                </a:solidFill>
                <a:ea typeface="Cambria" panose="02040503050406030204" pitchFamily="18" charset="0"/>
              </a:rPr>
              <a:t>EAACI Congress 2025</a:t>
            </a:r>
            <a:endParaRPr lang="en-GB" b="0" dirty="0"/>
          </a:p>
          <a:p>
            <a:endParaRPr lang="es-ES" b="0" dirty="0"/>
          </a:p>
          <a:p>
            <a:endParaRPr lang="en-GB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787919A3-8FEF-50B7-C328-4E81A34D3902}"/>
              </a:ext>
            </a:extLst>
          </p:cNvPr>
          <p:cNvSpPr txBox="1"/>
          <p:nvPr/>
        </p:nvSpPr>
        <p:spPr>
          <a:xfrm>
            <a:off x="466725" y="6490610"/>
            <a:ext cx="81446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900" dirty="0">
                <a:solidFill>
                  <a:schemeClr val="tx1"/>
                </a:solidFill>
              </a:rPr>
              <a:t>Veeva ID: GB-73340; date of preparation: February 2026. © 2026 AstraZeneca. All Rights Reserved. This information is intended for healthcare professionals only. </a:t>
            </a:r>
            <a:r>
              <a:rPr lang="en-GB" sz="900" dirty="0" err="1">
                <a:solidFill>
                  <a:schemeClr val="tx1"/>
                </a:solidFill>
              </a:rPr>
              <a:t>EpiCentral</a:t>
            </a:r>
            <a:r>
              <a:rPr lang="en-GB" sz="900" dirty="0">
                <a:solidFill>
                  <a:schemeClr val="tx1"/>
                </a:solidFill>
              </a:rPr>
              <a:t> is sponsored and developed by AstraZeneca.</a:t>
            </a:r>
            <a:endParaRPr lang="en-GB" sz="900" dirty="0"/>
          </a:p>
        </p:txBody>
      </p:sp>
    </p:spTree>
    <p:extLst>
      <p:ext uri="{BB962C8B-B14F-4D97-AF65-F5344CB8AC3E}">
        <p14:creationId xmlns:p14="http://schemas.microsoft.com/office/powerpoint/2010/main" val="1080502255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0C1973B-7B6F-EBE6-38AF-CF86B60217A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TSLP may contribute to airway remodelling </a:t>
            </a:r>
            <a:br>
              <a:rPr lang="en-GB" dirty="0"/>
            </a:br>
            <a:r>
              <a:rPr lang="en-GB" dirty="0"/>
              <a:t>in patients with asthma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29B990C7-F647-1271-F965-0E6A48A18350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lang="en-GB" sz="900" dirty="0"/>
              <a:t>Figures adapted from Cao L, et al. Exp Lung Res 2018;44:288–301</a:t>
            </a:r>
          </a:p>
          <a:p>
            <a:r>
              <a:rPr lang="en-GB" sz="900" dirty="0"/>
              <a:t>Human bronchial epithelial cells were stained with H&amp;E or Masson Trichrome</a:t>
            </a:r>
          </a:p>
          <a:p>
            <a:r>
              <a:rPr lang="en-GB" sz="900" dirty="0"/>
              <a:t>*Versus GAPDH control</a:t>
            </a:r>
          </a:p>
          <a:p>
            <a:r>
              <a:rPr lang="en-GB" sz="900" dirty="0"/>
              <a:t>GAPDH, glyceraldehyde-3-phosphate dehydrogenase; H&amp;E, haematoxylin and eosin; TSLP, thymic stromal lymphopoietin</a:t>
            </a:r>
          </a:p>
          <a:p>
            <a:r>
              <a:rPr lang="en-GB" sz="900" dirty="0"/>
              <a:t>Cao L, et al. Exp Lung Res 2018;44:288–301</a:t>
            </a:r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1A0C42DB-3365-B765-E84F-0B02D8CEDBA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20158" y="2579354"/>
            <a:ext cx="2289727" cy="1166213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60F59434-D56C-5D90-6FDC-4874D870D77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643919" y="2567094"/>
            <a:ext cx="2328108" cy="1190733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99FA0066-FDA2-AB99-287B-E712BD9A09B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643919" y="4244423"/>
            <a:ext cx="2353863" cy="1156283"/>
          </a:xfrm>
          <a:prstGeom prst="rect">
            <a:avLst/>
          </a:prstGeom>
        </p:spPr>
      </p:pic>
      <p:pic>
        <p:nvPicPr>
          <p:cNvPr id="23" name="Picture 22">
            <a:extLst>
              <a:ext uri="{FF2B5EF4-FFF2-40B4-BE49-F238E27FC236}">
                <a16:creationId xmlns:a16="http://schemas.microsoft.com/office/drawing/2014/main" id="{63784D1E-2A73-AAE1-6DE7-04EC0FDCCA8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20158" y="4237778"/>
            <a:ext cx="2289727" cy="1169573"/>
          </a:xfrm>
          <a:prstGeom prst="rect">
            <a:avLst/>
          </a:prstGeom>
        </p:spPr>
      </p:pic>
      <p:sp>
        <p:nvSpPr>
          <p:cNvPr id="24" name="TextBox 23">
            <a:extLst>
              <a:ext uri="{FF2B5EF4-FFF2-40B4-BE49-F238E27FC236}">
                <a16:creationId xmlns:a16="http://schemas.microsoft.com/office/drawing/2014/main" id="{29A1BC8C-93D3-0EF5-79D4-38353DD80793}"/>
              </a:ext>
            </a:extLst>
          </p:cNvPr>
          <p:cNvSpPr txBox="1"/>
          <p:nvPr/>
        </p:nvSpPr>
        <p:spPr>
          <a:xfrm>
            <a:off x="306703" y="4569616"/>
            <a:ext cx="101873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2B28"/>
              </a:buClr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>
                <a:ln>
                  <a:noFill/>
                </a:ln>
                <a:solidFill>
                  <a:srgbClr val="A0846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TSLP </a:t>
            </a:r>
            <a:br>
              <a:rPr kumimoji="0" lang="en-GB" sz="1200" b="1" i="0" u="none" strike="noStrike" kern="1200" cap="none" spc="0" normalizeH="0" baseline="0" noProof="0">
                <a:ln>
                  <a:noFill/>
                </a:ln>
                <a:solidFill>
                  <a:srgbClr val="A0846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</a:br>
            <a:r>
              <a:rPr kumimoji="0" lang="en-GB" sz="1200" b="1" i="0" u="none" strike="noStrike" kern="1200" cap="none" spc="0" normalizeH="0" baseline="0" noProof="0">
                <a:ln>
                  <a:noFill/>
                </a:ln>
                <a:solidFill>
                  <a:srgbClr val="A0846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staining 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2B28"/>
              </a:buClr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>
                <a:ln>
                  <a:noFill/>
                </a:ln>
                <a:solidFill>
                  <a:srgbClr val="A0846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(in brown)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FEF1DDFD-F109-9E8F-43A6-9A3B94769C56}"/>
              </a:ext>
            </a:extLst>
          </p:cNvPr>
          <p:cNvSpPr txBox="1"/>
          <p:nvPr/>
        </p:nvSpPr>
        <p:spPr>
          <a:xfrm>
            <a:off x="306703" y="2839294"/>
            <a:ext cx="101873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2B28"/>
              </a:buClr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Standard H&amp;E </a:t>
            </a:r>
            <a:br>
              <a:rPr kumimoji="0" lang="en-GB" sz="12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</a:br>
            <a:r>
              <a:rPr kumimoji="0" lang="en-GB" sz="12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staining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17406A6-0D48-624C-4491-B5006A895CB4}"/>
              </a:ext>
            </a:extLst>
          </p:cNvPr>
          <p:cNvSpPr txBox="1"/>
          <p:nvPr/>
        </p:nvSpPr>
        <p:spPr>
          <a:xfrm>
            <a:off x="1480657" y="2306378"/>
            <a:ext cx="215147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2B28"/>
              </a:buClr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Normal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648FBBD-E983-9EA1-FA92-EB2C92A7B0DA}"/>
              </a:ext>
            </a:extLst>
          </p:cNvPr>
          <p:cNvSpPr txBox="1"/>
          <p:nvPr/>
        </p:nvSpPr>
        <p:spPr>
          <a:xfrm>
            <a:off x="3770384" y="2306378"/>
            <a:ext cx="229789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2B28"/>
              </a:buClr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Asthma </a:t>
            </a:r>
          </a:p>
        </p:txBody>
      </p: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4AEA9433-FA55-2CD9-271B-584ED27D013C}"/>
              </a:ext>
            </a:extLst>
          </p:cNvPr>
          <p:cNvCxnSpPr>
            <a:cxnSpLocks/>
          </p:cNvCxnSpPr>
          <p:nvPr/>
        </p:nvCxnSpPr>
        <p:spPr>
          <a:xfrm>
            <a:off x="6096000" y="2236519"/>
            <a:ext cx="0" cy="3100394"/>
          </a:xfrm>
          <a:prstGeom prst="line">
            <a:avLst/>
          </a:prstGeom>
          <a:ln w="19050">
            <a:solidFill>
              <a:schemeClr val="accent2">
                <a:alpha val="50196"/>
              </a:schemeClr>
            </a:solidFill>
            <a:headEnd type="oval" w="med" len="med"/>
            <a:tailEnd type="oval" w="med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4" name="TextBox 73">
            <a:extLst>
              <a:ext uri="{FF2B5EF4-FFF2-40B4-BE49-F238E27FC236}">
                <a16:creationId xmlns:a16="http://schemas.microsoft.com/office/drawing/2014/main" id="{FD499951-265A-C416-213E-3DCE3D00E0DE}"/>
              </a:ext>
            </a:extLst>
          </p:cNvPr>
          <p:cNvSpPr txBox="1"/>
          <p:nvPr/>
        </p:nvSpPr>
        <p:spPr>
          <a:xfrm>
            <a:off x="547688" y="1411437"/>
            <a:ext cx="5453872" cy="720000"/>
          </a:xfrm>
          <a:prstGeom prst="rect">
            <a:avLst/>
          </a:prstGeom>
          <a:solidFill>
            <a:schemeClr val="accent3">
              <a:lumMod val="20000"/>
              <a:lumOff val="80000"/>
              <a:alpha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 anchorCtr="0"/>
          <a:lstStyle>
            <a:defPPr>
              <a:defRPr lang="en-US"/>
            </a:defPPr>
            <a:lvl1pPr marR="0" lvl="0" indent="0" algn="ctr" defTabSz="609585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0" i="0" u="none" strike="noStrike" cap="none" spc="0" normalizeH="0" baseline="0">
                <a:ln>
                  <a:noFill/>
                </a:ln>
                <a:solidFill>
                  <a:srgbClr val="656665">
                    <a:lumMod val="50000"/>
                  </a:srgbClr>
                </a:solidFill>
                <a:effectLst/>
                <a:uLnTx/>
                <a:uFillTx/>
                <a:latin typeface="+mj-lt"/>
                <a:cs typeface="Calibri" panose="020F0502020204030204" pitchFamily="34" charset="0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Bronchial airway epithelial cells are altered in asthma </a:t>
            </a:r>
            <a:b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</a:b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and demonstrate increased expression of TSLP </a:t>
            </a:r>
            <a:b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</a:b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versus healthy controls</a:t>
            </a:r>
            <a:endParaRPr kumimoji="0" lang="en-GB" sz="1400" b="0" i="0" u="none" strike="noStrike" kern="1200" cap="none" spc="0" normalizeH="0" baseline="3000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Calibri" panose="020F0502020204030204" pitchFamily="34" charset="0"/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4250E092-D9BC-3EAC-6858-0A1EA6EBE5BE}"/>
              </a:ext>
            </a:extLst>
          </p:cNvPr>
          <p:cNvSpPr txBox="1"/>
          <p:nvPr/>
        </p:nvSpPr>
        <p:spPr>
          <a:xfrm>
            <a:off x="6190442" y="1411437"/>
            <a:ext cx="5453870" cy="720000"/>
          </a:xfrm>
          <a:prstGeom prst="rect">
            <a:avLst/>
          </a:prstGeom>
          <a:solidFill>
            <a:schemeClr val="accent3">
              <a:lumMod val="20000"/>
              <a:lumOff val="80000"/>
              <a:alpha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 anchorCtr="0"/>
          <a:lstStyle>
            <a:defPPr>
              <a:defRPr lang="en-US"/>
            </a:defPPr>
            <a:lvl1pPr marR="0" lvl="0" indent="0" algn="ctr" defTabSz="609585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0" i="0" u="none" strike="noStrike" cap="none" spc="0" normalizeH="0" baseline="0">
                <a:ln>
                  <a:noFill/>
                </a:ln>
                <a:solidFill>
                  <a:srgbClr val="656665">
                    <a:lumMod val="50000"/>
                  </a:srgbClr>
                </a:solidFill>
                <a:effectLst/>
                <a:uLnTx/>
                <a:uFillTx/>
                <a:latin typeface="+mj-lt"/>
                <a:cs typeface="Calibri" panose="020F0502020204030204" pitchFamily="34" charset="0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In human lung fibroblasts, TSLP correlates with increased expression </a:t>
            </a:r>
            <a:b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</a:b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of collagen and smooth muscle actin in a concentration-dependent manner (P&lt;0.05*)</a:t>
            </a:r>
            <a:endParaRPr kumimoji="0" lang="en-GB" sz="1400" b="0" i="0" u="none" strike="noStrike" kern="1200" cap="none" spc="0" normalizeH="0" baseline="3000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79" name="Group 78">
            <a:extLst>
              <a:ext uri="{FF2B5EF4-FFF2-40B4-BE49-F238E27FC236}">
                <a16:creationId xmlns:a16="http://schemas.microsoft.com/office/drawing/2014/main" id="{B96DE0EC-FF20-2BEA-446A-999965AE5127}"/>
              </a:ext>
            </a:extLst>
          </p:cNvPr>
          <p:cNvGrpSpPr/>
          <p:nvPr/>
        </p:nvGrpSpPr>
        <p:grpSpPr>
          <a:xfrm>
            <a:off x="8877422" y="3042013"/>
            <a:ext cx="197550" cy="258946"/>
            <a:chOff x="8660094" y="2978489"/>
            <a:chExt cx="197550" cy="137373"/>
          </a:xfrm>
        </p:grpSpPr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3C96DE7C-5AA0-9271-2180-30ADD0737B89}"/>
                </a:ext>
              </a:extLst>
            </p:cNvPr>
            <p:cNvCxnSpPr/>
            <p:nvPr/>
          </p:nvCxnSpPr>
          <p:spPr>
            <a:xfrm>
              <a:off x="8758869" y="2986497"/>
              <a:ext cx="0" cy="129365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65E214C-6A6B-024D-C3B4-B6CBDD434861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8758869" y="2879714"/>
              <a:ext cx="0" cy="19755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4AC4EBBA-4C0B-7B74-8690-EF768CE5ED6D}"/>
              </a:ext>
            </a:extLst>
          </p:cNvPr>
          <p:cNvGrpSpPr/>
          <p:nvPr/>
        </p:nvGrpSpPr>
        <p:grpSpPr>
          <a:xfrm>
            <a:off x="8559754" y="3663706"/>
            <a:ext cx="197550" cy="246220"/>
            <a:chOff x="8313004" y="3579184"/>
            <a:chExt cx="197550" cy="228993"/>
          </a:xfrm>
        </p:grpSpPr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7D989597-8A33-D6E6-B50E-E01310671A97}"/>
                </a:ext>
              </a:extLst>
            </p:cNvPr>
            <p:cNvCxnSpPr>
              <a:cxnSpLocks/>
            </p:cNvCxnSpPr>
            <p:nvPr/>
          </p:nvCxnSpPr>
          <p:spPr>
            <a:xfrm>
              <a:off x="8414621" y="3581400"/>
              <a:ext cx="0" cy="226777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C8094A6D-6BA4-8E88-8D8D-E4EBD55CFD8E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8411779" y="3480409"/>
              <a:ext cx="0" cy="19755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0541399D-9EB4-E62B-CE79-FA2CFBF453E0}"/>
              </a:ext>
            </a:extLst>
          </p:cNvPr>
          <p:cNvGrpSpPr/>
          <p:nvPr/>
        </p:nvGrpSpPr>
        <p:grpSpPr>
          <a:xfrm>
            <a:off x="10471997" y="3057108"/>
            <a:ext cx="197550" cy="307607"/>
            <a:chOff x="10241937" y="3101685"/>
            <a:chExt cx="197550" cy="263030"/>
          </a:xfrm>
        </p:grpSpPr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27AEDAC2-3419-2A34-8A4A-EE6E650324DF}"/>
                </a:ext>
              </a:extLst>
            </p:cNvPr>
            <p:cNvCxnSpPr>
              <a:cxnSpLocks/>
            </p:cNvCxnSpPr>
            <p:nvPr/>
          </p:nvCxnSpPr>
          <p:spPr>
            <a:xfrm>
              <a:off x="10342182" y="3103344"/>
              <a:ext cx="0" cy="261371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856D63DE-8587-7977-FCA3-EE1210D38064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10340712" y="3002910"/>
              <a:ext cx="0" cy="19755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BAAD0DED-7E74-9105-E8F7-6CE142F22CF3}"/>
              </a:ext>
            </a:extLst>
          </p:cNvPr>
          <p:cNvGrpSpPr/>
          <p:nvPr/>
        </p:nvGrpSpPr>
        <p:grpSpPr>
          <a:xfrm>
            <a:off x="10811084" y="2756522"/>
            <a:ext cx="197550" cy="261371"/>
            <a:chOff x="10556415" y="2819181"/>
            <a:chExt cx="197550" cy="261371"/>
          </a:xfrm>
        </p:grpSpPr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32CCD6C9-B3E0-5B1A-8703-CCAD6BE69A9D}"/>
                </a:ext>
              </a:extLst>
            </p:cNvPr>
            <p:cNvCxnSpPr>
              <a:cxnSpLocks/>
            </p:cNvCxnSpPr>
            <p:nvPr/>
          </p:nvCxnSpPr>
          <p:spPr>
            <a:xfrm>
              <a:off x="10654125" y="2819181"/>
              <a:ext cx="0" cy="261371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E09B4FCB-27B9-5979-70C0-6A3092F42E9C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10655190" y="2724011"/>
              <a:ext cx="0" cy="19755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55FFED0C-2B8E-59AB-14BC-58B172139107}"/>
              </a:ext>
            </a:extLst>
          </p:cNvPr>
          <p:cNvGrpSpPr/>
          <p:nvPr/>
        </p:nvGrpSpPr>
        <p:grpSpPr>
          <a:xfrm>
            <a:off x="9498352" y="3254234"/>
            <a:ext cx="197550" cy="259786"/>
            <a:chOff x="9267333" y="3179613"/>
            <a:chExt cx="197550" cy="130700"/>
          </a:xfrm>
        </p:grpSpPr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E140447C-999E-FAD5-8CF8-80808B2F0DEF}"/>
                </a:ext>
              </a:extLst>
            </p:cNvPr>
            <p:cNvCxnSpPr/>
            <p:nvPr/>
          </p:nvCxnSpPr>
          <p:spPr>
            <a:xfrm>
              <a:off x="9366204" y="3180948"/>
              <a:ext cx="0" cy="129365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55B20CE1-F8EE-1D40-0E98-D96135956C57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9366108" y="3080838"/>
              <a:ext cx="0" cy="19755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4" name="Group 83">
            <a:extLst>
              <a:ext uri="{FF2B5EF4-FFF2-40B4-BE49-F238E27FC236}">
                <a16:creationId xmlns:a16="http://schemas.microsoft.com/office/drawing/2014/main" id="{0C4C7570-8ADA-DDC2-6F13-7C640D948302}"/>
              </a:ext>
            </a:extLst>
          </p:cNvPr>
          <p:cNvGrpSpPr/>
          <p:nvPr/>
        </p:nvGrpSpPr>
        <p:grpSpPr>
          <a:xfrm>
            <a:off x="7646516" y="4278606"/>
            <a:ext cx="197550" cy="150926"/>
            <a:chOff x="7417247" y="4176858"/>
            <a:chExt cx="197550" cy="150926"/>
          </a:xfrm>
        </p:grpSpPr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9495CF01-16D1-01D7-DCC1-FCF0D25363E3}"/>
                </a:ext>
              </a:extLst>
            </p:cNvPr>
            <p:cNvCxnSpPr/>
            <p:nvPr/>
          </p:nvCxnSpPr>
          <p:spPr>
            <a:xfrm>
              <a:off x="7516022" y="4176858"/>
              <a:ext cx="0" cy="150926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EE28A40E-6A4D-C8D2-49D9-1962C13995E0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516022" y="4078451"/>
              <a:ext cx="0" cy="19755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D736A36A-37C5-6FFB-8740-9A5913D56BDD}"/>
              </a:ext>
            </a:extLst>
          </p:cNvPr>
          <p:cNvGrpSpPr/>
          <p:nvPr/>
        </p:nvGrpSpPr>
        <p:grpSpPr>
          <a:xfrm>
            <a:off x="7968194" y="4051028"/>
            <a:ext cx="197550" cy="182436"/>
            <a:chOff x="7738925" y="3949280"/>
            <a:chExt cx="197550" cy="182436"/>
          </a:xfrm>
        </p:grpSpPr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73DDDD1D-83E7-8BCB-2053-13AA81A6E16B}"/>
                </a:ext>
              </a:extLst>
            </p:cNvPr>
            <p:cNvCxnSpPr/>
            <p:nvPr/>
          </p:nvCxnSpPr>
          <p:spPr>
            <a:xfrm>
              <a:off x="7837700" y="3959229"/>
              <a:ext cx="0" cy="172487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0D399D1B-E4B5-5159-AE2F-07E407E174AE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837700" y="3850505"/>
              <a:ext cx="0" cy="19755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6" name="Group 85">
            <a:extLst>
              <a:ext uri="{FF2B5EF4-FFF2-40B4-BE49-F238E27FC236}">
                <a16:creationId xmlns:a16="http://schemas.microsoft.com/office/drawing/2014/main" id="{DC791F3E-0DFD-3153-91B7-D61D702FCAC8}"/>
              </a:ext>
            </a:extLst>
          </p:cNvPr>
          <p:cNvGrpSpPr/>
          <p:nvPr/>
        </p:nvGrpSpPr>
        <p:grpSpPr>
          <a:xfrm>
            <a:off x="9812757" y="2757965"/>
            <a:ext cx="197550" cy="134942"/>
            <a:chOff x="9583488" y="2801333"/>
            <a:chExt cx="197550" cy="91573"/>
          </a:xfrm>
        </p:grpSpPr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E95FC88D-8242-4BF7-1FB8-BB7707D5D0CD}"/>
                </a:ext>
              </a:extLst>
            </p:cNvPr>
            <p:cNvCxnSpPr/>
            <p:nvPr/>
          </p:nvCxnSpPr>
          <p:spPr>
            <a:xfrm>
              <a:off x="9682707" y="2806663"/>
              <a:ext cx="0" cy="86243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2C451DDC-BF00-0EF4-BA26-2DF11470033F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9682263" y="2702558"/>
              <a:ext cx="0" cy="19755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7" name="Rectangle 86">
            <a:extLst>
              <a:ext uri="{FF2B5EF4-FFF2-40B4-BE49-F238E27FC236}">
                <a16:creationId xmlns:a16="http://schemas.microsoft.com/office/drawing/2014/main" id="{C8C551D6-B46B-24F8-B4B7-E6C25CAFF702}"/>
              </a:ext>
            </a:extLst>
          </p:cNvPr>
          <p:cNvSpPr/>
          <p:nvPr/>
        </p:nvSpPr>
        <p:spPr>
          <a:xfrm>
            <a:off x="10772285" y="2797280"/>
            <a:ext cx="279851" cy="2188706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chemeClr val="accent3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" name="Rectangle 87">
            <a:extLst>
              <a:ext uri="{FF2B5EF4-FFF2-40B4-BE49-F238E27FC236}">
                <a16:creationId xmlns:a16="http://schemas.microsoft.com/office/drawing/2014/main" id="{E099B580-D83B-31EC-BE4B-16C0B1D15A72}"/>
              </a:ext>
            </a:extLst>
          </p:cNvPr>
          <p:cNvSpPr/>
          <p:nvPr/>
        </p:nvSpPr>
        <p:spPr>
          <a:xfrm>
            <a:off x="8836272" y="3168813"/>
            <a:ext cx="279851" cy="181176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chemeClr val="accent3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" name="Rectangle 88">
            <a:extLst>
              <a:ext uri="{FF2B5EF4-FFF2-40B4-BE49-F238E27FC236}">
                <a16:creationId xmlns:a16="http://schemas.microsoft.com/office/drawing/2014/main" id="{9F05C3C3-8550-120C-2F92-672EAF18A540}"/>
              </a:ext>
            </a:extLst>
          </p:cNvPr>
          <p:cNvSpPr/>
          <p:nvPr/>
        </p:nvSpPr>
        <p:spPr>
          <a:xfrm>
            <a:off x="10435613" y="3206400"/>
            <a:ext cx="279851" cy="1771473"/>
          </a:xfrm>
          <a:prstGeom prst="rect">
            <a:avLst/>
          </a:prstGeom>
          <a:solidFill>
            <a:schemeClr val="tx2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" name="Rectangle 89">
            <a:extLst>
              <a:ext uri="{FF2B5EF4-FFF2-40B4-BE49-F238E27FC236}">
                <a16:creationId xmlns:a16="http://schemas.microsoft.com/office/drawing/2014/main" id="{670E589F-AA5B-2A77-13E4-78D3A0F32EEC}"/>
              </a:ext>
            </a:extLst>
          </p:cNvPr>
          <p:cNvSpPr/>
          <p:nvPr/>
        </p:nvSpPr>
        <p:spPr>
          <a:xfrm>
            <a:off x="8518604" y="3886202"/>
            <a:ext cx="279851" cy="1087104"/>
          </a:xfrm>
          <a:prstGeom prst="rect">
            <a:avLst/>
          </a:prstGeom>
          <a:solidFill>
            <a:schemeClr val="tx2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Rectangle 90">
            <a:extLst>
              <a:ext uri="{FF2B5EF4-FFF2-40B4-BE49-F238E27FC236}">
                <a16:creationId xmlns:a16="http://schemas.microsoft.com/office/drawing/2014/main" id="{2C35697F-94C2-62C1-F838-13D898745962}"/>
              </a:ext>
            </a:extLst>
          </p:cNvPr>
          <p:cNvSpPr/>
          <p:nvPr/>
        </p:nvSpPr>
        <p:spPr>
          <a:xfrm>
            <a:off x="7605366" y="4423692"/>
            <a:ext cx="279851" cy="554181"/>
          </a:xfrm>
          <a:prstGeom prst="rect">
            <a:avLst/>
          </a:prstGeom>
          <a:solidFill>
            <a:schemeClr val="tx2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2" name="Rectangle 91">
            <a:extLst>
              <a:ext uri="{FF2B5EF4-FFF2-40B4-BE49-F238E27FC236}">
                <a16:creationId xmlns:a16="http://schemas.microsoft.com/office/drawing/2014/main" id="{7C39A699-54EB-6B2E-018E-53B8319F4881}"/>
              </a:ext>
            </a:extLst>
          </p:cNvPr>
          <p:cNvSpPr/>
          <p:nvPr/>
        </p:nvSpPr>
        <p:spPr>
          <a:xfrm>
            <a:off x="9457202" y="3389306"/>
            <a:ext cx="279851" cy="1584000"/>
          </a:xfrm>
          <a:prstGeom prst="rect">
            <a:avLst/>
          </a:prstGeom>
          <a:solidFill>
            <a:schemeClr val="tx2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3" name="Rectangle 92">
            <a:extLst>
              <a:ext uri="{FF2B5EF4-FFF2-40B4-BE49-F238E27FC236}">
                <a16:creationId xmlns:a16="http://schemas.microsoft.com/office/drawing/2014/main" id="{9623FB59-8A53-FDDD-61A3-7BF81FB4D2C2}"/>
              </a:ext>
            </a:extLst>
          </p:cNvPr>
          <p:cNvSpPr/>
          <p:nvPr/>
        </p:nvSpPr>
        <p:spPr>
          <a:xfrm>
            <a:off x="9787236" y="2839294"/>
            <a:ext cx="279851" cy="214128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chemeClr val="accent3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4" name="Rectangle 93">
            <a:extLst>
              <a:ext uri="{FF2B5EF4-FFF2-40B4-BE49-F238E27FC236}">
                <a16:creationId xmlns:a16="http://schemas.microsoft.com/office/drawing/2014/main" id="{8037BC2A-2B95-2E34-B824-3F54939E909B}"/>
              </a:ext>
            </a:extLst>
          </p:cNvPr>
          <p:cNvSpPr/>
          <p:nvPr/>
        </p:nvSpPr>
        <p:spPr>
          <a:xfrm>
            <a:off x="7927044" y="4215703"/>
            <a:ext cx="279851" cy="76487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chemeClr val="accent3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3279A0D9-E769-2583-CC17-F2DDA144C218}"/>
              </a:ext>
            </a:extLst>
          </p:cNvPr>
          <p:cNvSpPr txBox="1"/>
          <p:nvPr/>
        </p:nvSpPr>
        <p:spPr>
          <a:xfrm>
            <a:off x="7638451" y="5009972"/>
            <a:ext cx="52685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GB" sz="10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0</a:t>
            </a:r>
          </a:p>
        </p:txBody>
      </p: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A1112DF8-8B27-C264-BEB5-BE085471FFCF}"/>
              </a:ext>
            </a:extLst>
          </p:cNvPr>
          <p:cNvCxnSpPr/>
          <p:nvPr/>
        </p:nvCxnSpPr>
        <p:spPr>
          <a:xfrm>
            <a:off x="7904033" y="4982926"/>
            <a:ext cx="0" cy="75463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" name="Straight Connector 97">
            <a:extLst>
              <a:ext uri="{FF2B5EF4-FFF2-40B4-BE49-F238E27FC236}">
                <a16:creationId xmlns:a16="http://schemas.microsoft.com/office/drawing/2014/main" id="{9CB9AB53-7604-7863-2183-82A152BA4F34}"/>
              </a:ext>
            </a:extLst>
          </p:cNvPr>
          <p:cNvCxnSpPr/>
          <p:nvPr/>
        </p:nvCxnSpPr>
        <p:spPr>
          <a:xfrm>
            <a:off x="8821341" y="4982926"/>
            <a:ext cx="0" cy="75463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Straight Connector 98">
            <a:extLst>
              <a:ext uri="{FF2B5EF4-FFF2-40B4-BE49-F238E27FC236}">
                <a16:creationId xmlns:a16="http://schemas.microsoft.com/office/drawing/2014/main" id="{0ABBD6D1-92A3-AA22-73F4-4A81D3404949}"/>
              </a:ext>
            </a:extLst>
          </p:cNvPr>
          <p:cNvCxnSpPr/>
          <p:nvPr/>
        </p:nvCxnSpPr>
        <p:spPr>
          <a:xfrm>
            <a:off x="9766389" y="4982926"/>
            <a:ext cx="0" cy="75463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82A6501-EBED-336E-CE98-58741B3E5596}"/>
              </a:ext>
            </a:extLst>
          </p:cNvPr>
          <p:cNvCxnSpPr/>
          <p:nvPr/>
        </p:nvCxnSpPr>
        <p:spPr>
          <a:xfrm>
            <a:off x="10738229" y="4982926"/>
            <a:ext cx="0" cy="75463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TextBox 100">
            <a:extLst>
              <a:ext uri="{FF2B5EF4-FFF2-40B4-BE49-F238E27FC236}">
                <a16:creationId xmlns:a16="http://schemas.microsoft.com/office/drawing/2014/main" id="{4694C087-8ACF-909B-C952-13F7780024F0}"/>
              </a:ext>
            </a:extLst>
          </p:cNvPr>
          <p:cNvSpPr txBox="1"/>
          <p:nvPr/>
        </p:nvSpPr>
        <p:spPr>
          <a:xfrm>
            <a:off x="6668569" y="2691208"/>
            <a:ext cx="369332" cy="2356316"/>
          </a:xfrm>
          <a:prstGeom prst="rect">
            <a:avLst/>
          </a:prstGeom>
          <a:noFill/>
        </p:spPr>
        <p:txBody>
          <a:bodyPr vert="vert270"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Relative protein level</a:t>
            </a:r>
          </a:p>
        </p:txBody>
      </p: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A5AFF76D-5458-812B-CBCC-13AABA9D3DCF}"/>
              </a:ext>
            </a:extLst>
          </p:cNvPr>
          <p:cNvGrpSpPr/>
          <p:nvPr/>
        </p:nvGrpSpPr>
        <p:grpSpPr>
          <a:xfrm>
            <a:off x="8268104" y="4900518"/>
            <a:ext cx="185609" cy="164277"/>
            <a:chOff x="8055502" y="4777341"/>
            <a:chExt cx="185609" cy="164277"/>
          </a:xfrm>
        </p:grpSpPr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2368C119-1ED2-E693-52E8-91B927C0934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055502" y="4777341"/>
              <a:ext cx="119719" cy="164277"/>
            </a:xfrm>
            <a:prstGeom prst="line">
              <a:avLst/>
            </a:prstGeom>
            <a:ln w="127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4B87D654-DDAC-C798-B66A-22FBD75A507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21392" y="4777341"/>
              <a:ext cx="119719" cy="164277"/>
            </a:xfrm>
            <a:prstGeom prst="line">
              <a:avLst/>
            </a:prstGeom>
            <a:ln w="127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04" name="TextBox 103">
            <a:extLst>
              <a:ext uri="{FF2B5EF4-FFF2-40B4-BE49-F238E27FC236}">
                <a16:creationId xmlns:a16="http://schemas.microsoft.com/office/drawing/2014/main" id="{68271A0F-C82D-4618-5795-48300E68AE9F}"/>
              </a:ext>
            </a:extLst>
          </p:cNvPr>
          <p:cNvSpPr txBox="1"/>
          <p:nvPr/>
        </p:nvSpPr>
        <p:spPr>
          <a:xfrm>
            <a:off x="7425978" y="5154379"/>
            <a:ext cx="37402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TSLP concentration (µg/mL)</a:t>
            </a:r>
          </a:p>
        </p:txBody>
      </p:sp>
      <p:sp>
        <p:nvSpPr>
          <p:cNvPr id="105" name="Freeform: Shape 194">
            <a:extLst>
              <a:ext uri="{FF2B5EF4-FFF2-40B4-BE49-F238E27FC236}">
                <a16:creationId xmlns:a16="http://schemas.microsoft.com/office/drawing/2014/main" id="{1A472399-4D69-8C9E-CC00-3CBB0169221B}"/>
              </a:ext>
            </a:extLst>
          </p:cNvPr>
          <p:cNvSpPr/>
          <p:nvPr/>
        </p:nvSpPr>
        <p:spPr>
          <a:xfrm>
            <a:off x="7411119" y="2702073"/>
            <a:ext cx="914400" cy="2281238"/>
          </a:xfrm>
          <a:custGeom>
            <a:avLst/>
            <a:gdLst>
              <a:gd name="connsiteX0" fmla="*/ 0 w 914400"/>
              <a:gd name="connsiteY0" fmla="*/ 0 h 2281238"/>
              <a:gd name="connsiteX1" fmla="*/ 0 w 914400"/>
              <a:gd name="connsiteY1" fmla="*/ 2281238 h 2281238"/>
              <a:gd name="connsiteX2" fmla="*/ 914400 w 914400"/>
              <a:gd name="connsiteY2" fmla="*/ 2281238 h 2281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4400" h="2281238">
                <a:moveTo>
                  <a:pt x="0" y="0"/>
                </a:moveTo>
                <a:lnTo>
                  <a:pt x="0" y="2281238"/>
                </a:lnTo>
                <a:lnTo>
                  <a:pt x="914400" y="2281238"/>
                </a:lnTo>
              </a:path>
            </a:pathLst>
          </a:cu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4BEDB57A-D619-3056-14F7-438B01626BC5}"/>
              </a:ext>
            </a:extLst>
          </p:cNvPr>
          <p:cNvSpPr txBox="1"/>
          <p:nvPr/>
        </p:nvSpPr>
        <p:spPr>
          <a:xfrm>
            <a:off x="8560264" y="5009972"/>
            <a:ext cx="52685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GB" sz="10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1.5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125489D3-64E5-1710-3E2D-8FC71ADEBE18}"/>
              </a:ext>
            </a:extLst>
          </p:cNvPr>
          <p:cNvSpPr txBox="1"/>
          <p:nvPr/>
        </p:nvSpPr>
        <p:spPr>
          <a:xfrm>
            <a:off x="9505973" y="5009972"/>
            <a:ext cx="52685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GB" sz="10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2.5</a:t>
            </a: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41034A40-7974-35DA-C1EF-EBDBC3A696F8}"/>
              </a:ext>
            </a:extLst>
          </p:cNvPr>
          <p:cNvSpPr txBox="1"/>
          <p:nvPr/>
        </p:nvSpPr>
        <p:spPr>
          <a:xfrm>
            <a:off x="10474790" y="5009972"/>
            <a:ext cx="52685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GB" sz="10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4.0</a:t>
            </a:r>
          </a:p>
        </p:txBody>
      </p: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976AB1C7-050A-E61E-04CC-B1C76CE5BE06}"/>
              </a:ext>
            </a:extLst>
          </p:cNvPr>
          <p:cNvGrpSpPr/>
          <p:nvPr/>
        </p:nvGrpSpPr>
        <p:grpSpPr>
          <a:xfrm>
            <a:off x="7646516" y="2310894"/>
            <a:ext cx="3023845" cy="246221"/>
            <a:chOff x="7889992" y="2107335"/>
            <a:chExt cx="3023845" cy="246221"/>
          </a:xfrm>
        </p:grpSpPr>
        <p:sp>
          <p:nvSpPr>
            <p:cNvPr id="119" name="TextBox 118">
              <a:extLst>
                <a:ext uri="{FF2B5EF4-FFF2-40B4-BE49-F238E27FC236}">
                  <a16:creationId xmlns:a16="http://schemas.microsoft.com/office/drawing/2014/main" id="{60046F5A-6C5D-05BC-02BC-8571A5A5830B}"/>
                </a:ext>
              </a:extLst>
            </p:cNvPr>
            <p:cNvSpPr txBox="1"/>
            <p:nvPr/>
          </p:nvSpPr>
          <p:spPr>
            <a:xfrm>
              <a:off x="7889992" y="2107335"/>
              <a:ext cx="3023845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GB" sz="10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</a:rPr>
                <a:t>Smooth muscle actin (n=3)	Collagen (n=3)</a:t>
              </a:r>
            </a:p>
          </p:txBody>
        </p:sp>
        <p:sp>
          <p:nvSpPr>
            <p:cNvPr id="120" name="Rectangle 119">
              <a:extLst>
                <a:ext uri="{FF2B5EF4-FFF2-40B4-BE49-F238E27FC236}">
                  <a16:creationId xmlns:a16="http://schemas.microsoft.com/office/drawing/2014/main" id="{C506109B-A0BF-F475-6671-A193AA3F9548}"/>
                </a:ext>
              </a:extLst>
            </p:cNvPr>
            <p:cNvSpPr/>
            <p:nvPr/>
          </p:nvSpPr>
          <p:spPr>
            <a:xfrm>
              <a:off x="7965722" y="2164105"/>
              <a:ext cx="115200" cy="115848"/>
            </a:xfrm>
            <a:prstGeom prst="rect">
              <a:avLst/>
            </a:prstGeom>
            <a:solidFill>
              <a:schemeClr val="tx2"/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1" name="Rectangle 120">
              <a:extLst>
                <a:ext uri="{FF2B5EF4-FFF2-40B4-BE49-F238E27FC236}">
                  <a16:creationId xmlns:a16="http://schemas.microsoft.com/office/drawing/2014/main" id="{9CBC5205-6BE3-AC38-FA4E-812940408089}"/>
                </a:ext>
              </a:extLst>
            </p:cNvPr>
            <p:cNvSpPr/>
            <p:nvPr/>
          </p:nvSpPr>
          <p:spPr>
            <a:xfrm>
              <a:off x="9816690" y="2164105"/>
              <a:ext cx="115200" cy="115848"/>
            </a:xfrm>
            <a:prstGeom prst="rect">
              <a:avLst/>
            </a:prstGeom>
            <a:solidFill>
              <a:schemeClr val="accent3">
                <a:lumMod val="20000"/>
                <a:lumOff val="80000"/>
              </a:schemeClr>
            </a:solidFill>
            <a:ln>
              <a:solidFill>
                <a:schemeClr val="accent3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cxnSp>
        <p:nvCxnSpPr>
          <p:cNvPr id="110" name="Straight Connector 109">
            <a:extLst>
              <a:ext uri="{FF2B5EF4-FFF2-40B4-BE49-F238E27FC236}">
                <a16:creationId xmlns:a16="http://schemas.microsoft.com/office/drawing/2014/main" id="{28FF5DE3-942F-D08C-5627-963280097D87}"/>
              </a:ext>
            </a:extLst>
          </p:cNvPr>
          <p:cNvCxnSpPr>
            <a:cxnSpLocks/>
          </p:cNvCxnSpPr>
          <p:nvPr/>
        </p:nvCxnSpPr>
        <p:spPr>
          <a:xfrm rot="16200000">
            <a:off x="7377488" y="2668441"/>
            <a:ext cx="0" cy="75463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Straight Connector 110">
            <a:extLst>
              <a:ext uri="{FF2B5EF4-FFF2-40B4-BE49-F238E27FC236}">
                <a16:creationId xmlns:a16="http://schemas.microsoft.com/office/drawing/2014/main" id="{335B36AC-521E-CB45-585B-3F5CEECC9EDA}"/>
              </a:ext>
            </a:extLst>
          </p:cNvPr>
          <p:cNvCxnSpPr>
            <a:cxnSpLocks/>
          </p:cNvCxnSpPr>
          <p:nvPr/>
        </p:nvCxnSpPr>
        <p:spPr>
          <a:xfrm rot="16200000">
            <a:off x="7373389" y="3804960"/>
            <a:ext cx="0" cy="75463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Straight Connector 111">
            <a:extLst>
              <a:ext uri="{FF2B5EF4-FFF2-40B4-BE49-F238E27FC236}">
                <a16:creationId xmlns:a16="http://schemas.microsoft.com/office/drawing/2014/main" id="{01C41EFC-6253-127E-C3BA-73D088CD1054}"/>
              </a:ext>
            </a:extLst>
          </p:cNvPr>
          <p:cNvCxnSpPr>
            <a:cxnSpLocks/>
          </p:cNvCxnSpPr>
          <p:nvPr/>
        </p:nvCxnSpPr>
        <p:spPr>
          <a:xfrm rot="16200000">
            <a:off x="7373390" y="4945579"/>
            <a:ext cx="0" cy="75463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3" name="TextBox 112">
            <a:extLst>
              <a:ext uri="{FF2B5EF4-FFF2-40B4-BE49-F238E27FC236}">
                <a16:creationId xmlns:a16="http://schemas.microsoft.com/office/drawing/2014/main" id="{88CBAAD6-2200-5E38-D318-7EC3A9AC05D2}"/>
              </a:ext>
            </a:extLst>
          </p:cNvPr>
          <p:cNvSpPr txBox="1"/>
          <p:nvPr/>
        </p:nvSpPr>
        <p:spPr>
          <a:xfrm>
            <a:off x="6996130" y="2580058"/>
            <a:ext cx="4001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DC53E"/>
              </a:buClr>
              <a:buSzTx/>
              <a:buFontTx/>
              <a:buNone/>
              <a:tabLst/>
              <a:defRPr/>
            </a:pPr>
            <a:r>
              <a:rPr kumimoji="0" lang="en-GB" sz="10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1.0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B7CB55C8-37FF-73E1-7282-78DB55429C3E}"/>
              </a:ext>
            </a:extLst>
          </p:cNvPr>
          <p:cNvSpPr txBox="1"/>
          <p:nvPr/>
        </p:nvSpPr>
        <p:spPr>
          <a:xfrm>
            <a:off x="6996130" y="3713531"/>
            <a:ext cx="4001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DC53E"/>
              </a:buClr>
              <a:buSzTx/>
              <a:buFontTx/>
              <a:buNone/>
              <a:tabLst/>
              <a:defRPr/>
            </a:pPr>
            <a:r>
              <a:rPr kumimoji="0" lang="en-GB" sz="10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0.5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3316256D-5D2E-D256-BFB3-17F73C6ABA8D}"/>
              </a:ext>
            </a:extLst>
          </p:cNvPr>
          <p:cNvSpPr txBox="1"/>
          <p:nvPr/>
        </p:nvSpPr>
        <p:spPr>
          <a:xfrm>
            <a:off x="6996130" y="4861293"/>
            <a:ext cx="4001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DC53E"/>
              </a:buClr>
              <a:buSzTx/>
              <a:buFontTx/>
              <a:buNone/>
              <a:tabLst/>
              <a:defRPr/>
            </a:pPr>
            <a:r>
              <a:rPr kumimoji="0" lang="en-GB" sz="10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0</a:t>
            </a:r>
          </a:p>
        </p:txBody>
      </p: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56F4C0C9-DFBE-3D52-D429-DBB2405C77CD}"/>
              </a:ext>
            </a:extLst>
          </p:cNvPr>
          <p:cNvCxnSpPr>
            <a:cxnSpLocks/>
          </p:cNvCxnSpPr>
          <p:nvPr/>
        </p:nvCxnSpPr>
        <p:spPr>
          <a:xfrm>
            <a:off x="8394575" y="4983281"/>
            <a:ext cx="2748533" cy="0"/>
          </a:xfrm>
          <a:prstGeom prst="line">
            <a:avLst/>
          </a:prstGeom>
          <a:ln w="127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pic>
        <p:nvPicPr>
          <p:cNvPr id="5" name="Picture 4" hidden="1">
            <a:extLst>
              <a:ext uri="{FF2B5EF4-FFF2-40B4-BE49-F238E27FC236}">
                <a16:creationId xmlns:a16="http://schemas.microsoft.com/office/drawing/2014/main" id="{979BF04C-3179-58A8-2268-AC8FF5C46DCF}"/>
              </a:ext>
            </a:extLst>
          </p:cNvPr>
          <p:cNvPicPr>
            <a:picLocks noChangeAspect="1"/>
          </p:cNvPicPr>
          <p:nvPr/>
        </p:nvPicPr>
        <p:blipFill>
          <a:blip r:embed="rId7">
            <a:alphaModFix amt="70000"/>
          </a:blip>
          <a:stretch>
            <a:fillRect/>
          </a:stretch>
        </p:blipFill>
        <p:spPr>
          <a:xfrm>
            <a:off x="6302262" y="2351311"/>
            <a:ext cx="5001471" cy="30328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660041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32F0ED-9659-34BF-1A66-E0F1F58CF5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23EDCBE-3EA2-8015-F32C-92A589E5D01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IL-33 may contribute to airway remodelling </a:t>
            </a:r>
            <a:br>
              <a:rPr lang="en-GB"/>
            </a:br>
            <a:r>
              <a:rPr lang="en-GB"/>
              <a:t>in patients with asthma</a:t>
            </a:r>
            <a:r>
              <a:rPr lang="en-GB" baseline="30000"/>
              <a:t>1,2</a:t>
            </a:r>
            <a:endParaRPr lang="en-GB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75D7EC77-F0EA-7A72-9480-A189D4660A3B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lang="en-GB" sz="900"/>
              <a:t>Figure adapted from Guo Z, et al. J Asthma 2014;51:863–869</a:t>
            </a:r>
          </a:p>
          <a:p>
            <a:r>
              <a:rPr lang="en-GB" sz="900"/>
              <a:t>*P&lt;0.05 versus controls; **P&lt;0.01 versus controls</a:t>
            </a:r>
          </a:p>
          <a:p>
            <a:r>
              <a:rPr lang="en-GB" sz="900"/>
              <a:t>IL, interleukin</a:t>
            </a:r>
          </a:p>
          <a:p>
            <a:r>
              <a:rPr lang="en-GB" sz="900"/>
              <a:t>1. Saglani S, et al. J Allergy Clin Immunol 2013;132:676–685; 2. Guo Z, et al. J Asthma 2014;51:863–869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F7B6677D-AEC4-EB32-E034-0192F14A0FFE}"/>
              </a:ext>
            </a:extLst>
          </p:cNvPr>
          <p:cNvSpPr/>
          <p:nvPr/>
        </p:nvSpPr>
        <p:spPr>
          <a:xfrm>
            <a:off x="547687" y="2447646"/>
            <a:ext cx="4448565" cy="2154542"/>
          </a:xfrm>
          <a:prstGeom prst="rect">
            <a:avLst/>
          </a:prstGeom>
          <a:solidFill>
            <a:schemeClr val="accent6">
              <a:lumMod val="20000"/>
              <a:lumOff val="80000"/>
              <a:alpha val="50000"/>
            </a:schemeClr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0" rIns="144000" bIns="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Clr>
                <a:srgbClr val="F35FAC"/>
              </a:buClr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In human lung fibroblasts, IL-33 correlates with increased expression of fibronectin 1 and </a:t>
            </a:r>
            <a:b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</a:b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Type I collagen </a:t>
            </a:r>
            <a:r>
              <a:rPr kumimoji="0" lang="en-GB" sz="1600" b="0" i="1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in vitro</a:t>
            </a:r>
            <a:r>
              <a:rPr kumimoji="0" lang="en-GB" sz="1600" b="0" i="0" u="none" strike="noStrike" kern="1200" cap="none" spc="0" normalizeH="0" baseline="3000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73ED252-0E66-6CED-2345-0BFD69C3C4DD}"/>
              </a:ext>
            </a:extLst>
          </p:cNvPr>
          <p:cNvSpPr/>
          <p:nvPr/>
        </p:nvSpPr>
        <p:spPr>
          <a:xfrm>
            <a:off x="5005173" y="1417239"/>
            <a:ext cx="6085103" cy="4215357"/>
          </a:xfrm>
          <a:prstGeom prst="rect">
            <a:avLst/>
          </a:prstGeom>
          <a:solidFill>
            <a:schemeClr val="bg1"/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E7CB647A-DDBB-E036-0A4E-EDC27E07B46A}"/>
              </a:ext>
            </a:extLst>
          </p:cNvPr>
          <p:cNvGrpSpPr/>
          <p:nvPr/>
        </p:nvGrpSpPr>
        <p:grpSpPr>
          <a:xfrm>
            <a:off x="5039475" y="1737995"/>
            <a:ext cx="6601663" cy="3617560"/>
            <a:chOff x="618287" y="2796158"/>
            <a:chExt cx="5196157" cy="2895920"/>
          </a:xfrm>
        </p:grpSpPr>
        <p:grpSp>
          <p:nvGrpSpPr>
            <p:cNvPr id="104" name="Group 103">
              <a:extLst>
                <a:ext uri="{FF2B5EF4-FFF2-40B4-BE49-F238E27FC236}">
                  <a16:creationId xmlns:a16="http://schemas.microsoft.com/office/drawing/2014/main" id="{FBF5E20D-1CE6-BFF6-671E-FEB57EB345F1}"/>
                </a:ext>
              </a:extLst>
            </p:cNvPr>
            <p:cNvGrpSpPr/>
            <p:nvPr/>
          </p:nvGrpSpPr>
          <p:grpSpPr>
            <a:xfrm>
              <a:off x="2604605" y="4521672"/>
              <a:ext cx="197550" cy="228993"/>
              <a:chOff x="8313004" y="3579184"/>
              <a:chExt cx="197550" cy="228993"/>
            </a:xfrm>
          </p:grpSpPr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A7B1A548-7809-9A7E-6A06-72D85D8DD79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14621" y="3581400"/>
                <a:ext cx="0" cy="226777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B298BE87-04DC-E3BB-83A6-7E1B2E47B928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>
                <a:off x="8411779" y="3480409"/>
                <a:ext cx="0" cy="19755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6F826745-4AD9-6EAB-714C-4912F2B20EAD}"/>
                </a:ext>
              </a:extLst>
            </p:cNvPr>
            <p:cNvCxnSpPr>
              <a:cxnSpLocks/>
            </p:cNvCxnSpPr>
            <p:nvPr/>
          </p:nvCxnSpPr>
          <p:spPr>
            <a:xfrm>
              <a:off x="4616302" y="3368354"/>
              <a:ext cx="0" cy="381321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Straight Connector 105">
              <a:extLst>
                <a:ext uri="{FF2B5EF4-FFF2-40B4-BE49-F238E27FC236}">
                  <a16:creationId xmlns:a16="http://schemas.microsoft.com/office/drawing/2014/main" id="{CADAE32D-3BEF-7E17-509F-018701E66962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4614832" y="3267920"/>
              <a:ext cx="0" cy="19755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0AB1CC76-DB54-11E5-77B2-F76B8FC81C61}"/>
                </a:ext>
              </a:extLst>
            </p:cNvPr>
            <p:cNvCxnSpPr>
              <a:cxnSpLocks/>
            </p:cNvCxnSpPr>
            <p:nvPr/>
          </p:nvCxnSpPr>
          <p:spPr>
            <a:xfrm>
              <a:off x="4928245" y="3736971"/>
              <a:ext cx="0" cy="91440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BDF25969-576B-4F34-7FC5-6D8989FBFC62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4929310" y="3636714"/>
              <a:ext cx="0" cy="19755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9" name="Group 108">
              <a:extLst>
                <a:ext uri="{FF2B5EF4-FFF2-40B4-BE49-F238E27FC236}">
                  <a16:creationId xmlns:a16="http://schemas.microsoft.com/office/drawing/2014/main" id="{BD646D76-1642-E74D-FEDD-EF075FB60A0A}"/>
                </a:ext>
              </a:extLst>
            </p:cNvPr>
            <p:cNvGrpSpPr/>
            <p:nvPr/>
          </p:nvGrpSpPr>
          <p:grpSpPr>
            <a:xfrm>
              <a:off x="3543203" y="4277615"/>
              <a:ext cx="197550" cy="232720"/>
              <a:chOff x="9267333" y="3179613"/>
              <a:chExt cx="197550" cy="130700"/>
            </a:xfrm>
          </p:grpSpPr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1F39FC85-C8E4-1EE7-01EF-8FE759769DB0}"/>
                  </a:ext>
                </a:extLst>
              </p:cNvPr>
              <p:cNvCxnSpPr/>
              <p:nvPr/>
            </p:nvCxnSpPr>
            <p:spPr>
              <a:xfrm>
                <a:off x="9366204" y="3180948"/>
                <a:ext cx="0" cy="129365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5D8AAAB2-C3E2-B8C5-BE7A-AF8BC44DA471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>
                <a:off x="9366108" y="3080838"/>
                <a:ext cx="0" cy="19755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0" name="Group 109">
              <a:extLst>
                <a:ext uri="{FF2B5EF4-FFF2-40B4-BE49-F238E27FC236}">
                  <a16:creationId xmlns:a16="http://schemas.microsoft.com/office/drawing/2014/main" id="{8DC86F9C-0ECE-1540-50DD-3BD5BAED42D5}"/>
                </a:ext>
              </a:extLst>
            </p:cNvPr>
            <p:cNvGrpSpPr/>
            <p:nvPr/>
          </p:nvGrpSpPr>
          <p:grpSpPr>
            <a:xfrm>
              <a:off x="1691367" y="4785971"/>
              <a:ext cx="197550" cy="150926"/>
              <a:chOff x="7417247" y="4176858"/>
              <a:chExt cx="197550" cy="150926"/>
            </a:xfrm>
          </p:grpSpPr>
          <p:cxnSp>
            <p:nvCxnSpPr>
              <p:cNvPr id="161" name="Straight Connector 160">
                <a:extLst>
                  <a:ext uri="{FF2B5EF4-FFF2-40B4-BE49-F238E27FC236}">
                    <a16:creationId xmlns:a16="http://schemas.microsoft.com/office/drawing/2014/main" id="{710F5C6D-4A92-CDAF-F4CA-CB3A65767FE1}"/>
                  </a:ext>
                </a:extLst>
              </p:cNvPr>
              <p:cNvCxnSpPr/>
              <p:nvPr/>
            </p:nvCxnSpPr>
            <p:spPr>
              <a:xfrm>
                <a:off x="7516022" y="4176858"/>
                <a:ext cx="0" cy="150926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2" name="Straight Connector 161">
                <a:extLst>
                  <a:ext uri="{FF2B5EF4-FFF2-40B4-BE49-F238E27FC236}">
                    <a16:creationId xmlns:a16="http://schemas.microsoft.com/office/drawing/2014/main" id="{B23134BB-98D1-22DD-0187-0BC46BD69FD5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>
                <a:off x="7516022" y="4078451"/>
                <a:ext cx="0" cy="19755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0297DC81-613C-77F5-B551-4A0705EC95CF}"/>
                </a:ext>
              </a:extLst>
            </p:cNvPr>
            <p:cNvSpPr txBox="1"/>
            <p:nvPr/>
          </p:nvSpPr>
          <p:spPr>
            <a:xfrm>
              <a:off x="1670650" y="5228412"/>
              <a:ext cx="526855" cy="1971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GB" sz="10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</a:rPr>
                <a:t>–</a:t>
              </a:r>
            </a:p>
          </p:txBody>
        </p: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C799A530-EE32-43C7-C666-364B8B9D1EBC}"/>
                </a:ext>
              </a:extLst>
            </p:cNvPr>
            <p:cNvCxnSpPr/>
            <p:nvPr/>
          </p:nvCxnSpPr>
          <p:spPr>
            <a:xfrm>
              <a:off x="1932484" y="5201366"/>
              <a:ext cx="0" cy="75463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E92EB748-1198-25D3-3F7C-E1BF227B2045}"/>
                </a:ext>
              </a:extLst>
            </p:cNvPr>
            <p:cNvCxnSpPr/>
            <p:nvPr/>
          </p:nvCxnSpPr>
          <p:spPr>
            <a:xfrm>
              <a:off x="2866192" y="5201366"/>
              <a:ext cx="0" cy="75463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DC8E7399-1449-77B8-03F1-97621D676B47}"/>
                </a:ext>
              </a:extLst>
            </p:cNvPr>
            <p:cNvCxnSpPr/>
            <p:nvPr/>
          </p:nvCxnSpPr>
          <p:spPr>
            <a:xfrm>
              <a:off x="3811240" y="5201366"/>
              <a:ext cx="0" cy="75463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9F44D842-EAA1-59E3-0800-221C0B078C4F}"/>
                </a:ext>
              </a:extLst>
            </p:cNvPr>
            <p:cNvCxnSpPr/>
            <p:nvPr/>
          </p:nvCxnSpPr>
          <p:spPr>
            <a:xfrm>
              <a:off x="4783080" y="5201366"/>
              <a:ext cx="0" cy="75463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BA3149C2-F694-88D3-E389-272D45EA8C77}"/>
                </a:ext>
              </a:extLst>
            </p:cNvPr>
            <p:cNvSpPr txBox="1"/>
            <p:nvPr/>
          </p:nvSpPr>
          <p:spPr>
            <a:xfrm>
              <a:off x="618287" y="2920513"/>
              <a:ext cx="314926" cy="2283913"/>
            </a:xfrm>
            <a:prstGeom prst="rect">
              <a:avLst/>
            </a:prstGeom>
            <a:noFill/>
          </p:spPr>
          <p:txBody>
            <a:bodyPr vert="vert270"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GB" sz="1400" b="1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</a:rPr>
                <a:t>Relative protein level</a:t>
              </a:r>
            </a:p>
          </p:txBody>
        </p:sp>
        <p:grpSp>
          <p:nvGrpSpPr>
            <p:cNvPr id="117" name="Group 116">
              <a:extLst>
                <a:ext uri="{FF2B5EF4-FFF2-40B4-BE49-F238E27FC236}">
                  <a16:creationId xmlns:a16="http://schemas.microsoft.com/office/drawing/2014/main" id="{749F892D-2220-D84E-032B-925B5FAC8779}"/>
                </a:ext>
              </a:extLst>
            </p:cNvPr>
            <p:cNvGrpSpPr/>
            <p:nvPr/>
          </p:nvGrpSpPr>
          <p:grpSpPr>
            <a:xfrm>
              <a:off x="2013045" y="4777468"/>
              <a:ext cx="197550" cy="182436"/>
              <a:chOff x="7738925" y="3949280"/>
              <a:chExt cx="197550" cy="182436"/>
            </a:xfrm>
          </p:grpSpPr>
          <p:cxnSp>
            <p:nvCxnSpPr>
              <p:cNvPr id="159" name="Straight Connector 158">
                <a:extLst>
                  <a:ext uri="{FF2B5EF4-FFF2-40B4-BE49-F238E27FC236}">
                    <a16:creationId xmlns:a16="http://schemas.microsoft.com/office/drawing/2014/main" id="{E9287548-EB46-00FB-EAC8-134DF113B78A}"/>
                  </a:ext>
                </a:extLst>
              </p:cNvPr>
              <p:cNvCxnSpPr/>
              <p:nvPr/>
            </p:nvCxnSpPr>
            <p:spPr>
              <a:xfrm>
                <a:off x="7837700" y="3959229"/>
                <a:ext cx="0" cy="172487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0" name="Straight Connector 159">
                <a:extLst>
                  <a:ext uri="{FF2B5EF4-FFF2-40B4-BE49-F238E27FC236}">
                    <a16:creationId xmlns:a16="http://schemas.microsoft.com/office/drawing/2014/main" id="{BCFCFD47-31E6-4427-32F2-0D50905014B9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>
                <a:off x="7837700" y="3850505"/>
                <a:ext cx="0" cy="19755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061AF296-0EA7-05C5-66E5-74A1122B736D}"/>
                </a:ext>
              </a:extLst>
            </p:cNvPr>
            <p:cNvCxnSpPr>
              <a:cxnSpLocks/>
            </p:cNvCxnSpPr>
            <p:nvPr/>
          </p:nvCxnSpPr>
          <p:spPr>
            <a:xfrm>
              <a:off x="3956827" y="4130003"/>
              <a:ext cx="0" cy="251497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19" name="Group 118">
              <a:extLst>
                <a:ext uri="{FF2B5EF4-FFF2-40B4-BE49-F238E27FC236}">
                  <a16:creationId xmlns:a16="http://schemas.microsoft.com/office/drawing/2014/main" id="{DEFF6029-3CD5-3AC4-E9A3-F07E4A1EC333}"/>
                </a:ext>
              </a:extLst>
            </p:cNvPr>
            <p:cNvGrpSpPr/>
            <p:nvPr/>
          </p:nvGrpSpPr>
          <p:grpSpPr>
            <a:xfrm>
              <a:off x="2922273" y="4488243"/>
              <a:ext cx="197550" cy="235098"/>
              <a:chOff x="8660094" y="2978489"/>
              <a:chExt cx="197550" cy="137373"/>
            </a:xfrm>
          </p:grpSpPr>
          <p:cxnSp>
            <p:nvCxnSpPr>
              <p:cNvPr id="157" name="Straight Connector 156">
                <a:extLst>
                  <a:ext uri="{FF2B5EF4-FFF2-40B4-BE49-F238E27FC236}">
                    <a16:creationId xmlns:a16="http://schemas.microsoft.com/office/drawing/2014/main" id="{3387F7E3-57FD-8FCE-1C2D-96C4B0D3792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758869" y="2979812"/>
                <a:ext cx="0" cy="13605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8" name="Straight Connector 157">
                <a:extLst>
                  <a:ext uri="{FF2B5EF4-FFF2-40B4-BE49-F238E27FC236}">
                    <a16:creationId xmlns:a16="http://schemas.microsoft.com/office/drawing/2014/main" id="{DD06A177-1CFA-7F0A-6907-2D320F6F1CB5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>
                <a:off x="8758869" y="2879714"/>
                <a:ext cx="0" cy="19755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2ABF604E-CCA3-C4F9-3F86-AA848FB3091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857608" y="4124673"/>
              <a:ext cx="19755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1" name="TextBox 120">
              <a:extLst>
                <a:ext uri="{FF2B5EF4-FFF2-40B4-BE49-F238E27FC236}">
                  <a16:creationId xmlns:a16="http://schemas.microsoft.com/office/drawing/2014/main" id="{3CE1D974-0C1E-1E91-381D-CAA2F979D377}"/>
                </a:ext>
              </a:extLst>
            </p:cNvPr>
            <p:cNvSpPr txBox="1"/>
            <p:nvPr/>
          </p:nvSpPr>
          <p:spPr>
            <a:xfrm>
              <a:off x="2600397" y="5228412"/>
              <a:ext cx="526855" cy="1971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GB" sz="10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</a:rPr>
                <a:t>1</a:t>
              </a:r>
            </a:p>
          </p:txBody>
        </p:sp>
        <p:sp>
          <p:nvSpPr>
            <p:cNvPr id="122" name="TextBox 121">
              <a:extLst>
                <a:ext uri="{FF2B5EF4-FFF2-40B4-BE49-F238E27FC236}">
                  <a16:creationId xmlns:a16="http://schemas.microsoft.com/office/drawing/2014/main" id="{1E8A87DD-EBDB-EB3B-A46D-A1D76C307F7D}"/>
                </a:ext>
              </a:extLst>
            </p:cNvPr>
            <p:cNvSpPr txBox="1"/>
            <p:nvPr/>
          </p:nvSpPr>
          <p:spPr>
            <a:xfrm>
              <a:off x="3547076" y="5228412"/>
              <a:ext cx="526855" cy="1971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GB" sz="10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</a:rPr>
                <a:t>10</a:t>
              </a:r>
            </a:p>
          </p:txBody>
        </p:sp>
        <p:sp>
          <p:nvSpPr>
            <p:cNvPr id="123" name="TextBox 122">
              <a:extLst>
                <a:ext uri="{FF2B5EF4-FFF2-40B4-BE49-F238E27FC236}">
                  <a16:creationId xmlns:a16="http://schemas.microsoft.com/office/drawing/2014/main" id="{7CA76D06-7FF2-0122-22D0-811B00EF7FFE}"/>
                </a:ext>
              </a:extLst>
            </p:cNvPr>
            <p:cNvSpPr txBox="1"/>
            <p:nvPr/>
          </p:nvSpPr>
          <p:spPr>
            <a:xfrm>
              <a:off x="4523389" y="5228412"/>
              <a:ext cx="526855" cy="1971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GB" sz="10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</a:rPr>
                <a:t>100</a:t>
              </a:r>
            </a:p>
          </p:txBody>
        </p:sp>
        <p:grpSp>
          <p:nvGrpSpPr>
            <p:cNvPr id="124" name="Group 123">
              <a:extLst>
                <a:ext uri="{FF2B5EF4-FFF2-40B4-BE49-F238E27FC236}">
                  <a16:creationId xmlns:a16="http://schemas.microsoft.com/office/drawing/2014/main" id="{EB58D723-0E5B-833E-ED6F-F7BE7614A2CF}"/>
                </a:ext>
              </a:extLst>
            </p:cNvPr>
            <p:cNvGrpSpPr/>
            <p:nvPr/>
          </p:nvGrpSpPr>
          <p:grpSpPr>
            <a:xfrm>
              <a:off x="2120904" y="2807728"/>
              <a:ext cx="3693540" cy="344932"/>
              <a:chOff x="8329054" y="2259833"/>
              <a:chExt cx="3693540" cy="344932"/>
            </a:xfrm>
          </p:grpSpPr>
          <p:sp>
            <p:nvSpPr>
              <p:cNvPr id="154" name="TextBox 153">
                <a:extLst>
                  <a:ext uri="{FF2B5EF4-FFF2-40B4-BE49-F238E27FC236}">
                    <a16:creationId xmlns:a16="http://schemas.microsoft.com/office/drawing/2014/main" id="{36B73E81-5F43-3695-547C-6A46B63146E9}"/>
                  </a:ext>
                </a:extLst>
              </p:cNvPr>
              <p:cNvSpPr txBox="1"/>
              <p:nvPr/>
            </p:nvSpPr>
            <p:spPr>
              <a:xfrm>
                <a:off x="8438386" y="2259833"/>
                <a:ext cx="3584208" cy="3449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7F134C"/>
                  </a:buClr>
                  <a:buSzTx/>
                  <a:buFontTx/>
                  <a:buNone/>
                  <a:tabLst/>
                  <a:defRPr/>
                </a:pPr>
                <a:r>
                  <a:rPr kumimoji="0" lang="en-GB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rPr>
                  <a:t>Type I collagen /</a:t>
                </a:r>
                <a:br>
                  <a:rPr kumimoji="0" lang="en-GB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rPr>
                </a:br>
                <a:r>
                  <a:rPr kumimoji="0" lang="en-GB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rPr>
                  <a:t>β-actin (n=3)	 	</a:t>
                </a:r>
              </a:p>
            </p:txBody>
          </p:sp>
          <p:sp>
            <p:nvSpPr>
              <p:cNvPr id="155" name="Rectangle 154">
                <a:extLst>
                  <a:ext uri="{FF2B5EF4-FFF2-40B4-BE49-F238E27FC236}">
                    <a16:creationId xmlns:a16="http://schemas.microsoft.com/office/drawing/2014/main" id="{D28C2C29-4914-ABFD-6F24-C02A8CF06BC8}"/>
                  </a:ext>
                </a:extLst>
              </p:cNvPr>
              <p:cNvSpPr/>
              <p:nvPr/>
            </p:nvSpPr>
            <p:spPr>
              <a:xfrm>
                <a:off x="8329054" y="2316604"/>
                <a:ext cx="115200" cy="115848"/>
              </a:xfrm>
              <a:prstGeom prst="rect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solidFill>
                  <a:schemeClr val="accent2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6" name="Rectangle 155">
                <a:extLst>
                  <a:ext uri="{FF2B5EF4-FFF2-40B4-BE49-F238E27FC236}">
                    <a16:creationId xmlns:a16="http://schemas.microsoft.com/office/drawing/2014/main" id="{032737DB-68BD-4A05-2906-4B16DFF4F96B}"/>
                  </a:ext>
                </a:extLst>
              </p:cNvPr>
              <p:cNvSpPr/>
              <p:nvPr/>
            </p:nvSpPr>
            <p:spPr>
              <a:xfrm>
                <a:off x="9800666" y="2316604"/>
                <a:ext cx="115200" cy="115848"/>
              </a:xfrm>
              <a:prstGeom prst="rect">
                <a:avLst/>
              </a:prstGeom>
              <a:solidFill>
                <a:schemeClr val="accent2"/>
              </a:solidFill>
              <a:ln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01650ADB-3B43-B8DB-96B7-73A58BF3985D}"/>
                </a:ext>
              </a:extLst>
            </p:cNvPr>
            <p:cNvCxnSpPr>
              <a:cxnSpLocks/>
            </p:cNvCxnSpPr>
            <p:nvPr/>
          </p:nvCxnSpPr>
          <p:spPr>
            <a:xfrm rot="16200000">
              <a:off x="1416313" y="2889449"/>
              <a:ext cx="0" cy="75463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BA8939F6-C0DF-C602-BAF9-F198AA80D769}"/>
                </a:ext>
              </a:extLst>
            </p:cNvPr>
            <p:cNvCxnSpPr>
              <a:cxnSpLocks/>
            </p:cNvCxnSpPr>
            <p:nvPr/>
          </p:nvCxnSpPr>
          <p:spPr>
            <a:xfrm rot="16200000">
              <a:off x="1416313" y="4023399"/>
              <a:ext cx="0" cy="75463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DE506CCA-FCFD-B617-E788-5430C4F3F029}"/>
                </a:ext>
              </a:extLst>
            </p:cNvPr>
            <p:cNvCxnSpPr>
              <a:cxnSpLocks/>
            </p:cNvCxnSpPr>
            <p:nvPr/>
          </p:nvCxnSpPr>
          <p:spPr>
            <a:xfrm rot="16200000">
              <a:off x="1416313" y="5164019"/>
              <a:ext cx="0" cy="75463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8" name="TextBox 127">
              <a:extLst>
                <a:ext uri="{FF2B5EF4-FFF2-40B4-BE49-F238E27FC236}">
                  <a16:creationId xmlns:a16="http://schemas.microsoft.com/office/drawing/2014/main" id="{14FA0D61-F3DC-00AE-E17B-9B6828EAF399}"/>
                </a:ext>
              </a:extLst>
            </p:cNvPr>
            <p:cNvSpPr txBox="1"/>
            <p:nvPr/>
          </p:nvSpPr>
          <p:spPr>
            <a:xfrm>
              <a:off x="1035901" y="2801674"/>
              <a:ext cx="400110" cy="1971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DC53E"/>
                </a:buClr>
                <a:buSzTx/>
                <a:buFontTx/>
                <a:buNone/>
                <a:tabLst/>
                <a:defRPr/>
              </a:pPr>
              <a:r>
                <a:rPr kumimoji="0" lang="en-GB" sz="10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</a:rPr>
                <a:t>6</a:t>
              </a:r>
            </a:p>
          </p:txBody>
        </p:sp>
        <p:sp>
          <p:nvSpPr>
            <p:cNvPr id="129" name="TextBox 128">
              <a:extLst>
                <a:ext uri="{FF2B5EF4-FFF2-40B4-BE49-F238E27FC236}">
                  <a16:creationId xmlns:a16="http://schemas.microsoft.com/office/drawing/2014/main" id="{CC458F10-8A4E-1188-85DD-92BDEA1A2E1C}"/>
                </a:ext>
              </a:extLst>
            </p:cNvPr>
            <p:cNvSpPr txBox="1"/>
            <p:nvPr/>
          </p:nvSpPr>
          <p:spPr>
            <a:xfrm>
              <a:off x="1035901" y="3939116"/>
              <a:ext cx="400110" cy="1971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DC53E"/>
                </a:buClr>
                <a:buSzTx/>
                <a:buFontTx/>
                <a:buNone/>
                <a:tabLst/>
                <a:defRPr/>
              </a:pPr>
              <a:r>
                <a:rPr kumimoji="0" lang="en-GB" sz="10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</a:rPr>
                <a:t>3</a:t>
              </a:r>
            </a:p>
          </p:txBody>
        </p:sp>
        <p:sp>
          <p:nvSpPr>
            <p:cNvPr id="130" name="TextBox 129">
              <a:extLst>
                <a:ext uri="{FF2B5EF4-FFF2-40B4-BE49-F238E27FC236}">
                  <a16:creationId xmlns:a16="http://schemas.microsoft.com/office/drawing/2014/main" id="{E564ABA0-E6DC-07E3-0539-BFB4E1AC3367}"/>
                </a:ext>
              </a:extLst>
            </p:cNvPr>
            <p:cNvSpPr txBox="1"/>
            <p:nvPr/>
          </p:nvSpPr>
          <p:spPr>
            <a:xfrm>
              <a:off x="1035901" y="5079733"/>
              <a:ext cx="400110" cy="1971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DC53E"/>
                </a:buClr>
                <a:buSzTx/>
                <a:buFontTx/>
                <a:buNone/>
                <a:tabLst/>
                <a:defRPr/>
              </a:pPr>
              <a:r>
                <a:rPr kumimoji="0" lang="en-GB" sz="10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</a:rPr>
                <a:t>0</a:t>
              </a:r>
            </a:p>
          </p:txBody>
        </p:sp>
        <p:sp>
          <p:nvSpPr>
            <p:cNvPr id="131" name="TextBox 130">
              <a:extLst>
                <a:ext uri="{FF2B5EF4-FFF2-40B4-BE49-F238E27FC236}">
                  <a16:creationId xmlns:a16="http://schemas.microsoft.com/office/drawing/2014/main" id="{BD47DA0D-9D32-A0E8-7EEC-2C0E92536BAD}"/>
                </a:ext>
              </a:extLst>
            </p:cNvPr>
            <p:cNvSpPr txBox="1"/>
            <p:nvPr/>
          </p:nvSpPr>
          <p:spPr>
            <a:xfrm>
              <a:off x="2442507" y="5445697"/>
              <a:ext cx="1955091" cy="2463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GB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</a:rPr>
                <a:t>IL-33 concentration (ng/mL)</a:t>
              </a:r>
            </a:p>
          </p:txBody>
        </p:sp>
        <p:sp>
          <p:nvSpPr>
            <p:cNvPr id="132" name="Rectangle 131">
              <a:extLst>
                <a:ext uri="{FF2B5EF4-FFF2-40B4-BE49-F238E27FC236}">
                  <a16:creationId xmlns:a16="http://schemas.microsoft.com/office/drawing/2014/main" id="{1BFEB5F8-90E6-652A-393A-61C336747DB0}"/>
                </a:ext>
              </a:extLst>
            </p:cNvPr>
            <p:cNvSpPr/>
            <p:nvPr/>
          </p:nvSpPr>
          <p:spPr>
            <a:xfrm>
              <a:off x="4791661" y="3899372"/>
              <a:ext cx="279851" cy="1305054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3" name="Rectangle 132">
              <a:extLst>
                <a:ext uri="{FF2B5EF4-FFF2-40B4-BE49-F238E27FC236}">
                  <a16:creationId xmlns:a16="http://schemas.microsoft.com/office/drawing/2014/main" id="{C19B47C4-EB39-C868-E55E-7C3F21C92343}"/>
                </a:ext>
              </a:extLst>
            </p:cNvPr>
            <p:cNvSpPr/>
            <p:nvPr/>
          </p:nvSpPr>
          <p:spPr>
            <a:xfrm>
              <a:off x="2881123" y="4647143"/>
              <a:ext cx="279851" cy="551874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4" name="Rectangle 133">
              <a:extLst>
                <a:ext uri="{FF2B5EF4-FFF2-40B4-BE49-F238E27FC236}">
                  <a16:creationId xmlns:a16="http://schemas.microsoft.com/office/drawing/2014/main" id="{F820520A-2C3B-ECAB-CB86-65C54FA9B1C7}"/>
                </a:ext>
              </a:extLst>
            </p:cNvPr>
            <p:cNvSpPr/>
            <p:nvPr/>
          </p:nvSpPr>
          <p:spPr>
            <a:xfrm>
              <a:off x="4479673" y="3677707"/>
              <a:ext cx="279851" cy="1518605"/>
            </a:xfrm>
            <a:prstGeom prst="rect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accent2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5" name="Rectangle 134">
              <a:extLst>
                <a:ext uri="{FF2B5EF4-FFF2-40B4-BE49-F238E27FC236}">
                  <a16:creationId xmlns:a16="http://schemas.microsoft.com/office/drawing/2014/main" id="{16C2DD7E-3139-5CD4-81F4-480CAFA08A9A}"/>
                </a:ext>
              </a:extLst>
            </p:cNvPr>
            <p:cNvSpPr/>
            <p:nvPr/>
          </p:nvSpPr>
          <p:spPr>
            <a:xfrm>
              <a:off x="2563455" y="4676776"/>
              <a:ext cx="279851" cy="514117"/>
            </a:xfrm>
            <a:prstGeom prst="rect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accent2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6" name="Rectangle 135">
              <a:extLst>
                <a:ext uri="{FF2B5EF4-FFF2-40B4-BE49-F238E27FC236}">
                  <a16:creationId xmlns:a16="http://schemas.microsoft.com/office/drawing/2014/main" id="{B92C80EE-2E8B-C604-6F99-3C186B6D02EC}"/>
                </a:ext>
              </a:extLst>
            </p:cNvPr>
            <p:cNvSpPr/>
            <p:nvPr/>
          </p:nvSpPr>
          <p:spPr>
            <a:xfrm>
              <a:off x="1650217" y="4826471"/>
              <a:ext cx="279851" cy="369842"/>
            </a:xfrm>
            <a:prstGeom prst="rect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accent2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7" name="Rectangle 136">
              <a:extLst>
                <a:ext uri="{FF2B5EF4-FFF2-40B4-BE49-F238E27FC236}">
                  <a16:creationId xmlns:a16="http://schemas.microsoft.com/office/drawing/2014/main" id="{E5831143-DC6F-E4EC-7696-706EE8FFEDF8}"/>
                </a:ext>
              </a:extLst>
            </p:cNvPr>
            <p:cNvSpPr/>
            <p:nvPr/>
          </p:nvSpPr>
          <p:spPr>
            <a:xfrm>
              <a:off x="3502053" y="4465107"/>
              <a:ext cx="279851" cy="731205"/>
            </a:xfrm>
            <a:prstGeom prst="rect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accent2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8" name="Rectangle 137">
              <a:extLst>
                <a:ext uri="{FF2B5EF4-FFF2-40B4-BE49-F238E27FC236}">
                  <a16:creationId xmlns:a16="http://schemas.microsoft.com/office/drawing/2014/main" id="{6FC2816B-3422-0A03-701E-56C14FBF7C5C}"/>
                </a:ext>
              </a:extLst>
            </p:cNvPr>
            <p:cNvSpPr/>
            <p:nvPr/>
          </p:nvSpPr>
          <p:spPr>
            <a:xfrm>
              <a:off x="3832087" y="4257675"/>
              <a:ext cx="279851" cy="941342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9" name="Rectangle 138">
              <a:extLst>
                <a:ext uri="{FF2B5EF4-FFF2-40B4-BE49-F238E27FC236}">
                  <a16:creationId xmlns:a16="http://schemas.microsoft.com/office/drawing/2014/main" id="{E1AC27BC-3587-7EEA-C628-3B79DDB9A0A7}"/>
                </a:ext>
              </a:extLst>
            </p:cNvPr>
            <p:cNvSpPr/>
            <p:nvPr/>
          </p:nvSpPr>
          <p:spPr>
            <a:xfrm>
              <a:off x="1971895" y="4829175"/>
              <a:ext cx="279851" cy="369842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0" name="TextBox 139">
              <a:extLst>
                <a:ext uri="{FF2B5EF4-FFF2-40B4-BE49-F238E27FC236}">
                  <a16:creationId xmlns:a16="http://schemas.microsoft.com/office/drawing/2014/main" id="{08E4F9B2-9557-B1F7-D94B-9E3F23675B50}"/>
                </a:ext>
              </a:extLst>
            </p:cNvPr>
            <p:cNvSpPr txBox="1"/>
            <p:nvPr/>
          </p:nvSpPr>
          <p:spPr>
            <a:xfrm>
              <a:off x="3377430" y="3991941"/>
              <a:ext cx="526855" cy="2710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GB" sz="16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*</a:t>
              </a:r>
            </a:p>
          </p:txBody>
        </p:sp>
        <p:sp>
          <p:nvSpPr>
            <p:cNvPr id="141" name="TextBox 140">
              <a:extLst>
                <a:ext uri="{FF2B5EF4-FFF2-40B4-BE49-F238E27FC236}">
                  <a16:creationId xmlns:a16="http://schemas.microsoft.com/office/drawing/2014/main" id="{CA2FA259-D80C-72D8-3AFB-938B6B5789D5}"/>
                </a:ext>
              </a:extLst>
            </p:cNvPr>
            <p:cNvSpPr txBox="1"/>
            <p:nvPr/>
          </p:nvSpPr>
          <p:spPr>
            <a:xfrm>
              <a:off x="3695559" y="3855285"/>
              <a:ext cx="526855" cy="2710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GB" sz="16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**</a:t>
              </a:r>
            </a:p>
          </p:txBody>
        </p:sp>
        <p:sp>
          <p:nvSpPr>
            <p:cNvPr id="142" name="TextBox 141">
              <a:extLst>
                <a:ext uri="{FF2B5EF4-FFF2-40B4-BE49-F238E27FC236}">
                  <a16:creationId xmlns:a16="http://schemas.microsoft.com/office/drawing/2014/main" id="{967D5762-9398-D9A4-31C1-78C9DCB98403}"/>
                </a:ext>
              </a:extLst>
            </p:cNvPr>
            <p:cNvSpPr txBox="1"/>
            <p:nvPr/>
          </p:nvSpPr>
          <p:spPr>
            <a:xfrm>
              <a:off x="4352685" y="3110028"/>
              <a:ext cx="526855" cy="2710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GB" sz="16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*</a:t>
              </a:r>
            </a:p>
          </p:txBody>
        </p:sp>
        <p:sp>
          <p:nvSpPr>
            <p:cNvPr id="143" name="TextBox 142">
              <a:extLst>
                <a:ext uri="{FF2B5EF4-FFF2-40B4-BE49-F238E27FC236}">
                  <a16:creationId xmlns:a16="http://schemas.microsoft.com/office/drawing/2014/main" id="{9AA17CEE-E333-B6A9-BA11-1837FBA658DC}"/>
                </a:ext>
              </a:extLst>
            </p:cNvPr>
            <p:cNvSpPr txBox="1"/>
            <p:nvPr/>
          </p:nvSpPr>
          <p:spPr>
            <a:xfrm>
              <a:off x="4661943" y="3470994"/>
              <a:ext cx="526855" cy="2710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GB" sz="16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**</a:t>
              </a:r>
            </a:p>
          </p:txBody>
        </p:sp>
        <p:sp>
          <p:nvSpPr>
            <p:cNvPr id="144" name="Freeform: Shape 77">
              <a:extLst>
                <a:ext uri="{FF2B5EF4-FFF2-40B4-BE49-F238E27FC236}">
                  <a16:creationId xmlns:a16="http://schemas.microsoft.com/office/drawing/2014/main" id="{A3D3D15C-B9CC-8D9A-6299-F436CF07A64F}"/>
                </a:ext>
              </a:extLst>
            </p:cNvPr>
            <p:cNvSpPr/>
            <p:nvPr/>
          </p:nvSpPr>
          <p:spPr>
            <a:xfrm>
              <a:off x="1455969" y="2920513"/>
              <a:ext cx="3776767" cy="2281238"/>
            </a:xfrm>
            <a:custGeom>
              <a:avLst/>
              <a:gdLst>
                <a:gd name="connsiteX0" fmla="*/ 0 w 914400"/>
                <a:gd name="connsiteY0" fmla="*/ 0 h 2281238"/>
                <a:gd name="connsiteX1" fmla="*/ 0 w 914400"/>
                <a:gd name="connsiteY1" fmla="*/ 2281238 h 2281238"/>
                <a:gd name="connsiteX2" fmla="*/ 914400 w 914400"/>
                <a:gd name="connsiteY2" fmla="*/ 2281238 h 2281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0" h="2281238">
                  <a:moveTo>
                    <a:pt x="0" y="0"/>
                  </a:moveTo>
                  <a:lnTo>
                    <a:pt x="0" y="2281238"/>
                  </a:lnTo>
                  <a:lnTo>
                    <a:pt x="914400" y="2281238"/>
                  </a:lnTo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5" name="TextBox 144">
              <a:extLst>
                <a:ext uri="{FF2B5EF4-FFF2-40B4-BE49-F238E27FC236}">
                  <a16:creationId xmlns:a16="http://schemas.microsoft.com/office/drawing/2014/main" id="{B75D1858-6D26-B1F4-339B-A85769FB5ECE}"/>
                </a:ext>
              </a:extLst>
            </p:cNvPr>
            <p:cNvSpPr txBox="1"/>
            <p:nvPr/>
          </p:nvSpPr>
          <p:spPr>
            <a:xfrm>
              <a:off x="1035901" y="4699528"/>
              <a:ext cx="400110" cy="1971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DC53E"/>
                </a:buClr>
                <a:buSzTx/>
                <a:buFontTx/>
                <a:buNone/>
                <a:tabLst/>
                <a:defRPr/>
              </a:pPr>
              <a:r>
                <a:rPr kumimoji="0" lang="en-GB" sz="10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</a:rPr>
                <a:t>1</a:t>
              </a:r>
            </a:p>
          </p:txBody>
        </p:sp>
        <p:sp>
          <p:nvSpPr>
            <p:cNvPr id="146" name="TextBox 145">
              <a:extLst>
                <a:ext uri="{FF2B5EF4-FFF2-40B4-BE49-F238E27FC236}">
                  <a16:creationId xmlns:a16="http://schemas.microsoft.com/office/drawing/2014/main" id="{5B5176B2-0543-AE6A-2070-F96FE4F13B2D}"/>
                </a:ext>
              </a:extLst>
            </p:cNvPr>
            <p:cNvSpPr txBox="1"/>
            <p:nvPr/>
          </p:nvSpPr>
          <p:spPr>
            <a:xfrm>
              <a:off x="1035901" y="4319322"/>
              <a:ext cx="400110" cy="1971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DC53E"/>
                </a:buClr>
                <a:buSzTx/>
                <a:buFontTx/>
                <a:buNone/>
                <a:tabLst/>
                <a:defRPr/>
              </a:pPr>
              <a:r>
                <a:rPr kumimoji="0" lang="en-GB" sz="10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</a:rPr>
                <a:t>2</a:t>
              </a:r>
            </a:p>
          </p:txBody>
        </p:sp>
        <p:sp>
          <p:nvSpPr>
            <p:cNvPr id="147" name="TextBox 146">
              <a:extLst>
                <a:ext uri="{FF2B5EF4-FFF2-40B4-BE49-F238E27FC236}">
                  <a16:creationId xmlns:a16="http://schemas.microsoft.com/office/drawing/2014/main" id="{4FFDC588-746E-D23C-1BB8-9928714D5832}"/>
                </a:ext>
              </a:extLst>
            </p:cNvPr>
            <p:cNvSpPr txBox="1"/>
            <p:nvPr/>
          </p:nvSpPr>
          <p:spPr>
            <a:xfrm>
              <a:off x="1035901" y="3558910"/>
              <a:ext cx="400110" cy="1971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DC53E"/>
                </a:buClr>
                <a:buSzTx/>
                <a:buFontTx/>
                <a:buNone/>
                <a:tabLst/>
                <a:defRPr/>
              </a:pPr>
              <a:r>
                <a:rPr kumimoji="0" lang="en-GB" sz="10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</a:rPr>
                <a:t>4</a:t>
              </a:r>
            </a:p>
          </p:txBody>
        </p:sp>
        <p:sp>
          <p:nvSpPr>
            <p:cNvPr id="148" name="TextBox 147">
              <a:extLst>
                <a:ext uri="{FF2B5EF4-FFF2-40B4-BE49-F238E27FC236}">
                  <a16:creationId xmlns:a16="http://schemas.microsoft.com/office/drawing/2014/main" id="{95A480F6-F6CE-FFB6-BF92-C8A4A258EFA2}"/>
                </a:ext>
              </a:extLst>
            </p:cNvPr>
            <p:cNvSpPr txBox="1"/>
            <p:nvPr/>
          </p:nvSpPr>
          <p:spPr>
            <a:xfrm>
              <a:off x="1035901" y="3178704"/>
              <a:ext cx="400110" cy="1971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DC53E"/>
                </a:buClr>
                <a:buSzTx/>
                <a:buFontTx/>
                <a:buNone/>
                <a:tabLst/>
                <a:defRPr/>
              </a:pPr>
              <a:r>
                <a:rPr kumimoji="0" lang="en-GB" sz="10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</a:rPr>
                <a:t>5</a:t>
              </a:r>
            </a:p>
          </p:txBody>
        </p: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93FCCD36-B7B9-77F7-9BE5-7FAF3CF27819}"/>
                </a:ext>
              </a:extLst>
            </p:cNvPr>
            <p:cNvCxnSpPr>
              <a:cxnSpLocks/>
            </p:cNvCxnSpPr>
            <p:nvPr/>
          </p:nvCxnSpPr>
          <p:spPr>
            <a:xfrm rot="16200000">
              <a:off x="1416313" y="3643193"/>
              <a:ext cx="0" cy="75463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0D112613-67BA-EDD6-1057-1B54E24CDB3C}"/>
                </a:ext>
              </a:extLst>
            </p:cNvPr>
            <p:cNvCxnSpPr>
              <a:cxnSpLocks/>
            </p:cNvCxnSpPr>
            <p:nvPr/>
          </p:nvCxnSpPr>
          <p:spPr>
            <a:xfrm rot="16200000">
              <a:off x="1416313" y="3262987"/>
              <a:ext cx="0" cy="75463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Straight Connector 150">
              <a:extLst>
                <a:ext uri="{FF2B5EF4-FFF2-40B4-BE49-F238E27FC236}">
                  <a16:creationId xmlns:a16="http://schemas.microsoft.com/office/drawing/2014/main" id="{6D26ED8F-F6AA-C74B-7DA1-3BB27DB785B3}"/>
                </a:ext>
              </a:extLst>
            </p:cNvPr>
            <p:cNvCxnSpPr>
              <a:cxnSpLocks/>
            </p:cNvCxnSpPr>
            <p:nvPr/>
          </p:nvCxnSpPr>
          <p:spPr>
            <a:xfrm rot="16200000">
              <a:off x="1416313" y="4403605"/>
              <a:ext cx="0" cy="75463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Straight Connector 151">
              <a:extLst>
                <a:ext uri="{FF2B5EF4-FFF2-40B4-BE49-F238E27FC236}">
                  <a16:creationId xmlns:a16="http://schemas.microsoft.com/office/drawing/2014/main" id="{56239FC4-E8A3-0F5C-EE4B-E45334EBF39D}"/>
                </a:ext>
              </a:extLst>
            </p:cNvPr>
            <p:cNvCxnSpPr>
              <a:cxnSpLocks/>
            </p:cNvCxnSpPr>
            <p:nvPr/>
          </p:nvCxnSpPr>
          <p:spPr>
            <a:xfrm rot="16200000">
              <a:off x="1416313" y="4783811"/>
              <a:ext cx="0" cy="75463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3" name="TextBox 152">
              <a:extLst>
                <a:ext uri="{FF2B5EF4-FFF2-40B4-BE49-F238E27FC236}">
                  <a16:creationId xmlns:a16="http://schemas.microsoft.com/office/drawing/2014/main" id="{9D1C0327-2AA4-7A1C-BDF1-961E52393E7A}"/>
                </a:ext>
              </a:extLst>
            </p:cNvPr>
            <p:cNvSpPr txBox="1"/>
            <p:nvPr/>
          </p:nvSpPr>
          <p:spPr>
            <a:xfrm>
              <a:off x="3707959" y="2796158"/>
              <a:ext cx="1967538" cy="34493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1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</a:rPr>
                <a:t>Fibronectin 1 /</a:t>
              </a:r>
              <a:br>
                <a:rPr kumimoji="0" lang="en-GB" sz="11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</a:rPr>
              </a:br>
              <a:r>
                <a:rPr kumimoji="0" lang="en-GB" sz="11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</a:rPr>
                <a:t>β-actin (n=3)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7910480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AA07F6A-A893-FCD0-35D6-0D8CA11E513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IL-25 may contribute to airway remodelling </a:t>
            </a:r>
            <a:br>
              <a:rPr lang="en-GB"/>
            </a:br>
            <a:r>
              <a:rPr lang="en-GB"/>
              <a:t>in patients with asthma</a:t>
            </a:r>
            <a:endParaRPr lang="en-GB" baseline="3000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041B1799-BEDB-B129-326F-F2E966B03C03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547688" y="5985036"/>
            <a:ext cx="10380724" cy="772861"/>
          </a:xfrm>
        </p:spPr>
        <p:txBody>
          <a:bodyPr/>
          <a:lstStyle/>
          <a:p>
            <a:endParaRPr lang="en-GB" sz="900"/>
          </a:p>
          <a:p>
            <a:r>
              <a:rPr lang="en-GB" sz="900"/>
              <a:t>Figure adapted from Cheng D, et al. Am J Respir Crit Care Med 2014;190:639–648</a:t>
            </a:r>
          </a:p>
          <a:p>
            <a:r>
              <a:rPr lang="en-GB" sz="900"/>
              <a:t>The study analysed pulmonary function tests, blood, and bronchoscopic biopsies from 21 healthy controls and 43 patients with asthma</a:t>
            </a:r>
          </a:p>
          <a:p>
            <a:r>
              <a:rPr lang="en-GB" sz="900"/>
              <a:t>*IL-25-low subjects were at or below the 95th percentile for healthy control subjects, and IL-25-high subjects were above the 95th percentile for healthy control subjects</a:t>
            </a:r>
          </a:p>
          <a:p>
            <a:r>
              <a:rPr lang="en-GB" sz="900"/>
              <a:t>IL, interleukin; RBM, reticular basement membrane</a:t>
            </a:r>
          </a:p>
          <a:p>
            <a:r>
              <a:rPr lang="en-GB" sz="900"/>
              <a:t>Cheng D, et al. Am J Respir Crit Care Med 2014;190:639–648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7743770-45E5-7939-02CC-E75EBA9ADE39}"/>
              </a:ext>
            </a:extLst>
          </p:cNvPr>
          <p:cNvSpPr/>
          <p:nvPr/>
        </p:nvSpPr>
        <p:spPr>
          <a:xfrm>
            <a:off x="547687" y="2447646"/>
            <a:ext cx="4448565" cy="2154542"/>
          </a:xfrm>
          <a:prstGeom prst="rect">
            <a:avLst/>
          </a:prstGeom>
          <a:solidFill>
            <a:schemeClr val="bg2">
              <a:lumMod val="20000"/>
              <a:lumOff val="80000"/>
              <a:alpha val="50000"/>
            </a:schemeClr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0" rIns="144000" bIns="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Clr>
                <a:srgbClr val="F35FAC"/>
              </a:buClr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In human bronchial biopsies, RBM was thicker in patients with asthma and high IL-25 versus low </a:t>
            </a:r>
            <a:b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</a:b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IL-25 (P=0.0006)*</a:t>
            </a:r>
          </a:p>
        </p:txBody>
      </p:sp>
      <p:pic>
        <p:nvPicPr>
          <p:cNvPr id="5" name="Picture 4" hidden="1">
            <a:extLst>
              <a:ext uri="{FF2B5EF4-FFF2-40B4-BE49-F238E27FC236}">
                <a16:creationId xmlns:a16="http://schemas.microsoft.com/office/drawing/2014/main" id="{C3ACD851-321B-2DFF-4623-2AEF09D0C987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70000"/>
          </a:blip>
          <a:stretch>
            <a:fillRect/>
          </a:stretch>
        </p:blipFill>
        <p:spPr>
          <a:xfrm>
            <a:off x="4990134" y="1881052"/>
            <a:ext cx="6905775" cy="3270969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10515A28-B8E0-B436-D3BB-D81C998682FB}"/>
              </a:ext>
            </a:extLst>
          </p:cNvPr>
          <p:cNvSpPr/>
          <p:nvPr/>
        </p:nvSpPr>
        <p:spPr>
          <a:xfrm>
            <a:off x="5005173" y="1417239"/>
            <a:ext cx="6085103" cy="4215357"/>
          </a:xfrm>
          <a:prstGeom prst="rect">
            <a:avLst/>
          </a:prstGeom>
          <a:noFill/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32C8408-75D8-A69E-55C1-2EF36D5B0C0A}"/>
              </a:ext>
            </a:extLst>
          </p:cNvPr>
          <p:cNvSpPr txBox="1"/>
          <p:nvPr/>
        </p:nvSpPr>
        <p:spPr>
          <a:xfrm>
            <a:off x="5578817" y="1987592"/>
            <a:ext cx="10938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 15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14F8756C-2963-7FAD-93E5-5D5125BC2149}"/>
              </a:ext>
            </a:extLst>
          </p:cNvPr>
          <p:cNvGrpSpPr/>
          <p:nvPr/>
        </p:nvGrpSpPr>
        <p:grpSpPr>
          <a:xfrm>
            <a:off x="6886605" y="3537089"/>
            <a:ext cx="877887" cy="129347"/>
            <a:chOff x="7434263" y="3792520"/>
            <a:chExt cx="877887" cy="129347"/>
          </a:xfrm>
        </p:grpSpPr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D929B0CD-A038-145C-609E-7A2ED5F168B0}"/>
                </a:ext>
              </a:extLst>
            </p:cNvPr>
            <p:cNvCxnSpPr>
              <a:cxnSpLocks/>
            </p:cNvCxnSpPr>
            <p:nvPr/>
          </p:nvCxnSpPr>
          <p:spPr>
            <a:xfrm>
              <a:off x="7436985" y="3892140"/>
              <a:ext cx="873578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E48F1396-1447-9DC7-2EB9-01D33BAA0653}"/>
                </a:ext>
              </a:extLst>
            </p:cNvPr>
            <p:cNvSpPr/>
            <p:nvPr/>
          </p:nvSpPr>
          <p:spPr>
            <a:xfrm>
              <a:off x="7434263" y="3792520"/>
              <a:ext cx="877887" cy="129347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69FA9CA-8B71-5446-70FB-31BFF782E4E9}"/>
              </a:ext>
            </a:extLst>
          </p:cNvPr>
          <p:cNvGrpSpPr/>
          <p:nvPr/>
        </p:nvGrpSpPr>
        <p:grpSpPr>
          <a:xfrm>
            <a:off x="7080155" y="3200328"/>
            <a:ext cx="490787" cy="647929"/>
            <a:chOff x="7613228" y="3455759"/>
            <a:chExt cx="490787" cy="647929"/>
          </a:xfrm>
        </p:grpSpPr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09E4817E-63D5-D298-273B-04DC52B44C2A}"/>
                </a:ext>
              </a:extLst>
            </p:cNvPr>
            <p:cNvCxnSpPr>
              <a:cxnSpLocks/>
            </p:cNvCxnSpPr>
            <p:nvPr/>
          </p:nvCxnSpPr>
          <p:spPr>
            <a:xfrm>
              <a:off x="7613228" y="3455759"/>
              <a:ext cx="490787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8FE6AF56-2AD6-D6E1-A054-9922ECC35948}"/>
                </a:ext>
              </a:extLst>
            </p:cNvPr>
            <p:cNvCxnSpPr>
              <a:cxnSpLocks/>
            </p:cNvCxnSpPr>
            <p:nvPr/>
          </p:nvCxnSpPr>
          <p:spPr>
            <a:xfrm>
              <a:off x="7613228" y="4102520"/>
              <a:ext cx="490787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CEC5CBFA-4335-6814-3EE8-A8CF75801246}"/>
                </a:ext>
              </a:extLst>
            </p:cNvPr>
            <p:cNvCxnSpPr>
              <a:cxnSpLocks/>
            </p:cNvCxnSpPr>
            <p:nvPr/>
          </p:nvCxnSpPr>
          <p:spPr>
            <a:xfrm>
              <a:off x="7858621" y="3460140"/>
              <a:ext cx="0" cy="643548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Freeform: Shape 108">
            <a:extLst>
              <a:ext uri="{FF2B5EF4-FFF2-40B4-BE49-F238E27FC236}">
                <a16:creationId xmlns:a16="http://schemas.microsoft.com/office/drawing/2014/main" id="{D1552A75-B725-5AD4-C3C6-E9F58F40E835}"/>
              </a:ext>
            </a:extLst>
          </p:cNvPr>
          <p:cNvSpPr/>
          <p:nvPr/>
        </p:nvSpPr>
        <p:spPr>
          <a:xfrm>
            <a:off x="6674882" y="2107995"/>
            <a:ext cx="3961368" cy="2348407"/>
          </a:xfrm>
          <a:custGeom>
            <a:avLst/>
            <a:gdLst>
              <a:gd name="connsiteX0" fmla="*/ 0 w 3841750"/>
              <a:gd name="connsiteY0" fmla="*/ 0 h 2609850"/>
              <a:gd name="connsiteX1" fmla="*/ 0 w 3841750"/>
              <a:gd name="connsiteY1" fmla="*/ 2609850 h 2609850"/>
              <a:gd name="connsiteX2" fmla="*/ 3841750 w 3841750"/>
              <a:gd name="connsiteY2" fmla="*/ 2609850 h 2609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41750" h="2609850">
                <a:moveTo>
                  <a:pt x="0" y="0"/>
                </a:moveTo>
                <a:lnTo>
                  <a:pt x="0" y="2609850"/>
                </a:lnTo>
                <a:lnTo>
                  <a:pt x="3841750" y="2609850"/>
                </a:lnTo>
              </a:path>
            </a:pathLst>
          </a:custGeom>
          <a:noFill/>
          <a:ln cap="sq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E0A64556-0C8D-8FEF-6621-417C6208600E}"/>
              </a:ext>
            </a:extLst>
          </p:cNvPr>
          <p:cNvSpPr txBox="1"/>
          <p:nvPr/>
        </p:nvSpPr>
        <p:spPr>
          <a:xfrm>
            <a:off x="5727107" y="2761987"/>
            <a:ext cx="94551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  10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36DF6B4B-0737-87FC-05C7-83D2C8198744}"/>
              </a:ext>
            </a:extLst>
          </p:cNvPr>
          <p:cNvSpPr txBox="1"/>
          <p:nvPr/>
        </p:nvSpPr>
        <p:spPr>
          <a:xfrm>
            <a:off x="5727107" y="3545798"/>
            <a:ext cx="94551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 5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F8B0699E-02E0-99D1-B9FC-0E73B26C5465}"/>
              </a:ext>
            </a:extLst>
          </p:cNvPr>
          <p:cNvSpPr txBox="1"/>
          <p:nvPr/>
        </p:nvSpPr>
        <p:spPr>
          <a:xfrm>
            <a:off x="5727107" y="4331235"/>
            <a:ext cx="94551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D08B32BF-53CC-844A-126B-6226B5032834}"/>
              </a:ext>
            </a:extLst>
          </p:cNvPr>
          <p:cNvCxnSpPr>
            <a:cxnSpLocks/>
          </p:cNvCxnSpPr>
          <p:nvPr/>
        </p:nvCxnSpPr>
        <p:spPr>
          <a:xfrm>
            <a:off x="8635120" y="4458131"/>
            <a:ext cx="0" cy="7200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91BCC2A-FE24-D0C1-4847-D31CE7B0EA5A}"/>
              </a:ext>
            </a:extLst>
          </p:cNvPr>
          <p:cNvCxnSpPr>
            <a:cxnSpLocks/>
          </p:cNvCxnSpPr>
          <p:nvPr/>
        </p:nvCxnSpPr>
        <p:spPr>
          <a:xfrm>
            <a:off x="7328000" y="4458098"/>
            <a:ext cx="0" cy="7200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EDD0179-9616-17B2-3D9D-CFB16876E236}"/>
              </a:ext>
            </a:extLst>
          </p:cNvPr>
          <p:cNvCxnSpPr>
            <a:cxnSpLocks/>
          </p:cNvCxnSpPr>
          <p:nvPr/>
        </p:nvCxnSpPr>
        <p:spPr>
          <a:xfrm>
            <a:off x="9942760" y="4458085"/>
            <a:ext cx="0" cy="7200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491F99CE-1FDC-ED2E-56DE-E870035DD28E}"/>
              </a:ext>
            </a:extLst>
          </p:cNvPr>
          <p:cNvSpPr txBox="1"/>
          <p:nvPr/>
        </p:nvSpPr>
        <p:spPr>
          <a:xfrm>
            <a:off x="7973395" y="1735329"/>
            <a:ext cx="128519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P&lt;0.0001</a:t>
            </a: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2BADB5B7-C48B-D351-0BC3-8187A4A67B8D}"/>
              </a:ext>
            </a:extLst>
          </p:cNvPr>
          <p:cNvSpPr/>
          <p:nvPr/>
        </p:nvSpPr>
        <p:spPr>
          <a:xfrm>
            <a:off x="7280548" y="3246011"/>
            <a:ext cx="90000" cy="88821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A2A131E5-179E-1904-5E56-8C7EAB46184B}"/>
              </a:ext>
            </a:extLst>
          </p:cNvPr>
          <p:cNvSpPr/>
          <p:nvPr/>
        </p:nvSpPr>
        <p:spPr>
          <a:xfrm>
            <a:off x="7465391" y="3170083"/>
            <a:ext cx="90000" cy="88821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7A33C88D-A537-F3C0-761B-86F695DF081A}"/>
              </a:ext>
            </a:extLst>
          </p:cNvPr>
          <p:cNvSpPr/>
          <p:nvPr/>
        </p:nvSpPr>
        <p:spPr>
          <a:xfrm>
            <a:off x="6922044" y="3613423"/>
            <a:ext cx="90000" cy="88821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CDF3B861-54E6-2824-51AC-912CEB844009}"/>
              </a:ext>
            </a:extLst>
          </p:cNvPr>
          <p:cNvSpPr/>
          <p:nvPr/>
        </p:nvSpPr>
        <p:spPr>
          <a:xfrm>
            <a:off x="7101086" y="3528249"/>
            <a:ext cx="90000" cy="88821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8E67BA2B-B02F-4771-68F5-BD80D0124769}"/>
              </a:ext>
            </a:extLst>
          </p:cNvPr>
          <p:cNvSpPr/>
          <p:nvPr/>
        </p:nvSpPr>
        <p:spPr>
          <a:xfrm>
            <a:off x="7103467" y="3639090"/>
            <a:ext cx="90000" cy="88821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60353D75-E7D4-DB92-71EB-29F5A362EA67}"/>
              </a:ext>
            </a:extLst>
          </p:cNvPr>
          <p:cNvSpPr/>
          <p:nvPr/>
        </p:nvSpPr>
        <p:spPr>
          <a:xfrm>
            <a:off x="7191838" y="3600765"/>
            <a:ext cx="90000" cy="88821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0F8B7C27-11FC-2AAE-B7E7-4517DA096AA8}"/>
              </a:ext>
            </a:extLst>
          </p:cNvPr>
          <p:cNvSpPr/>
          <p:nvPr/>
        </p:nvSpPr>
        <p:spPr>
          <a:xfrm>
            <a:off x="7279212" y="3551858"/>
            <a:ext cx="90000" cy="88821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13923464-F1CC-9EC1-62F5-F99B63AE4394}"/>
              </a:ext>
            </a:extLst>
          </p:cNvPr>
          <p:cNvSpPr/>
          <p:nvPr/>
        </p:nvSpPr>
        <p:spPr>
          <a:xfrm>
            <a:off x="7462029" y="3550305"/>
            <a:ext cx="90000" cy="88821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BD8A54CF-14C6-4822-E396-9B0C4BAFFE6C}"/>
              </a:ext>
            </a:extLst>
          </p:cNvPr>
          <p:cNvSpPr/>
          <p:nvPr/>
        </p:nvSpPr>
        <p:spPr>
          <a:xfrm>
            <a:off x="7101082" y="3159504"/>
            <a:ext cx="90000" cy="88821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4AF87987-DB53-4950-FB76-D2E4EC157A9E}"/>
              </a:ext>
            </a:extLst>
          </p:cNvPr>
          <p:cNvCxnSpPr>
            <a:cxnSpLocks/>
          </p:cNvCxnSpPr>
          <p:nvPr/>
        </p:nvCxnSpPr>
        <p:spPr>
          <a:xfrm rot="5400000">
            <a:off x="6638019" y="4420402"/>
            <a:ext cx="0" cy="7200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2BF331F1-B220-1805-4E6D-26BCC65B8160}"/>
              </a:ext>
            </a:extLst>
          </p:cNvPr>
          <p:cNvCxnSpPr>
            <a:cxnSpLocks/>
          </p:cNvCxnSpPr>
          <p:nvPr/>
        </p:nvCxnSpPr>
        <p:spPr>
          <a:xfrm rot="5400000">
            <a:off x="6638019" y="3632908"/>
            <a:ext cx="0" cy="7200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" name="Straight Connector 97">
            <a:extLst>
              <a:ext uri="{FF2B5EF4-FFF2-40B4-BE49-F238E27FC236}">
                <a16:creationId xmlns:a16="http://schemas.microsoft.com/office/drawing/2014/main" id="{1DAA52E3-3D8F-94F6-C5EB-87EB899C2CED}"/>
              </a:ext>
            </a:extLst>
          </p:cNvPr>
          <p:cNvCxnSpPr>
            <a:cxnSpLocks/>
          </p:cNvCxnSpPr>
          <p:nvPr/>
        </p:nvCxnSpPr>
        <p:spPr>
          <a:xfrm rot="5400000">
            <a:off x="6638019" y="2849097"/>
            <a:ext cx="0" cy="7200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Straight Connector 98">
            <a:extLst>
              <a:ext uri="{FF2B5EF4-FFF2-40B4-BE49-F238E27FC236}">
                <a16:creationId xmlns:a16="http://schemas.microsoft.com/office/drawing/2014/main" id="{FB7E66A7-2D24-A5CC-A183-CF4B617DB2B2}"/>
              </a:ext>
            </a:extLst>
          </p:cNvPr>
          <p:cNvCxnSpPr>
            <a:cxnSpLocks/>
          </p:cNvCxnSpPr>
          <p:nvPr/>
        </p:nvCxnSpPr>
        <p:spPr>
          <a:xfrm rot="5400000">
            <a:off x="6641194" y="2071995"/>
            <a:ext cx="0" cy="7200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0" name="TextBox 99">
            <a:extLst>
              <a:ext uri="{FF2B5EF4-FFF2-40B4-BE49-F238E27FC236}">
                <a16:creationId xmlns:a16="http://schemas.microsoft.com/office/drawing/2014/main" id="{5E3DE55D-5623-A466-2EC8-5C6240E1066C}"/>
              </a:ext>
            </a:extLst>
          </p:cNvPr>
          <p:cNvSpPr txBox="1"/>
          <p:nvPr/>
        </p:nvSpPr>
        <p:spPr>
          <a:xfrm>
            <a:off x="8217147" y="4532113"/>
            <a:ext cx="835946" cy="4893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Low</a:t>
            </a: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n=18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4A417532-8189-C04E-D0EE-87EFDC64147A}"/>
              </a:ext>
            </a:extLst>
          </p:cNvPr>
          <p:cNvSpPr txBox="1"/>
          <p:nvPr/>
        </p:nvSpPr>
        <p:spPr>
          <a:xfrm>
            <a:off x="7023269" y="4532113"/>
            <a:ext cx="609462" cy="48930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Control</a:t>
            </a: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n=15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442B2BD4-AD92-3E82-0621-43FC60D4D125}"/>
              </a:ext>
            </a:extLst>
          </p:cNvPr>
          <p:cNvSpPr txBox="1"/>
          <p:nvPr/>
        </p:nvSpPr>
        <p:spPr>
          <a:xfrm>
            <a:off x="9525753" y="4532113"/>
            <a:ext cx="834014" cy="4893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High</a:t>
            </a: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n=15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AFE49F02-3B85-74CC-15F0-10D757A650EE}"/>
              </a:ext>
            </a:extLst>
          </p:cNvPr>
          <p:cNvSpPr txBox="1"/>
          <p:nvPr/>
        </p:nvSpPr>
        <p:spPr>
          <a:xfrm>
            <a:off x="5837199" y="2021594"/>
            <a:ext cx="553998" cy="2535919"/>
          </a:xfrm>
          <a:prstGeom prst="rect">
            <a:avLst/>
          </a:prstGeom>
          <a:noFill/>
        </p:spPr>
        <p:txBody>
          <a:bodyPr vert="vert270"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DC53E"/>
              </a:buClr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Basement membrane </a:t>
            </a:r>
            <a:b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</a:b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thickness (µm)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AAF38785-1670-6A87-69B9-58C81E445342}"/>
              </a:ext>
            </a:extLst>
          </p:cNvPr>
          <p:cNvSpPr txBox="1"/>
          <p:nvPr/>
        </p:nvSpPr>
        <p:spPr>
          <a:xfrm>
            <a:off x="8580652" y="5079090"/>
            <a:ext cx="141754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IL-25 transcript level</a:t>
            </a:r>
          </a:p>
        </p:txBody>
      </p:sp>
      <p:cxnSp>
        <p:nvCxnSpPr>
          <p:cNvPr id="105" name="Straight Connector 104">
            <a:extLst>
              <a:ext uri="{FF2B5EF4-FFF2-40B4-BE49-F238E27FC236}">
                <a16:creationId xmlns:a16="http://schemas.microsoft.com/office/drawing/2014/main" id="{FB037CF7-607A-958D-7217-7112FD3EB126}"/>
              </a:ext>
            </a:extLst>
          </p:cNvPr>
          <p:cNvCxnSpPr>
            <a:cxnSpLocks/>
          </p:cNvCxnSpPr>
          <p:nvPr/>
        </p:nvCxnSpPr>
        <p:spPr>
          <a:xfrm>
            <a:off x="8344958" y="5050215"/>
            <a:ext cx="188893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6" name="Oval 105">
            <a:extLst>
              <a:ext uri="{FF2B5EF4-FFF2-40B4-BE49-F238E27FC236}">
                <a16:creationId xmlns:a16="http://schemas.microsoft.com/office/drawing/2014/main" id="{848E6BEF-E8F6-1E8E-8D1B-B41D47DD6CB2}"/>
              </a:ext>
            </a:extLst>
          </p:cNvPr>
          <p:cNvSpPr/>
          <p:nvPr/>
        </p:nvSpPr>
        <p:spPr>
          <a:xfrm>
            <a:off x="7462029" y="3618753"/>
            <a:ext cx="90000" cy="88821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0" name="Oval 169">
            <a:extLst>
              <a:ext uri="{FF2B5EF4-FFF2-40B4-BE49-F238E27FC236}">
                <a16:creationId xmlns:a16="http://schemas.microsoft.com/office/drawing/2014/main" id="{2C5780ED-F952-9B17-0A8E-4F5955A15D46}"/>
              </a:ext>
            </a:extLst>
          </p:cNvPr>
          <p:cNvSpPr/>
          <p:nvPr/>
        </p:nvSpPr>
        <p:spPr>
          <a:xfrm>
            <a:off x="7643535" y="3508686"/>
            <a:ext cx="90000" cy="88821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9" name="Oval 208">
            <a:extLst>
              <a:ext uri="{FF2B5EF4-FFF2-40B4-BE49-F238E27FC236}">
                <a16:creationId xmlns:a16="http://schemas.microsoft.com/office/drawing/2014/main" id="{6E667347-4E0B-8CC9-7615-9B3F78A09724}"/>
              </a:ext>
            </a:extLst>
          </p:cNvPr>
          <p:cNvSpPr/>
          <p:nvPr/>
        </p:nvSpPr>
        <p:spPr>
          <a:xfrm>
            <a:off x="7636392" y="3612198"/>
            <a:ext cx="90000" cy="88821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0" name="Oval 209">
            <a:extLst>
              <a:ext uri="{FF2B5EF4-FFF2-40B4-BE49-F238E27FC236}">
                <a16:creationId xmlns:a16="http://schemas.microsoft.com/office/drawing/2014/main" id="{98B25D24-2BF4-CB8D-9985-EABD5B2EB31B}"/>
              </a:ext>
            </a:extLst>
          </p:cNvPr>
          <p:cNvSpPr/>
          <p:nvPr/>
        </p:nvSpPr>
        <p:spPr>
          <a:xfrm>
            <a:off x="7280548" y="3692908"/>
            <a:ext cx="90000" cy="88821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1" name="Oval 210">
            <a:extLst>
              <a:ext uri="{FF2B5EF4-FFF2-40B4-BE49-F238E27FC236}">
                <a16:creationId xmlns:a16="http://schemas.microsoft.com/office/drawing/2014/main" id="{6F35C512-891E-4097-27A2-D6A912C30470}"/>
              </a:ext>
            </a:extLst>
          </p:cNvPr>
          <p:cNvSpPr/>
          <p:nvPr/>
        </p:nvSpPr>
        <p:spPr>
          <a:xfrm>
            <a:off x="7280548" y="3809767"/>
            <a:ext cx="90000" cy="88821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2" name="Oval 211">
            <a:extLst>
              <a:ext uri="{FF2B5EF4-FFF2-40B4-BE49-F238E27FC236}">
                <a16:creationId xmlns:a16="http://schemas.microsoft.com/office/drawing/2014/main" id="{B6AADA80-F2E3-BDC3-A8FC-D9689E5CC37D}"/>
              </a:ext>
            </a:extLst>
          </p:cNvPr>
          <p:cNvSpPr/>
          <p:nvPr/>
        </p:nvSpPr>
        <p:spPr>
          <a:xfrm>
            <a:off x="7466792" y="3779581"/>
            <a:ext cx="90000" cy="88821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6F0EB259-1C10-0661-00F3-11B16EC4BF5D}"/>
              </a:ext>
            </a:extLst>
          </p:cNvPr>
          <p:cNvGrpSpPr/>
          <p:nvPr/>
        </p:nvGrpSpPr>
        <p:grpSpPr>
          <a:xfrm>
            <a:off x="8191578" y="3114675"/>
            <a:ext cx="877887" cy="483394"/>
            <a:chOff x="7434263" y="3792520"/>
            <a:chExt cx="877887" cy="129347"/>
          </a:xfrm>
        </p:grpSpPr>
        <p:cxnSp>
          <p:nvCxnSpPr>
            <p:cNvPr id="214" name="Straight Connector 213">
              <a:extLst>
                <a:ext uri="{FF2B5EF4-FFF2-40B4-BE49-F238E27FC236}">
                  <a16:creationId xmlns:a16="http://schemas.microsoft.com/office/drawing/2014/main" id="{235B15D1-7D41-3A92-7675-42ED78861021}"/>
                </a:ext>
              </a:extLst>
            </p:cNvPr>
            <p:cNvCxnSpPr>
              <a:cxnSpLocks/>
            </p:cNvCxnSpPr>
            <p:nvPr/>
          </p:nvCxnSpPr>
          <p:spPr>
            <a:xfrm>
              <a:off x="7436985" y="3889997"/>
              <a:ext cx="873578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5" name="Rectangle 214">
              <a:extLst>
                <a:ext uri="{FF2B5EF4-FFF2-40B4-BE49-F238E27FC236}">
                  <a16:creationId xmlns:a16="http://schemas.microsoft.com/office/drawing/2014/main" id="{628881F8-BB84-91A1-C6AF-FE3DC8408277}"/>
                </a:ext>
              </a:extLst>
            </p:cNvPr>
            <p:cNvSpPr/>
            <p:nvPr/>
          </p:nvSpPr>
          <p:spPr>
            <a:xfrm>
              <a:off x="7434263" y="3792520"/>
              <a:ext cx="877887" cy="129347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2C2EA21F-4BA9-21E1-2EDE-FCBD8126DC52}"/>
              </a:ext>
            </a:extLst>
          </p:cNvPr>
          <p:cNvGrpSpPr/>
          <p:nvPr/>
        </p:nvGrpSpPr>
        <p:grpSpPr>
          <a:xfrm>
            <a:off x="8385128" y="2352674"/>
            <a:ext cx="490787" cy="1526382"/>
            <a:chOff x="8929310" y="2616198"/>
            <a:chExt cx="490787" cy="1524074"/>
          </a:xfrm>
        </p:grpSpPr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id="{DCCD700D-5B31-F24E-BD4B-8766FF0AF065}"/>
                </a:ext>
              </a:extLst>
            </p:cNvPr>
            <p:cNvCxnSpPr>
              <a:cxnSpLocks/>
            </p:cNvCxnSpPr>
            <p:nvPr/>
          </p:nvCxnSpPr>
          <p:spPr>
            <a:xfrm>
              <a:off x="8929310" y="2618095"/>
              <a:ext cx="490787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6A571663-4664-01C5-5A33-02F9B56D189E}"/>
                </a:ext>
              </a:extLst>
            </p:cNvPr>
            <p:cNvCxnSpPr>
              <a:cxnSpLocks/>
            </p:cNvCxnSpPr>
            <p:nvPr/>
          </p:nvCxnSpPr>
          <p:spPr>
            <a:xfrm>
              <a:off x="8929310" y="4138268"/>
              <a:ext cx="490787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>
              <a:extLst>
                <a:ext uri="{FF2B5EF4-FFF2-40B4-BE49-F238E27FC236}">
                  <a16:creationId xmlns:a16="http://schemas.microsoft.com/office/drawing/2014/main" id="{1BDA4D83-3E0F-22D7-CCD2-331485576523}"/>
                </a:ext>
              </a:extLst>
            </p:cNvPr>
            <p:cNvCxnSpPr>
              <a:cxnSpLocks/>
            </p:cNvCxnSpPr>
            <p:nvPr/>
          </p:nvCxnSpPr>
          <p:spPr>
            <a:xfrm>
              <a:off x="9174703" y="2616198"/>
              <a:ext cx="0" cy="1524074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20" name="Rectangle 219">
            <a:extLst>
              <a:ext uri="{FF2B5EF4-FFF2-40B4-BE49-F238E27FC236}">
                <a16:creationId xmlns:a16="http://schemas.microsoft.com/office/drawing/2014/main" id="{AA8DEA7E-2659-C683-879C-9A9ACED2D16A}"/>
              </a:ext>
            </a:extLst>
          </p:cNvPr>
          <p:cNvSpPr/>
          <p:nvPr/>
        </p:nvSpPr>
        <p:spPr>
          <a:xfrm>
            <a:off x="8587321" y="2329723"/>
            <a:ext cx="86400" cy="86685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4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1" name="Rectangle 220">
            <a:extLst>
              <a:ext uri="{FF2B5EF4-FFF2-40B4-BE49-F238E27FC236}">
                <a16:creationId xmlns:a16="http://schemas.microsoft.com/office/drawing/2014/main" id="{66FBF940-109E-DF97-6356-4386B37EF96F}"/>
              </a:ext>
            </a:extLst>
          </p:cNvPr>
          <p:cNvSpPr/>
          <p:nvPr/>
        </p:nvSpPr>
        <p:spPr>
          <a:xfrm>
            <a:off x="8224310" y="3324000"/>
            <a:ext cx="86400" cy="86685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4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2" name="Rectangle 221">
            <a:extLst>
              <a:ext uri="{FF2B5EF4-FFF2-40B4-BE49-F238E27FC236}">
                <a16:creationId xmlns:a16="http://schemas.microsoft.com/office/drawing/2014/main" id="{5244A595-83B9-B019-171D-84F6E31C0FFF}"/>
              </a:ext>
            </a:extLst>
          </p:cNvPr>
          <p:cNvSpPr/>
          <p:nvPr/>
        </p:nvSpPr>
        <p:spPr>
          <a:xfrm>
            <a:off x="8587321" y="3124374"/>
            <a:ext cx="86400" cy="86685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4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3" name="Rectangle 222">
            <a:extLst>
              <a:ext uri="{FF2B5EF4-FFF2-40B4-BE49-F238E27FC236}">
                <a16:creationId xmlns:a16="http://schemas.microsoft.com/office/drawing/2014/main" id="{638C393F-5488-E85A-D403-EE926E78A095}"/>
              </a:ext>
            </a:extLst>
          </p:cNvPr>
          <p:cNvSpPr/>
          <p:nvPr/>
        </p:nvSpPr>
        <p:spPr>
          <a:xfrm>
            <a:off x="8587321" y="2966265"/>
            <a:ext cx="86400" cy="86685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4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4" name="Rectangle 223">
            <a:extLst>
              <a:ext uri="{FF2B5EF4-FFF2-40B4-BE49-F238E27FC236}">
                <a16:creationId xmlns:a16="http://schemas.microsoft.com/office/drawing/2014/main" id="{0507BD58-5533-8589-71A0-9B148BBBF326}"/>
              </a:ext>
            </a:extLst>
          </p:cNvPr>
          <p:cNvSpPr/>
          <p:nvPr/>
        </p:nvSpPr>
        <p:spPr>
          <a:xfrm>
            <a:off x="8587321" y="2828058"/>
            <a:ext cx="86400" cy="86685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4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5" name="Rectangle 224">
            <a:extLst>
              <a:ext uri="{FF2B5EF4-FFF2-40B4-BE49-F238E27FC236}">
                <a16:creationId xmlns:a16="http://schemas.microsoft.com/office/drawing/2014/main" id="{B75105AD-D05B-8A67-1E4F-82C7F33656B7}"/>
              </a:ext>
            </a:extLst>
          </p:cNvPr>
          <p:cNvSpPr/>
          <p:nvPr/>
        </p:nvSpPr>
        <p:spPr>
          <a:xfrm>
            <a:off x="8769664" y="2817030"/>
            <a:ext cx="86400" cy="86685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4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6" name="Rectangle 225">
            <a:extLst>
              <a:ext uri="{FF2B5EF4-FFF2-40B4-BE49-F238E27FC236}">
                <a16:creationId xmlns:a16="http://schemas.microsoft.com/office/drawing/2014/main" id="{0CA9B0B7-9F3C-90C6-ADF4-A3824FE088D6}"/>
              </a:ext>
            </a:extLst>
          </p:cNvPr>
          <p:cNvSpPr/>
          <p:nvPr/>
        </p:nvSpPr>
        <p:spPr>
          <a:xfrm>
            <a:off x="8409194" y="3389722"/>
            <a:ext cx="86400" cy="86685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4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7" name="Rectangle 226">
            <a:extLst>
              <a:ext uri="{FF2B5EF4-FFF2-40B4-BE49-F238E27FC236}">
                <a16:creationId xmlns:a16="http://schemas.microsoft.com/office/drawing/2014/main" id="{70FF45B5-7B9A-8751-7236-6CD70407B383}"/>
              </a:ext>
            </a:extLst>
          </p:cNvPr>
          <p:cNvSpPr/>
          <p:nvPr/>
        </p:nvSpPr>
        <p:spPr>
          <a:xfrm>
            <a:off x="8228509" y="3481837"/>
            <a:ext cx="86400" cy="86685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4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8" name="Rectangle 227">
            <a:extLst>
              <a:ext uri="{FF2B5EF4-FFF2-40B4-BE49-F238E27FC236}">
                <a16:creationId xmlns:a16="http://schemas.microsoft.com/office/drawing/2014/main" id="{ABD240EF-2D12-5D1F-EFC8-943E8DE97815}"/>
              </a:ext>
            </a:extLst>
          </p:cNvPr>
          <p:cNvSpPr/>
          <p:nvPr/>
        </p:nvSpPr>
        <p:spPr>
          <a:xfrm>
            <a:off x="8411115" y="3509246"/>
            <a:ext cx="86400" cy="86685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4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9" name="Rectangle 228">
            <a:extLst>
              <a:ext uri="{FF2B5EF4-FFF2-40B4-BE49-F238E27FC236}">
                <a16:creationId xmlns:a16="http://schemas.microsoft.com/office/drawing/2014/main" id="{0CE1CA14-E0AC-A8C4-34C0-587D2B5A5B7B}"/>
              </a:ext>
            </a:extLst>
          </p:cNvPr>
          <p:cNvSpPr/>
          <p:nvPr/>
        </p:nvSpPr>
        <p:spPr>
          <a:xfrm>
            <a:off x="8587321" y="3411280"/>
            <a:ext cx="86400" cy="86685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4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0" name="Rectangle 229">
            <a:extLst>
              <a:ext uri="{FF2B5EF4-FFF2-40B4-BE49-F238E27FC236}">
                <a16:creationId xmlns:a16="http://schemas.microsoft.com/office/drawing/2014/main" id="{7DC6900B-BB3B-DE49-EF15-1E1B60E1D9A3}"/>
              </a:ext>
            </a:extLst>
          </p:cNvPr>
          <p:cNvSpPr/>
          <p:nvPr/>
        </p:nvSpPr>
        <p:spPr>
          <a:xfrm>
            <a:off x="8768248" y="3331055"/>
            <a:ext cx="86400" cy="86685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4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1" name="Rectangle 230">
            <a:extLst>
              <a:ext uri="{FF2B5EF4-FFF2-40B4-BE49-F238E27FC236}">
                <a16:creationId xmlns:a16="http://schemas.microsoft.com/office/drawing/2014/main" id="{D425C129-DAB5-9BE3-59B0-1C5DB72E8364}"/>
              </a:ext>
            </a:extLst>
          </p:cNvPr>
          <p:cNvSpPr/>
          <p:nvPr/>
        </p:nvSpPr>
        <p:spPr>
          <a:xfrm>
            <a:off x="8949736" y="3484672"/>
            <a:ext cx="86400" cy="86685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4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2" name="Rectangle 231">
            <a:extLst>
              <a:ext uri="{FF2B5EF4-FFF2-40B4-BE49-F238E27FC236}">
                <a16:creationId xmlns:a16="http://schemas.microsoft.com/office/drawing/2014/main" id="{85649A8F-A007-ECFE-B125-22D718A39BEC}"/>
              </a:ext>
            </a:extLst>
          </p:cNvPr>
          <p:cNvSpPr/>
          <p:nvPr/>
        </p:nvSpPr>
        <p:spPr>
          <a:xfrm>
            <a:off x="8767465" y="3532068"/>
            <a:ext cx="86400" cy="86685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4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3" name="Rectangle 232">
            <a:extLst>
              <a:ext uri="{FF2B5EF4-FFF2-40B4-BE49-F238E27FC236}">
                <a16:creationId xmlns:a16="http://schemas.microsoft.com/office/drawing/2014/main" id="{EC0E8053-E431-89E4-A5FB-0376F06180FD}"/>
              </a:ext>
            </a:extLst>
          </p:cNvPr>
          <p:cNvSpPr/>
          <p:nvPr/>
        </p:nvSpPr>
        <p:spPr>
          <a:xfrm>
            <a:off x="8587321" y="3549661"/>
            <a:ext cx="86400" cy="86685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4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4" name="Rectangle 233">
            <a:extLst>
              <a:ext uri="{FF2B5EF4-FFF2-40B4-BE49-F238E27FC236}">
                <a16:creationId xmlns:a16="http://schemas.microsoft.com/office/drawing/2014/main" id="{7CCE6209-E865-2723-B5A1-EA1559F50EE1}"/>
              </a:ext>
            </a:extLst>
          </p:cNvPr>
          <p:cNvSpPr/>
          <p:nvPr/>
        </p:nvSpPr>
        <p:spPr>
          <a:xfrm>
            <a:off x="8408733" y="3602306"/>
            <a:ext cx="86400" cy="86685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4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5" name="Rectangle 234">
            <a:extLst>
              <a:ext uri="{FF2B5EF4-FFF2-40B4-BE49-F238E27FC236}">
                <a16:creationId xmlns:a16="http://schemas.microsoft.com/office/drawing/2014/main" id="{DBF43D1D-C11A-0F87-BB83-8167DACC85F2}"/>
              </a:ext>
            </a:extLst>
          </p:cNvPr>
          <p:cNvSpPr/>
          <p:nvPr/>
        </p:nvSpPr>
        <p:spPr>
          <a:xfrm>
            <a:off x="8587321" y="3682162"/>
            <a:ext cx="86400" cy="86685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4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6" name="Rectangle 235">
            <a:extLst>
              <a:ext uri="{FF2B5EF4-FFF2-40B4-BE49-F238E27FC236}">
                <a16:creationId xmlns:a16="http://schemas.microsoft.com/office/drawing/2014/main" id="{0090EC1F-9B3D-3693-C21F-5BED4675D167}"/>
              </a:ext>
            </a:extLst>
          </p:cNvPr>
          <p:cNvSpPr/>
          <p:nvPr/>
        </p:nvSpPr>
        <p:spPr>
          <a:xfrm>
            <a:off x="8767362" y="3761939"/>
            <a:ext cx="86400" cy="86685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4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7" name="Rectangle 236">
            <a:extLst>
              <a:ext uri="{FF2B5EF4-FFF2-40B4-BE49-F238E27FC236}">
                <a16:creationId xmlns:a16="http://schemas.microsoft.com/office/drawing/2014/main" id="{5929A700-AEDE-C076-7AFC-CB4DC6577E6D}"/>
              </a:ext>
            </a:extLst>
          </p:cNvPr>
          <p:cNvSpPr/>
          <p:nvPr/>
        </p:nvSpPr>
        <p:spPr>
          <a:xfrm>
            <a:off x="8587321" y="3833410"/>
            <a:ext cx="86400" cy="86685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4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238" name="Group 237">
            <a:extLst>
              <a:ext uri="{FF2B5EF4-FFF2-40B4-BE49-F238E27FC236}">
                <a16:creationId xmlns:a16="http://schemas.microsoft.com/office/drawing/2014/main" id="{00BF0629-93AE-04E9-A167-800428DAB83C}"/>
              </a:ext>
            </a:extLst>
          </p:cNvPr>
          <p:cNvGrpSpPr/>
          <p:nvPr/>
        </p:nvGrpSpPr>
        <p:grpSpPr>
          <a:xfrm>
            <a:off x="9502256" y="2702719"/>
            <a:ext cx="881133" cy="426244"/>
            <a:chOff x="7434263" y="3792520"/>
            <a:chExt cx="877887" cy="129347"/>
          </a:xfrm>
          <a:noFill/>
        </p:grpSpPr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D71366B8-0DF7-B348-8E83-E2EFE0924E20}"/>
                </a:ext>
              </a:extLst>
            </p:cNvPr>
            <p:cNvCxnSpPr>
              <a:cxnSpLocks/>
            </p:cNvCxnSpPr>
            <p:nvPr/>
          </p:nvCxnSpPr>
          <p:spPr>
            <a:xfrm>
              <a:off x="7434263" y="3831782"/>
              <a:ext cx="873578" cy="0"/>
            </a:xfrm>
            <a:prstGeom prst="line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0" name="Rectangle 239">
              <a:extLst>
                <a:ext uri="{FF2B5EF4-FFF2-40B4-BE49-F238E27FC236}">
                  <a16:creationId xmlns:a16="http://schemas.microsoft.com/office/drawing/2014/main" id="{B22B2754-C961-3733-2E95-C695E7C08221}"/>
                </a:ext>
              </a:extLst>
            </p:cNvPr>
            <p:cNvSpPr/>
            <p:nvPr/>
          </p:nvSpPr>
          <p:spPr>
            <a:xfrm>
              <a:off x="7434263" y="3792520"/>
              <a:ext cx="877887" cy="129347"/>
            </a:xfrm>
            <a:prstGeom prst="rect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4DCA8D83-5129-3244-F9EE-EA431A254482}"/>
              </a:ext>
            </a:extLst>
          </p:cNvPr>
          <p:cNvGrpSpPr/>
          <p:nvPr/>
        </p:nvGrpSpPr>
        <p:grpSpPr>
          <a:xfrm>
            <a:off x="9697429" y="2452374"/>
            <a:ext cx="490787" cy="974245"/>
            <a:chOff x="8929310" y="2616198"/>
            <a:chExt cx="490787" cy="1524074"/>
          </a:xfrm>
          <a:solidFill>
            <a:srgbClr val="29ABE2"/>
          </a:solidFill>
        </p:grpSpPr>
        <p:cxnSp>
          <p:nvCxnSpPr>
            <p:cNvPr id="242" name="Straight Connector 241">
              <a:extLst>
                <a:ext uri="{FF2B5EF4-FFF2-40B4-BE49-F238E27FC236}">
                  <a16:creationId xmlns:a16="http://schemas.microsoft.com/office/drawing/2014/main" id="{6A9DBCCB-FCB1-5F4F-D6E7-B91AFD0D023D}"/>
                </a:ext>
              </a:extLst>
            </p:cNvPr>
            <p:cNvCxnSpPr>
              <a:cxnSpLocks/>
            </p:cNvCxnSpPr>
            <p:nvPr/>
          </p:nvCxnSpPr>
          <p:spPr>
            <a:xfrm>
              <a:off x="8929310" y="2618095"/>
              <a:ext cx="490787" cy="0"/>
            </a:xfrm>
            <a:prstGeom prst="line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3" name="Straight Connector 242">
              <a:extLst>
                <a:ext uri="{FF2B5EF4-FFF2-40B4-BE49-F238E27FC236}">
                  <a16:creationId xmlns:a16="http://schemas.microsoft.com/office/drawing/2014/main" id="{90816B67-251E-560B-3DDE-F7D8648C3B72}"/>
                </a:ext>
              </a:extLst>
            </p:cNvPr>
            <p:cNvCxnSpPr>
              <a:cxnSpLocks/>
            </p:cNvCxnSpPr>
            <p:nvPr/>
          </p:nvCxnSpPr>
          <p:spPr>
            <a:xfrm>
              <a:off x="8929310" y="4138268"/>
              <a:ext cx="490787" cy="0"/>
            </a:xfrm>
            <a:prstGeom prst="line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4" name="Straight Connector 243">
              <a:extLst>
                <a:ext uri="{FF2B5EF4-FFF2-40B4-BE49-F238E27FC236}">
                  <a16:creationId xmlns:a16="http://schemas.microsoft.com/office/drawing/2014/main" id="{FB67FB10-FBD4-30B4-04DB-43A014C8119A}"/>
                </a:ext>
              </a:extLst>
            </p:cNvPr>
            <p:cNvCxnSpPr>
              <a:cxnSpLocks/>
            </p:cNvCxnSpPr>
            <p:nvPr/>
          </p:nvCxnSpPr>
          <p:spPr>
            <a:xfrm>
              <a:off x="9174703" y="2616198"/>
              <a:ext cx="0" cy="1524074"/>
            </a:xfrm>
            <a:prstGeom prst="line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45" name="TextBox 244">
            <a:extLst>
              <a:ext uri="{FF2B5EF4-FFF2-40B4-BE49-F238E27FC236}">
                <a16:creationId xmlns:a16="http://schemas.microsoft.com/office/drawing/2014/main" id="{3BC0BAFD-4386-33B5-406E-307D21172B8C}"/>
              </a:ext>
            </a:extLst>
          </p:cNvPr>
          <p:cNvSpPr txBox="1"/>
          <p:nvPr/>
        </p:nvSpPr>
        <p:spPr>
          <a:xfrm>
            <a:off x="7286625" y="1962314"/>
            <a:ext cx="134104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P=0.041</a:t>
            </a:r>
          </a:p>
        </p:txBody>
      </p:sp>
      <p:sp>
        <p:nvSpPr>
          <p:cNvPr id="246" name="TextBox 245">
            <a:extLst>
              <a:ext uri="{FF2B5EF4-FFF2-40B4-BE49-F238E27FC236}">
                <a16:creationId xmlns:a16="http://schemas.microsoft.com/office/drawing/2014/main" id="{365C6A12-680D-2549-1AAD-AD1C45B16049}"/>
              </a:ext>
            </a:extLst>
          </p:cNvPr>
          <p:cNvSpPr txBox="1"/>
          <p:nvPr/>
        </p:nvSpPr>
        <p:spPr>
          <a:xfrm>
            <a:off x="8625130" y="1962314"/>
            <a:ext cx="1345164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P=0.0006</a:t>
            </a:r>
          </a:p>
        </p:txBody>
      </p:sp>
      <p:grpSp>
        <p:nvGrpSpPr>
          <p:cNvPr id="247" name="Group 246">
            <a:extLst>
              <a:ext uri="{FF2B5EF4-FFF2-40B4-BE49-F238E27FC236}">
                <a16:creationId xmlns:a16="http://schemas.microsoft.com/office/drawing/2014/main" id="{4C3B08CA-CAC5-08FC-01B9-3A04CA24D37B}"/>
              </a:ext>
            </a:extLst>
          </p:cNvPr>
          <p:cNvGrpSpPr/>
          <p:nvPr/>
        </p:nvGrpSpPr>
        <p:grpSpPr>
          <a:xfrm rot="5400000">
            <a:off x="8560100" y="618479"/>
            <a:ext cx="138562" cy="2690313"/>
            <a:chOff x="8929310" y="2616198"/>
            <a:chExt cx="490787" cy="1524074"/>
          </a:xfrm>
        </p:grpSpPr>
        <p:cxnSp>
          <p:nvCxnSpPr>
            <p:cNvPr id="248" name="Straight Connector 247">
              <a:extLst>
                <a:ext uri="{FF2B5EF4-FFF2-40B4-BE49-F238E27FC236}">
                  <a16:creationId xmlns:a16="http://schemas.microsoft.com/office/drawing/2014/main" id="{88FF870B-B59E-136F-6CA2-885BDD809B47}"/>
                </a:ext>
              </a:extLst>
            </p:cNvPr>
            <p:cNvCxnSpPr>
              <a:cxnSpLocks/>
            </p:cNvCxnSpPr>
            <p:nvPr/>
          </p:nvCxnSpPr>
          <p:spPr>
            <a:xfrm>
              <a:off x="8929310" y="2618095"/>
              <a:ext cx="490787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9" name="Straight Connector 248">
              <a:extLst>
                <a:ext uri="{FF2B5EF4-FFF2-40B4-BE49-F238E27FC236}">
                  <a16:creationId xmlns:a16="http://schemas.microsoft.com/office/drawing/2014/main" id="{3AC70E81-FCB0-6429-DFA8-43471AFF1897}"/>
                </a:ext>
              </a:extLst>
            </p:cNvPr>
            <p:cNvCxnSpPr>
              <a:cxnSpLocks/>
            </p:cNvCxnSpPr>
            <p:nvPr/>
          </p:nvCxnSpPr>
          <p:spPr>
            <a:xfrm>
              <a:off x="8929310" y="4138268"/>
              <a:ext cx="490787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0" name="Straight Connector 249">
              <a:extLst>
                <a:ext uri="{FF2B5EF4-FFF2-40B4-BE49-F238E27FC236}">
                  <a16:creationId xmlns:a16="http://schemas.microsoft.com/office/drawing/2014/main" id="{A627EE3C-825E-4DFE-9047-823338456A98}"/>
                </a:ext>
              </a:extLst>
            </p:cNvPr>
            <p:cNvCxnSpPr>
              <a:cxnSpLocks/>
            </p:cNvCxnSpPr>
            <p:nvPr/>
          </p:nvCxnSpPr>
          <p:spPr>
            <a:xfrm>
              <a:off x="9174703" y="2616198"/>
              <a:ext cx="0" cy="1524074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1" name="Group 250">
            <a:extLst>
              <a:ext uri="{FF2B5EF4-FFF2-40B4-BE49-F238E27FC236}">
                <a16:creationId xmlns:a16="http://schemas.microsoft.com/office/drawing/2014/main" id="{8FFC2B84-E042-5A47-8071-CE224644BDAE}"/>
              </a:ext>
            </a:extLst>
          </p:cNvPr>
          <p:cNvGrpSpPr/>
          <p:nvPr/>
        </p:nvGrpSpPr>
        <p:grpSpPr>
          <a:xfrm rot="5400000">
            <a:off x="8560657" y="844461"/>
            <a:ext cx="138562" cy="2689200"/>
            <a:chOff x="8929310" y="2616198"/>
            <a:chExt cx="490787" cy="1524074"/>
          </a:xfrm>
        </p:grpSpPr>
        <p:cxnSp>
          <p:nvCxnSpPr>
            <p:cNvPr id="252" name="Straight Connector 251">
              <a:extLst>
                <a:ext uri="{FF2B5EF4-FFF2-40B4-BE49-F238E27FC236}">
                  <a16:creationId xmlns:a16="http://schemas.microsoft.com/office/drawing/2014/main" id="{1FFF5C5E-8936-7F53-9A3B-D5FF3AA0950E}"/>
                </a:ext>
              </a:extLst>
            </p:cNvPr>
            <p:cNvCxnSpPr>
              <a:cxnSpLocks/>
            </p:cNvCxnSpPr>
            <p:nvPr/>
          </p:nvCxnSpPr>
          <p:spPr>
            <a:xfrm>
              <a:off x="8929310" y="2618095"/>
              <a:ext cx="490787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3" name="Straight Connector 252">
              <a:extLst>
                <a:ext uri="{FF2B5EF4-FFF2-40B4-BE49-F238E27FC236}">
                  <a16:creationId xmlns:a16="http://schemas.microsoft.com/office/drawing/2014/main" id="{CB86BB9D-AD40-511C-2C06-EACE8E680BFF}"/>
                </a:ext>
              </a:extLst>
            </p:cNvPr>
            <p:cNvCxnSpPr>
              <a:cxnSpLocks/>
            </p:cNvCxnSpPr>
            <p:nvPr/>
          </p:nvCxnSpPr>
          <p:spPr>
            <a:xfrm>
              <a:off x="8929310" y="4138268"/>
              <a:ext cx="490787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4" name="Straight Connector 253">
              <a:extLst>
                <a:ext uri="{FF2B5EF4-FFF2-40B4-BE49-F238E27FC236}">
                  <a16:creationId xmlns:a16="http://schemas.microsoft.com/office/drawing/2014/main" id="{0EEE742E-00D5-7928-FB22-A64B02A56CE1}"/>
                </a:ext>
              </a:extLst>
            </p:cNvPr>
            <p:cNvCxnSpPr>
              <a:cxnSpLocks/>
            </p:cNvCxnSpPr>
            <p:nvPr/>
          </p:nvCxnSpPr>
          <p:spPr>
            <a:xfrm>
              <a:off x="9174704" y="2616198"/>
              <a:ext cx="0" cy="1524074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55" name="Straight Connector 254">
            <a:extLst>
              <a:ext uri="{FF2B5EF4-FFF2-40B4-BE49-F238E27FC236}">
                <a16:creationId xmlns:a16="http://schemas.microsoft.com/office/drawing/2014/main" id="{5F6A97B0-46FA-15BD-E638-F43B1379BF3B}"/>
              </a:ext>
            </a:extLst>
          </p:cNvPr>
          <p:cNvCxnSpPr>
            <a:cxnSpLocks/>
          </p:cNvCxnSpPr>
          <p:nvPr/>
        </p:nvCxnSpPr>
        <p:spPr>
          <a:xfrm rot="5400000">
            <a:off x="8558106" y="2189061"/>
            <a:ext cx="138562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6" name="Rectangle 255">
            <a:extLst>
              <a:ext uri="{FF2B5EF4-FFF2-40B4-BE49-F238E27FC236}">
                <a16:creationId xmlns:a16="http://schemas.microsoft.com/office/drawing/2014/main" id="{3A68A5BC-4DF9-48BF-73EE-A7AFC974AABD}"/>
              </a:ext>
            </a:extLst>
          </p:cNvPr>
          <p:cNvSpPr/>
          <p:nvPr/>
        </p:nvSpPr>
        <p:spPr>
          <a:xfrm>
            <a:off x="10080374" y="2416408"/>
            <a:ext cx="85113" cy="851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7" name="Rectangle 256">
            <a:extLst>
              <a:ext uri="{FF2B5EF4-FFF2-40B4-BE49-F238E27FC236}">
                <a16:creationId xmlns:a16="http://schemas.microsoft.com/office/drawing/2014/main" id="{BEA5ED54-3722-7E4B-2FBD-C717976B2761}"/>
              </a:ext>
            </a:extLst>
          </p:cNvPr>
          <p:cNvSpPr/>
          <p:nvPr/>
        </p:nvSpPr>
        <p:spPr>
          <a:xfrm>
            <a:off x="9900266" y="2478107"/>
            <a:ext cx="85113" cy="851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8" name="Rectangle 257">
            <a:extLst>
              <a:ext uri="{FF2B5EF4-FFF2-40B4-BE49-F238E27FC236}">
                <a16:creationId xmlns:a16="http://schemas.microsoft.com/office/drawing/2014/main" id="{D2D94D7C-8292-17FB-6D5B-0DC49572D857}"/>
              </a:ext>
            </a:extLst>
          </p:cNvPr>
          <p:cNvSpPr/>
          <p:nvPr/>
        </p:nvSpPr>
        <p:spPr>
          <a:xfrm>
            <a:off x="9538254" y="2674163"/>
            <a:ext cx="85113" cy="851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9" name="Rectangle 258">
            <a:extLst>
              <a:ext uri="{FF2B5EF4-FFF2-40B4-BE49-F238E27FC236}">
                <a16:creationId xmlns:a16="http://schemas.microsoft.com/office/drawing/2014/main" id="{035FC16C-348C-5B19-8DCB-435164D28A9E}"/>
              </a:ext>
            </a:extLst>
          </p:cNvPr>
          <p:cNvSpPr/>
          <p:nvPr/>
        </p:nvSpPr>
        <p:spPr>
          <a:xfrm>
            <a:off x="9716054" y="2731313"/>
            <a:ext cx="85113" cy="851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0" name="Rectangle 259">
            <a:extLst>
              <a:ext uri="{FF2B5EF4-FFF2-40B4-BE49-F238E27FC236}">
                <a16:creationId xmlns:a16="http://schemas.microsoft.com/office/drawing/2014/main" id="{84EB28DA-3616-A8D2-CAF6-E71FDCE5E3D5}"/>
              </a:ext>
            </a:extLst>
          </p:cNvPr>
          <p:cNvSpPr/>
          <p:nvPr/>
        </p:nvSpPr>
        <p:spPr>
          <a:xfrm>
            <a:off x="9716054" y="2823388"/>
            <a:ext cx="85113" cy="851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1" name="Rectangle 260">
            <a:extLst>
              <a:ext uri="{FF2B5EF4-FFF2-40B4-BE49-F238E27FC236}">
                <a16:creationId xmlns:a16="http://schemas.microsoft.com/office/drawing/2014/main" id="{8E3AD4C6-85F3-1841-95F3-F2B5BE3BC601}"/>
              </a:ext>
            </a:extLst>
          </p:cNvPr>
          <p:cNvSpPr/>
          <p:nvPr/>
        </p:nvSpPr>
        <p:spPr>
          <a:xfrm>
            <a:off x="9900266" y="2731313"/>
            <a:ext cx="85113" cy="851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2" name="Rectangle 261">
            <a:extLst>
              <a:ext uri="{FF2B5EF4-FFF2-40B4-BE49-F238E27FC236}">
                <a16:creationId xmlns:a16="http://schemas.microsoft.com/office/drawing/2014/main" id="{E5EA2318-0A86-432D-692A-5383788C2B40}"/>
              </a:ext>
            </a:extLst>
          </p:cNvPr>
          <p:cNvSpPr/>
          <p:nvPr/>
        </p:nvSpPr>
        <p:spPr>
          <a:xfrm>
            <a:off x="9900266" y="2864663"/>
            <a:ext cx="85113" cy="851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3" name="Rectangle 262">
            <a:extLst>
              <a:ext uri="{FF2B5EF4-FFF2-40B4-BE49-F238E27FC236}">
                <a16:creationId xmlns:a16="http://schemas.microsoft.com/office/drawing/2014/main" id="{77965541-91E8-16E7-E9FE-0E79954D66F8}"/>
              </a:ext>
            </a:extLst>
          </p:cNvPr>
          <p:cNvSpPr/>
          <p:nvPr/>
        </p:nvSpPr>
        <p:spPr>
          <a:xfrm>
            <a:off x="10078004" y="2728138"/>
            <a:ext cx="85113" cy="851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4" name="Rectangle 263">
            <a:extLst>
              <a:ext uri="{FF2B5EF4-FFF2-40B4-BE49-F238E27FC236}">
                <a16:creationId xmlns:a16="http://schemas.microsoft.com/office/drawing/2014/main" id="{14222AB6-DCA8-B416-FD4F-B291E200010F}"/>
              </a:ext>
            </a:extLst>
          </p:cNvPr>
          <p:cNvSpPr/>
          <p:nvPr/>
        </p:nvSpPr>
        <p:spPr>
          <a:xfrm>
            <a:off x="10078004" y="2832913"/>
            <a:ext cx="85113" cy="851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5" name="Rectangle 264">
            <a:extLst>
              <a:ext uri="{FF2B5EF4-FFF2-40B4-BE49-F238E27FC236}">
                <a16:creationId xmlns:a16="http://schemas.microsoft.com/office/drawing/2014/main" id="{A2BA4299-99C3-8ABC-29CB-C2639B503D76}"/>
              </a:ext>
            </a:extLst>
          </p:cNvPr>
          <p:cNvSpPr/>
          <p:nvPr/>
        </p:nvSpPr>
        <p:spPr>
          <a:xfrm>
            <a:off x="10259772" y="2658288"/>
            <a:ext cx="85113" cy="851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6" name="Rectangle 265">
            <a:extLst>
              <a:ext uri="{FF2B5EF4-FFF2-40B4-BE49-F238E27FC236}">
                <a16:creationId xmlns:a16="http://schemas.microsoft.com/office/drawing/2014/main" id="{266317B5-C495-A158-80FF-7725C1035150}"/>
              </a:ext>
            </a:extLst>
          </p:cNvPr>
          <p:cNvSpPr/>
          <p:nvPr/>
        </p:nvSpPr>
        <p:spPr>
          <a:xfrm>
            <a:off x="10259772" y="2801163"/>
            <a:ext cx="85113" cy="851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7" name="Rectangle 266">
            <a:extLst>
              <a:ext uri="{FF2B5EF4-FFF2-40B4-BE49-F238E27FC236}">
                <a16:creationId xmlns:a16="http://schemas.microsoft.com/office/drawing/2014/main" id="{A3F69665-3E51-FC78-FF8E-F7DA265DBEC7}"/>
              </a:ext>
            </a:extLst>
          </p:cNvPr>
          <p:cNvSpPr/>
          <p:nvPr/>
        </p:nvSpPr>
        <p:spPr>
          <a:xfrm>
            <a:off x="9716053" y="3098895"/>
            <a:ext cx="85113" cy="851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8" name="Rectangle 267">
            <a:extLst>
              <a:ext uri="{FF2B5EF4-FFF2-40B4-BE49-F238E27FC236}">
                <a16:creationId xmlns:a16="http://schemas.microsoft.com/office/drawing/2014/main" id="{CEEBA413-7BA0-8D67-0BAF-4AE8ACD919BC}"/>
              </a:ext>
            </a:extLst>
          </p:cNvPr>
          <p:cNvSpPr/>
          <p:nvPr/>
        </p:nvSpPr>
        <p:spPr>
          <a:xfrm>
            <a:off x="9900266" y="3184620"/>
            <a:ext cx="85113" cy="851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9" name="Rectangle 268">
            <a:extLst>
              <a:ext uri="{FF2B5EF4-FFF2-40B4-BE49-F238E27FC236}">
                <a16:creationId xmlns:a16="http://schemas.microsoft.com/office/drawing/2014/main" id="{0176660E-3B26-8A57-2F62-76C40D7A77A2}"/>
              </a:ext>
            </a:extLst>
          </p:cNvPr>
          <p:cNvSpPr/>
          <p:nvPr/>
        </p:nvSpPr>
        <p:spPr>
          <a:xfrm>
            <a:off x="9900266" y="3387820"/>
            <a:ext cx="85113" cy="851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0" name="Rectangle 269">
            <a:extLst>
              <a:ext uri="{FF2B5EF4-FFF2-40B4-BE49-F238E27FC236}">
                <a16:creationId xmlns:a16="http://schemas.microsoft.com/office/drawing/2014/main" id="{8594A9EB-286F-1D7F-CCB1-6A6425702436}"/>
              </a:ext>
            </a:extLst>
          </p:cNvPr>
          <p:cNvSpPr/>
          <p:nvPr/>
        </p:nvSpPr>
        <p:spPr>
          <a:xfrm>
            <a:off x="10078004" y="3377961"/>
            <a:ext cx="85113" cy="8511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74067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176A019-6C7D-8AB0-3357-CDB87B4F8EA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3F4BEEEC-325F-4A56-D572-1500343EDC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8282" y="180000"/>
            <a:ext cx="8638447" cy="720000"/>
          </a:xfrm>
        </p:spPr>
        <p:txBody>
          <a:bodyPr anchor="b"/>
          <a:lstStyle/>
          <a:p>
            <a:r>
              <a:rPr lang="en-GB"/>
              <a:t>Summary</a:t>
            </a: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37D38B6F-CAFA-AA46-561D-87280DB02539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pPr fontAlgn="base">
              <a:defRPr/>
            </a:pPr>
            <a:r>
              <a:rPr kumimoji="0" lang="en-GB" sz="900" b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Roboto" panose="02000000000000000000" pitchFamily="2" charset="0"/>
                <a:cs typeface="Calibri" panose="020F0502020204030204" pitchFamily="34" charset="0"/>
              </a:rPr>
              <a:t>1. Goleva E, et al. J Clin Invest 2019;129:1463–1474; 2. Izquierdo E, et al. J Investig Allergol Clin Immunol 2022;32:81–96; 3. </a:t>
            </a:r>
            <a:r>
              <a:rPr kumimoji="0" lang="en-GB" sz="900" b="0" u="none" strike="noStrike" kern="1200" cap="none" spc="2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Roboto" panose="02000000000000000000" pitchFamily="2" charset="0"/>
                <a:cs typeface="Calibri" panose="020F0502020204030204" pitchFamily="34" charset="0"/>
              </a:rPr>
              <a:t>Gauvreau GM, et al. Expert Opin Ther Targets</a:t>
            </a:r>
            <a:r>
              <a:rPr lang="en-GB" sz="900" spc="20">
                <a:latin typeface="+mn-lt"/>
              </a:rPr>
              <a:t> </a:t>
            </a:r>
            <a:r>
              <a:rPr kumimoji="0" lang="en-GB" sz="900" b="0" u="none" strike="noStrike" kern="1200" cap="none" spc="2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Roboto" panose="02000000000000000000" pitchFamily="2" charset="0"/>
                <a:cs typeface="Calibri" panose="020F0502020204030204" pitchFamily="34" charset="0"/>
              </a:rPr>
              <a:t>2020;24:777–792;</a:t>
            </a:r>
            <a:br>
              <a:rPr kumimoji="0" lang="en-GB" sz="900" b="0" u="none" strike="noStrike" kern="1200" cap="none" spc="2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Roboto" panose="02000000000000000000" pitchFamily="2" charset="0"/>
                <a:cs typeface="Calibri" panose="020F0502020204030204" pitchFamily="34" charset="0"/>
              </a:rPr>
            </a:br>
            <a:r>
              <a:rPr kumimoji="0" lang="en-GB" sz="900" b="0" u="none" strike="noStrike" kern="1200" cap="none" spc="2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Roboto" panose="02000000000000000000" pitchFamily="2" charset="0"/>
                <a:cs typeface="Calibri" panose="020F0502020204030204" pitchFamily="34" charset="0"/>
              </a:rPr>
              <a:t>4. </a:t>
            </a:r>
            <a:r>
              <a:rPr lang="en-GB" sz="900">
                <a:latin typeface="+mn-lt"/>
              </a:rPr>
              <a:t>Ko H-K, et al. Sci Rep 2021;11:8425; 5. Marriott H, et al. J Clin Med 2024;13:3721; 6. Li Y, et al. J Immunol 2018;200:2253–2262; 7. Munkholm Andreasson L, et al. J Allergy Clin Immunol 2024;153:988–997; </a:t>
            </a:r>
            <a:br>
              <a:rPr lang="en-GB" sz="900">
                <a:latin typeface="+mn-lt"/>
              </a:rPr>
            </a:br>
            <a:r>
              <a:rPr lang="en-GB" sz="900">
                <a:latin typeface="+mn-lt"/>
              </a:rPr>
              <a:t>8. Cao L, et al. Exp Lung Res 2018;44:288–301; 9. Guo Z, et al. J Asthma 2014;51:863–869; 10. Cheng D, et al. Am J Respir Crit Care Med 2014;190:639–648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5C18B246-664B-19B4-D4DC-54D35B357F0D}"/>
              </a:ext>
            </a:extLst>
          </p:cNvPr>
          <p:cNvSpPr/>
          <p:nvPr/>
        </p:nvSpPr>
        <p:spPr>
          <a:xfrm>
            <a:off x="547688" y="1835148"/>
            <a:ext cx="3562350" cy="3187702"/>
          </a:xfrm>
          <a:prstGeom prst="rect">
            <a:avLst/>
          </a:prstGeom>
          <a:solidFill>
            <a:schemeClr val="bg2">
              <a:alpha val="10000"/>
            </a:schemeClr>
          </a:solidFill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Activation of the airway </a:t>
            </a:r>
            <a:b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epithelium following exposure </a:t>
            </a:r>
            <a:b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to environmental triggers is a critical step in epithelial-driven diseases such as asthma</a:t>
            </a:r>
            <a:r>
              <a:rPr kumimoji="0" lang="en-GB" sz="1800" b="0" i="0" u="none" strike="noStrike" kern="120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1,2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A0BF780-59B3-A483-957D-E2311C649878}"/>
              </a:ext>
            </a:extLst>
          </p:cNvPr>
          <p:cNvSpPr/>
          <p:nvPr/>
        </p:nvSpPr>
        <p:spPr>
          <a:xfrm>
            <a:off x="4315619" y="1835148"/>
            <a:ext cx="3562350" cy="3187702"/>
          </a:xfrm>
          <a:prstGeom prst="rect">
            <a:avLst/>
          </a:prstGeom>
          <a:solidFill>
            <a:schemeClr val="tx2">
              <a:lumMod val="20000"/>
              <a:lumOff val="80000"/>
              <a:alpha val="25000"/>
            </a:schemeClr>
          </a:solidFill>
          <a:ln w="1905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Following activation, the disease manifestations of asthma are driven by a cascade of multiple complex pathways, with epithelial cytokines playing a key role</a:t>
            </a:r>
            <a:r>
              <a:rPr kumimoji="0" lang="en-GB" sz="1800" b="0" i="0" u="none" strike="noStrike" kern="120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3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E8EFA065-87E5-5811-F75B-AF545A8F36A6}"/>
              </a:ext>
            </a:extLst>
          </p:cNvPr>
          <p:cNvSpPr/>
          <p:nvPr/>
        </p:nvSpPr>
        <p:spPr>
          <a:xfrm>
            <a:off x="8083550" y="1835148"/>
            <a:ext cx="3562350" cy="3187702"/>
          </a:xfrm>
          <a:prstGeom prst="rect">
            <a:avLst/>
          </a:prstGeom>
          <a:solidFill>
            <a:schemeClr val="accent2">
              <a:alpha val="1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This impaired epithelial health positively correlates with multiple clinical features of asthma, including disease severity</a:t>
            </a:r>
            <a:r>
              <a:rPr kumimoji="0" lang="en-GB" sz="1800" b="0" i="0" u="none" strike="noStrike" kern="120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4–10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673D485B-714D-B19C-2B2B-F8DCC9FD5E0F}"/>
              </a:ext>
            </a:extLst>
          </p:cNvPr>
          <p:cNvSpPr txBox="1"/>
          <p:nvPr/>
        </p:nvSpPr>
        <p:spPr>
          <a:xfrm>
            <a:off x="3371850" y="4465120"/>
            <a:ext cx="738188" cy="557729"/>
          </a:xfrm>
          <a:prstGeom prst="rect">
            <a:avLst/>
          </a:prstGeom>
          <a:noFill/>
        </p:spPr>
        <p:txBody>
          <a:bodyPr wrap="square" lIns="0" tIns="0" rIns="180000" bIns="21600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4800" b="0" i="0" u="none" strike="noStrike" kern="1200" cap="none" spc="0" normalizeH="0" baseline="0" noProof="0">
                <a:ln>
                  <a:noFill/>
                </a:ln>
                <a:solidFill>
                  <a:srgbClr val="28ABE1"/>
                </a:solidFill>
                <a:effectLst/>
                <a:uLnTx/>
                <a:uFillTx/>
                <a:latin typeface="Cambria"/>
                <a:ea typeface="+mn-ea"/>
                <a:cs typeface="+mn-cs"/>
              </a:rPr>
              <a:t>1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A2C36835-BD0E-9EED-033E-D292A48F58DC}"/>
              </a:ext>
            </a:extLst>
          </p:cNvPr>
          <p:cNvSpPr txBox="1"/>
          <p:nvPr/>
        </p:nvSpPr>
        <p:spPr>
          <a:xfrm>
            <a:off x="7138987" y="4465119"/>
            <a:ext cx="738188" cy="557729"/>
          </a:xfrm>
          <a:prstGeom prst="rect">
            <a:avLst/>
          </a:prstGeom>
          <a:noFill/>
        </p:spPr>
        <p:txBody>
          <a:bodyPr wrap="square" lIns="0" tIns="0" rIns="180000" bIns="21600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4800" b="0" i="0" u="none" strike="noStrike" kern="1200" cap="none" spc="0" normalizeH="0" baseline="0" noProof="0">
                <a:ln>
                  <a:noFill/>
                </a:ln>
                <a:solidFill>
                  <a:srgbClr val="590995"/>
                </a:solidFill>
                <a:effectLst/>
                <a:uLnTx/>
                <a:uFillTx/>
                <a:latin typeface="Cambria"/>
                <a:ea typeface="+mn-ea"/>
                <a:cs typeface="+mn-cs"/>
              </a:rPr>
              <a:t>2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631C42A5-E06C-5800-A484-C142135C5F7C}"/>
              </a:ext>
            </a:extLst>
          </p:cNvPr>
          <p:cNvSpPr txBox="1"/>
          <p:nvPr/>
        </p:nvSpPr>
        <p:spPr>
          <a:xfrm>
            <a:off x="10906124" y="4465121"/>
            <a:ext cx="738188" cy="557729"/>
          </a:xfrm>
          <a:prstGeom prst="rect">
            <a:avLst/>
          </a:prstGeom>
          <a:noFill/>
        </p:spPr>
        <p:txBody>
          <a:bodyPr wrap="square" lIns="0" tIns="0" rIns="180000" bIns="216000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4800" b="0" i="0" u="none" strike="noStrike" kern="1200" cap="none" spc="0" normalizeH="0" baseline="0" noProof="0">
                <a:ln>
                  <a:noFill/>
                </a:ln>
                <a:solidFill>
                  <a:srgbClr val="F35FAC"/>
                </a:solidFill>
                <a:effectLst/>
                <a:uLnTx/>
                <a:uFillTx/>
                <a:latin typeface="Cambria"/>
                <a:ea typeface="+mn-ea"/>
                <a:cs typeface="+mn-cs"/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313431185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8FF511-5A6F-0FEA-90B4-255769D79E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0" name="Rectangle 499">
            <a:extLst>
              <a:ext uri="{FF2B5EF4-FFF2-40B4-BE49-F238E27FC236}">
                <a16:creationId xmlns:a16="http://schemas.microsoft.com/office/drawing/2014/main" id="{17F0D7C7-9FC2-B871-2076-3637C9A000CC}"/>
              </a:ext>
            </a:extLst>
          </p:cNvPr>
          <p:cNvSpPr/>
          <p:nvPr/>
        </p:nvSpPr>
        <p:spPr>
          <a:xfrm>
            <a:off x="546100" y="1292225"/>
            <a:ext cx="7331281" cy="427537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04C45F9-FD04-F936-C793-41EABD073F5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sz="2200"/>
              <a:t>The epithelium forms a continuous link across the upper and lower airway, acting as the first line of defence from environmental insults</a:t>
            </a:r>
            <a:r>
              <a:rPr lang="en-GB" sz="2200" baseline="30000"/>
              <a:t>1,2</a:t>
            </a:r>
            <a:endParaRPr lang="en-GB" sz="220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6A11E096-2751-B934-66C4-4B3892718538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Roboto" panose="02000000000000000000" pitchFamily="2" charset="0"/>
                <a:cs typeface="Calibri" panose="020F0502020204030204" pitchFamily="34" charset="0"/>
              </a:rPr>
              <a:t>Figure adapted from Laulajainen-Hongisto A, et al. Front Cell Dev Biol 2020;8:204, Adivitiya, et al. Biology (Basel) 2021;10:95 and Baldassi D, et al. Adv Nanobiomed Res 2021;1:2000111</a:t>
            </a:r>
            <a:r>
              <a:rPr kumimoji="0" lang="en-GB" sz="900" b="0" i="0" u="none" strike="noStrike" kern="120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Roboto" panose="02000000000000000000" pitchFamily="2" charset="0"/>
                <a:cs typeface="Calibri" panose="020F0502020204030204" pitchFamily="34" charset="0"/>
              </a:rPr>
              <a:t>5,6,10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Roboto" panose="02000000000000000000" pitchFamily="2" charset="0"/>
                <a:cs typeface="Calibri" panose="020F0502020204030204" pitchFamily="34" charset="0"/>
              </a:rPr>
              <a:t>1. Fokkens W, Reitsma S. Otolaryngol Clin North Am 2023;56:1–10; 2. Bartemes KR, Kita H. Clin Immunol 2012;143:222–235; 3. Ball M, et al. Anatomy, airway. In: StatPearls [Internet]. Treasure Island, FL, USA: StatPearls Publishing, 2023; 4. Hewitt RJ, Lloyd CM. Nat Rev Immunol 2021;21:347–362; 5. Adivitiya, et al. Biology (Basel) 2021;10:95; 6. Laulajainen-Hongisto A, et al. Front Cell Dev Biol 2020;8:204; 7. Jakwerth CA, et al. Cells 2022;11:1387; 8. Roan F, et al. J Clin Invest 2019;129:1441–1451; 9. </a:t>
            </a:r>
            <a:r>
              <a:rPr kumimoji="0" lang="en-GB" sz="9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rPr>
              <a:t>Cho H-J, et al. Rhinology 2021;59:441–450; 10. </a:t>
            </a:r>
            <a:r>
              <a:rPr lang="en-GB" sz="900" err="1">
                <a:latin typeface="+mn-lt"/>
              </a:rPr>
              <a:t>Baldassi</a:t>
            </a:r>
            <a:r>
              <a:rPr lang="en-GB" sz="900">
                <a:latin typeface="+mn-lt"/>
              </a:rPr>
              <a:t> D, et al. Adv </a:t>
            </a:r>
            <a:r>
              <a:rPr lang="en-GB" sz="900" err="1">
                <a:latin typeface="+mn-lt"/>
              </a:rPr>
              <a:t>Nanobiomed</a:t>
            </a:r>
            <a:r>
              <a:rPr lang="en-GB" sz="900">
                <a:latin typeface="+mn-lt"/>
              </a:rPr>
              <a:t> Res 2021;1:2000111</a:t>
            </a:r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Roboto" panose="02000000000000000000" pitchFamily="2" charset="0"/>
              <a:cs typeface="Calibri" panose="020F0502020204030204" pitchFamily="34" charset="0"/>
            </a:endParaRPr>
          </a:p>
        </p:txBody>
      </p:sp>
      <p:sp>
        <p:nvSpPr>
          <p:cNvPr id="253" name="Freeform: Shape 252">
            <a:extLst>
              <a:ext uri="{FF2B5EF4-FFF2-40B4-BE49-F238E27FC236}">
                <a16:creationId xmlns:a16="http://schemas.microsoft.com/office/drawing/2014/main" id="{6D0F256F-3E7A-66D2-CA5A-9438012BAF46}"/>
              </a:ext>
            </a:extLst>
          </p:cNvPr>
          <p:cNvSpPr/>
          <p:nvPr/>
        </p:nvSpPr>
        <p:spPr>
          <a:xfrm>
            <a:off x="5909891" y="3061621"/>
            <a:ext cx="143248" cy="205789"/>
          </a:xfrm>
          <a:custGeom>
            <a:avLst/>
            <a:gdLst>
              <a:gd name="connsiteX0" fmla="*/ 0 w 143248"/>
              <a:gd name="connsiteY0" fmla="*/ 0 h 205789"/>
              <a:gd name="connsiteX1" fmla="*/ 143248 w 143248"/>
              <a:gd name="connsiteY1" fmla="*/ 0 h 205789"/>
              <a:gd name="connsiteX2" fmla="*/ 141801 w 143248"/>
              <a:gd name="connsiteY2" fmla="*/ 32654 h 205789"/>
              <a:gd name="connsiteX3" fmla="*/ 134327 w 143248"/>
              <a:gd name="connsiteY3" fmla="*/ 201390 h 205789"/>
              <a:gd name="connsiteX4" fmla="*/ 133369 w 143248"/>
              <a:gd name="connsiteY4" fmla="*/ 205789 h 205789"/>
              <a:gd name="connsiteX5" fmla="*/ 7634 w 143248"/>
              <a:gd name="connsiteY5" fmla="*/ 205789 h 205789"/>
              <a:gd name="connsiteX6" fmla="*/ 7492 w 143248"/>
              <a:gd name="connsiteY6" fmla="*/ 204493 h 205789"/>
              <a:gd name="connsiteX7" fmla="*/ 9041 w 143248"/>
              <a:gd name="connsiteY7" fmla="*/ 155890 h 205789"/>
              <a:gd name="connsiteX8" fmla="*/ 1272 w 143248"/>
              <a:gd name="connsiteY8" fmla="*/ 21940 h 205789"/>
              <a:gd name="connsiteX9" fmla="*/ 0 w 143248"/>
              <a:gd name="connsiteY9" fmla="*/ 0 h 205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3248" h="205789">
                <a:moveTo>
                  <a:pt x="0" y="0"/>
                </a:moveTo>
                <a:lnTo>
                  <a:pt x="143248" y="0"/>
                </a:lnTo>
                <a:lnTo>
                  <a:pt x="141801" y="32654"/>
                </a:lnTo>
                <a:cubicBezTo>
                  <a:pt x="139835" y="88514"/>
                  <a:pt x="137868" y="144374"/>
                  <a:pt x="134327" y="201390"/>
                </a:cubicBezTo>
                <a:lnTo>
                  <a:pt x="133369" y="205789"/>
                </a:lnTo>
                <a:lnTo>
                  <a:pt x="7634" y="205789"/>
                </a:lnTo>
                <a:lnTo>
                  <a:pt x="7492" y="204493"/>
                </a:lnTo>
                <a:cubicBezTo>
                  <a:pt x="7296" y="188575"/>
                  <a:pt x="9336" y="171985"/>
                  <a:pt x="9041" y="155890"/>
                </a:cubicBezTo>
                <a:cubicBezTo>
                  <a:pt x="8107" y="111240"/>
                  <a:pt x="4690" y="66590"/>
                  <a:pt x="1272" y="2194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067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4" name="Freeform: Shape 253">
            <a:extLst>
              <a:ext uri="{FF2B5EF4-FFF2-40B4-BE49-F238E27FC236}">
                <a16:creationId xmlns:a16="http://schemas.microsoft.com/office/drawing/2014/main" id="{DC25AD7B-F8EF-1BC1-4AC2-A57CFEBFC67D}"/>
              </a:ext>
            </a:extLst>
          </p:cNvPr>
          <p:cNvSpPr/>
          <p:nvPr/>
        </p:nvSpPr>
        <p:spPr>
          <a:xfrm>
            <a:off x="5154942" y="2311482"/>
            <a:ext cx="908928" cy="750139"/>
          </a:xfrm>
          <a:custGeom>
            <a:avLst/>
            <a:gdLst>
              <a:gd name="connsiteX0" fmla="*/ 21812 w 908928"/>
              <a:gd name="connsiteY0" fmla="*/ 0 h 750139"/>
              <a:gd name="connsiteX1" fmla="*/ 437892 w 908928"/>
              <a:gd name="connsiteY1" fmla="*/ 18219 h 750139"/>
              <a:gd name="connsiteX2" fmla="*/ 824863 w 908928"/>
              <a:gd name="connsiteY2" fmla="*/ 183698 h 750139"/>
              <a:gd name="connsiteX3" fmla="*/ 904224 w 908928"/>
              <a:gd name="connsiteY3" fmla="*/ 614057 h 750139"/>
              <a:gd name="connsiteX4" fmla="*/ 898197 w 908928"/>
              <a:gd name="connsiteY4" fmla="*/ 750139 h 750139"/>
              <a:gd name="connsiteX5" fmla="*/ 754949 w 908928"/>
              <a:gd name="connsiteY5" fmla="*/ 750139 h 750139"/>
              <a:gd name="connsiteX6" fmla="*/ 748452 w 908928"/>
              <a:gd name="connsiteY6" fmla="*/ 638129 h 750139"/>
              <a:gd name="connsiteX7" fmla="*/ 675385 w 908928"/>
              <a:gd name="connsiteY7" fmla="*/ 388824 h 750139"/>
              <a:gd name="connsiteX8" fmla="*/ 465034 w 908928"/>
              <a:gd name="connsiteY8" fmla="*/ 316232 h 750139"/>
              <a:gd name="connsiteX9" fmla="*/ 194990 w 908928"/>
              <a:gd name="connsiteY9" fmla="*/ 302922 h 750139"/>
              <a:gd name="connsiteX10" fmla="*/ 117990 w 908928"/>
              <a:gd name="connsiteY10" fmla="*/ 285553 h 750139"/>
              <a:gd name="connsiteX11" fmla="*/ 127922 w 908928"/>
              <a:gd name="connsiteY11" fmla="*/ 276585 h 750139"/>
              <a:gd name="connsiteX12" fmla="*/ 79243 w 908928"/>
              <a:gd name="connsiteY12" fmla="*/ 201917 h 750139"/>
              <a:gd name="connsiteX13" fmla="*/ 150540 w 908928"/>
              <a:gd name="connsiteY13" fmla="*/ 208807 h 750139"/>
              <a:gd name="connsiteX14" fmla="*/ 407111 w 908928"/>
              <a:gd name="connsiteY14" fmla="*/ 240809 h 750139"/>
              <a:gd name="connsiteX15" fmla="*/ 510664 w 908928"/>
              <a:gd name="connsiteY15" fmla="*/ 240054 h 750139"/>
              <a:gd name="connsiteX16" fmla="*/ 555311 w 908928"/>
              <a:gd name="connsiteY16" fmla="*/ 160948 h 750139"/>
              <a:gd name="connsiteX17" fmla="*/ 478113 w 908928"/>
              <a:gd name="connsiteY17" fmla="*/ 119130 h 750139"/>
              <a:gd name="connsiteX18" fmla="*/ 25549 w 908928"/>
              <a:gd name="connsiteY18" fmla="*/ 90150 h 750139"/>
              <a:gd name="connsiteX19" fmla="*/ 21812 w 908928"/>
              <a:gd name="connsiteY19" fmla="*/ 0 h 750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908928" h="750139">
                <a:moveTo>
                  <a:pt x="21812" y="0"/>
                </a:moveTo>
                <a:cubicBezTo>
                  <a:pt x="158703" y="21334"/>
                  <a:pt x="299329" y="8118"/>
                  <a:pt x="437892" y="18219"/>
                </a:cubicBezTo>
                <a:cubicBezTo>
                  <a:pt x="583043" y="28885"/>
                  <a:pt x="737045" y="72120"/>
                  <a:pt x="824863" y="183698"/>
                </a:cubicBezTo>
                <a:cubicBezTo>
                  <a:pt x="918483" y="302451"/>
                  <a:pt x="913468" y="465286"/>
                  <a:pt x="904224" y="614057"/>
                </a:cubicBezTo>
                <a:lnTo>
                  <a:pt x="898197" y="750139"/>
                </a:lnTo>
                <a:lnTo>
                  <a:pt x="754949" y="750139"/>
                </a:lnTo>
                <a:lnTo>
                  <a:pt x="748452" y="638129"/>
                </a:lnTo>
                <a:cubicBezTo>
                  <a:pt x="746682" y="549489"/>
                  <a:pt x="740781" y="451410"/>
                  <a:pt x="675385" y="388824"/>
                </a:cubicBezTo>
                <a:cubicBezTo>
                  <a:pt x="621494" y="337378"/>
                  <a:pt x="540658" y="323879"/>
                  <a:pt x="465034" y="316232"/>
                </a:cubicBezTo>
                <a:cubicBezTo>
                  <a:pt x="374954" y="307076"/>
                  <a:pt x="285169" y="308020"/>
                  <a:pt x="194990" y="302922"/>
                </a:cubicBezTo>
                <a:cubicBezTo>
                  <a:pt x="170995" y="301601"/>
                  <a:pt x="142771" y="296503"/>
                  <a:pt x="117990" y="285553"/>
                </a:cubicBezTo>
                <a:cubicBezTo>
                  <a:pt x="123693" y="279890"/>
                  <a:pt x="127922" y="276585"/>
                  <a:pt x="127922" y="276585"/>
                </a:cubicBezTo>
                <a:cubicBezTo>
                  <a:pt x="91536" y="265447"/>
                  <a:pt x="72753" y="231180"/>
                  <a:pt x="79243" y="201917"/>
                </a:cubicBezTo>
                <a:cubicBezTo>
                  <a:pt x="99403" y="200312"/>
                  <a:pt x="129200" y="206731"/>
                  <a:pt x="150540" y="208807"/>
                </a:cubicBezTo>
                <a:cubicBezTo>
                  <a:pt x="236392" y="216832"/>
                  <a:pt x="321948" y="227498"/>
                  <a:pt x="407111" y="240809"/>
                </a:cubicBezTo>
                <a:cubicBezTo>
                  <a:pt x="441629" y="246190"/>
                  <a:pt x="478015" y="251948"/>
                  <a:pt x="510664" y="240054"/>
                </a:cubicBezTo>
                <a:cubicBezTo>
                  <a:pt x="543412" y="228253"/>
                  <a:pt x="569275" y="191722"/>
                  <a:pt x="555311" y="160948"/>
                </a:cubicBezTo>
                <a:cubicBezTo>
                  <a:pt x="543018" y="133762"/>
                  <a:pt x="508403" y="124511"/>
                  <a:pt x="478113" y="119130"/>
                </a:cubicBezTo>
                <a:cubicBezTo>
                  <a:pt x="329127" y="92793"/>
                  <a:pt x="176895" y="83070"/>
                  <a:pt x="25549" y="90150"/>
                </a:cubicBezTo>
                <a:cubicBezTo>
                  <a:pt x="-21556" y="69099"/>
                  <a:pt x="8339" y="18785"/>
                  <a:pt x="21812" y="0"/>
                </a:cubicBezTo>
                <a:close/>
              </a:path>
            </a:pathLst>
          </a:custGeom>
          <a:solidFill>
            <a:schemeClr val="bg2">
              <a:lumMod val="20000"/>
              <a:lumOff val="80000"/>
            </a:schemeClr>
          </a:solidFill>
          <a:ln w="12067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5" name="Freeform: Shape 254">
            <a:extLst>
              <a:ext uri="{FF2B5EF4-FFF2-40B4-BE49-F238E27FC236}">
                <a16:creationId xmlns:a16="http://schemas.microsoft.com/office/drawing/2014/main" id="{CE47B501-1E99-A106-AA24-E2DADCE6FECA}"/>
              </a:ext>
            </a:extLst>
          </p:cNvPr>
          <p:cNvSpPr/>
          <p:nvPr/>
        </p:nvSpPr>
        <p:spPr>
          <a:xfrm>
            <a:off x="5917526" y="3267409"/>
            <a:ext cx="125735" cy="73436"/>
          </a:xfrm>
          <a:custGeom>
            <a:avLst/>
            <a:gdLst>
              <a:gd name="connsiteX0" fmla="*/ 0 w 125735"/>
              <a:gd name="connsiteY0" fmla="*/ 0 h 73436"/>
              <a:gd name="connsiteX1" fmla="*/ 125735 w 125735"/>
              <a:gd name="connsiteY1" fmla="*/ 0 h 73436"/>
              <a:gd name="connsiteX2" fmla="*/ 118666 w 125735"/>
              <a:gd name="connsiteY2" fmla="*/ 32463 h 73436"/>
              <a:gd name="connsiteX3" fmla="*/ 98174 w 125735"/>
              <a:gd name="connsiteY3" fmla="*/ 63378 h 73436"/>
              <a:gd name="connsiteX4" fmla="*/ 11733 w 125735"/>
              <a:gd name="connsiteY4" fmla="*/ 43272 h 73436"/>
              <a:gd name="connsiteX5" fmla="*/ 2403 w 125735"/>
              <a:gd name="connsiteY5" fmla="*/ 21931 h 73436"/>
              <a:gd name="connsiteX6" fmla="*/ 0 w 125735"/>
              <a:gd name="connsiteY6" fmla="*/ 0 h 73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5735" h="73436">
                <a:moveTo>
                  <a:pt x="0" y="0"/>
                </a:moveTo>
                <a:lnTo>
                  <a:pt x="125735" y="0"/>
                </a:lnTo>
                <a:lnTo>
                  <a:pt x="118666" y="32463"/>
                </a:lnTo>
                <a:cubicBezTo>
                  <a:pt x="113983" y="44687"/>
                  <a:pt x="107222" y="55921"/>
                  <a:pt x="98174" y="63378"/>
                </a:cubicBezTo>
                <a:cubicBezTo>
                  <a:pt x="72704" y="84334"/>
                  <a:pt x="30319" y="70080"/>
                  <a:pt x="11733" y="43272"/>
                </a:cubicBezTo>
                <a:cubicBezTo>
                  <a:pt x="7111" y="36570"/>
                  <a:pt x="4192" y="29407"/>
                  <a:pt x="2403" y="21931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2067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6" name="Freeform: Shape 16">
            <a:extLst>
              <a:ext uri="{FF2B5EF4-FFF2-40B4-BE49-F238E27FC236}">
                <a16:creationId xmlns:a16="http://schemas.microsoft.com/office/drawing/2014/main" id="{90477285-88BC-25B0-4870-CC930BB79B64}"/>
              </a:ext>
            </a:extLst>
          </p:cNvPr>
          <p:cNvSpPr/>
          <p:nvPr/>
        </p:nvSpPr>
        <p:spPr>
          <a:xfrm>
            <a:off x="5869126" y="3263105"/>
            <a:ext cx="258484" cy="721103"/>
          </a:xfrm>
          <a:custGeom>
            <a:avLst/>
            <a:gdLst>
              <a:gd name="connsiteX0" fmla="*/ 317471 w 317712"/>
              <a:gd name="connsiteY0" fmla="*/ 819405 h 923356"/>
              <a:gd name="connsiteX1" fmla="*/ 260781 w 317712"/>
              <a:gd name="connsiteY1" fmla="*/ 923357 h 923356"/>
              <a:gd name="connsiteX2" fmla="*/ 215937 w 317712"/>
              <a:gd name="connsiteY2" fmla="*/ 876095 h 923356"/>
              <a:gd name="connsiteX3" fmla="*/ 199860 w 317712"/>
              <a:gd name="connsiteY3" fmla="*/ 869447 h 923356"/>
              <a:gd name="connsiteX4" fmla="*/ 184872 w 317712"/>
              <a:gd name="connsiteY4" fmla="*/ 841888 h 923356"/>
              <a:gd name="connsiteX5" fmla="*/ 184872 w 317712"/>
              <a:gd name="connsiteY5" fmla="*/ 841888 h 923356"/>
              <a:gd name="connsiteX6" fmla="*/ 178103 w 317712"/>
              <a:gd name="connsiteY6" fmla="*/ 800307 h 923356"/>
              <a:gd name="connsiteX7" fmla="*/ 116578 w 317712"/>
              <a:gd name="connsiteY7" fmla="*/ 802725 h 923356"/>
              <a:gd name="connsiteX8" fmla="*/ 108117 w 317712"/>
              <a:gd name="connsiteY8" fmla="*/ 830888 h 923356"/>
              <a:gd name="connsiteX9" fmla="*/ 90711 w 317712"/>
              <a:gd name="connsiteY9" fmla="*/ 852162 h 923356"/>
              <a:gd name="connsiteX10" fmla="*/ 88173 w 317712"/>
              <a:gd name="connsiteY10" fmla="*/ 854580 h 923356"/>
              <a:gd name="connsiteX11" fmla="*/ 55174 w 317712"/>
              <a:gd name="connsiteY11" fmla="*/ 892413 h 923356"/>
              <a:gd name="connsiteX12" fmla="*/ 781 w 317712"/>
              <a:gd name="connsiteY12" fmla="*/ 778912 h 923356"/>
              <a:gd name="connsiteX13" fmla="*/ 12143 w 317712"/>
              <a:gd name="connsiteY13" fmla="*/ 756430 h 923356"/>
              <a:gd name="connsiteX14" fmla="*/ 38373 w 317712"/>
              <a:gd name="connsiteY14" fmla="*/ 743496 h 923356"/>
              <a:gd name="connsiteX15" fmla="*/ 38614 w 317712"/>
              <a:gd name="connsiteY15" fmla="*/ 743496 h 923356"/>
              <a:gd name="connsiteX16" fmla="*/ 50460 w 317712"/>
              <a:gd name="connsiteY16" fmla="*/ 695388 h 923356"/>
              <a:gd name="connsiteX17" fmla="*/ 57471 w 317712"/>
              <a:gd name="connsiteY17" fmla="*/ 686807 h 923356"/>
              <a:gd name="connsiteX18" fmla="*/ 52636 w 317712"/>
              <a:gd name="connsiteY18" fmla="*/ 659126 h 923356"/>
              <a:gd name="connsiteX19" fmla="*/ 59767 w 317712"/>
              <a:gd name="connsiteY19" fmla="*/ 641962 h 923356"/>
              <a:gd name="connsiteX20" fmla="*/ 53723 w 317712"/>
              <a:gd name="connsiteY20" fmla="*/ 603282 h 923356"/>
              <a:gd name="connsiteX21" fmla="*/ 57108 w 317712"/>
              <a:gd name="connsiteY21" fmla="*/ 581767 h 923356"/>
              <a:gd name="connsiteX22" fmla="*/ 57471 w 317712"/>
              <a:gd name="connsiteY22" fmla="*/ 580558 h 923356"/>
              <a:gd name="connsiteX23" fmla="*/ 54328 w 317712"/>
              <a:gd name="connsiteY23" fmla="*/ 537648 h 923356"/>
              <a:gd name="connsiteX24" fmla="*/ 58679 w 317712"/>
              <a:gd name="connsiteY24" fmla="*/ 516374 h 923356"/>
              <a:gd name="connsiteX25" fmla="*/ 59888 w 317712"/>
              <a:gd name="connsiteY25" fmla="*/ 512143 h 923356"/>
              <a:gd name="connsiteX26" fmla="*/ 57712 w 317712"/>
              <a:gd name="connsiteY26" fmla="*/ 458113 h 923356"/>
              <a:gd name="connsiteX27" fmla="*/ 59888 w 317712"/>
              <a:gd name="connsiteY27" fmla="*/ 450618 h 923356"/>
              <a:gd name="connsiteX28" fmla="*/ 56383 w 317712"/>
              <a:gd name="connsiteY28" fmla="*/ 444817 h 923356"/>
              <a:gd name="connsiteX29" fmla="*/ 59888 w 317712"/>
              <a:gd name="connsiteY29" fmla="*/ 383050 h 923356"/>
              <a:gd name="connsiteX30" fmla="*/ 62306 w 317712"/>
              <a:gd name="connsiteY30" fmla="*/ 374951 h 923356"/>
              <a:gd name="connsiteX31" fmla="*/ 58921 w 317712"/>
              <a:gd name="connsiteY31" fmla="*/ 370963 h 923356"/>
              <a:gd name="connsiteX32" fmla="*/ 62306 w 317712"/>
              <a:gd name="connsiteY32" fmla="*/ 315844 h 923356"/>
              <a:gd name="connsiteX33" fmla="*/ 55295 w 317712"/>
              <a:gd name="connsiteY33" fmla="*/ 288889 h 923356"/>
              <a:gd name="connsiteX34" fmla="*/ 55657 w 317712"/>
              <a:gd name="connsiteY34" fmla="*/ 278494 h 923356"/>
              <a:gd name="connsiteX35" fmla="*/ 59888 w 317712"/>
              <a:gd name="connsiteY35" fmla="*/ 247308 h 923356"/>
              <a:gd name="connsiteX36" fmla="*/ 55416 w 317712"/>
              <a:gd name="connsiteY36" fmla="*/ 206453 h 923356"/>
              <a:gd name="connsiteX37" fmla="*/ 57592 w 317712"/>
              <a:gd name="connsiteY37" fmla="*/ 189531 h 923356"/>
              <a:gd name="connsiteX38" fmla="*/ 59888 w 317712"/>
              <a:gd name="connsiteY38" fmla="*/ 176476 h 923356"/>
              <a:gd name="connsiteX39" fmla="*/ 57833 w 317712"/>
              <a:gd name="connsiteY39" fmla="*/ 120270 h 923356"/>
              <a:gd name="connsiteX40" fmla="*/ 59163 w 317712"/>
              <a:gd name="connsiteY40" fmla="*/ 109874 h 923356"/>
              <a:gd name="connsiteX41" fmla="*/ 59767 w 317712"/>
              <a:gd name="connsiteY41" fmla="*/ 105644 h 923356"/>
              <a:gd name="connsiteX42" fmla="*/ 57471 w 317712"/>
              <a:gd name="connsiteY42" fmla="*/ 53668 h 923356"/>
              <a:gd name="connsiteX43" fmla="*/ 56625 w 317712"/>
              <a:gd name="connsiteY43" fmla="*/ 51371 h 923356"/>
              <a:gd name="connsiteX44" fmla="*/ 54932 w 317712"/>
              <a:gd name="connsiteY44" fmla="*/ 34691 h 923356"/>
              <a:gd name="connsiteX45" fmla="*/ 59888 w 317712"/>
              <a:gd name="connsiteY45" fmla="*/ 1692 h 923356"/>
              <a:gd name="connsiteX46" fmla="*/ 215332 w 317712"/>
              <a:gd name="connsiteY46" fmla="*/ 0 h 923356"/>
              <a:gd name="connsiteX47" fmla="*/ 214486 w 317712"/>
              <a:gd name="connsiteY47" fmla="*/ 27680 h 923356"/>
              <a:gd name="connsiteX48" fmla="*/ 213519 w 317712"/>
              <a:gd name="connsiteY48" fmla="*/ 29977 h 923356"/>
              <a:gd name="connsiteX49" fmla="*/ 214970 w 317712"/>
              <a:gd name="connsiteY49" fmla="*/ 54877 h 923356"/>
              <a:gd name="connsiteX50" fmla="*/ 214970 w 317712"/>
              <a:gd name="connsiteY50" fmla="*/ 54877 h 923356"/>
              <a:gd name="connsiteX51" fmla="*/ 215937 w 317712"/>
              <a:gd name="connsiteY51" fmla="*/ 70107 h 923356"/>
              <a:gd name="connsiteX52" fmla="*/ 222706 w 317712"/>
              <a:gd name="connsiteY52" fmla="*/ 102743 h 923356"/>
              <a:gd name="connsiteX53" fmla="*/ 223189 w 317712"/>
              <a:gd name="connsiteY53" fmla="*/ 118577 h 923356"/>
              <a:gd name="connsiteX54" fmla="*/ 222947 w 317712"/>
              <a:gd name="connsiteY54" fmla="*/ 129214 h 923356"/>
              <a:gd name="connsiteX55" fmla="*/ 218233 w 317712"/>
              <a:gd name="connsiteY55" fmla="*/ 176597 h 923356"/>
              <a:gd name="connsiteX56" fmla="*/ 223310 w 317712"/>
              <a:gd name="connsiteY56" fmla="*/ 190377 h 923356"/>
              <a:gd name="connsiteX57" fmla="*/ 224156 w 317712"/>
              <a:gd name="connsiteY57" fmla="*/ 203068 h 923356"/>
              <a:gd name="connsiteX58" fmla="*/ 220530 w 317712"/>
              <a:gd name="connsiteY58" fmla="*/ 233287 h 923356"/>
              <a:gd name="connsiteX59" fmla="*/ 226332 w 317712"/>
              <a:gd name="connsiteY59" fmla="*/ 273538 h 923356"/>
              <a:gd name="connsiteX60" fmla="*/ 225727 w 317712"/>
              <a:gd name="connsiteY60" fmla="*/ 285867 h 923356"/>
              <a:gd name="connsiteX61" fmla="*/ 225244 w 317712"/>
              <a:gd name="connsiteY61" fmla="*/ 292394 h 923356"/>
              <a:gd name="connsiteX62" fmla="*/ 222947 w 317712"/>
              <a:gd name="connsiteY62" fmla="*/ 351502 h 923356"/>
              <a:gd name="connsiteX63" fmla="*/ 225365 w 317712"/>
              <a:gd name="connsiteY63" fmla="*/ 362622 h 923356"/>
              <a:gd name="connsiteX64" fmla="*/ 226573 w 317712"/>
              <a:gd name="connsiteY64" fmla="*/ 377248 h 923356"/>
              <a:gd name="connsiteX65" fmla="*/ 225244 w 317712"/>
              <a:gd name="connsiteY65" fmla="*/ 431883 h 923356"/>
              <a:gd name="connsiteX66" fmla="*/ 226453 w 317712"/>
              <a:gd name="connsiteY66" fmla="*/ 439619 h 923356"/>
              <a:gd name="connsiteX67" fmla="*/ 228024 w 317712"/>
              <a:gd name="connsiteY67" fmla="*/ 455333 h 923356"/>
              <a:gd name="connsiteX68" fmla="*/ 230079 w 317712"/>
              <a:gd name="connsiteY68" fmla="*/ 510935 h 923356"/>
              <a:gd name="connsiteX69" fmla="*/ 230079 w 317712"/>
              <a:gd name="connsiteY69" fmla="*/ 512264 h 923356"/>
              <a:gd name="connsiteX70" fmla="*/ 233222 w 317712"/>
              <a:gd name="connsiteY70" fmla="*/ 526044 h 923356"/>
              <a:gd name="connsiteX71" fmla="*/ 232617 w 317712"/>
              <a:gd name="connsiteY71" fmla="*/ 576811 h 923356"/>
              <a:gd name="connsiteX72" fmla="*/ 230200 w 317712"/>
              <a:gd name="connsiteY72" fmla="*/ 597360 h 923356"/>
              <a:gd name="connsiteX73" fmla="*/ 230925 w 317712"/>
              <a:gd name="connsiteY73" fmla="*/ 598931 h 923356"/>
              <a:gd name="connsiteX74" fmla="*/ 241078 w 317712"/>
              <a:gd name="connsiteY74" fmla="*/ 659489 h 923356"/>
              <a:gd name="connsiteX75" fmla="*/ 243979 w 317712"/>
              <a:gd name="connsiteY75" fmla="*/ 693938 h 923356"/>
              <a:gd name="connsiteX76" fmla="*/ 244463 w 317712"/>
              <a:gd name="connsiteY76" fmla="*/ 701311 h 923356"/>
              <a:gd name="connsiteX77" fmla="*/ 272022 w 317712"/>
              <a:gd name="connsiteY77" fmla="*/ 747848 h 923356"/>
              <a:gd name="connsiteX78" fmla="*/ 277461 w 317712"/>
              <a:gd name="connsiteY78" fmla="*/ 750991 h 923356"/>
              <a:gd name="connsiteX79" fmla="*/ 294988 w 317712"/>
              <a:gd name="connsiteY79" fmla="*/ 766704 h 923356"/>
              <a:gd name="connsiteX80" fmla="*/ 317713 w 317712"/>
              <a:gd name="connsiteY80" fmla="*/ 819647 h 923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317712" h="923356">
                <a:moveTo>
                  <a:pt x="317471" y="819405"/>
                </a:moveTo>
                <a:cubicBezTo>
                  <a:pt x="315174" y="850107"/>
                  <a:pt x="260781" y="923357"/>
                  <a:pt x="260781" y="923357"/>
                </a:cubicBezTo>
                <a:cubicBezTo>
                  <a:pt x="234793" y="921060"/>
                  <a:pt x="215937" y="876095"/>
                  <a:pt x="215937" y="876095"/>
                </a:cubicBezTo>
                <a:cubicBezTo>
                  <a:pt x="209530" y="876095"/>
                  <a:pt x="204212" y="873678"/>
                  <a:pt x="199860" y="869447"/>
                </a:cubicBezTo>
                <a:cubicBezTo>
                  <a:pt x="192850" y="863162"/>
                  <a:pt x="188015" y="852767"/>
                  <a:pt x="184872" y="841888"/>
                </a:cubicBezTo>
                <a:lnTo>
                  <a:pt x="184872" y="841888"/>
                </a:lnTo>
                <a:cubicBezTo>
                  <a:pt x="178828" y="821702"/>
                  <a:pt x="178103" y="800307"/>
                  <a:pt x="178103" y="800307"/>
                </a:cubicBezTo>
                <a:cubicBezTo>
                  <a:pt x="159126" y="814449"/>
                  <a:pt x="116578" y="802725"/>
                  <a:pt x="116578" y="802725"/>
                </a:cubicBezTo>
                <a:cubicBezTo>
                  <a:pt x="118512" y="811427"/>
                  <a:pt x="114160" y="821823"/>
                  <a:pt x="108117" y="830888"/>
                </a:cubicBezTo>
                <a:cubicBezTo>
                  <a:pt x="102194" y="840317"/>
                  <a:pt x="94579" y="848294"/>
                  <a:pt x="90711" y="852162"/>
                </a:cubicBezTo>
                <a:cubicBezTo>
                  <a:pt x="89140" y="853733"/>
                  <a:pt x="88173" y="854580"/>
                  <a:pt x="88173" y="854580"/>
                </a:cubicBezTo>
                <a:cubicBezTo>
                  <a:pt x="90590" y="885403"/>
                  <a:pt x="55174" y="892413"/>
                  <a:pt x="55174" y="892413"/>
                </a:cubicBezTo>
                <a:lnTo>
                  <a:pt x="781" y="778912"/>
                </a:lnTo>
                <a:cubicBezTo>
                  <a:pt x="-2241" y="769968"/>
                  <a:pt x="3923" y="762232"/>
                  <a:pt x="12143" y="756430"/>
                </a:cubicBezTo>
                <a:cubicBezTo>
                  <a:pt x="22538" y="748694"/>
                  <a:pt x="36318" y="744222"/>
                  <a:pt x="38373" y="743496"/>
                </a:cubicBezTo>
                <a:cubicBezTo>
                  <a:pt x="38373" y="743496"/>
                  <a:pt x="38614" y="743496"/>
                  <a:pt x="38614" y="743496"/>
                </a:cubicBezTo>
                <a:cubicBezTo>
                  <a:pt x="28823" y="728750"/>
                  <a:pt x="41757" y="707234"/>
                  <a:pt x="50460" y="695388"/>
                </a:cubicBezTo>
                <a:cubicBezTo>
                  <a:pt x="54449" y="690070"/>
                  <a:pt x="57471" y="686807"/>
                  <a:pt x="57471" y="686807"/>
                </a:cubicBezTo>
                <a:cubicBezTo>
                  <a:pt x="48889" y="680763"/>
                  <a:pt x="49735" y="669159"/>
                  <a:pt x="52636" y="659126"/>
                </a:cubicBezTo>
                <a:cubicBezTo>
                  <a:pt x="55295" y="649698"/>
                  <a:pt x="59767" y="641962"/>
                  <a:pt x="59767" y="641962"/>
                </a:cubicBezTo>
                <a:cubicBezTo>
                  <a:pt x="52152" y="635556"/>
                  <a:pt x="52152" y="618029"/>
                  <a:pt x="53723" y="603282"/>
                </a:cubicBezTo>
                <a:cubicBezTo>
                  <a:pt x="54811" y="593371"/>
                  <a:pt x="56504" y="584789"/>
                  <a:pt x="57108" y="581767"/>
                </a:cubicBezTo>
                <a:cubicBezTo>
                  <a:pt x="57350" y="581042"/>
                  <a:pt x="57471" y="580558"/>
                  <a:pt x="57471" y="580558"/>
                </a:cubicBezTo>
                <a:cubicBezTo>
                  <a:pt x="51548" y="569680"/>
                  <a:pt x="52152" y="552153"/>
                  <a:pt x="54328" y="537648"/>
                </a:cubicBezTo>
                <a:cubicBezTo>
                  <a:pt x="55657" y="528703"/>
                  <a:pt x="57471" y="520846"/>
                  <a:pt x="58679" y="516374"/>
                </a:cubicBezTo>
                <a:cubicBezTo>
                  <a:pt x="59405" y="513715"/>
                  <a:pt x="59888" y="512143"/>
                  <a:pt x="59888" y="512143"/>
                </a:cubicBezTo>
                <a:cubicBezTo>
                  <a:pt x="49493" y="498122"/>
                  <a:pt x="54449" y="471046"/>
                  <a:pt x="57712" y="458113"/>
                </a:cubicBezTo>
                <a:cubicBezTo>
                  <a:pt x="58921" y="453520"/>
                  <a:pt x="59888" y="450618"/>
                  <a:pt x="59888" y="450618"/>
                </a:cubicBezTo>
                <a:cubicBezTo>
                  <a:pt x="58559" y="449047"/>
                  <a:pt x="57350" y="446992"/>
                  <a:pt x="56383" y="444817"/>
                </a:cubicBezTo>
                <a:cubicBezTo>
                  <a:pt x="49009" y="428136"/>
                  <a:pt x="55899" y="397555"/>
                  <a:pt x="59888" y="383050"/>
                </a:cubicBezTo>
                <a:cubicBezTo>
                  <a:pt x="61218" y="378094"/>
                  <a:pt x="62306" y="374951"/>
                  <a:pt x="62306" y="374951"/>
                </a:cubicBezTo>
                <a:cubicBezTo>
                  <a:pt x="60976" y="373743"/>
                  <a:pt x="59767" y="372413"/>
                  <a:pt x="58921" y="370963"/>
                </a:cubicBezTo>
                <a:cubicBezTo>
                  <a:pt x="45988" y="352469"/>
                  <a:pt x="62306" y="315844"/>
                  <a:pt x="62306" y="315844"/>
                </a:cubicBezTo>
                <a:cubicBezTo>
                  <a:pt x="57350" y="310042"/>
                  <a:pt x="55537" y="299768"/>
                  <a:pt x="55295" y="288889"/>
                </a:cubicBezTo>
                <a:cubicBezTo>
                  <a:pt x="55295" y="285504"/>
                  <a:pt x="55295" y="281999"/>
                  <a:pt x="55657" y="278494"/>
                </a:cubicBezTo>
                <a:cubicBezTo>
                  <a:pt x="56504" y="262176"/>
                  <a:pt x="59888" y="247308"/>
                  <a:pt x="59888" y="247308"/>
                </a:cubicBezTo>
                <a:cubicBezTo>
                  <a:pt x="53965" y="239210"/>
                  <a:pt x="53965" y="221804"/>
                  <a:pt x="55416" y="206453"/>
                </a:cubicBezTo>
                <a:cubicBezTo>
                  <a:pt x="55899" y="200288"/>
                  <a:pt x="56745" y="194366"/>
                  <a:pt x="57592" y="189531"/>
                </a:cubicBezTo>
                <a:cubicBezTo>
                  <a:pt x="58800" y="181795"/>
                  <a:pt x="59888" y="176476"/>
                  <a:pt x="59888" y="176476"/>
                </a:cubicBezTo>
                <a:cubicBezTo>
                  <a:pt x="53603" y="166927"/>
                  <a:pt x="55778" y="138038"/>
                  <a:pt x="57833" y="120270"/>
                </a:cubicBezTo>
                <a:cubicBezTo>
                  <a:pt x="58317" y="116039"/>
                  <a:pt x="58800" y="112413"/>
                  <a:pt x="59163" y="109874"/>
                </a:cubicBezTo>
                <a:cubicBezTo>
                  <a:pt x="59646" y="107215"/>
                  <a:pt x="59767" y="105644"/>
                  <a:pt x="59767" y="105644"/>
                </a:cubicBezTo>
                <a:cubicBezTo>
                  <a:pt x="50339" y="91502"/>
                  <a:pt x="57471" y="53668"/>
                  <a:pt x="57471" y="53668"/>
                </a:cubicBezTo>
                <a:cubicBezTo>
                  <a:pt x="57108" y="52943"/>
                  <a:pt x="56866" y="52218"/>
                  <a:pt x="56625" y="51371"/>
                </a:cubicBezTo>
                <a:cubicBezTo>
                  <a:pt x="55174" y="46537"/>
                  <a:pt x="54690" y="40735"/>
                  <a:pt x="54932" y="34691"/>
                </a:cubicBezTo>
                <a:cubicBezTo>
                  <a:pt x="55295" y="18736"/>
                  <a:pt x="59888" y="1692"/>
                  <a:pt x="59888" y="1692"/>
                </a:cubicBezTo>
                <a:lnTo>
                  <a:pt x="215332" y="0"/>
                </a:lnTo>
                <a:cubicBezTo>
                  <a:pt x="222464" y="4231"/>
                  <a:pt x="216783" y="21395"/>
                  <a:pt x="214486" y="27680"/>
                </a:cubicBezTo>
                <a:cubicBezTo>
                  <a:pt x="214003" y="29131"/>
                  <a:pt x="213519" y="29977"/>
                  <a:pt x="213519" y="29977"/>
                </a:cubicBezTo>
                <a:lnTo>
                  <a:pt x="214970" y="54877"/>
                </a:lnTo>
                <a:lnTo>
                  <a:pt x="214970" y="54877"/>
                </a:lnTo>
                <a:cubicBezTo>
                  <a:pt x="214970" y="54877"/>
                  <a:pt x="215937" y="70107"/>
                  <a:pt x="215937" y="70107"/>
                </a:cubicBezTo>
                <a:cubicBezTo>
                  <a:pt x="220288" y="77722"/>
                  <a:pt x="222101" y="90776"/>
                  <a:pt x="222706" y="102743"/>
                </a:cubicBezTo>
                <a:cubicBezTo>
                  <a:pt x="223189" y="108545"/>
                  <a:pt x="223189" y="113984"/>
                  <a:pt x="223189" y="118577"/>
                </a:cubicBezTo>
                <a:cubicBezTo>
                  <a:pt x="223189" y="124984"/>
                  <a:pt x="222947" y="129214"/>
                  <a:pt x="222947" y="129214"/>
                </a:cubicBezTo>
                <a:cubicBezTo>
                  <a:pt x="230079" y="148192"/>
                  <a:pt x="218233" y="176597"/>
                  <a:pt x="218233" y="176597"/>
                </a:cubicBezTo>
                <a:cubicBezTo>
                  <a:pt x="220892" y="180223"/>
                  <a:pt x="222343" y="185058"/>
                  <a:pt x="223310" y="190377"/>
                </a:cubicBezTo>
                <a:cubicBezTo>
                  <a:pt x="223914" y="194486"/>
                  <a:pt x="224156" y="198838"/>
                  <a:pt x="224156" y="203068"/>
                </a:cubicBezTo>
                <a:cubicBezTo>
                  <a:pt x="224156" y="218420"/>
                  <a:pt x="220530" y="233287"/>
                  <a:pt x="220530" y="233287"/>
                </a:cubicBezTo>
                <a:cubicBezTo>
                  <a:pt x="226211" y="238968"/>
                  <a:pt x="226694" y="258429"/>
                  <a:pt x="226332" y="273538"/>
                </a:cubicBezTo>
                <a:cubicBezTo>
                  <a:pt x="226332" y="278373"/>
                  <a:pt x="225969" y="282604"/>
                  <a:pt x="225727" y="285867"/>
                </a:cubicBezTo>
                <a:cubicBezTo>
                  <a:pt x="225486" y="289977"/>
                  <a:pt x="225244" y="292394"/>
                  <a:pt x="225244" y="292394"/>
                </a:cubicBezTo>
                <a:cubicBezTo>
                  <a:pt x="234793" y="311251"/>
                  <a:pt x="222947" y="351502"/>
                  <a:pt x="222947" y="351502"/>
                </a:cubicBezTo>
                <a:cubicBezTo>
                  <a:pt x="224035" y="354403"/>
                  <a:pt x="224881" y="358150"/>
                  <a:pt x="225365" y="362622"/>
                </a:cubicBezTo>
                <a:cubicBezTo>
                  <a:pt x="225969" y="366974"/>
                  <a:pt x="226332" y="372050"/>
                  <a:pt x="226573" y="377248"/>
                </a:cubicBezTo>
                <a:cubicBezTo>
                  <a:pt x="227661" y="401785"/>
                  <a:pt x="225244" y="431883"/>
                  <a:pt x="225244" y="431883"/>
                </a:cubicBezTo>
                <a:cubicBezTo>
                  <a:pt x="225727" y="434180"/>
                  <a:pt x="226090" y="436839"/>
                  <a:pt x="226453" y="439619"/>
                </a:cubicBezTo>
                <a:cubicBezTo>
                  <a:pt x="227057" y="444454"/>
                  <a:pt x="227661" y="449893"/>
                  <a:pt x="228024" y="455333"/>
                </a:cubicBezTo>
                <a:cubicBezTo>
                  <a:pt x="229837" y="478420"/>
                  <a:pt x="230079" y="504891"/>
                  <a:pt x="230079" y="510935"/>
                </a:cubicBezTo>
                <a:lnTo>
                  <a:pt x="230079" y="512264"/>
                </a:lnTo>
                <a:cubicBezTo>
                  <a:pt x="231529" y="516011"/>
                  <a:pt x="232496" y="520725"/>
                  <a:pt x="233222" y="526044"/>
                </a:cubicBezTo>
                <a:cubicBezTo>
                  <a:pt x="235276" y="541516"/>
                  <a:pt x="234068" y="561823"/>
                  <a:pt x="232617" y="576811"/>
                </a:cubicBezTo>
                <a:cubicBezTo>
                  <a:pt x="231408" y="588778"/>
                  <a:pt x="230200" y="597360"/>
                  <a:pt x="230200" y="597360"/>
                </a:cubicBezTo>
                <a:cubicBezTo>
                  <a:pt x="230441" y="597843"/>
                  <a:pt x="230683" y="598447"/>
                  <a:pt x="230925" y="598931"/>
                </a:cubicBezTo>
                <a:cubicBezTo>
                  <a:pt x="235397" y="609931"/>
                  <a:pt x="238782" y="636402"/>
                  <a:pt x="241078" y="659489"/>
                </a:cubicBezTo>
                <a:cubicBezTo>
                  <a:pt x="242408" y="673510"/>
                  <a:pt x="243375" y="686202"/>
                  <a:pt x="243979" y="693938"/>
                </a:cubicBezTo>
                <a:cubicBezTo>
                  <a:pt x="244342" y="698531"/>
                  <a:pt x="244463" y="701311"/>
                  <a:pt x="244463" y="701311"/>
                </a:cubicBezTo>
                <a:cubicBezTo>
                  <a:pt x="268396" y="721014"/>
                  <a:pt x="252078" y="734673"/>
                  <a:pt x="272022" y="747848"/>
                </a:cubicBezTo>
                <a:cubicBezTo>
                  <a:pt x="273593" y="748815"/>
                  <a:pt x="275407" y="749903"/>
                  <a:pt x="277461" y="750991"/>
                </a:cubicBezTo>
                <a:cubicBezTo>
                  <a:pt x="284230" y="754375"/>
                  <a:pt x="290032" y="760056"/>
                  <a:pt x="294988" y="766704"/>
                </a:cubicBezTo>
                <a:cubicBezTo>
                  <a:pt x="310823" y="787978"/>
                  <a:pt x="317713" y="819647"/>
                  <a:pt x="317713" y="819647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067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7" name="Freeform: Shape 17">
            <a:extLst>
              <a:ext uri="{FF2B5EF4-FFF2-40B4-BE49-F238E27FC236}">
                <a16:creationId xmlns:a16="http://schemas.microsoft.com/office/drawing/2014/main" id="{A860AB97-B137-4F56-A2E9-E8D51EC19DEE}"/>
              </a:ext>
            </a:extLst>
          </p:cNvPr>
          <p:cNvSpPr/>
          <p:nvPr/>
        </p:nvSpPr>
        <p:spPr>
          <a:xfrm>
            <a:off x="5913671" y="3284534"/>
            <a:ext cx="130251" cy="21428"/>
          </a:xfrm>
          <a:custGeom>
            <a:avLst/>
            <a:gdLst>
              <a:gd name="connsiteX0" fmla="*/ 160097 w 160096"/>
              <a:gd name="connsiteY0" fmla="*/ 27438 h 27438"/>
              <a:gd name="connsiteX1" fmla="*/ 85759 w 160096"/>
              <a:gd name="connsiteY1" fmla="*/ 24900 h 27438"/>
              <a:gd name="connsiteX2" fmla="*/ 1752 w 160096"/>
              <a:gd name="connsiteY2" fmla="*/ 23812 h 27438"/>
              <a:gd name="connsiteX3" fmla="*/ 59 w 160096"/>
              <a:gd name="connsiteY3" fmla="*/ 7132 h 27438"/>
              <a:gd name="connsiteX4" fmla="*/ 67870 w 160096"/>
              <a:gd name="connsiteY4" fmla="*/ 2176 h 27438"/>
              <a:gd name="connsiteX5" fmla="*/ 159613 w 160096"/>
              <a:gd name="connsiteY5" fmla="*/ 0 h 27438"/>
              <a:gd name="connsiteX6" fmla="*/ 158646 w 160096"/>
              <a:gd name="connsiteY6" fmla="*/ 2297 h 27438"/>
              <a:gd name="connsiteX7" fmla="*/ 160097 w 160096"/>
              <a:gd name="connsiteY7" fmla="*/ 27197 h 27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0096" h="27438">
                <a:moveTo>
                  <a:pt x="160097" y="27438"/>
                </a:moveTo>
                <a:cubicBezTo>
                  <a:pt x="135317" y="26592"/>
                  <a:pt x="110538" y="25746"/>
                  <a:pt x="85759" y="24900"/>
                </a:cubicBezTo>
                <a:cubicBezTo>
                  <a:pt x="61826" y="24054"/>
                  <a:pt x="27739" y="28164"/>
                  <a:pt x="1752" y="23812"/>
                </a:cubicBezTo>
                <a:cubicBezTo>
                  <a:pt x="301" y="18977"/>
                  <a:pt x="-182" y="13175"/>
                  <a:pt x="59" y="7132"/>
                </a:cubicBezTo>
                <a:cubicBezTo>
                  <a:pt x="19641" y="-1571"/>
                  <a:pt x="51914" y="2659"/>
                  <a:pt x="67870" y="2176"/>
                </a:cubicBezTo>
                <a:cubicBezTo>
                  <a:pt x="98451" y="1450"/>
                  <a:pt x="129032" y="725"/>
                  <a:pt x="159613" y="0"/>
                </a:cubicBezTo>
                <a:cubicBezTo>
                  <a:pt x="159130" y="1450"/>
                  <a:pt x="158646" y="2297"/>
                  <a:pt x="158646" y="2297"/>
                </a:cubicBezTo>
                <a:lnTo>
                  <a:pt x="160097" y="27197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2067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8" name="Freeform: Shape 18">
            <a:extLst>
              <a:ext uri="{FF2B5EF4-FFF2-40B4-BE49-F238E27FC236}">
                <a16:creationId xmlns:a16="http://schemas.microsoft.com/office/drawing/2014/main" id="{28AF5ABA-8839-F26D-9F91-9BA30057A637}"/>
              </a:ext>
            </a:extLst>
          </p:cNvPr>
          <p:cNvSpPr/>
          <p:nvPr/>
        </p:nvSpPr>
        <p:spPr>
          <a:xfrm>
            <a:off x="5916079" y="3343532"/>
            <a:ext cx="134529" cy="14184"/>
          </a:xfrm>
          <a:custGeom>
            <a:avLst/>
            <a:gdLst>
              <a:gd name="connsiteX0" fmla="*/ 165356 w 165355"/>
              <a:gd name="connsiteY0" fmla="*/ 15593 h 18162"/>
              <a:gd name="connsiteX1" fmla="*/ 81348 w 165355"/>
              <a:gd name="connsiteY1" fmla="*/ 15593 h 18162"/>
              <a:gd name="connsiteX2" fmla="*/ 0 w 165355"/>
              <a:gd name="connsiteY2" fmla="*/ 17527 h 18162"/>
              <a:gd name="connsiteX3" fmla="*/ 1330 w 165355"/>
              <a:gd name="connsiteY3" fmla="*/ 7132 h 18162"/>
              <a:gd name="connsiteX4" fmla="*/ 64184 w 165355"/>
              <a:gd name="connsiteY4" fmla="*/ 4230 h 18162"/>
              <a:gd name="connsiteX5" fmla="*/ 164872 w 165355"/>
              <a:gd name="connsiteY5" fmla="*/ 0 h 18162"/>
              <a:gd name="connsiteX6" fmla="*/ 165356 w 165355"/>
              <a:gd name="connsiteY6" fmla="*/ 15834 h 18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5355" h="18162">
                <a:moveTo>
                  <a:pt x="165356" y="15593"/>
                </a:moveTo>
                <a:cubicBezTo>
                  <a:pt x="137313" y="15351"/>
                  <a:pt x="109391" y="15230"/>
                  <a:pt x="81348" y="15593"/>
                </a:cubicBezTo>
                <a:cubicBezTo>
                  <a:pt x="56086" y="15593"/>
                  <a:pt x="26109" y="19702"/>
                  <a:pt x="0" y="17527"/>
                </a:cubicBezTo>
                <a:cubicBezTo>
                  <a:pt x="484" y="13296"/>
                  <a:pt x="967" y="9670"/>
                  <a:pt x="1330" y="7132"/>
                </a:cubicBezTo>
                <a:cubicBezTo>
                  <a:pt x="20670" y="1330"/>
                  <a:pt x="47504" y="4835"/>
                  <a:pt x="64184" y="4230"/>
                </a:cubicBezTo>
                <a:cubicBezTo>
                  <a:pt x="97787" y="2901"/>
                  <a:pt x="131390" y="1330"/>
                  <a:pt x="164872" y="0"/>
                </a:cubicBezTo>
                <a:cubicBezTo>
                  <a:pt x="165356" y="5802"/>
                  <a:pt x="165356" y="11241"/>
                  <a:pt x="165356" y="15834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2067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9" name="Freeform: Shape 19">
            <a:extLst>
              <a:ext uri="{FF2B5EF4-FFF2-40B4-BE49-F238E27FC236}">
                <a16:creationId xmlns:a16="http://schemas.microsoft.com/office/drawing/2014/main" id="{B210C36B-5CFD-BC65-4043-F03EE5D6507B}"/>
              </a:ext>
            </a:extLst>
          </p:cNvPr>
          <p:cNvSpPr/>
          <p:nvPr/>
        </p:nvSpPr>
        <p:spPr>
          <a:xfrm>
            <a:off x="5914112" y="3411309"/>
            <a:ext cx="137382" cy="20703"/>
          </a:xfrm>
          <a:custGeom>
            <a:avLst/>
            <a:gdLst>
              <a:gd name="connsiteX0" fmla="*/ 168861 w 168861"/>
              <a:gd name="connsiteY0" fmla="*/ 13296 h 26510"/>
              <a:gd name="connsiteX1" fmla="*/ 91502 w 168861"/>
              <a:gd name="connsiteY1" fmla="*/ 26471 h 26510"/>
              <a:gd name="connsiteX2" fmla="*/ 37713 w 168861"/>
              <a:gd name="connsiteY2" fmla="*/ 17527 h 26510"/>
              <a:gd name="connsiteX3" fmla="*/ 0 w 168861"/>
              <a:gd name="connsiteY3" fmla="*/ 16922 h 26510"/>
              <a:gd name="connsiteX4" fmla="*/ 2176 w 168861"/>
              <a:gd name="connsiteY4" fmla="*/ 0 h 26510"/>
              <a:gd name="connsiteX5" fmla="*/ 52580 w 168861"/>
              <a:gd name="connsiteY5" fmla="*/ 7011 h 26510"/>
              <a:gd name="connsiteX6" fmla="*/ 168015 w 168861"/>
              <a:gd name="connsiteY6" fmla="*/ 604 h 26510"/>
              <a:gd name="connsiteX7" fmla="*/ 168861 w 168861"/>
              <a:gd name="connsiteY7" fmla="*/ 13296 h 26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8861" h="26510">
                <a:moveTo>
                  <a:pt x="168861" y="13296"/>
                </a:moveTo>
                <a:cubicBezTo>
                  <a:pt x="142994" y="17527"/>
                  <a:pt x="117731" y="27197"/>
                  <a:pt x="91502" y="26471"/>
                </a:cubicBezTo>
                <a:cubicBezTo>
                  <a:pt x="73371" y="25988"/>
                  <a:pt x="55723" y="20549"/>
                  <a:pt x="37713" y="17527"/>
                </a:cubicBezTo>
                <a:cubicBezTo>
                  <a:pt x="25263" y="15230"/>
                  <a:pt x="12329" y="14384"/>
                  <a:pt x="0" y="16922"/>
                </a:cubicBezTo>
                <a:cubicBezTo>
                  <a:pt x="484" y="10758"/>
                  <a:pt x="1330" y="4835"/>
                  <a:pt x="2176" y="0"/>
                </a:cubicBezTo>
                <a:cubicBezTo>
                  <a:pt x="21395" y="604"/>
                  <a:pt x="41823" y="5439"/>
                  <a:pt x="52580" y="7011"/>
                </a:cubicBezTo>
                <a:cubicBezTo>
                  <a:pt x="91018" y="12813"/>
                  <a:pt x="130544" y="10516"/>
                  <a:pt x="168015" y="604"/>
                </a:cubicBezTo>
                <a:cubicBezTo>
                  <a:pt x="168619" y="4714"/>
                  <a:pt x="168861" y="9066"/>
                  <a:pt x="168861" y="13296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2067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260" name="Group 259">
            <a:extLst>
              <a:ext uri="{FF2B5EF4-FFF2-40B4-BE49-F238E27FC236}">
                <a16:creationId xmlns:a16="http://schemas.microsoft.com/office/drawing/2014/main" id="{79D05E3E-DBB2-E0CD-2EAE-41BF129D0435}"/>
              </a:ext>
            </a:extLst>
          </p:cNvPr>
          <p:cNvGrpSpPr/>
          <p:nvPr/>
        </p:nvGrpSpPr>
        <p:grpSpPr>
          <a:xfrm>
            <a:off x="5910081" y="3476727"/>
            <a:ext cx="157345" cy="353908"/>
            <a:chOff x="5910081" y="3476727"/>
            <a:chExt cx="157345" cy="353908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261" name="Freeform: Shape 20">
              <a:extLst>
                <a:ext uri="{FF2B5EF4-FFF2-40B4-BE49-F238E27FC236}">
                  <a16:creationId xmlns:a16="http://schemas.microsoft.com/office/drawing/2014/main" id="{C81C1A45-DB56-92E2-4072-90C9EA5397D2}"/>
                </a:ext>
              </a:extLst>
            </p:cNvPr>
            <p:cNvSpPr/>
            <p:nvPr/>
          </p:nvSpPr>
          <p:spPr>
            <a:xfrm>
              <a:off x="5914014" y="3476727"/>
              <a:ext cx="139250" cy="15937"/>
            </a:xfrm>
            <a:custGeom>
              <a:avLst/>
              <a:gdLst>
                <a:gd name="connsiteX0" fmla="*/ 171037 w 171157"/>
                <a:gd name="connsiteY0" fmla="*/ 0 h 20407"/>
                <a:gd name="connsiteX1" fmla="*/ 170432 w 171157"/>
                <a:gd name="connsiteY1" fmla="*/ 12329 h 20407"/>
                <a:gd name="connsiteX2" fmla="*/ 167290 w 171157"/>
                <a:gd name="connsiteY2" fmla="*/ 12087 h 20407"/>
                <a:gd name="connsiteX3" fmla="*/ 123050 w 171157"/>
                <a:gd name="connsiteY3" fmla="*/ 19340 h 20407"/>
                <a:gd name="connsiteX4" fmla="*/ 54998 w 171157"/>
                <a:gd name="connsiteY4" fmla="*/ 14384 h 20407"/>
                <a:gd name="connsiteX5" fmla="*/ 0 w 171157"/>
                <a:gd name="connsiteY5" fmla="*/ 15472 h 20407"/>
                <a:gd name="connsiteX6" fmla="*/ 363 w 171157"/>
                <a:gd name="connsiteY6" fmla="*/ 5077 h 20407"/>
                <a:gd name="connsiteX7" fmla="*/ 44844 w 171157"/>
                <a:gd name="connsiteY7" fmla="*/ 5923 h 20407"/>
                <a:gd name="connsiteX8" fmla="*/ 171158 w 171157"/>
                <a:gd name="connsiteY8" fmla="*/ 0 h 20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1157" h="20407">
                  <a:moveTo>
                    <a:pt x="171037" y="0"/>
                  </a:moveTo>
                  <a:cubicBezTo>
                    <a:pt x="171037" y="4835"/>
                    <a:pt x="170674" y="9066"/>
                    <a:pt x="170432" y="12329"/>
                  </a:cubicBezTo>
                  <a:cubicBezTo>
                    <a:pt x="169344" y="12329"/>
                    <a:pt x="168257" y="12087"/>
                    <a:pt x="167290" y="12087"/>
                  </a:cubicBezTo>
                  <a:cubicBezTo>
                    <a:pt x="152422" y="11604"/>
                    <a:pt x="137917" y="17285"/>
                    <a:pt x="123050" y="19340"/>
                  </a:cubicBezTo>
                  <a:cubicBezTo>
                    <a:pt x="100446" y="22603"/>
                    <a:pt x="77601" y="17648"/>
                    <a:pt x="54998" y="14384"/>
                  </a:cubicBezTo>
                  <a:cubicBezTo>
                    <a:pt x="36746" y="11846"/>
                    <a:pt x="17527" y="10516"/>
                    <a:pt x="0" y="15472"/>
                  </a:cubicBezTo>
                  <a:cubicBezTo>
                    <a:pt x="0" y="12087"/>
                    <a:pt x="0" y="8582"/>
                    <a:pt x="363" y="5077"/>
                  </a:cubicBezTo>
                  <a:cubicBezTo>
                    <a:pt x="14384" y="2055"/>
                    <a:pt x="30219" y="4230"/>
                    <a:pt x="44844" y="5923"/>
                  </a:cubicBezTo>
                  <a:cubicBezTo>
                    <a:pt x="86908" y="10879"/>
                    <a:pt x="129698" y="8703"/>
                    <a:pt x="171158" y="0"/>
                  </a:cubicBezTo>
                  <a:close/>
                </a:path>
              </a:pathLst>
            </a:custGeom>
            <a:grpFill/>
            <a:ln w="1206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2" name="Freeform: Shape 21">
              <a:extLst>
                <a:ext uri="{FF2B5EF4-FFF2-40B4-BE49-F238E27FC236}">
                  <a16:creationId xmlns:a16="http://schemas.microsoft.com/office/drawing/2014/main" id="{7321362B-FFB3-8983-AD5A-48429710F18F}"/>
                </a:ext>
              </a:extLst>
            </p:cNvPr>
            <p:cNvSpPr/>
            <p:nvPr/>
          </p:nvSpPr>
          <p:spPr>
            <a:xfrm>
              <a:off x="5916964" y="3546110"/>
              <a:ext cx="136398" cy="20432"/>
            </a:xfrm>
            <a:custGeom>
              <a:avLst/>
              <a:gdLst>
                <a:gd name="connsiteX0" fmla="*/ 167652 w 167652"/>
                <a:gd name="connsiteY0" fmla="*/ 14747 h 26163"/>
                <a:gd name="connsiteX1" fmla="*/ 51855 w 167652"/>
                <a:gd name="connsiteY1" fmla="*/ 25746 h 26163"/>
                <a:gd name="connsiteX2" fmla="*/ 9791 w 167652"/>
                <a:gd name="connsiteY2" fmla="*/ 20790 h 26163"/>
                <a:gd name="connsiteX3" fmla="*/ 967 w 167652"/>
                <a:gd name="connsiteY3" fmla="*/ 20790 h 26163"/>
                <a:gd name="connsiteX4" fmla="*/ 3384 w 167652"/>
                <a:gd name="connsiteY4" fmla="*/ 12692 h 26163"/>
                <a:gd name="connsiteX5" fmla="*/ 0 w 167652"/>
                <a:gd name="connsiteY5" fmla="*/ 8703 h 26163"/>
                <a:gd name="connsiteX6" fmla="*/ 9670 w 167652"/>
                <a:gd name="connsiteY6" fmla="*/ 8340 h 26163"/>
                <a:gd name="connsiteX7" fmla="*/ 68173 w 167652"/>
                <a:gd name="connsiteY7" fmla="*/ 13296 h 26163"/>
                <a:gd name="connsiteX8" fmla="*/ 166443 w 167652"/>
                <a:gd name="connsiteY8" fmla="*/ 0 h 26163"/>
                <a:gd name="connsiteX9" fmla="*/ 167652 w 167652"/>
                <a:gd name="connsiteY9" fmla="*/ 14626 h 26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652" h="26163">
                  <a:moveTo>
                    <a:pt x="167652" y="14747"/>
                  </a:moveTo>
                  <a:cubicBezTo>
                    <a:pt x="129335" y="14384"/>
                    <a:pt x="90535" y="28768"/>
                    <a:pt x="51855" y="25746"/>
                  </a:cubicBezTo>
                  <a:cubicBezTo>
                    <a:pt x="37833" y="24658"/>
                    <a:pt x="23812" y="21516"/>
                    <a:pt x="9791" y="20790"/>
                  </a:cubicBezTo>
                  <a:cubicBezTo>
                    <a:pt x="6769" y="20790"/>
                    <a:pt x="3868" y="20549"/>
                    <a:pt x="967" y="20790"/>
                  </a:cubicBezTo>
                  <a:cubicBezTo>
                    <a:pt x="2296" y="15834"/>
                    <a:pt x="3384" y="12692"/>
                    <a:pt x="3384" y="12692"/>
                  </a:cubicBezTo>
                  <a:cubicBezTo>
                    <a:pt x="2055" y="11483"/>
                    <a:pt x="846" y="10154"/>
                    <a:pt x="0" y="8703"/>
                  </a:cubicBezTo>
                  <a:cubicBezTo>
                    <a:pt x="3505" y="8461"/>
                    <a:pt x="6769" y="8340"/>
                    <a:pt x="9670" y="8340"/>
                  </a:cubicBezTo>
                  <a:cubicBezTo>
                    <a:pt x="29251" y="8340"/>
                    <a:pt x="48712" y="12329"/>
                    <a:pt x="68173" y="13296"/>
                  </a:cubicBezTo>
                  <a:cubicBezTo>
                    <a:pt x="101413" y="15109"/>
                    <a:pt x="134170" y="8824"/>
                    <a:pt x="166443" y="0"/>
                  </a:cubicBezTo>
                  <a:cubicBezTo>
                    <a:pt x="167048" y="4351"/>
                    <a:pt x="167410" y="9428"/>
                    <a:pt x="167652" y="14626"/>
                  </a:cubicBezTo>
                  <a:close/>
                </a:path>
              </a:pathLst>
            </a:custGeom>
            <a:grpFill/>
            <a:ln w="1206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3" name="Freeform: Shape 22">
              <a:extLst>
                <a:ext uri="{FF2B5EF4-FFF2-40B4-BE49-F238E27FC236}">
                  <a16:creationId xmlns:a16="http://schemas.microsoft.com/office/drawing/2014/main" id="{9825D339-7506-6D0F-2674-3854150767F0}"/>
                </a:ext>
              </a:extLst>
            </p:cNvPr>
            <p:cNvSpPr/>
            <p:nvPr/>
          </p:nvSpPr>
          <p:spPr>
            <a:xfrm>
              <a:off x="5914899" y="3606335"/>
              <a:ext cx="139742" cy="18428"/>
            </a:xfrm>
            <a:custGeom>
              <a:avLst/>
              <a:gdLst>
                <a:gd name="connsiteX0" fmla="*/ 171762 w 171762"/>
                <a:gd name="connsiteY0" fmla="*/ 15714 h 23597"/>
                <a:gd name="connsiteX1" fmla="*/ 28889 w 171762"/>
                <a:gd name="connsiteY1" fmla="*/ 21153 h 23597"/>
                <a:gd name="connsiteX2" fmla="*/ 1330 w 171762"/>
                <a:gd name="connsiteY2" fmla="*/ 18615 h 23597"/>
                <a:gd name="connsiteX3" fmla="*/ 3505 w 171762"/>
                <a:gd name="connsiteY3" fmla="*/ 11120 h 23597"/>
                <a:gd name="connsiteX4" fmla="*/ 0 w 171762"/>
                <a:gd name="connsiteY4" fmla="*/ 5318 h 23597"/>
                <a:gd name="connsiteX5" fmla="*/ 26109 w 171762"/>
                <a:gd name="connsiteY5" fmla="*/ 7494 h 23597"/>
                <a:gd name="connsiteX6" fmla="*/ 65756 w 171762"/>
                <a:gd name="connsiteY6" fmla="*/ 12087 h 23597"/>
                <a:gd name="connsiteX7" fmla="*/ 169465 w 171762"/>
                <a:gd name="connsiteY7" fmla="*/ 242 h 23597"/>
                <a:gd name="connsiteX8" fmla="*/ 170070 w 171762"/>
                <a:gd name="connsiteY8" fmla="*/ 0 h 23597"/>
                <a:gd name="connsiteX9" fmla="*/ 171641 w 171762"/>
                <a:gd name="connsiteY9" fmla="*/ 15714 h 23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1762" h="23597">
                  <a:moveTo>
                    <a:pt x="171762" y="15714"/>
                  </a:moveTo>
                  <a:cubicBezTo>
                    <a:pt x="124259" y="21878"/>
                    <a:pt x="76392" y="26713"/>
                    <a:pt x="28889" y="21153"/>
                  </a:cubicBezTo>
                  <a:cubicBezTo>
                    <a:pt x="19823" y="20065"/>
                    <a:pt x="10516" y="19582"/>
                    <a:pt x="1330" y="18615"/>
                  </a:cubicBezTo>
                  <a:cubicBezTo>
                    <a:pt x="2538" y="14021"/>
                    <a:pt x="3505" y="11120"/>
                    <a:pt x="3505" y="11120"/>
                  </a:cubicBezTo>
                  <a:cubicBezTo>
                    <a:pt x="2176" y="9549"/>
                    <a:pt x="967" y="7494"/>
                    <a:pt x="0" y="5318"/>
                  </a:cubicBezTo>
                  <a:cubicBezTo>
                    <a:pt x="8582" y="4714"/>
                    <a:pt x="18977" y="6648"/>
                    <a:pt x="26109" y="7494"/>
                  </a:cubicBezTo>
                  <a:cubicBezTo>
                    <a:pt x="39284" y="8824"/>
                    <a:pt x="52459" y="10879"/>
                    <a:pt x="65756" y="12087"/>
                  </a:cubicBezTo>
                  <a:cubicBezTo>
                    <a:pt x="100567" y="14988"/>
                    <a:pt x="136104" y="10879"/>
                    <a:pt x="169465" y="242"/>
                  </a:cubicBezTo>
                  <a:cubicBezTo>
                    <a:pt x="169707" y="242"/>
                    <a:pt x="169949" y="242"/>
                    <a:pt x="170070" y="0"/>
                  </a:cubicBezTo>
                  <a:cubicBezTo>
                    <a:pt x="170674" y="4835"/>
                    <a:pt x="171279" y="10274"/>
                    <a:pt x="171641" y="15714"/>
                  </a:cubicBezTo>
                  <a:close/>
                </a:path>
              </a:pathLst>
            </a:custGeom>
            <a:grpFill/>
            <a:ln w="1206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4" name="Freeform: Shape 23">
              <a:extLst>
                <a:ext uri="{FF2B5EF4-FFF2-40B4-BE49-F238E27FC236}">
                  <a16:creationId xmlns:a16="http://schemas.microsoft.com/office/drawing/2014/main" id="{C4DB275C-9FCD-0260-634A-78661096409D}"/>
                </a:ext>
              </a:extLst>
            </p:cNvPr>
            <p:cNvSpPr/>
            <p:nvPr/>
          </p:nvSpPr>
          <p:spPr>
            <a:xfrm>
              <a:off x="5913228" y="3662124"/>
              <a:ext cx="145544" cy="22049"/>
            </a:xfrm>
            <a:custGeom>
              <a:avLst/>
              <a:gdLst>
                <a:gd name="connsiteX0" fmla="*/ 178894 w 178893"/>
                <a:gd name="connsiteY0" fmla="*/ 14988 h 28233"/>
                <a:gd name="connsiteX1" fmla="*/ 82073 w 178893"/>
                <a:gd name="connsiteY1" fmla="*/ 27801 h 28233"/>
                <a:gd name="connsiteX2" fmla="*/ 0 w 178893"/>
                <a:gd name="connsiteY2" fmla="*/ 26834 h 28233"/>
                <a:gd name="connsiteX3" fmla="*/ 4351 w 178893"/>
                <a:gd name="connsiteY3" fmla="*/ 5560 h 28233"/>
                <a:gd name="connsiteX4" fmla="*/ 62613 w 178893"/>
                <a:gd name="connsiteY4" fmla="*/ 7615 h 28233"/>
                <a:gd name="connsiteX5" fmla="*/ 175751 w 178893"/>
                <a:gd name="connsiteY5" fmla="*/ 0 h 28233"/>
                <a:gd name="connsiteX6" fmla="*/ 175751 w 178893"/>
                <a:gd name="connsiteY6" fmla="*/ 1330 h 28233"/>
                <a:gd name="connsiteX7" fmla="*/ 178894 w 178893"/>
                <a:gd name="connsiteY7" fmla="*/ 15109 h 2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893" h="28233">
                  <a:moveTo>
                    <a:pt x="178894" y="14988"/>
                  </a:moveTo>
                  <a:cubicBezTo>
                    <a:pt x="146862" y="12692"/>
                    <a:pt x="114710" y="25383"/>
                    <a:pt x="82073" y="27801"/>
                  </a:cubicBezTo>
                  <a:cubicBezTo>
                    <a:pt x="54998" y="29735"/>
                    <a:pt x="26713" y="24416"/>
                    <a:pt x="0" y="26834"/>
                  </a:cubicBezTo>
                  <a:cubicBezTo>
                    <a:pt x="1330" y="17889"/>
                    <a:pt x="3143" y="10033"/>
                    <a:pt x="4351" y="5560"/>
                  </a:cubicBezTo>
                  <a:cubicBezTo>
                    <a:pt x="23812" y="3626"/>
                    <a:pt x="43273" y="6165"/>
                    <a:pt x="62613" y="7615"/>
                  </a:cubicBezTo>
                  <a:cubicBezTo>
                    <a:pt x="100325" y="10153"/>
                    <a:pt x="138522" y="7615"/>
                    <a:pt x="175751" y="0"/>
                  </a:cubicBezTo>
                  <a:lnTo>
                    <a:pt x="175751" y="1330"/>
                  </a:lnTo>
                  <a:cubicBezTo>
                    <a:pt x="177201" y="5077"/>
                    <a:pt x="178168" y="9791"/>
                    <a:pt x="178894" y="15109"/>
                  </a:cubicBezTo>
                  <a:close/>
                </a:path>
              </a:pathLst>
            </a:custGeom>
            <a:grpFill/>
            <a:ln w="1206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5" name="Freeform: Shape 24">
              <a:extLst>
                <a:ext uri="{FF2B5EF4-FFF2-40B4-BE49-F238E27FC236}">
                  <a16:creationId xmlns:a16="http://schemas.microsoft.com/office/drawing/2014/main" id="{7E927B60-F78E-4876-690C-F859907E3ADB}"/>
                </a:ext>
              </a:extLst>
            </p:cNvPr>
            <p:cNvSpPr/>
            <p:nvPr/>
          </p:nvSpPr>
          <p:spPr>
            <a:xfrm>
              <a:off x="5912637" y="3713476"/>
              <a:ext cx="145347" cy="26046"/>
            </a:xfrm>
            <a:custGeom>
              <a:avLst/>
              <a:gdLst>
                <a:gd name="connsiteX0" fmla="*/ 176476 w 178651"/>
                <a:gd name="connsiteY0" fmla="*/ 20549 h 33351"/>
                <a:gd name="connsiteX1" fmla="*/ 177201 w 178651"/>
                <a:gd name="connsiteY1" fmla="*/ 22120 h 33351"/>
                <a:gd name="connsiteX2" fmla="*/ 142390 w 178651"/>
                <a:gd name="connsiteY2" fmla="*/ 23449 h 33351"/>
                <a:gd name="connsiteX3" fmla="*/ 23087 w 178651"/>
                <a:gd name="connsiteY3" fmla="*/ 31306 h 33351"/>
                <a:gd name="connsiteX4" fmla="*/ 0 w 178651"/>
                <a:gd name="connsiteY4" fmla="*/ 26713 h 33351"/>
                <a:gd name="connsiteX5" fmla="*/ 3384 w 178651"/>
                <a:gd name="connsiteY5" fmla="*/ 5197 h 33351"/>
                <a:gd name="connsiteX6" fmla="*/ 32152 w 178651"/>
                <a:gd name="connsiteY6" fmla="*/ 4593 h 33351"/>
                <a:gd name="connsiteX7" fmla="*/ 98633 w 178651"/>
                <a:gd name="connsiteY7" fmla="*/ 13296 h 33351"/>
                <a:gd name="connsiteX8" fmla="*/ 178652 w 178651"/>
                <a:gd name="connsiteY8" fmla="*/ 0 h 33351"/>
                <a:gd name="connsiteX9" fmla="*/ 176234 w 178651"/>
                <a:gd name="connsiteY9" fmla="*/ 20549 h 33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8651" h="33351">
                  <a:moveTo>
                    <a:pt x="176476" y="20549"/>
                  </a:moveTo>
                  <a:cubicBezTo>
                    <a:pt x="176476" y="20549"/>
                    <a:pt x="176960" y="21636"/>
                    <a:pt x="177201" y="22120"/>
                  </a:cubicBezTo>
                  <a:cubicBezTo>
                    <a:pt x="165597" y="21878"/>
                    <a:pt x="153993" y="22362"/>
                    <a:pt x="142390" y="23449"/>
                  </a:cubicBezTo>
                  <a:cubicBezTo>
                    <a:pt x="102501" y="26955"/>
                    <a:pt x="62492" y="37833"/>
                    <a:pt x="23087" y="31306"/>
                  </a:cubicBezTo>
                  <a:cubicBezTo>
                    <a:pt x="15472" y="29977"/>
                    <a:pt x="7736" y="28163"/>
                    <a:pt x="0" y="26713"/>
                  </a:cubicBezTo>
                  <a:cubicBezTo>
                    <a:pt x="1088" y="16801"/>
                    <a:pt x="2780" y="8219"/>
                    <a:pt x="3384" y="5197"/>
                  </a:cubicBezTo>
                  <a:cubicBezTo>
                    <a:pt x="12692" y="3868"/>
                    <a:pt x="21999" y="3384"/>
                    <a:pt x="32152" y="4593"/>
                  </a:cubicBezTo>
                  <a:cubicBezTo>
                    <a:pt x="54272" y="7373"/>
                    <a:pt x="76271" y="13296"/>
                    <a:pt x="98633" y="13296"/>
                  </a:cubicBezTo>
                  <a:cubicBezTo>
                    <a:pt x="125709" y="13296"/>
                    <a:pt x="152060" y="4593"/>
                    <a:pt x="178652" y="0"/>
                  </a:cubicBezTo>
                  <a:cubicBezTo>
                    <a:pt x="177443" y="11966"/>
                    <a:pt x="176234" y="20549"/>
                    <a:pt x="176234" y="20549"/>
                  </a:cubicBezTo>
                  <a:close/>
                </a:path>
              </a:pathLst>
            </a:custGeom>
            <a:grpFill/>
            <a:ln w="1206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6" name="Freeform: Shape 25">
              <a:extLst>
                <a:ext uri="{FF2B5EF4-FFF2-40B4-BE49-F238E27FC236}">
                  <a16:creationId xmlns:a16="http://schemas.microsoft.com/office/drawing/2014/main" id="{506A7062-BBF9-273C-20CD-D94A412261B9}"/>
                </a:ext>
              </a:extLst>
            </p:cNvPr>
            <p:cNvSpPr/>
            <p:nvPr/>
          </p:nvSpPr>
          <p:spPr>
            <a:xfrm>
              <a:off x="5910081" y="3778044"/>
              <a:ext cx="157345" cy="52591"/>
            </a:xfrm>
            <a:custGeom>
              <a:avLst/>
              <a:gdLst>
                <a:gd name="connsiteX0" fmla="*/ 193398 w 193398"/>
                <a:gd name="connsiteY0" fmla="*/ 34449 h 67341"/>
                <a:gd name="connsiteX1" fmla="*/ 106732 w 193398"/>
                <a:gd name="connsiteY1" fmla="*/ 67206 h 67341"/>
                <a:gd name="connsiteX2" fmla="*/ 0 w 193398"/>
                <a:gd name="connsiteY2" fmla="*/ 36262 h 67341"/>
                <a:gd name="connsiteX3" fmla="*/ 7011 w 193398"/>
                <a:gd name="connsiteY3" fmla="*/ 27680 h 67341"/>
                <a:gd name="connsiteX4" fmla="*/ 2176 w 193398"/>
                <a:gd name="connsiteY4" fmla="*/ 0 h 67341"/>
                <a:gd name="connsiteX5" fmla="*/ 17043 w 193398"/>
                <a:gd name="connsiteY5" fmla="*/ 7615 h 67341"/>
                <a:gd name="connsiteX6" fmla="*/ 88963 w 193398"/>
                <a:gd name="connsiteY6" fmla="*/ 37834 h 67341"/>
                <a:gd name="connsiteX7" fmla="*/ 190498 w 193398"/>
                <a:gd name="connsiteY7" fmla="*/ 242 h 67341"/>
                <a:gd name="connsiteX8" fmla="*/ 193398 w 193398"/>
                <a:gd name="connsiteY8" fmla="*/ 34691 h 6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3398" h="67341">
                  <a:moveTo>
                    <a:pt x="193398" y="34449"/>
                  </a:moveTo>
                  <a:cubicBezTo>
                    <a:pt x="166806" y="52097"/>
                    <a:pt x="138038" y="65635"/>
                    <a:pt x="106732" y="67206"/>
                  </a:cubicBezTo>
                  <a:cubicBezTo>
                    <a:pt x="70711" y="68898"/>
                    <a:pt x="32515" y="54514"/>
                    <a:pt x="0" y="36262"/>
                  </a:cubicBezTo>
                  <a:cubicBezTo>
                    <a:pt x="3989" y="30944"/>
                    <a:pt x="7011" y="27680"/>
                    <a:pt x="7011" y="27680"/>
                  </a:cubicBezTo>
                  <a:cubicBezTo>
                    <a:pt x="-1571" y="21636"/>
                    <a:pt x="-725" y="10033"/>
                    <a:pt x="2176" y="0"/>
                  </a:cubicBezTo>
                  <a:cubicBezTo>
                    <a:pt x="7615" y="2417"/>
                    <a:pt x="12813" y="5197"/>
                    <a:pt x="17043" y="7615"/>
                  </a:cubicBezTo>
                  <a:cubicBezTo>
                    <a:pt x="39526" y="20186"/>
                    <a:pt x="62734" y="35658"/>
                    <a:pt x="88963" y="37834"/>
                  </a:cubicBezTo>
                  <a:cubicBezTo>
                    <a:pt x="125588" y="40735"/>
                    <a:pt x="157257" y="17164"/>
                    <a:pt x="190498" y="242"/>
                  </a:cubicBezTo>
                  <a:cubicBezTo>
                    <a:pt x="191827" y="14263"/>
                    <a:pt x="192794" y="26955"/>
                    <a:pt x="193398" y="34691"/>
                  </a:cubicBezTo>
                  <a:close/>
                </a:path>
              </a:pathLst>
            </a:custGeom>
            <a:grpFill/>
            <a:ln w="1206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67" name="Freeform: Shape 26">
            <a:extLst>
              <a:ext uri="{FF2B5EF4-FFF2-40B4-BE49-F238E27FC236}">
                <a16:creationId xmlns:a16="http://schemas.microsoft.com/office/drawing/2014/main" id="{1284C00C-8EFF-CF71-F221-2FFB26C360B8}"/>
              </a:ext>
            </a:extLst>
          </p:cNvPr>
          <p:cNvSpPr/>
          <p:nvPr/>
        </p:nvSpPr>
        <p:spPr>
          <a:xfrm>
            <a:off x="5879004" y="3844028"/>
            <a:ext cx="78082" cy="84769"/>
          </a:xfrm>
          <a:custGeom>
            <a:avLst/>
            <a:gdLst>
              <a:gd name="connsiteX0" fmla="*/ 95853 w 95973"/>
              <a:gd name="connsiteY0" fmla="*/ 87271 h 108545"/>
              <a:gd name="connsiteX1" fmla="*/ 78447 w 95973"/>
              <a:gd name="connsiteY1" fmla="*/ 108545 h 108545"/>
              <a:gd name="connsiteX2" fmla="*/ 78447 w 95973"/>
              <a:gd name="connsiteY2" fmla="*/ 108303 h 108545"/>
              <a:gd name="connsiteX3" fmla="*/ 0 w 95973"/>
              <a:gd name="connsiteY3" fmla="*/ 12934 h 108545"/>
              <a:gd name="connsiteX4" fmla="*/ 26230 w 95973"/>
              <a:gd name="connsiteY4" fmla="*/ 0 h 108545"/>
              <a:gd name="connsiteX5" fmla="*/ 44602 w 95973"/>
              <a:gd name="connsiteY5" fmla="*/ 23571 h 108545"/>
              <a:gd name="connsiteX6" fmla="*/ 90293 w 95973"/>
              <a:gd name="connsiteY6" fmla="*/ 79777 h 108545"/>
              <a:gd name="connsiteX7" fmla="*/ 95974 w 95973"/>
              <a:gd name="connsiteY7" fmla="*/ 87271 h 108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5973" h="108545">
                <a:moveTo>
                  <a:pt x="95853" y="87271"/>
                </a:moveTo>
                <a:cubicBezTo>
                  <a:pt x="89930" y="96699"/>
                  <a:pt x="82315" y="104677"/>
                  <a:pt x="78447" y="108545"/>
                </a:cubicBezTo>
                <a:cubicBezTo>
                  <a:pt x="78447" y="108545"/>
                  <a:pt x="78447" y="108461"/>
                  <a:pt x="78447" y="108303"/>
                </a:cubicBezTo>
                <a:cubicBezTo>
                  <a:pt x="52338" y="76392"/>
                  <a:pt x="26109" y="44724"/>
                  <a:pt x="0" y="12934"/>
                </a:cubicBezTo>
                <a:cubicBezTo>
                  <a:pt x="10395" y="5198"/>
                  <a:pt x="24175" y="725"/>
                  <a:pt x="26230" y="0"/>
                </a:cubicBezTo>
                <a:cubicBezTo>
                  <a:pt x="32999" y="8099"/>
                  <a:pt x="39042" y="16802"/>
                  <a:pt x="44602" y="23571"/>
                </a:cubicBezTo>
                <a:cubicBezTo>
                  <a:pt x="59833" y="42306"/>
                  <a:pt x="75063" y="61042"/>
                  <a:pt x="90293" y="79777"/>
                </a:cubicBezTo>
                <a:cubicBezTo>
                  <a:pt x="92227" y="82074"/>
                  <a:pt x="94282" y="84733"/>
                  <a:pt x="95974" y="87271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2067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8" name="Freeform: Shape 27">
            <a:extLst>
              <a:ext uri="{FF2B5EF4-FFF2-40B4-BE49-F238E27FC236}">
                <a16:creationId xmlns:a16="http://schemas.microsoft.com/office/drawing/2014/main" id="{7B4A09F3-8BB7-E55C-914D-56A616A80B47}"/>
              </a:ext>
            </a:extLst>
          </p:cNvPr>
          <p:cNvSpPr/>
          <p:nvPr/>
        </p:nvSpPr>
        <p:spPr>
          <a:xfrm>
            <a:off x="6019436" y="3846954"/>
            <a:ext cx="89588" cy="95153"/>
          </a:xfrm>
          <a:custGeom>
            <a:avLst/>
            <a:gdLst>
              <a:gd name="connsiteX0" fmla="*/ 109995 w 110116"/>
              <a:gd name="connsiteY0" fmla="*/ 18977 h 121841"/>
              <a:gd name="connsiteX1" fmla="*/ 87875 w 110116"/>
              <a:gd name="connsiteY1" fmla="*/ 32999 h 121841"/>
              <a:gd name="connsiteX2" fmla="*/ 45811 w 110116"/>
              <a:gd name="connsiteY2" fmla="*/ 77843 h 121841"/>
              <a:gd name="connsiteX3" fmla="*/ 14988 w 110116"/>
              <a:gd name="connsiteY3" fmla="*/ 121841 h 121841"/>
              <a:gd name="connsiteX4" fmla="*/ 0 w 110116"/>
              <a:gd name="connsiteY4" fmla="*/ 94282 h 121841"/>
              <a:gd name="connsiteX5" fmla="*/ 0 w 110116"/>
              <a:gd name="connsiteY5" fmla="*/ 94282 h 121841"/>
              <a:gd name="connsiteX6" fmla="*/ 57415 w 110116"/>
              <a:gd name="connsiteY6" fmla="*/ 43273 h 121841"/>
              <a:gd name="connsiteX7" fmla="*/ 87150 w 110116"/>
              <a:gd name="connsiteY7" fmla="*/ 0 h 121841"/>
              <a:gd name="connsiteX8" fmla="*/ 92589 w 110116"/>
              <a:gd name="connsiteY8" fmla="*/ 3143 h 121841"/>
              <a:gd name="connsiteX9" fmla="*/ 110116 w 110116"/>
              <a:gd name="connsiteY9" fmla="*/ 18856 h 121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0116" h="121841">
                <a:moveTo>
                  <a:pt x="109995" y="18977"/>
                </a:moveTo>
                <a:cubicBezTo>
                  <a:pt x="103106" y="24417"/>
                  <a:pt x="95128" y="28284"/>
                  <a:pt x="87875" y="32999"/>
                </a:cubicBezTo>
                <a:cubicBezTo>
                  <a:pt x="70711" y="44361"/>
                  <a:pt x="57899" y="61283"/>
                  <a:pt x="45811" y="77843"/>
                </a:cubicBezTo>
                <a:cubicBezTo>
                  <a:pt x="35416" y="92469"/>
                  <a:pt x="25021" y="107094"/>
                  <a:pt x="14988" y="121841"/>
                </a:cubicBezTo>
                <a:cubicBezTo>
                  <a:pt x="7978" y="115555"/>
                  <a:pt x="3143" y="105160"/>
                  <a:pt x="0" y="94282"/>
                </a:cubicBezTo>
                <a:lnTo>
                  <a:pt x="0" y="94282"/>
                </a:lnTo>
                <a:cubicBezTo>
                  <a:pt x="18735" y="76997"/>
                  <a:pt x="40251" y="62733"/>
                  <a:pt x="57415" y="43273"/>
                </a:cubicBezTo>
                <a:cubicBezTo>
                  <a:pt x="68898" y="30098"/>
                  <a:pt x="79293" y="15714"/>
                  <a:pt x="87150" y="0"/>
                </a:cubicBezTo>
                <a:cubicBezTo>
                  <a:pt x="88722" y="967"/>
                  <a:pt x="90535" y="2055"/>
                  <a:pt x="92589" y="3143"/>
                </a:cubicBezTo>
                <a:cubicBezTo>
                  <a:pt x="99358" y="6527"/>
                  <a:pt x="105160" y="12208"/>
                  <a:pt x="110116" y="18856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2067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9" name="Freeform: Shape 9">
            <a:extLst>
              <a:ext uri="{FF2B5EF4-FFF2-40B4-BE49-F238E27FC236}">
                <a16:creationId xmlns:a16="http://schemas.microsoft.com/office/drawing/2014/main" id="{F4F5DABB-1BDD-C1A0-CE79-74F590B3C697}"/>
              </a:ext>
            </a:extLst>
          </p:cNvPr>
          <p:cNvSpPr/>
          <p:nvPr/>
        </p:nvSpPr>
        <p:spPr>
          <a:xfrm>
            <a:off x="5227169" y="3566071"/>
            <a:ext cx="705706" cy="1198901"/>
          </a:xfrm>
          <a:custGeom>
            <a:avLst/>
            <a:gdLst>
              <a:gd name="connsiteX0" fmla="*/ 834433 w 867409"/>
              <a:gd name="connsiteY0" fmla="*/ 727000 h 1535164"/>
              <a:gd name="connsiteX1" fmla="*/ 788380 w 867409"/>
              <a:gd name="connsiteY1" fmla="*/ 1145345 h 1535164"/>
              <a:gd name="connsiteX2" fmla="*/ 515447 w 867409"/>
              <a:gd name="connsiteY2" fmla="*/ 1471464 h 1535164"/>
              <a:gd name="connsiteX3" fmla="*/ 383090 w 867409"/>
              <a:gd name="connsiteY3" fmla="*/ 1471464 h 1535164"/>
              <a:gd name="connsiteX4" fmla="*/ 284940 w 867409"/>
              <a:gd name="connsiteY4" fmla="*/ 1489111 h 1535164"/>
              <a:gd name="connsiteX5" fmla="*/ 82959 w 867409"/>
              <a:gd name="connsiteY5" fmla="*/ 1535164 h 1535164"/>
              <a:gd name="connsiteX6" fmla="*/ 4875 w 867409"/>
              <a:gd name="connsiteY6" fmla="*/ 1265736 h 1535164"/>
              <a:gd name="connsiteX7" fmla="*/ 75828 w 867409"/>
              <a:gd name="connsiteY7" fmla="*/ 755164 h 1535164"/>
              <a:gd name="connsiteX8" fmla="*/ 182197 w 867409"/>
              <a:gd name="connsiteY8" fmla="*/ 379367 h 1535164"/>
              <a:gd name="connsiteX9" fmla="*/ 639464 w 867409"/>
              <a:gd name="connsiteY9" fmla="*/ 64 h 1535164"/>
              <a:gd name="connsiteX10" fmla="*/ 762634 w 867409"/>
              <a:gd name="connsiteY10" fmla="*/ 139794 h 1535164"/>
              <a:gd name="connsiteX11" fmla="*/ 763601 w 867409"/>
              <a:gd name="connsiteY11" fmla="*/ 152486 h 1535164"/>
              <a:gd name="connsiteX12" fmla="*/ 827423 w 867409"/>
              <a:gd name="connsiteY12" fmla="*/ 439562 h 1535164"/>
              <a:gd name="connsiteX13" fmla="*/ 834433 w 867409"/>
              <a:gd name="connsiteY13" fmla="*/ 726758 h 1535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67409" h="1535164">
                <a:moveTo>
                  <a:pt x="834433" y="727000"/>
                </a:moveTo>
                <a:cubicBezTo>
                  <a:pt x="806028" y="805085"/>
                  <a:pt x="806028" y="950375"/>
                  <a:pt x="788380" y="1145345"/>
                </a:cubicBezTo>
                <a:cubicBezTo>
                  <a:pt x="770733" y="1340315"/>
                  <a:pt x="600542" y="1475090"/>
                  <a:pt x="515447" y="1471464"/>
                </a:cubicBezTo>
                <a:cubicBezTo>
                  <a:pt x="469998" y="1469530"/>
                  <a:pt x="424670" y="1468684"/>
                  <a:pt x="383090" y="1471464"/>
                </a:cubicBezTo>
                <a:cubicBezTo>
                  <a:pt x="346586" y="1473881"/>
                  <a:pt x="313104" y="1479200"/>
                  <a:pt x="284940" y="1489111"/>
                </a:cubicBezTo>
                <a:cubicBezTo>
                  <a:pt x="224745" y="1510385"/>
                  <a:pt x="224745" y="1535164"/>
                  <a:pt x="82959" y="1535164"/>
                </a:cubicBezTo>
                <a:cubicBezTo>
                  <a:pt x="-58826" y="1535164"/>
                  <a:pt x="29775" y="1432421"/>
                  <a:pt x="4875" y="1265736"/>
                </a:cubicBezTo>
                <a:cubicBezTo>
                  <a:pt x="-20025" y="1099051"/>
                  <a:pt x="75828" y="755164"/>
                  <a:pt x="75828" y="755164"/>
                </a:cubicBezTo>
                <a:cubicBezTo>
                  <a:pt x="72323" y="645289"/>
                  <a:pt x="125507" y="514141"/>
                  <a:pt x="182197" y="379367"/>
                </a:cubicBezTo>
                <a:cubicBezTo>
                  <a:pt x="238887" y="244592"/>
                  <a:pt x="526084" y="3569"/>
                  <a:pt x="639464" y="64"/>
                </a:cubicBezTo>
                <a:cubicBezTo>
                  <a:pt x="736163" y="-2958"/>
                  <a:pt x="758162" y="102081"/>
                  <a:pt x="762634" y="139794"/>
                </a:cubicBezTo>
                <a:cubicBezTo>
                  <a:pt x="763359" y="146442"/>
                  <a:pt x="763601" y="150915"/>
                  <a:pt x="763601" y="152486"/>
                </a:cubicBezTo>
                <a:cubicBezTo>
                  <a:pt x="763601" y="152486"/>
                  <a:pt x="760096" y="350961"/>
                  <a:pt x="827423" y="439562"/>
                </a:cubicBezTo>
                <a:cubicBezTo>
                  <a:pt x="894750" y="528283"/>
                  <a:pt x="862839" y="648795"/>
                  <a:pt x="834433" y="72675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067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0" name="Freeform: Shape 10">
            <a:extLst>
              <a:ext uri="{FF2B5EF4-FFF2-40B4-BE49-F238E27FC236}">
                <a16:creationId xmlns:a16="http://schemas.microsoft.com/office/drawing/2014/main" id="{81737287-2E2D-2D61-C895-4294D61D3D25}"/>
              </a:ext>
            </a:extLst>
          </p:cNvPr>
          <p:cNvSpPr/>
          <p:nvPr/>
        </p:nvSpPr>
        <p:spPr>
          <a:xfrm>
            <a:off x="6070273" y="3566261"/>
            <a:ext cx="705745" cy="1198898"/>
          </a:xfrm>
          <a:custGeom>
            <a:avLst/>
            <a:gdLst>
              <a:gd name="connsiteX0" fmla="*/ 784499 w 867458"/>
              <a:gd name="connsiteY0" fmla="*/ 1535042 h 1535163"/>
              <a:gd name="connsiteX1" fmla="*/ 710887 w 867458"/>
              <a:gd name="connsiteY1" fmla="*/ 1531899 h 1535163"/>
              <a:gd name="connsiteX2" fmla="*/ 582519 w 867458"/>
              <a:gd name="connsiteY2" fmla="*/ 1488989 h 1535163"/>
              <a:gd name="connsiteX3" fmla="*/ 352012 w 867458"/>
              <a:gd name="connsiteY3" fmla="*/ 1471221 h 1535163"/>
              <a:gd name="connsiteX4" fmla="*/ 78957 w 867458"/>
              <a:gd name="connsiteY4" fmla="*/ 1145102 h 1535163"/>
              <a:gd name="connsiteX5" fmla="*/ 62519 w 867458"/>
              <a:gd name="connsiteY5" fmla="*/ 926562 h 1535163"/>
              <a:gd name="connsiteX6" fmla="*/ 32904 w 867458"/>
              <a:gd name="connsiteY6" fmla="*/ 726757 h 1535163"/>
              <a:gd name="connsiteX7" fmla="*/ 40036 w 867458"/>
              <a:gd name="connsiteY7" fmla="*/ 439560 h 1535163"/>
              <a:gd name="connsiteX8" fmla="*/ 103737 w 867458"/>
              <a:gd name="connsiteY8" fmla="*/ 152485 h 1535163"/>
              <a:gd name="connsiteX9" fmla="*/ 227874 w 867458"/>
              <a:gd name="connsiteY9" fmla="*/ 62 h 1535163"/>
              <a:gd name="connsiteX10" fmla="*/ 685262 w 867458"/>
              <a:gd name="connsiteY10" fmla="*/ 379365 h 1535163"/>
              <a:gd name="connsiteX11" fmla="*/ 791631 w 867458"/>
              <a:gd name="connsiteY11" fmla="*/ 755163 h 1535163"/>
              <a:gd name="connsiteX12" fmla="*/ 862584 w 867458"/>
              <a:gd name="connsiteY12" fmla="*/ 1265735 h 1535163"/>
              <a:gd name="connsiteX13" fmla="*/ 784499 w 867458"/>
              <a:gd name="connsiteY13" fmla="*/ 1535163 h 1535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67458" h="1535163">
                <a:moveTo>
                  <a:pt x="784499" y="1535042"/>
                </a:moveTo>
                <a:cubicBezTo>
                  <a:pt x="754160" y="1535042"/>
                  <a:pt x="730227" y="1533833"/>
                  <a:pt x="710887" y="1531899"/>
                </a:cubicBezTo>
                <a:cubicBezTo>
                  <a:pt x="639934" y="1524647"/>
                  <a:pt x="629901" y="1505670"/>
                  <a:pt x="582519" y="1488989"/>
                </a:cubicBezTo>
                <a:cubicBezTo>
                  <a:pt x="522203" y="1467715"/>
                  <a:pt x="437107" y="1467715"/>
                  <a:pt x="352012" y="1471221"/>
                </a:cubicBezTo>
                <a:cubicBezTo>
                  <a:pt x="266917" y="1474847"/>
                  <a:pt x="96726" y="1340072"/>
                  <a:pt x="78957" y="1145102"/>
                </a:cubicBezTo>
                <a:cubicBezTo>
                  <a:pt x="71463" y="1063029"/>
                  <a:pt x="67112" y="989658"/>
                  <a:pt x="62519" y="926562"/>
                </a:cubicBezTo>
                <a:cubicBezTo>
                  <a:pt x="56233" y="839654"/>
                  <a:pt x="49343" y="771964"/>
                  <a:pt x="32904" y="726757"/>
                </a:cubicBezTo>
                <a:cubicBezTo>
                  <a:pt x="4499" y="648673"/>
                  <a:pt x="-27291" y="528282"/>
                  <a:pt x="40036" y="439560"/>
                </a:cubicBezTo>
                <a:cubicBezTo>
                  <a:pt x="107363" y="350960"/>
                  <a:pt x="103737" y="152485"/>
                  <a:pt x="103737" y="152485"/>
                </a:cubicBezTo>
                <a:cubicBezTo>
                  <a:pt x="103737" y="141848"/>
                  <a:pt x="114373" y="-3443"/>
                  <a:pt x="227874" y="62"/>
                </a:cubicBezTo>
                <a:cubicBezTo>
                  <a:pt x="341254" y="3568"/>
                  <a:pt x="628572" y="244591"/>
                  <a:pt x="685262" y="379365"/>
                </a:cubicBezTo>
                <a:cubicBezTo>
                  <a:pt x="741952" y="514140"/>
                  <a:pt x="795136" y="645288"/>
                  <a:pt x="791631" y="755163"/>
                </a:cubicBezTo>
                <a:cubicBezTo>
                  <a:pt x="791631" y="755163"/>
                  <a:pt x="887242" y="1099049"/>
                  <a:pt x="862584" y="1265735"/>
                </a:cubicBezTo>
                <a:cubicBezTo>
                  <a:pt x="837684" y="1432420"/>
                  <a:pt x="926284" y="1535163"/>
                  <a:pt x="784499" y="1535163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067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1" name="Freeform: Shape 14">
            <a:extLst>
              <a:ext uri="{FF2B5EF4-FFF2-40B4-BE49-F238E27FC236}">
                <a16:creationId xmlns:a16="http://schemas.microsoft.com/office/drawing/2014/main" id="{E005A064-6B7C-5FC7-4D05-65D2E85233AA}"/>
              </a:ext>
            </a:extLst>
          </p:cNvPr>
          <p:cNvSpPr/>
          <p:nvPr/>
        </p:nvSpPr>
        <p:spPr>
          <a:xfrm>
            <a:off x="6078342" y="3796547"/>
            <a:ext cx="595355" cy="905086"/>
          </a:xfrm>
          <a:custGeom>
            <a:avLst/>
            <a:gdLst>
              <a:gd name="connsiteX0" fmla="*/ 242 w 731771"/>
              <a:gd name="connsiteY0" fmla="*/ 239451 h 1158940"/>
              <a:gd name="connsiteX1" fmla="*/ 104194 w 731771"/>
              <a:gd name="connsiteY1" fmla="*/ 293845 h 1158940"/>
              <a:gd name="connsiteX2" fmla="*/ 160883 w 731771"/>
              <a:gd name="connsiteY2" fmla="*/ 383655 h 1158940"/>
              <a:gd name="connsiteX3" fmla="*/ 241265 w 731771"/>
              <a:gd name="connsiteY3" fmla="*/ 549131 h 1158940"/>
              <a:gd name="connsiteX4" fmla="*/ 354765 w 731771"/>
              <a:gd name="connsiteY4" fmla="*/ 676774 h 1158940"/>
              <a:gd name="connsiteX5" fmla="*/ 394896 w 731771"/>
              <a:gd name="connsiteY5" fmla="*/ 794989 h 1158940"/>
              <a:gd name="connsiteX6" fmla="*/ 420884 w 731771"/>
              <a:gd name="connsiteY6" fmla="*/ 972311 h 1158940"/>
              <a:gd name="connsiteX7" fmla="*/ 402148 w 731771"/>
              <a:gd name="connsiteY7" fmla="*/ 879842 h 1158940"/>
              <a:gd name="connsiteX8" fmla="*/ 408071 w 731771"/>
              <a:gd name="connsiteY8" fmla="*/ 798252 h 1158940"/>
              <a:gd name="connsiteX9" fmla="*/ 487122 w 731771"/>
              <a:gd name="connsiteY9" fmla="*/ 926137 h 1158940"/>
              <a:gd name="connsiteX10" fmla="*/ 428015 w 731771"/>
              <a:gd name="connsiteY10" fmla="*/ 801999 h 1158940"/>
              <a:gd name="connsiteX11" fmla="*/ 373743 w 731771"/>
              <a:gd name="connsiteY11" fmla="*/ 642204 h 1158940"/>
              <a:gd name="connsiteX12" fmla="*/ 438168 w 731771"/>
              <a:gd name="connsiteY12" fmla="*/ 699498 h 1158940"/>
              <a:gd name="connsiteX13" fmla="*/ 513110 w 731771"/>
              <a:gd name="connsiteY13" fmla="*/ 833910 h 1158940"/>
              <a:gd name="connsiteX14" fmla="*/ 447718 w 731771"/>
              <a:gd name="connsiteY14" fmla="*/ 672301 h 1158940"/>
              <a:gd name="connsiteX15" fmla="*/ 532088 w 731771"/>
              <a:gd name="connsiteY15" fmla="*/ 791362 h 1158940"/>
              <a:gd name="connsiteX16" fmla="*/ 438773 w 731771"/>
              <a:gd name="connsiteY16" fmla="*/ 643654 h 1158940"/>
              <a:gd name="connsiteX17" fmla="*/ 253231 w 731771"/>
              <a:gd name="connsiteY17" fmla="*/ 503078 h 1158940"/>
              <a:gd name="connsiteX18" fmla="*/ 223738 w 731771"/>
              <a:gd name="connsiteY18" fmla="*/ 420400 h 1158940"/>
              <a:gd name="connsiteX19" fmla="*/ 445904 w 731771"/>
              <a:gd name="connsiteY19" fmla="*/ 539703 h 1158940"/>
              <a:gd name="connsiteX20" fmla="*/ 629029 w 731771"/>
              <a:gd name="connsiteY20" fmla="*/ 720530 h 1158940"/>
              <a:gd name="connsiteX21" fmla="*/ 654533 w 731771"/>
              <a:gd name="connsiteY21" fmla="*/ 1045803 h 1158940"/>
              <a:gd name="connsiteX22" fmla="*/ 689224 w 731771"/>
              <a:gd name="connsiteY22" fmla="*/ 1158941 h 1158940"/>
              <a:gd name="connsiteX23" fmla="*/ 666862 w 731771"/>
              <a:gd name="connsiteY23" fmla="*/ 860865 h 1158940"/>
              <a:gd name="connsiteX24" fmla="*/ 731772 w 731771"/>
              <a:gd name="connsiteY24" fmla="*/ 1006519 h 1158940"/>
              <a:gd name="connsiteX25" fmla="*/ 681125 w 731771"/>
              <a:gd name="connsiteY25" fmla="*/ 836690 h 1158940"/>
              <a:gd name="connsiteX26" fmla="*/ 551669 w 731771"/>
              <a:gd name="connsiteY26" fmla="*/ 573185 h 1158940"/>
              <a:gd name="connsiteX27" fmla="*/ 729354 w 731771"/>
              <a:gd name="connsiteY27" fmla="*/ 631930 h 1158940"/>
              <a:gd name="connsiteX28" fmla="*/ 596997 w 731771"/>
              <a:gd name="connsiteY28" fmla="*/ 557471 h 1158940"/>
              <a:gd name="connsiteX29" fmla="*/ 340502 w 731771"/>
              <a:gd name="connsiteY29" fmla="*/ 405049 h 1158940"/>
              <a:gd name="connsiteX30" fmla="*/ 261330 w 731771"/>
              <a:gd name="connsiteY30" fmla="*/ 325876 h 1158940"/>
              <a:gd name="connsiteX31" fmla="*/ 355853 w 731771"/>
              <a:gd name="connsiteY31" fmla="*/ 286834 h 1158940"/>
              <a:gd name="connsiteX32" fmla="*/ 430433 w 731771"/>
              <a:gd name="connsiteY32" fmla="*/ 364556 h 1158940"/>
              <a:gd name="connsiteX33" fmla="*/ 599294 w 731771"/>
              <a:gd name="connsiteY33" fmla="*/ 524352 h 1158940"/>
              <a:gd name="connsiteX34" fmla="*/ 431641 w 731771"/>
              <a:gd name="connsiteY34" fmla="*/ 300735 h 1158940"/>
              <a:gd name="connsiteX35" fmla="*/ 583943 w 731771"/>
              <a:gd name="connsiteY35" fmla="*/ 432246 h 1158940"/>
              <a:gd name="connsiteX36" fmla="*/ 533175 w 731771"/>
              <a:gd name="connsiteY36" fmla="*/ 347150 h 1158940"/>
              <a:gd name="connsiteX37" fmla="*/ 660818 w 731771"/>
              <a:gd name="connsiteY37" fmla="*/ 434663 h 1158940"/>
              <a:gd name="connsiteX38" fmla="*/ 548647 w 731771"/>
              <a:gd name="connsiteY38" fmla="*/ 324426 h 1158940"/>
              <a:gd name="connsiteX39" fmla="*/ 680884 w 731771"/>
              <a:gd name="connsiteY39" fmla="*/ 338931 h 1158940"/>
              <a:gd name="connsiteX40" fmla="*/ 604249 w 731771"/>
              <a:gd name="connsiteY40" fmla="*/ 296625 h 1158940"/>
              <a:gd name="connsiteX41" fmla="*/ 527978 w 731771"/>
              <a:gd name="connsiteY41" fmla="*/ 318503 h 1158940"/>
              <a:gd name="connsiteX42" fmla="*/ 488210 w 731771"/>
              <a:gd name="connsiteY42" fmla="*/ 301097 h 1158940"/>
              <a:gd name="connsiteX43" fmla="*/ 637127 w 731771"/>
              <a:gd name="connsiteY43" fmla="*/ 210079 h 1158940"/>
              <a:gd name="connsiteX44" fmla="*/ 561581 w 731771"/>
              <a:gd name="connsiteY44" fmla="*/ 212134 h 1158940"/>
              <a:gd name="connsiteX45" fmla="*/ 553120 w 731771"/>
              <a:gd name="connsiteY45" fmla="*/ 129698 h 1158940"/>
              <a:gd name="connsiteX46" fmla="*/ 543692 w 731771"/>
              <a:gd name="connsiteY46" fmla="*/ 216002 h 1158940"/>
              <a:gd name="connsiteX47" fmla="*/ 475277 w 731771"/>
              <a:gd name="connsiteY47" fmla="*/ 287801 h 1158940"/>
              <a:gd name="connsiteX48" fmla="*/ 387643 w 731771"/>
              <a:gd name="connsiteY48" fmla="*/ 252627 h 1158940"/>
              <a:gd name="connsiteX49" fmla="*/ 464035 w 731771"/>
              <a:gd name="connsiteY49" fmla="*/ 145411 h 1158940"/>
              <a:gd name="connsiteX50" fmla="*/ 529428 w 731771"/>
              <a:gd name="connsiteY50" fmla="*/ 102622 h 1158940"/>
              <a:gd name="connsiteX51" fmla="*/ 462102 w 731771"/>
              <a:gd name="connsiteY51" fmla="*/ 133324 h 1158940"/>
              <a:gd name="connsiteX52" fmla="*/ 483375 w 731771"/>
              <a:gd name="connsiteY52" fmla="*/ 34087 h 1158940"/>
              <a:gd name="connsiteX53" fmla="*/ 444333 w 731771"/>
              <a:gd name="connsiteY53" fmla="*/ 136951 h 1158940"/>
              <a:gd name="connsiteX54" fmla="*/ 365161 w 731771"/>
              <a:gd name="connsiteY54" fmla="*/ 239814 h 1158940"/>
              <a:gd name="connsiteX55" fmla="*/ 242232 w 731771"/>
              <a:gd name="connsiteY55" fmla="*/ 250451 h 1158940"/>
              <a:gd name="connsiteX56" fmla="*/ 272934 w 731771"/>
              <a:gd name="connsiteY56" fmla="*/ 146499 h 1158940"/>
              <a:gd name="connsiteX57" fmla="*/ 386434 w 731771"/>
              <a:gd name="connsiteY57" fmla="*/ 37834 h 1158940"/>
              <a:gd name="connsiteX58" fmla="*/ 271362 w 731771"/>
              <a:gd name="connsiteY58" fmla="*/ 130907 h 1158940"/>
              <a:gd name="connsiteX59" fmla="*/ 265923 w 731771"/>
              <a:gd name="connsiteY59" fmla="*/ 0 h 1158940"/>
              <a:gd name="connsiteX60" fmla="*/ 258791 w 731771"/>
              <a:gd name="connsiteY60" fmla="*/ 126434 h 1158940"/>
              <a:gd name="connsiteX61" fmla="*/ 216244 w 731771"/>
              <a:gd name="connsiteY61" fmla="*/ 239935 h 1158940"/>
              <a:gd name="connsiteX62" fmla="*/ 54514 w 731771"/>
              <a:gd name="connsiteY62" fmla="*/ 119424 h 1158940"/>
              <a:gd name="connsiteX63" fmla="*/ 0 w 731771"/>
              <a:gd name="connsiteY63" fmla="*/ 239935 h 115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731771" h="1158940">
                <a:moveTo>
                  <a:pt x="242" y="239451"/>
                </a:moveTo>
                <a:cubicBezTo>
                  <a:pt x="242" y="239451"/>
                  <a:pt x="49921" y="291428"/>
                  <a:pt x="104194" y="293845"/>
                </a:cubicBezTo>
                <a:cubicBezTo>
                  <a:pt x="104194" y="293845"/>
                  <a:pt x="146741" y="367094"/>
                  <a:pt x="160883" y="383655"/>
                </a:cubicBezTo>
                <a:cubicBezTo>
                  <a:pt x="160883" y="383655"/>
                  <a:pt x="179740" y="499452"/>
                  <a:pt x="241265" y="549131"/>
                </a:cubicBezTo>
                <a:cubicBezTo>
                  <a:pt x="302790" y="598810"/>
                  <a:pt x="328778" y="627095"/>
                  <a:pt x="354765" y="676774"/>
                </a:cubicBezTo>
                <a:cubicBezTo>
                  <a:pt x="380753" y="726453"/>
                  <a:pt x="402027" y="754738"/>
                  <a:pt x="394896" y="794989"/>
                </a:cubicBezTo>
                <a:cubicBezTo>
                  <a:pt x="387764" y="835119"/>
                  <a:pt x="373622" y="913204"/>
                  <a:pt x="420884" y="972311"/>
                </a:cubicBezTo>
                <a:cubicBezTo>
                  <a:pt x="420884" y="972311"/>
                  <a:pt x="399731" y="917676"/>
                  <a:pt x="402148" y="879842"/>
                </a:cubicBezTo>
                <a:cubicBezTo>
                  <a:pt x="402148" y="879842"/>
                  <a:pt x="409280" y="819526"/>
                  <a:pt x="408071" y="798252"/>
                </a:cubicBezTo>
                <a:cubicBezTo>
                  <a:pt x="408071" y="798252"/>
                  <a:pt x="446871" y="907281"/>
                  <a:pt x="487122" y="926137"/>
                </a:cubicBezTo>
                <a:cubicBezTo>
                  <a:pt x="487122" y="926137"/>
                  <a:pt x="432729" y="837536"/>
                  <a:pt x="428015" y="801999"/>
                </a:cubicBezTo>
                <a:cubicBezTo>
                  <a:pt x="423301" y="766583"/>
                  <a:pt x="388006" y="662269"/>
                  <a:pt x="373743" y="642204"/>
                </a:cubicBezTo>
                <a:cubicBezTo>
                  <a:pt x="373743" y="642204"/>
                  <a:pt x="419191" y="652236"/>
                  <a:pt x="438168" y="699498"/>
                </a:cubicBezTo>
                <a:cubicBezTo>
                  <a:pt x="457025" y="746760"/>
                  <a:pt x="463552" y="768638"/>
                  <a:pt x="513110" y="833910"/>
                </a:cubicBezTo>
                <a:cubicBezTo>
                  <a:pt x="513110" y="833910"/>
                  <a:pt x="451223" y="706630"/>
                  <a:pt x="447718" y="672301"/>
                </a:cubicBezTo>
                <a:cubicBezTo>
                  <a:pt x="447718" y="672301"/>
                  <a:pt x="509605" y="736969"/>
                  <a:pt x="532088" y="791362"/>
                </a:cubicBezTo>
                <a:cubicBezTo>
                  <a:pt x="532088" y="791362"/>
                  <a:pt x="494254" y="674357"/>
                  <a:pt x="438773" y="643654"/>
                </a:cubicBezTo>
                <a:cubicBezTo>
                  <a:pt x="383171" y="612952"/>
                  <a:pt x="281637" y="546714"/>
                  <a:pt x="253231" y="503078"/>
                </a:cubicBezTo>
                <a:cubicBezTo>
                  <a:pt x="224826" y="459321"/>
                  <a:pt x="220112" y="442762"/>
                  <a:pt x="223738" y="420400"/>
                </a:cubicBezTo>
                <a:cubicBezTo>
                  <a:pt x="223738" y="420400"/>
                  <a:pt x="392720" y="530274"/>
                  <a:pt x="445904" y="539703"/>
                </a:cubicBezTo>
                <a:cubicBezTo>
                  <a:pt x="499089" y="549131"/>
                  <a:pt x="607755" y="670851"/>
                  <a:pt x="629029" y="720530"/>
                </a:cubicBezTo>
                <a:cubicBezTo>
                  <a:pt x="650302" y="770210"/>
                  <a:pt x="654533" y="999749"/>
                  <a:pt x="654533" y="1045803"/>
                </a:cubicBezTo>
                <a:cubicBezTo>
                  <a:pt x="654533" y="1083636"/>
                  <a:pt x="689224" y="1158941"/>
                  <a:pt x="689224" y="1158941"/>
                </a:cubicBezTo>
                <a:cubicBezTo>
                  <a:pt x="689224" y="1158941"/>
                  <a:pt x="652720" y="954180"/>
                  <a:pt x="666862" y="860865"/>
                </a:cubicBezTo>
                <a:cubicBezTo>
                  <a:pt x="666862" y="860865"/>
                  <a:pt x="696235" y="978113"/>
                  <a:pt x="731772" y="1006519"/>
                </a:cubicBezTo>
                <a:cubicBezTo>
                  <a:pt x="731772" y="1006519"/>
                  <a:pt x="684993" y="899182"/>
                  <a:pt x="681125" y="836690"/>
                </a:cubicBezTo>
                <a:cubicBezTo>
                  <a:pt x="677016" y="769363"/>
                  <a:pt x="585998" y="611019"/>
                  <a:pt x="551669" y="573185"/>
                </a:cubicBezTo>
                <a:cubicBezTo>
                  <a:pt x="551669" y="573185"/>
                  <a:pt x="662027" y="569317"/>
                  <a:pt x="729354" y="631930"/>
                </a:cubicBezTo>
                <a:cubicBezTo>
                  <a:pt x="729354" y="631930"/>
                  <a:pt x="709289" y="579954"/>
                  <a:pt x="596997" y="557471"/>
                </a:cubicBezTo>
                <a:cubicBezTo>
                  <a:pt x="484705" y="534989"/>
                  <a:pt x="350051" y="416895"/>
                  <a:pt x="340502" y="405049"/>
                </a:cubicBezTo>
                <a:cubicBezTo>
                  <a:pt x="331074" y="393203"/>
                  <a:pt x="261330" y="325876"/>
                  <a:pt x="261330" y="325876"/>
                </a:cubicBezTo>
                <a:cubicBezTo>
                  <a:pt x="261330" y="325876"/>
                  <a:pt x="306295" y="273901"/>
                  <a:pt x="355853" y="286834"/>
                </a:cubicBezTo>
                <a:cubicBezTo>
                  <a:pt x="405532" y="299889"/>
                  <a:pt x="421004" y="336151"/>
                  <a:pt x="430433" y="364556"/>
                </a:cubicBezTo>
                <a:cubicBezTo>
                  <a:pt x="439861" y="392962"/>
                  <a:pt x="488331" y="467420"/>
                  <a:pt x="599294" y="524352"/>
                </a:cubicBezTo>
                <a:cubicBezTo>
                  <a:pt x="599294" y="524352"/>
                  <a:pt x="433938" y="392841"/>
                  <a:pt x="431641" y="300735"/>
                </a:cubicBezTo>
                <a:cubicBezTo>
                  <a:pt x="431641" y="300735"/>
                  <a:pt x="505979" y="321162"/>
                  <a:pt x="583943" y="432246"/>
                </a:cubicBezTo>
                <a:cubicBezTo>
                  <a:pt x="583943" y="432246"/>
                  <a:pt x="560251" y="368424"/>
                  <a:pt x="533175" y="347150"/>
                </a:cubicBezTo>
                <a:cubicBezTo>
                  <a:pt x="533175" y="347150"/>
                  <a:pt x="605216" y="351865"/>
                  <a:pt x="660818" y="434663"/>
                </a:cubicBezTo>
                <a:cubicBezTo>
                  <a:pt x="660818" y="434663"/>
                  <a:pt x="617183" y="348118"/>
                  <a:pt x="548647" y="324426"/>
                </a:cubicBezTo>
                <a:cubicBezTo>
                  <a:pt x="548647" y="324426"/>
                  <a:pt x="602920" y="291669"/>
                  <a:pt x="680884" y="338931"/>
                </a:cubicBezTo>
                <a:cubicBezTo>
                  <a:pt x="680884" y="338931"/>
                  <a:pt x="633743" y="301460"/>
                  <a:pt x="604249" y="296625"/>
                </a:cubicBezTo>
                <a:cubicBezTo>
                  <a:pt x="574756" y="291790"/>
                  <a:pt x="527978" y="318503"/>
                  <a:pt x="527978" y="318503"/>
                </a:cubicBezTo>
                <a:lnTo>
                  <a:pt x="488210" y="301097"/>
                </a:lnTo>
                <a:cubicBezTo>
                  <a:pt x="488210" y="301097"/>
                  <a:pt x="570888" y="208870"/>
                  <a:pt x="637127" y="210079"/>
                </a:cubicBezTo>
                <a:cubicBezTo>
                  <a:pt x="637127" y="210079"/>
                  <a:pt x="587690" y="202706"/>
                  <a:pt x="561581" y="212134"/>
                </a:cubicBezTo>
                <a:cubicBezTo>
                  <a:pt x="561581" y="212134"/>
                  <a:pt x="540186" y="168740"/>
                  <a:pt x="553120" y="129698"/>
                </a:cubicBezTo>
                <a:cubicBezTo>
                  <a:pt x="553120" y="129698"/>
                  <a:pt x="524714" y="162817"/>
                  <a:pt x="543692" y="216002"/>
                </a:cubicBezTo>
                <a:lnTo>
                  <a:pt x="475277" y="287801"/>
                </a:lnTo>
                <a:lnTo>
                  <a:pt x="387643" y="252627"/>
                </a:lnTo>
                <a:cubicBezTo>
                  <a:pt x="387643" y="252627"/>
                  <a:pt x="462827" y="204519"/>
                  <a:pt x="464035" y="145411"/>
                </a:cubicBezTo>
                <a:cubicBezTo>
                  <a:pt x="464035" y="145411"/>
                  <a:pt x="518791" y="141543"/>
                  <a:pt x="529428" y="102622"/>
                </a:cubicBezTo>
                <a:cubicBezTo>
                  <a:pt x="529428" y="102622"/>
                  <a:pt x="492804" y="131027"/>
                  <a:pt x="462102" y="133324"/>
                </a:cubicBezTo>
                <a:cubicBezTo>
                  <a:pt x="462102" y="133324"/>
                  <a:pt x="447959" y="80140"/>
                  <a:pt x="483375" y="34087"/>
                </a:cubicBezTo>
                <a:cubicBezTo>
                  <a:pt x="483375" y="34087"/>
                  <a:pt x="434905" y="45932"/>
                  <a:pt x="444333" y="136951"/>
                </a:cubicBezTo>
                <a:cubicBezTo>
                  <a:pt x="444333" y="136951"/>
                  <a:pt x="450256" y="193640"/>
                  <a:pt x="365161" y="239814"/>
                </a:cubicBezTo>
                <a:cubicBezTo>
                  <a:pt x="280065" y="285867"/>
                  <a:pt x="242232" y="250451"/>
                  <a:pt x="242232" y="250451"/>
                </a:cubicBezTo>
                <a:cubicBezTo>
                  <a:pt x="242232" y="250451"/>
                  <a:pt x="272934" y="191344"/>
                  <a:pt x="272934" y="146499"/>
                </a:cubicBezTo>
                <a:cubicBezTo>
                  <a:pt x="272934" y="146499"/>
                  <a:pt x="374589" y="114589"/>
                  <a:pt x="386434" y="37834"/>
                </a:cubicBezTo>
                <a:cubicBezTo>
                  <a:pt x="386434" y="37834"/>
                  <a:pt x="333975" y="120270"/>
                  <a:pt x="271362" y="130907"/>
                </a:cubicBezTo>
                <a:cubicBezTo>
                  <a:pt x="271362" y="130907"/>
                  <a:pt x="244649" y="63821"/>
                  <a:pt x="265923" y="0"/>
                </a:cubicBezTo>
                <a:cubicBezTo>
                  <a:pt x="265923" y="0"/>
                  <a:pt x="229298" y="30702"/>
                  <a:pt x="258791" y="126434"/>
                </a:cubicBezTo>
                <a:cubicBezTo>
                  <a:pt x="258791" y="126434"/>
                  <a:pt x="255286" y="212738"/>
                  <a:pt x="216244" y="239935"/>
                </a:cubicBezTo>
                <a:cubicBezTo>
                  <a:pt x="216244" y="239935"/>
                  <a:pt x="92348" y="184333"/>
                  <a:pt x="54514" y="119424"/>
                </a:cubicBezTo>
                <a:cubicBezTo>
                  <a:pt x="19098" y="149280"/>
                  <a:pt x="5318" y="192069"/>
                  <a:pt x="0" y="239935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2067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272" name="Graphic 271">
            <a:extLst>
              <a:ext uri="{FF2B5EF4-FFF2-40B4-BE49-F238E27FC236}">
                <a16:creationId xmlns:a16="http://schemas.microsoft.com/office/drawing/2014/main" id="{FAB25B67-05A6-786C-13F7-BDD2A71BC01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330675" y="1970632"/>
            <a:ext cx="391469" cy="244669"/>
          </a:xfrm>
          <a:prstGeom prst="rect">
            <a:avLst/>
          </a:prstGeom>
        </p:spPr>
      </p:pic>
      <p:sp>
        <p:nvSpPr>
          <p:cNvPr id="273" name="Oval 272">
            <a:extLst>
              <a:ext uri="{FF2B5EF4-FFF2-40B4-BE49-F238E27FC236}">
                <a16:creationId xmlns:a16="http://schemas.microsoft.com/office/drawing/2014/main" id="{6DB6BF22-6023-B6F9-3D14-86E608AAD8AD}"/>
              </a:ext>
            </a:extLst>
          </p:cNvPr>
          <p:cNvSpPr/>
          <p:nvPr/>
        </p:nvSpPr>
        <p:spPr>
          <a:xfrm>
            <a:off x="6360064" y="4418431"/>
            <a:ext cx="109820" cy="10981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4" name="Oval 273">
            <a:extLst>
              <a:ext uri="{FF2B5EF4-FFF2-40B4-BE49-F238E27FC236}">
                <a16:creationId xmlns:a16="http://schemas.microsoft.com/office/drawing/2014/main" id="{65CF41E7-CA48-D430-BA93-EC07D3088B6C}"/>
              </a:ext>
            </a:extLst>
          </p:cNvPr>
          <p:cNvSpPr/>
          <p:nvPr/>
        </p:nvSpPr>
        <p:spPr>
          <a:xfrm>
            <a:off x="6293623" y="4188547"/>
            <a:ext cx="109820" cy="10981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5" name="TextBox 274">
            <a:extLst>
              <a:ext uri="{FF2B5EF4-FFF2-40B4-BE49-F238E27FC236}">
                <a16:creationId xmlns:a16="http://schemas.microsoft.com/office/drawing/2014/main" id="{757B09B0-35A8-63FA-F77B-B742F7825575}"/>
              </a:ext>
            </a:extLst>
          </p:cNvPr>
          <p:cNvSpPr txBox="1"/>
          <p:nvPr/>
        </p:nvSpPr>
        <p:spPr>
          <a:xfrm>
            <a:off x="3268184" y="4311569"/>
            <a:ext cx="716928" cy="300033"/>
          </a:xfrm>
          <a:prstGeom prst="rect">
            <a:avLst/>
          </a:prstGeom>
          <a:noFill/>
          <a:ln w="22225" cap="flat" cmpd="sng" algn="ctr">
            <a:noFill/>
            <a:prstDash val="solid"/>
            <a:miter lim="800000"/>
          </a:ln>
          <a:effectLst/>
        </p:spPr>
        <p:txBody>
          <a:bodyPr lIns="0" tIns="0" rIns="0" bIns="0" rtlCol="0" anchor="ctr"/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0" i="0" u="none" strike="noStrike" kern="0" cap="none" spc="0" normalizeH="0" baseline="0">
                <a:ln>
                  <a:noFill/>
                </a:ln>
                <a:solidFill>
                  <a:srgbClr val="F35FAC"/>
                </a:solidFill>
                <a:effectLst/>
                <a:uLnTx/>
                <a:uFillTx/>
                <a:latin typeface="Calibri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Alveoli</a:t>
            </a:r>
          </a:p>
        </p:txBody>
      </p:sp>
      <p:sp>
        <p:nvSpPr>
          <p:cNvPr id="276" name="TextBox 275">
            <a:extLst>
              <a:ext uri="{FF2B5EF4-FFF2-40B4-BE49-F238E27FC236}">
                <a16:creationId xmlns:a16="http://schemas.microsoft.com/office/drawing/2014/main" id="{F8A2F6C6-3B50-28F3-F4DD-497304D8DB38}"/>
              </a:ext>
            </a:extLst>
          </p:cNvPr>
          <p:cNvSpPr txBox="1"/>
          <p:nvPr/>
        </p:nvSpPr>
        <p:spPr>
          <a:xfrm>
            <a:off x="2803292" y="4086411"/>
            <a:ext cx="1181820" cy="300033"/>
          </a:xfrm>
          <a:prstGeom prst="rect">
            <a:avLst/>
          </a:prstGeom>
          <a:noFill/>
          <a:ln w="22225" cap="flat" cmpd="sng" algn="ctr">
            <a:noFill/>
            <a:prstDash val="solid"/>
            <a:miter lim="800000"/>
          </a:ln>
          <a:effectLst/>
        </p:spPr>
        <p:txBody>
          <a:bodyPr lIns="0" tIns="0" rIns="0" bIns="0" rtlCol="0" anchor="ctr"/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0" i="0" u="none" strike="noStrike" kern="0" cap="none" spc="0" normalizeH="0" baseline="0">
                <a:ln>
                  <a:noFill/>
                </a:ln>
                <a:solidFill>
                  <a:srgbClr val="F35FAC"/>
                </a:solidFill>
                <a:effectLst/>
                <a:uLnTx/>
                <a:uFillTx/>
                <a:latin typeface="Calibri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Bronchioles</a:t>
            </a:r>
          </a:p>
        </p:txBody>
      </p:sp>
      <p:sp>
        <p:nvSpPr>
          <p:cNvPr id="277" name="TextBox 276">
            <a:extLst>
              <a:ext uri="{FF2B5EF4-FFF2-40B4-BE49-F238E27FC236}">
                <a16:creationId xmlns:a16="http://schemas.microsoft.com/office/drawing/2014/main" id="{DCAC792C-EEC6-7E52-82B9-D9A0EEA79831}"/>
              </a:ext>
            </a:extLst>
          </p:cNvPr>
          <p:cNvSpPr txBox="1"/>
          <p:nvPr/>
        </p:nvSpPr>
        <p:spPr>
          <a:xfrm>
            <a:off x="3156560" y="3830883"/>
            <a:ext cx="828552" cy="300033"/>
          </a:xfrm>
          <a:prstGeom prst="rect">
            <a:avLst/>
          </a:prstGeom>
          <a:noFill/>
          <a:ln w="22225" cap="flat" cmpd="sng" algn="ctr">
            <a:noFill/>
            <a:prstDash val="solid"/>
            <a:miter lim="800000"/>
          </a:ln>
          <a:effectLst/>
        </p:spPr>
        <p:txBody>
          <a:bodyPr lIns="0" tIns="0" rIns="0" bIns="0" rtlCol="0" anchor="ctr"/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0" i="0" u="none" strike="noStrike" kern="0" cap="none" spc="0" normalizeH="0" baseline="0">
                <a:ln>
                  <a:noFill/>
                </a:ln>
                <a:solidFill>
                  <a:srgbClr val="F35FAC"/>
                </a:solidFill>
                <a:effectLst/>
                <a:uLnTx/>
                <a:uFillTx/>
                <a:latin typeface="Calibri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Bronchi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B027B8F5-DC59-4864-59FF-620FB6D4D0AF}"/>
              </a:ext>
            </a:extLst>
          </p:cNvPr>
          <p:cNvSpPr txBox="1"/>
          <p:nvPr/>
        </p:nvSpPr>
        <p:spPr>
          <a:xfrm>
            <a:off x="3212372" y="3209464"/>
            <a:ext cx="772740" cy="300033"/>
          </a:xfrm>
          <a:prstGeom prst="rect">
            <a:avLst/>
          </a:prstGeom>
          <a:noFill/>
          <a:ln w="22225" cap="flat" cmpd="sng" algn="ctr">
            <a:noFill/>
            <a:prstDash val="solid"/>
            <a:miter lim="800000"/>
          </a:ln>
          <a:effectLst/>
        </p:spPr>
        <p:txBody>
          <a:bodyPr lIns="0" tIns="0" rIns="0" bIns="0" rtlCol="0" anchor="ctr"/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0" i="0" u="none" strike="noStrike" kern="0" cap="none" spc="0" normalizeH="0" baseline="0">
                <a:ln>
                  <a:noFill/>
                </a:ln>
                <a:solidFill>
                  <a:srgbClr val="F35FAC"/>
                </a:solidFill>
                <a:effectLst/>
                <a:uLnTx/>
                <a:uFillTx/>
                <a:latin typeface="Calibri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Trachea</a:t>
            </a:r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337BA38A-BE75-33A0-86C7-567A9659C8B2}"/>
              </a:ext>
            </a:extLst>
          </p:cNvPr>
          <p:cNvSpPr txBox="1"/>
          <p:nvPr/>
        </p:nvSpPr>
        <p:spPr>
          <a:xfrm>
            <a:off x="3268184" y="2749882"/>
            <a:ext cx="716928" cy="300033"/>
          </a:xfrm>
          <a:prstGeom prst="rect">
            <a:avLst/>
          </a:prstGeom>
          <a:noFill/>
          <a:ln w="22225" cap="flat" cmpd="sng" algn="ctr">
            <a:noFill/>
            <a:prstDash val="solid"/>
            <a:miter lim="800000"/>
          </a:ln>
          <a:effectLst/>
        </p:spPr>
        <p:txBody>
          <a:bodyPr lIns="0" tIns="0" rIns="0" bIns="0" rtlCol="0" anchor="ctr"/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0" i="0" u="none" strike="noStrike" kern="0" cap="none" spc="0" normalizeH="0" baseline="0">
                <a:ln>
                  <a:noFill/>
                </a:ln>
                <a:solidFill>
                  <a:srgbClr val="F35FAC"/>
                </a:solidFill>
                <a:effectLst/>
                <a:uLnTx/>
                <a:uFillTx/>
                <a:latin typeface="Calibri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Larynx</a:t>
            </a:r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5D501976-5DB4-82DD-8535-F9C5BBA1E3AF}"/>
              </a:ext>
            </a:extLst>
          </p:cNvPr>
          <p:cNvSpPr txBox="1"/>
          <p:nvPr/>
        </p:nvSpPr>
        <p:spPr>
          <a:xfrm>
            <a:off x="3184727" y="2424865"/>
            <a:ext cx="800385" cy="300033"/>
          </a:xfrm>
          <a:prstGeom prst="rect">
            <a:avLst/>
          </a:prstGeom>
          <a:noFill/>
          <a:ln w="22225" cap="flat" cmpd="sng" algn="ctr">
            <a:noFill/>
            <a:prstDash val="solid"/>
            <a:miter lim="800000"/>
          </a:ln>
          <a:effectLst/>
        </p:spPr>
        <p:txBody>
          <a:bodyPr lIns="0" tIns="0" rIns="0" bIns="0" rtlCol="0" anchor="ctr"/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0" i="0" u="none" strike="noStrike" kern="0" cap="none" spc="0" normalizeH="0" baseline="0">
                <a:ln>
                  <a:noFill/>
                </a:ln>
                <a:solidFill>
                  <a:srgbClr val="F35FAC"/>
                </a:solidFill>
                <a:effectLst/>
                <a:uLnTx/>
                <a:uFillTx/>
                <a:latin typeface="Calibri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Pharynx</a:t>
            </a:r>
          </a:p>
        </p:txBody>
      </p:sp>
      <p:sp>
        <p:nvSpPr>
          <p:cNvPr id="281" name="Rectangle 280">
            <a:extLst>
              <a:ext uri="{FF2B5EF4-FFF2-40B4-BE49-F238E27FC236}">
                <a16:creationId xmlns:a16="http://schemas.microsoft.com/office/drawing/2014/main" id="{98B92162-E76F-3E19-2120-2EEC44658C87}"/>
              </a:ext>
            </a:extLst>
          </p:cNvPr>
          <p:cNvSpPr/>
          <p:nvPr/>
        </p:nvSpPr>
        <p:spPr>
          <a:xfrm>
            <a:off x="781200" y="1695075"/>
            <a:ext cx="3563938" cy="971012"/>
          </a:xfrm>
          <a:prstGeom prst="rect">
            <a:avLst/>
          </a:prstGeom>
          <a:noFill/>
          <a:ln w="22225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rgbClr val="28ABE1"/>
                </a:solidFill>
                <a:effectLst/>
                <a:uLnTx/>
                <a:uFillTx/>
                <a:latin typeface="Cambria"/>
                <a:ea typeface="+mn-ea"/>
                <a:cs typeface="Calibri" panose="020F0502020204030204" pitchFamily="34" charset="0"/>
              </a:rPr>
              <a:t>Upper </a:t>
            </a:r>
            <a:b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rgbClr val="28ABE1"/>
                </a:solidFill>
                <a:effectLst/>
                <a:uLnTx/>
                <a:uFillTx/>
                <a:latin typeface="Cambria"/>
                <a:ea typeface="+mn-ea"/>
                <a:cs typeface="Calibri" panose="020F0502020204030204" pitchFamily="34" charset="0"/>
              </a:rPr>
            </a:b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rgbClr val="28ABE1"/>
                </a:solidFill>
                <a:effectLst/>
                <a:uLnTx/>
                <a:uFillTx/>
                <a:latin typeface="Cambria"/>
                <a:ea typeface="+mn-ea"/>
                <a:cs typeface="Calibri" panose="020F0502020204030204" pitchFamily="34" charset="0"/>
              </a:rPr>
              <a:t>airway</a:t>
            </a:r>
            <a:r>
              <a:rPr kumimoji="0" lang="en-GB" sz="2400" b="1" i="0" u="none" strike="noStrike" kern="0" cap="none" spc="0" normalizeH="0" baseline="30000" noProof="0">
                <a:ln>
                  <a:noFill/>
                </a:ln>
                <a:solidFill>
                  <a:srgbClr val="28ABE1"/>
                </a:solidFill>
                <a:effectLst/>
                <a:uLnTx/>
                <a:uFillTx/>
                <a:latin typeface="Cambria"/>
                <a:ea typeface="+mn-ea"/>
                <a:cs typeface="Calibri" panose="020F0502020204030204" pitchFamily="34" charset="0"/>
              </a:rPr>
              <a:t>3</a:t>
            </a:r>
            <a:endParaRPr kumimoji="0" lang="en-GB" sz="2400" b="1" i="0" u="none" strike="noStrike" kern="0" cap="none" spc="0" normalizeH="0" baseline="0" noProof="0">
              <a:ln>
                <a:noFill/>
              </a:ln>
              <a:solidFill>
                <a:srgbClr val="28ABE1"/>
              </a:solidFill>
              <a:effectLst/>
              <a:uLnTx/>
              <a:uFillTx/>
              <a:latin typeface="Cambria"/>
              <a:ea typeface="+mn-ea"/>
              <a:cs typeface="Calibri" panose="020F0502020204030204" pitchFamily="34" charset="0"/>
            </a:endParaRPr>
          </a:p>
        </p:txBody>
      </p:sp>
      <p:sp>
        <p:nvSpPr>
          <p:cNvPr id="282" name="Rectangle 281">
            <a:extLst>
              <a:ext uri="{FF2B5EF4-FFF2-40B4-BE49-F238E27FC236}">
                <a16:creationId xmlns:a16="http://schemas.microsoft.com/office/drawing/2014/main" id="{AFA94351-9B47-3460-7590-199F091125DD}"/>
              </a:ext>
            </a:extLst>
          </p:cNvPr>
          <p:cNvSpPr/>
          <p:nvPr/>
        </p:nvSpPr>
        <p:spPr>
          <a:xfrm>
            <a:off x="781200" y="3485458"/>
            <a:ext cx="3563938" cy="1101848"/>
          </a:xfrm>
          <a:prstGeom prst="rect">
            <a:avLst/>
          </a:prstGeom>
          <a:noFill/>
          <a:ln w="22225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rgbClr val="F35FAC"/>
                </a:solidFill>
                <a:effectLst/>
                <a:uLnTx/>
                <a:uFillTx/>
                <a:latin typeface="Cambria"/>
                <a:ea typeface="+mn-ea"/>
                <a:cs typeface="Calibri" panose="020F0502020204030204" pitchFamily="34" charset="0"/>
              </a:rPr>
              <a:t>Lower </a:t>
            </a:r>
            <a:b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rgbClr val="F35FAC"/>
                </a:solidFill>
                <a:effectLst/>
                <a:uLnTx/>
                <a:uFillTx/>
                <a:latin typeface="Cambria"/>
                <a:ea typeface="+mn-ea"/>
                <a:cs typeface="Calibri" panose="020F0502020204030204" pitchFamily="34" charset="0"/>
              </a:rPr>
            </a:b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rgbClr val="F35FAC"/>
                </a:solidFill>
                <a:effectLst/>
                <a:uLnTx/>
                <a:uFillTx/>
                <a:latin typeface="Cambria"/>
                <a:ea typeface="+mn-ea"/>
                <a:cs typeface="Calibri" panose="020F0502020204030204" pitchFamily="34" charset="0"/>
              </a:rPr>
              <a:t>airway</a:t>
            </a:r>
            <a:r>
              <a:rPr kumimoji="0" lang="en-GB" sz="2400" b="1" i="0" u="none" strike="noStrike" kern="0" cap="none" spc="0" normalizeH="0" baseline="30000" noProof="0">
                <a:ln>
                  <a:noFill/>
                </a:ln>
                <a:solidFill>
                  <a:srgbClr val="F35FAC"/>
                </a:solidFill>
                <a:effectLst/>
                <a:uLnTx/>
                <a:uFillTx/>
                <a:latin typeface="Cambria"/>
                <a:ea typeface="+mn-ea"/>
                <a:cs typeface="Calibri" panose="020F0502020204030204" pitchFamily="34" charset="0"/>
              </a:rPr>
              <a:t>3,4</a:t>
            </a:r>
            <a:endParaRPr kumimoji="0" lang="en-GB" sz="2400" b="1" i="0" u="none" strike="noStrike" kern="0" cap="none" spc="0" normalizeH="0" baseline="0" noProof="0">
              <a:ln>
                <a:noFill/>
              </a:ln>
              <a:solidFill>
                <a:srgbClr val="F35FAC"/>
              </a:solidFill>
              <a:effectLst/>
              <a:uLnTx/>
              <a:uFillTx/>
              <a:latin typeface="Cambria"/>
              <a:ea typeface="+mn-ea"/>
              <a:cs typeface="Calibri" panose="020F0502020204030204" pitchFamily="34" charset="0"/>
            </a:endParaRPr>
          </a:p>
        </p:txBody>
      </p:sp>
      <p:sp>
        <p:nvSpPr>
          <p:cNvPr id="283" name="Rectangle 282">
            <a:extLst>
              <a:ext uri="{FF2B5EF4-FFF2-40B4-BE49-F238E27FC236}">
                <a16:creationId xmlns:a16="http://schemas.microsoft.com/office/drawing/2014/main" id="{9686F5F0-5435-D024-2A8E-F1D4F7743678}"/>
              </a:ext>
            </a:extLst>
          </p:cNvPr>
          <p:cNvSpPr/>
          <p:nvPr/>
        </p:nvSpPr>
        <p:spPr>
          <a:xfrm>
            <a:off x="3122377" y="2283484"/>
            <a:ext cx="862735" cy="156863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Nasal cavity</a:t>
            </a:r>
          </a:p>
        </p:txBody>
      </p:sp>
      <p:sp>
        <p:nvSpPr>
          <p:cNvPr id="284" name="Rectangle 283">
            <a:extLst>
              <a:ext uri="{FF2B5EF4-FFF2-40B4-BE49-F238E27FC236}">
                <a16:creationId xmlns:a16="http://schemas.microsoft.com/office/drawing/2014/main" id="{B05B9352-A26A-A9FE-0CE5-D42AC3C2BACC}"/>
              </a:ext>
            </a:extLst>
          </p:cNvPr>
          <p:cNvSpPr/>
          <p:nvPr/>
        </p:nvSpPr>
        <p:spPr>
          <a:xfrm>
            <a:off x="3321463" y="1908123"/>
            <a:ext cx="663649" cy="156863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Sinuses</a:t>
            </a:r>
          </a:p>
        </p:txBody>
      </p:sp>
      <p:cxnSp>
        <p:nvCxnSpPr>
          <p:cNvPr id="285" name="Straight Connector 284">
            <a:extLst>
              <a:ext uri="{FF2B5EF4-FFF2-40B4-BE49-F238E27FC236}">
                <a16:creationId xmlns:a16="http://schemas.microsoft.com/office/drawing/2014/main" id="{40BED8CF-1EBE-1FC2-B862-132C21B36F82}"/>
              </a:ext>
            </a:extLst>
          </p:cNvPr>
          <p:cNvCxnSpPr>
            <a:cxnSpLocks/>
          </p:cNvCxnSpPr>
          <p:nvPr/>
        </p:nvCxnSpPr>
        <p:spPr>
          <a:xfrm>
            <a:off x="4110038" y="4241383"/>
            <a:ext cx="2256116" cy="0"/>
          </a:xfrm>
          <a:prstGeom prst="line">
            <a:avLst/>
          </a:prstGeom>
          <a:ln w="127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6" name="Straight Connector 285">
            <a:extLst>
              <a:ext uri="{FF2B5EF4-FFF2-40B4-BE49-F238E27FC236}">
                <a16:creationId xmlns:a16="http://schemas.microsoft.com/office/drawing/2014/main" id="{65CEBC19-D094-0488-4A3C-39ACEF9B8A1D}"/>
              </a:ext>
            </a:extLst>
          </p:cNvPr>
          <p:cNvCxnSpPr>
            <a:cxnSpLocks/>
          </p:cNvCxnSpPr>
          <p:nvPr/>
        </p:nvCxnSpPr>
        <p:spPr>
          <a:xfrm>
            <a:off x="4110038" y="4473158"/>
            <a:ext cx="2328663" cy="0"/>
          </a:xfrm>
          <a:prstGeom prst="line">
            <a:avLst/>
          </a:prstGeom>
          <a:ln w="127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7" name="Rectangle 286">
            <a:extLst>
              <a:ext uri="{FF2B5EF4-FFF2-40B4-BE49-F238E27FC236}">
                <a16:creationId xmlns:a16="http://schemas.microsoft.com/office/drawing/2014/main" id="{A0869B96-7DDC-43D6-99C4-595814CFCA1E}"/>
              </a:ext>
            </a:extLst>
          </p:cNvPr>
          <p:cNvSpPr/>
          <p:nvPr/>
        </p:nvSpPr>
        <p:spPr>
          <a:xfrm>
            <a:off x="5196644" y="2271043"/>
            <a:ext cx="672482" cy="184312"/>
          </a:xfrm>
          <a:prstGeom prst="rect">
            <a:avLst/>
          </a:prstGeom>
          <a:solidFill>
            <a:schemeClr val="tx1">
              <a:lumMod val="50000"/>
              <a:alpha val="1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8" name="Oval 287">
            <a:extLst>
              <a:ext uri="{FF2B5EF4-FFF2-40B4-BE49-F238E27FC236}">
                <a16:creationId xmlns:a16="http://schemas.microsoft.com/office/drawing/2014/main" id="{5F2CCF55-D749-8645-1F0C-595F47461C23}"/>
              </a:ext>
            </a:extLst>
          </p:cNvPr>
          <p:cNvSpPr/>
          <p:nvPr/>
        </p:nvSpPr>
        <p:spPr>
          <a:xfrm>
            <a:off x="5212024" y="2307127"/>
            <a:ext cx="109820" cy="109818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289" name="Straight Connector 288">
            <a:extLst>
              <a:ext uri="{FF2B5EF4-FFF2-40B4-BE49-F238E27FC236}">
                <a16:creationId xmlns:a16="http://schemas.microsoft.com/office/drawing/2014/main" id="{379AE543-49AC-5498-1871-B4437EEDD732}"/>
              </a:ext>
            </a:extLst>
          </p:cNvPr>
          <p:cNvCxnSpPr>
            <a:cxnSpLocks/>
          </p:cNvCxnSpPr>
          <p:nvPr/>
        </p:nvCxnSpPr>
        <p:spPr>
          <a:xfrm>
            <a:off x="4110038" y="2361915"/>
            <a:ext cx="1200605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0" name="Oval 289">
            <a:extLst>
              <a:ext uri="{FF2B5EF4-FFF2-40B4-BE49-F238E27FC236}">
                <a16:creationId xmlns:a16="http://schemas.microsoft.com/office/drawing/2014/main" id="{A4DE42BA-33E2-AC82-364A-44AFB7DE8C62}"/>
              </a:ext>
            </a:extLst>
          </p:cNvPr>
          <p:cNvSpPr/>
          <p:nvPr/>
        </p:nvSpPr>
        <p:spPr>
          <a:xfrm>
            <a:off x="5922871" y="2850223"/>
            <a:ext cx="109820" cy="109818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291" name="Straight Connector 290">
            <a:extLst>
              <a:ext uri="{FF2B5EF4-FFF2-40B4-BE49-F238E27FC236}">
                <a16:creationId xmlns:a16="http://schemas.microsoft.com/office/drawing/2014/main" id="{49A5B34A-CEFA-DFD6-1EEF-3FEF90EB506A}"/>
              </a:ext>
            </a:extLst>
          </p:cNvPr>
          <p:cNvCxnSpPr>
            <a:cxnSpLocks/>
            <a:endCxn id="308" idx="2"/>
          </p:cNvCxnSpPr>
          <p:nvPr/>
        </p:nvCxnSpPr>
        <p:spPr>
          <a:xfrm>
            <a:off x="4110038" y="2590073"/>
            <a:ext cx="1727618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2" name="Straight Connector 291">
            <a:extLst>
              <a:ext uri="{FF2B5EF4-FFF2-40B4-BE49-F238E27FC236}">
                <a16:creationId xmlns:a16="http://schemas.microsoft.com/office/drawing/2014/main" id="{DB7DCEB6-5FE3-1761-F9FB-4A343573B61F}"/>
              </a:ext>
            </a:extLst>
          </p:cNvPr>
          <p:cNvCxnSpPr>
            <a:cxnSpLocks/>
          </p:cNvCxnSpPr>
          <p:nvPr/>
        </p:nvCxnSpPr>
        <p:spPr>
          <a:xfrm>
            <a:off x="4110038" y="2903538"/>
            <a:ext cx="1875125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3" name="Rectangle 292">
            <a:extLst>
              <a:ext uri="{FF2B5EF4-FFF2-40B4-BE49-F238E27FC236}">
                <a16:creationId xmlns:a16="http://schemas.microsoft.com/office/drawing/2014/main" id="{A8225815-BD8D-6CE8-D3AA-14C59B36A5D3}"/>
              </a:ext>
            </a:extLst>
          </p:cNvPr>
          <p:cNvSpPr/>
          <p:nvPr/>
        </p:nvSpPr>
        <p:spPr>
          <a:xfrm>
            <a:off x="6111273" y="3865558"/>
            <a:ext cx="254881" cy="265357"/>
          </a:xfrm>
          <a:prstGeom prst="rect">
            <a:avLst/>
          </a:prstGeom>
          <a:solidFill>
            <a:schemeClr val="tx1">
              <a:lumMod val="50000"/>
              <a:alpha val="1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4" name="Rectangle 293">
            <a:extLst>
              <a:ext uri="{FF2B5EF4-FFF2-40B4-BE49-F238E27FC236}">
                <a16:creationId xmlns:a16="http://schemas.microsoft.com/office/drawing/2014/main" id="{BA07ABB5-673D-6867-1A6B-DA572A173957}"/>
              </a:ext>
            </a:extLst>
          </p:cNvPr>
          <p:cNvSpPr/>
          <p:nvPr/>
        </p:nvSpPr>
        <p:spPr>
          <a:xfrm>
            <a:off x="6536769" y="4423953"/>
            <a:ext cx="170427" cy="265357"/>
          </a:xfrm>
          <a:prstGeom prst="rect">
            <a:avLst/>
          </a:prstGeom>
          <a:solidFill>
            <a:schemeClr val="tx1">
              <a:lumMod val="50000"/>
              <a:alpha val="1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5" name="Oval 294">
            <a:extLst>
              <a:ext uri="{FF2B5EF4-FFF2-40B4-BE49-F238E27FC236}">
                <a16:creationId xmlns:a16="http://schemas.microsoft.com/office/drawing/2014/main" id="{4716D92A-B3DA-5A68-64BE-57C255E15FE8}"/>
              </a:ext>
            </a:extLst>
          </p:cNvPr>
          <p:cNvSpPr/>
          <p:nvPr/>
        </p:nvSpPr>
        <p:spPr>
          <a:xfrm>
            <a:off x="6162511" y="3939076"/>
            <a:ext cx="109820" cy="10981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296" name="Straight Connector 295">
            <a:extLst>
              <a:ext uri="{FF2B5EF4-FFF2-40B4-BE49-F238E27FC236}">
                <a16:creationId xmlns:a16="http://schemas.microsoft.com/office/drawing/2014/main" id="{68D8FC6A-3E15-D1FD-B711-E8897BD58C20}"/>
              </a:ext>
            </a:extLst>
          </p:cNvPr>
          <p:cNvCxnSpPr>
            <a:cxnSpLocks/>
          </p:cNvCxnSpPr>
          <p:nvPr/>
        </p:nvCxnSpPr>
        <p:spPr>
          <a:xfrm>
            <a:off x="4110038" y="3990558"/>
            <a:ext cx="2110225" cy="0"/>
          </a:xfrm>
          <a:prstGeom prst="line">
            <a:avLst/>
          </a:prstGeom>
          <a:ln w="127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7" name="Rectangle 296">
            <a:extLst>
              <a:ext uri="{FF2B5EF4-FFF2-40B4-BE49-F238E27FC236}">
                <a16:creationId xmlns:a16="http://schemas.microsoft.com/office/drawing/2014/main" id="{BA24BE62-8A98-D728-4842-5EB272CB9E13}"/>
              </a:ext>
            </a:extLst>
          </p:cNvPr>
          <p:cNvSpPr/>
          <p:nvPr/>
        </p:nvSpPr>
        <p:spPr>
          <a:xfrm>
            <a:off x="5196644" y="1883561"/>
            <a:ext cx="672482" cy="347992"/>
          </a:xfrm>
          <a:prstGeom prst="rect">
            <a:avLst/>
          </a:prstGeom>
          <a:solidFill>
            <a:schemeClr val="tx1">
              <a:lumMod val="50000"/>
              <a:alpha val="1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298" name="Straight Connector 297">
            <a:extLst>
              <a:ext uri="{FF2B5EF4-FFF2-40B4-BE49-F238E27FC236}">
                <a16:creationId xmlns:a16="http://schemas.microsoft.com/office/drawing/2014/main" id="{126373A5-7846-1377-75C7-F2C6B7ED1117}"/>
              </a:ext>
            </a:extLst>
          </p:cNvPr>
          <p:cNvCxnSpPr>
            <a:cxnSpLocks/>
            <a:endCxn id="299" idx="2"/>
          </p:cNvCxnSpPr>
          <p:nvPr/>
        </p:nvCxnSpPr>
        <p:spPr>
          <a:xfrm>
            <a:off x="4110038" y="1998018"/>
            <a:ext cx="1200605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9" name="Oval 298">
            <a:extLst>
              <a:ext uri="{FF2B5EF4-FFF2-40B4-BE49-F238E27FC236}">
                <a16:creationId xmlns:a16="http://schemas.microsoft.com/office/drawing/2014/main" id="{1F49A495-8FE2-7CA0-3C43-C3BD74BA1A8D}"/>
              </a:ext>
            </a:extLst>
          </p:cNvPr>
          <p:cNvSpPr/>
          <p:nvPr/>
        </p:nvSpPr>
        <p:spPr>
          <a:xfrm>
            <a:off x="5310643" y="1943109"/>
            <a:ext cx="109820" cy="109818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0" name="Rectangle 299">
            <a:extLst>
              <a:ext uri="{FF2B5EF4-FFF2-40B4-BE49-F238E27FC236}">
                <a16:creationId xmlns:a16="http://schemas.microsoft.com/office/drawing/2014/main" id="{99D6FF11-DBE9-C101-370E-9D1B089CCCA0}"/>
              </a:ext>
            </a:extLst>
          </p:cNvPr>
          <p:cNvSpPr/>
          <p:nvPr/>
        </p:nvSpPr>
        <p:spPr>
          <a:xfrm>
            <a:off x="5866485" y="2482376"/>
            <a:ext cx="241987" cy="1306240"/>
          </a:xfrm>
          <a:prstGeom prst="rect">
            <a:avLst/>
          </a:prstGeom>
          <a:solidFill>
            <a:schemeClr val="tx1">
              <a:lumMod val="50000"/>
              <a:alpha val="1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301" name="Straight Connector 300">
            <a:extLst>
              <a:ext uri="{FF2B5EF4-FFF2-40B4-BE49-F238E27FC236}">
                <a16:creationId xmlns:a16="http://schemas.microsoft.com/office/drawing/2014/main" id="{919DECC3-DC7D-1AB8-38B2-FF5109538108}"/>
              </a:ext>
            </a:extLst>
          </p:cNvPr>
          <p:cNvCxnSpPr>
            <a:cxnSpLocks/>
          </p:cNvCxnSpPr>
          <p:nvPr/>
        </p:nvCxnSpPr>
        <p:spPr>
          <a:xfrm>
            <a:off x="5858645" y="2092966"/>
            <a:ext cx="188857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2" name="Straight Connector 301">
            <a:extLst>
              <a:ext uri="{FF2B5EF4-FFF2-40B4-BE49-F238E27FC236}">
                <a16:creationId xmlns:a16="http://schemas.microsoft.com/office/drawing/2014/main" id="{F97745BA-45B4-B09F-0E4B-658AD4402A27}"/>
              </a:ext>
            </a:extLst>
          </p:cNvPr>
          <p:cNvCxnSpPr>
            <a:cxnSpLocks/>
          </p:cNvCxnSpPr>
          <p:nvPr/>
        </p:nvCxnSpPr>
        <p:spPr>
          <a:xfrm>
            <a:off x="5858645" y="2361915"/>
            <a:ext cx="91737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3" name="Straight Connector 302">
            <a:extLst>
              <a:ext uri="{FF2B5EF4-FFF2-40B4-BE49-F238E27FC236}">
                <a16:creationId xmlns:a16="http://schemas.microsoft.com/office/drawing/2014/main" id="{6A0D7B52-91EA-8626-F484-50F489AE254C}"/>
              </a:ext>
            </a:extLst>
          </p:cNvPr>
          <p:cNvCxnSpPr>
            <a:cxnSpLocks/>
          </p:cNvCxnSpPr>
          <p:nvPr/>
        </p:nvCxnSpPr>
        <p:spPr>
          <a:xfrm flipV="1">
            <a:off x="6769644" y="2092966"/>
            <a:ext cx="0" cy="26894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4" name="Straight Connector 303">
            <a:extLst>
              <a:ext uri="{FF2B5EF4-FFF2-40B4-BE49-F238E27FC236}">
                <a16:creationId xmlns:a16="http://schemas.microsoft.com/office/drawing/2014/main" id="{7C89239C-7697-A97A-FBD0-088FBF4A9015}"/>
              </a:ext>
            </a:extLst>
          </p:cNvPr>
          <p:cNvCxnSpPr>
            <a:cxnSpLocks/>
          </p:cNvCxnSpPr>
          <p:nvPr/>
        </p:nvCxnSpPr>
        <p:spPr>
          <a:xfrm>
            <a:off x="6108472" y="3216509"/>
            <a:ext cx="1638746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5" name="Straight Connector 304">
            <a:extLst>
              <a:ext uri="{FF2B5EF4-FFF2-40B4-BE49-F238E27FC236}">
                <a16:creationId xmlns:a16="http://schemas.microsoft.com/office/drawing/2014/main" id="{804256C7-F193-9A3A-9AFE-C91FD317BA70}"/>
              </a:ext>
            </a:extLst>
          </p:cNvPr>
          <p:cNvCxnSpPr>
            <a:cxnSpLocks/>
          </p:cNvCxnSpPr>
          <p:nvPr/>
        </p:nvCxnSpPr>
        <p:spPr>
          <a:xfrm>
            <a:off x="6360064" y="3991952"/>
            <a:ext cx="415954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6" name="Straight Connector 305">
            <a:extLst>
              <a:ext uri="{FF2B5EF4-FFF2-40B4-BE49-F238E27FC236}">
                <a16:creationId xmlns:a16="http://schemas.microsoft.com/office/drawing/2014/main" id="{D2B24E13-F6DE-13BE-5436-72E7C3E23125}"/>
              </a:ext>
            </a:extLst>
          </p:cNvPr>
          <p:cNvCxnSpPr>
            <a:cxnSpLocks/>
          </p:cNvCxnSpPr>
          <p:nvPr/>
        </p:nvCxnSpPr>
        <p:spPr>
          <a:xfrm flipV="1">
            <a:off x="6769644" y="3216509"/>
            <a:ext cx="0" cy="77404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7" name="Straight Connector 306">
            <a:extLst>
              <a:ext uri="{FF2B5EF4-FFF2-40B4-BE49-F238E27FC236}">
                <a16:creationId xmlns:a16="http://schemas.microsoft.com/office/drawing/2014/main" id="{831FCE96-82E4-AF46-0025-F6FE87459264}"/>
              </a:ext>
            </a:extLst>
          </p:cNvPr>
          <p:cNvCxnSpPr>
            <a:cxnSpLocks/>
          </p:cNvCxnSpPr>
          <p:nvPr/>
        </p:nvCxnSpPr>
        <p:spPr>
          <a:xfrm>
            <a:off x="6702969" y="4587306"/>
            <a:ext cx="1044249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8" name="Oval 307">
            <a:extLst>
              <a:ext uri="{FF2B5EF4-FFF2-40B4-BE49-F238E27FC236}">
                <a16:creationId xmlns:a16="http://schemas.microsoft.com/office/drawing/2014/main" id="{5465C457-FEC7-089B-6F06-A594D8860735}"/>
              </a:ext>
            </a:extLst>
          </p:cNvPr>
          <p:cNvSpPr/>
          <p:nvPr/>
        </p:nvSpPr>
        <p:spPr>
          <a:xfrm>
            <a:off x="5837656" y="2535164"/>
            <a:ext cx="109820" cy="109818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309" name="Straight Connector 308">
            <a:extLst>
              <a:ext uri="{FF2B5EF4-FFF2-40B4-BE49-F238E27FC236}">
                <a16:creationId xmlns:a16="http://schemas.microsoft.com/office/drawing/2014/main" id="{1E992E8F-1519-3066-A279-002B0E6C4A0F}"/>
              </a:ext>
            </a:extLst>
          </p:cNvPr>
          <p:cNvCxnSpPr>
            <a:cxnSpLocks/>
          </p:cNvCxnSpPr>
          <p:nvPr/>
        </p:nvCxnSpPr>
        <p:spPr>
          <a:xfrm>
            <a:off x="4113862" y="3364066"/>
            <a:ext cx="1875125" cy="0"/>
          </a:xfrm>
          <a:prstGeom prst="line">
            <a:avLst/>
          </a:prstGeom>
          <a:ln w="127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0" name="Rectangle 309">
            <a:extLst>
              <a:ext uri="{FF2B5EF4-FFF2-40B4-BE49-F238E27FC236}">
                <a16:creationId xmlns:a16="http://schemas.microsoft.com/office/drawing/2014/main" id="{C638AA3E-6C75-5034-B4ED-74BD90E928D8}"/>
              </a:ext>
            </a:extLst>
          </p:cNvPr>
          <p:cNvSpPr/>
          <p:nvPr/>
        </p:nvSpPr>
        <p:spPr>
          <a:xfrm>
            <a:off x="546100" y="1290403"/>
            <a:ext cx="7331075" cy="1763046"/>
          </a:xfrm>
          <a:prstGeom prst="rect">
            <a:avLst/>
          </a:prstGeom>
          <a:solidFill>
            <a:schemeClr val="bg1">
              <a:lumMod val="95000"/>
              <a:alpha val="86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311" name="Straight Connector 310">
            <a:extLst>
              <a:ext uri="{FF2B5EF4-FFF2-40B4-BE49-F238E27FC236}">
                <a16:creationId xmlns:a16="http://schemas.microsoft.com/office/drawing/2014/main" id="{9CC8A535-5D68-1077-33FA-784EDBF7762E}"/>
              </a:ext>
            </a:extLst>
          </p:cNvPr>
          <p:cNvCxnSpPr>
            <a:cxnSpLocks/>
          </p:cNvCxnSpPr>
          <p:nvPr/>
        </p:nvCxnSpPr>
        <p:spPr>
          <a:xfrm>
            <a:off x="546100" y="3057535"/>
            <a:ext cx="7201118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2" name="Oval 311">
            <a:extLst>
              <a:ext uri="{FF2B5EF4-FFF2-40B4-BE49-F238E27FC236}">
                <a16:creationId xmlns:a16="http://schemas.microsoft.com/office/drawing/2014/main" id="{EA14E2D3-DFEC-B40A-BFC2-E5B77A19744C}"/>
              </a:ext>
            </a:extLst>
          </p:cNvPr>
          <p:cNvSpPr/>
          <p:nvPr/>
        </p:nvSpPr>
        <p:spPr>
          <a:xfrm>
            <a:off x="5922871" y="3310965"/>
            <a:ext cx="109820" cy="10981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3" name="Rectangle 312">
            <a:extLst>
              <a:ext uri="{FF2B5EF4-FFF2-40B4-BE49-F238E27FC236}">
                <a16:creationId xmlns:a16="http://schemas.microsoft.com/office/drawing/2014/main" id="{D7D8BEF0-86E9-EA34-2527-7E8CEB8B7464}"/>
              </a:ext>
            </a:extLst>
          </p:cNvPr>
          <p:cNvSpPr/>
          <p:nvPr/>
        </p:nvSpPr>
        <p:spPr>
          <a:xfrm flipH="1">
            <a:off x="7750499" y="1510529"/>
            <a:ext cx="3895399" cy="994510"/>
          </a:xfrm>
          <a:prstGeom prst="rect">
            <a:avLst/>
          </a:prstGeom>
          <a:solidFill>
            <a:schemeClr val="bg1"/>
          </a:solidFill>
          <a:ln w="19050" cap="flat" cmpd="sng" algn="ctr">
            <a:solidFill>
              <a:schemeClr val="tx1">
                <a:lumMod val="40000"/>
                <a:lumOff val="60000"/>
              </a:scheme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Calibri" panose="020F0502020204030204" pitchFamily="34" charset="0"/>
            </a:endParaRPr>
          </a:p>
        </p:txBody>
      </p:sp>
      <p:sp>
        <p:nvSpPr>
          <p:cNvPr id="314" name="TextBox 313">
            <a:extLst>
              <a:ext uri="{FF2B5EF4-FFF2-40B4-BE49-F238E27FC236}">
                <a16:creationId xmlns:a16="http://schemas.microsoft.com/office/drawing/2014/main" id="{D9968BAE-180D-5BE8-70DB-1E32CF49E151}"/>
              </a:ext>
            </a:extLst>
          </p:cNvPr>
          <p:cNvSpPr txBox="1"/>
          <p:nvPr/>
        </p:nvSpPr>
        <p:spPr>
          <a:xfrm>
            <a:off x="7685544" y="1550944"/>
            <a:ext cx="3895399" cy="259276"/>
          </a:xfrm>
          <a:prstGeom prst="rect">
            <a:avLst/>
          </a:prstGeom>
          <a:noFill/>
        </p:spPr>
        <p:txBody>
          <a:bodyPr wrap="square" lIns="252000" tIns="0" rIns="0" bIns="0"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656665">
                    <a:lumMod val="20000"/>
                    <a:lumOff val="80000"/>
                  </a:srgbClr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Nasal cavity</a:t>
            </a:r>
          </a:p>
        </p:txBody>
      </p:sp>
      <p:sp>
        <p:nvSpPr>
          <p:cNvPr id="315" name="TextBox 314">
            <a:extLst>
              <a:ext uri="{FF2B5EF4-FFF2-40B4-BE49-F238E27FC236}">
                <a16:creationId xmlns:a16="http://schemas.microsoft.com/office/drawing/2014/main" id="{FA4294EB-18BA-AA55-C644-99B43C94A7C6}"/>
              </a:ext>
            </a:extLst>
          </p:cNvPr>
          <p:cNvSpPr txBox="1"/>
          <p:nvPr/>
        </p:nvSpPr>
        <p:spPr>
          <a:xfrm>
            <a:off x="8708203" y="2001382"/>
            <a:ext cx="1489897" cy="259276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>
                    <a:lumMod val="20000"/>
                    <a:lumOff val="80000"/>
                  </a:srgbClr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Stratified squamous epithelium</a:t>
            </a:r>
            <a:r>
              <a:rPr kumimoji="0" lang="en-GB" sz="1200" b="0" i="0" u="none" strike="noStrike" kern="1200" cap="none" spc="0" normalizeH="0" baseline="30000" noProof="0">
                <a:ln>
                  <a:noFill/>
                </a:ln>
                <a:solidFill>
                  <a:srgbClr val="656665">
                    <a:lumMod val="20000"/>
                    <a:lumOff val="80000"/>
                  </a:srgbClr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5</a:t>
            </a:r>
          </a:p>
        </p:txBody>
      </p:sp>
      <p:grpSp>
        <p:nvGrpSpPr>
          <p:cNvPr id="316" name="Group 315">
            <a:extLst>
              <a:ext uri="{FF2B5EF4-FFF2-40B4-BE49-F238E27FC236}">
                <a16:creationId xmlns:a16="http://schemas.microsoft.com/office/drawing/2014/main" id="{D8025D9A-6803-06A9-0A02-1D59BE8C44FB}"/>
              </a:ext>
            </a:extLst>
          </p:cNvPr>
          <p:cNvGrpSpPr/>
          <p:nvPr/>
        </p:nvGrpSpPr>
        <p:grpSpPr>
          <a:xfrm>
            <a:off x="7872349" y="1895835"/>
            <a:ext cx="687173" cy="571935"/>
            <a:chOff x="8378186" y="1586996"/>
            <a:chExt cx="533802" cy="444284"/>
          </a:xfrm>
        </p:grpSpPr>
        <p:pic>
          <p:nvPicPr>
            <p:cNvPr id="317" name="Graphic 316">
              <a:extLst>
                <a:ext uri="{FF2B5EF4-FFF2-40B4-BE49-F238E27FC236}">
                  <a16:creationId xmlns:a16="http://schemas.microsoft.com/office/drawing/2014/main" id="{16A35092-8CE0-9ADF-6B6B-A4959277828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rcRect r="52180"/>
            <a:stretch/>
          </p:blipFill>
          <p:spPr>
            <a:xfrm rot="16200000">
              <a:off x="8391039" y="1574143"/>
              <a:ext cx="444284" cy="469990"/>
            </a:xfrm>
            <a:prstGeom prst="rect">
              <a:avLst/>
            </a:prstGeom>
          </p:spPr>
        </p:pic>
        <p:sp>
          <p:nvSpPr>
            <p:cNvPr id="318" name="Rectangle 6867">
              <a:extLst>
                <a:ext uri="{FF2B5EF4-FFF2-40B4-BE49-F238E27FC236}">
                  <a16:creationId xmlns:a16="http://schemas.microsoft.com/office/drawing/2014/main" id="{753B8F3C-21D7-8FC5-EDCC-3DF8452CE1DC}"/>
                </a:ext>
              </a:extLst>
            </p:cNvPr>
            <p:cNvSpPr/>
            <p:nvPr/>
          </p:nvSpPr>
          <p:spPr>
            <a:xfrm>
              <a:off x="8716593" y="1588544"/>
              <a:ext cx="195395" cy="357928"/>
            </a:xfrm>
            <a:custGeom>
              <a:avLst/>
              <a:gdLst>
                <a:gd name="connsiteX0" fmla="*/ 0 w 162613"/>
                <a:gd name="connsiteY0" fmla="*/ 0 h 4824000"/>
                <a:gd name="connsiteX1" fmla="*/ 162613 w 162613"/>
                <a:gd name="connsiteY1" fmla="*/ 0 h 4824000"/>
                <a:gd name="connsiteX2" fmla="*/ 162613 w 162613"/>
                <a:gd name="connsiteY2" fmla="*/ 4824000 h 4824000"/>
                <a:gd name="connsiteX3" fmla="*/ 0 w 162613"/>
                <a:gd name="connsiteY3" fmla="*/ 4824000 h 4824000"/>
                <a:gd name="connsiteX4" fmla="*/ 0 w 162613"/>
                <a:gd name="connsiteY4" fmla="*/ 0 h 4824000"/>
                <a:gd name="connsiteX0" fmla="*/ 4578 w 167191"/>
                <a:gd name="connsiteY0" fmla="*/ 0 h 4824000"/>
                <a:gd name="connsiteX1" fmla="*/ 167191 w 167191"/>
                <a:gd name="connsiteY1" fmla="*/ 0 h 4824000"/>
                <a:gd name="connsiteX2" fmla="*/ 167191 w 167191"/>
                <a:gd name="connsiteY2" fmla="*/ 4824000 h 4824000"/>
                <a:gd name="connsiteX3" fmla="*/ 4578 w 167191"/>
                <a:gd name="connsiteY3" fmla="*/ 4824000 h 4824000"/>
                <a:gd name="connsiteX4" fmla="*/ 0 w 167191"/>
                <a:gd name="connsiteY4" fmla="*/ 349742 h 4824000"/>
                <a:gd name="connsiteX5" fmla="*/ 4578 w 167191"/>
                <a:gd name="connsiteY5" fmla="*/ 0 h 4824000"/>
                <a:gd name="connsiteX0" fmla="*/ 4578 w 167191"/>
                <a:gd name="connsiteY0" fmla="*/ 0 h 4824000"/>
                <a:gd name="connsiteX1" fmla="*/ 167191 w 167191"/>
                <a:gd name="connsiteY1" fmla="*/ 0 h 4824000"/>
                <a:gd name="connsiteX2" fmla="*/ 167191 w 167191"/>
                <a:gd name="connsiteY2" fmla="*/ 4824000 h 4824000"/>
                <a:gd name="connsiteX3" fmla="*/ 4578 w 167191"/>
                <a:gd name="connsiteY3" fmla="*/ 4824000 h 4824000"/>
                <a:gd name="connsiteX4" fmla="*/ 0 w 167191"/>
                <a:gd name="connsiteY4" fmla="*/ 1099042 h 4824000"/>
                <a:gd name="connsiteX5" fmla="*/ 0 w 167191"/>
                <a:gd name="connsiteY5" fmla="*/ 349742 h 4824000"/>
                <a:gd name="connsiteX6" fmla="*/ 4578 w 167191"/>
                <a:gd name="connsiteY6" fmla="*/ 0 h 4824000"/>
                <a:gd name="connsiteX0" fmla="*/ 4578 w 167191"/>
                <a:gd name="connsiteY0" fmla="*/ 0 h 4824000"/>
                <a:gd name="connsiteX1" fmla="*/ 167191 w 167191"/>
                <a:gd name="connsiteY1" fmla="*/ 0 h 4824000"/>
                <a:gd name="connsiteX2" fmla="*/ 167191 w 167191"/>
                <a:gd name="connsiteY2" fmla="*/ 4824000 h 4824000"/>
                <a:gd name="connsiteX3" fmla="*/ 4578 w 167191"/>
                <a:gd name="connsiteY3" fmla="*/ 4824000 h 4824000"/>
                <a:gd name="connsiteX4" fmla="*/ 0 w 167191"/>
                <a:gd name="connsiteY4" fmla="*/ 1861042 h 4824000"/>
                <a:gd name="connsiteX5" fmla="*/ 0 w 167191"/>
                <a:gd name="connsiteY5" fmla="*/ 1099042 h 4824000"/>
                <a:gd name="connsiteX6" fmla="*/ 0 w 167191"/>
                <a:gd name="connsiteY6" fmla="*/ 349742 h 4824000"/>
                <a:gd name="connsiteX7" fmla="*/ 4578 w 167191"/>
                <a:gd name="connsiteY7" fmla="*/ 0 h 4824000"/>
                <a:gd name="connsiteX0" fmla="*/ 10928 w 173541"/>
                <a:gd name="connsiteY0" fmla="*/ 0 h 4824000"/>
                <a:gd name="connsiteX1" fmla="*/ 173541 w 173541"/>
                <a:gd name="connsiteY1" fmla="*/ 0 h 4824000"/>
                <a:gd name="connsiteX2" fmla="*/ 173541 w 173541"/>
                <a:gd name="connsiteY2" fmla="*/ 4824000 h 4824000"/>
                <a:gd name="connsiteX3" fmla="*/ 10928 w 173541"/>
                <a:gd name="connsiteY3" fmla="*/ 4824000 h 4824000"/>
                <a:gd name="connsiteX4" fmla="*/ 0 w 173541"/>
                <a:gd name="connsiteY4" fmla="*/ 2616692 h 4824000"/>
                <a:gd name="connsiteX5" fmla="*/ 6350 w 173541"/>
                <a:gd name="connsiteY5" fmla="*/ 1861042 h 4824000"/>
                <a:gd name="connsiteX6" fmla="*/ 6350 w 173541"/>
                <a:gd name="connsiteY6" fmla="*/ 1099042 h 4824000"/>
                <a:gd name="connsiteX7" fmla="*/ 6350 w 173541"/>
                <a:gd name="connsiteY7" fmla="*/ 349742 h 4824000"/>
                <a:gd name="connsiteX8" fmla="*/ 10928 w 173541"/>
                <a:gd name="connsiteY8" fmla="*/ 0 h 4824000"/>
                <a:gd name="connsiteX0" fmla="*/ 15870 w 178483"/>
                <a:gd name="connsiteY0" fmla="*/ 0 h 4824000"/>
                <a:gd name="connsiteX1" fmla="*/ 178483 w 178483"/>
                <a:gd name="connsiteY1" fmla="*/ 0 h 4824000"/>
                <a:gd name="connsiteX2" fmla="*/ 178483 w 178483"/>
                <a:gd name="connsiteY2" fmla="*/ 4824000 h 4824000"/>
                <a:gd name="connsiteX3" fmla="*/ 15870 w 178483"/>
                <a:gd name="connsiteY3" fmla="*/ 4824000 h 4824000"/>
                <a:gd name="connsiteX4" fmla="*/ 4942 w 178483"/>
                <a:gd name="connsiteY4" fmla="*/ 3683492 h 4824000"/>
                <a:gd name="connsiteX5" fmla="*/ 4942 w 178483"/>
                <a:gd name="connsiteY5" fmla="*/ 2616692 h 4824000"/>
                <a:gd name="connsiteX6" fmla="*/ 11292 w 178483"/>
                <a:gd name="connsiteY6" fmla="*/ 1861042 h 4824000"/>
                <a:gd name="connsiteX7" fmla="*/ 11292 w 178483"/>
                <a:gd name="connsiteY7" fmla="*/ 1099042 h 4824000"/>
                <a:gd name="connsiteX8" fmla="*/ 11292 w 178483"/>
                <a:gd name="connsiteY8" fmla="*/ 349742 h 4824000"/>
                <a:gd name="connsiteX9" fmla="*/ 15870 w 178483"/>
                <a:gd name="connsiteY9" fmla="*/ 0 h 4824000"/>
                <a:gd name="connsiteX0" fmla="*/ 19225 w 181838"/>
                <a:gd name="connsiteY0" fmla="*/ 0 h 4824000"/>
                <a:gd name="connsiteX1" fmla="*/ 181838 w 181838"/>
                <a:gd name="connsiteY1" fmla="*/ 0 h 4824000"/>
                <a:gd name="connsiteX2" fmla="*/ 181838 w 181838"/>
                <a:gd name="connsiteY2" fmla="*/ 4824000 h 4824000"/>
                <a:gd name="connsiteX3" fmla="*/ 19225 w 181838"/>
                <a:gd name="connsiteY3" fmla="*/ 4824000 h 4824000"/>
                <a:gd name="connsiteX4" fmla="*/ 1947 w 181838"/>
                <a:gd name="connsiteY4" fmla="*/ 4286742 h 4824000"/>
                <a:gd name="connsiteX5" fmla="*/ 8297 w 181838"/>
                <a:gd name="connsiteY5" fmla="*/ 3683492 h 4824000"/>
                <a:gd name="connsiteX6" fmla="*/ 8297 w 181838"/>
                <a:gd name="connsiteY6" fmla="*/ 2616692 h 4824000"/>
                <a:gd name="connsiteX7" fmla="*/ 14647 w 181838"/>
                <a:gd name="connsiteY7" fmla="*/ 1861042 h 4824000"/>
                <a:gd name="connsiteX8" fmla="*/ 14647 w 181838"/>
                <a:gd name="connsiteY8" fmla="*/ 1099042 h 4824000"/>
                <a:gd name="connsiteX9" fmla="*/ 14647 w 181838"/>
                <a:gd name="connsiteY9" fmla="*/ 349742 h 4824000"/>
                <a:gd name="connsiteX10" fmla="*/ 19225 w 181838"/>
                <a:gd name="connsiteY10" fmla="*/ 0 h 4824000"/>
                <a:gd name="connsiteX0" fmla="*/ 19225 w 181838"/>
                <a:gd name="connsiteY0" fmla="*/ 0 h 4824000"/>
                <a:gd name="connsiteX1" fmla="*/ 181838 w 181838"/>
                <a:gd name="connsiteY1" fmla="*/ 0 h 4824000"/>
                <a:gd name="connsiteX2" fmla="*/ 181838 w 181838"/>
                <a:gd name="connsiteY2" fmla="*/ 4824000 h 4824000"/>
                <a:gd name="connsiteX3" fmla="*/ 19225 w 181838"/>
                <a:gd name="connsiteY3" fmla="*/ 4824000 h 4824000"/>
                <a:gd name="connsiteX4" fmla="*/ 1947 w 181838"/>
                <a:gd name="connsiteY4" fmla="*/ 4286742 h 4824000"/>
                <a:gd name="connsiteX5" fmla="*/ 8297 w 181838"/>
                <a:gd name="connsiteY5" fmla="*/ 3683492 h 4824000"/>
                <a:gd name="connsiteX6" fmla="*/ 1947 w 181838"/>
                <a:gd name="connsiteY6" fmla="*/ 3327892 h 4824000"/>
                <a:gd name="connsiteX7" fmla="*/ 8297 w 181838"/>
                <a:gd name="connsiteY7" fmla="*/ 2616692 h 4824000"/>
                <a:gd name="connsiteX8" fmla="*/ 14647 w 181838"/>
                <a:gd name="connsiteY8" fmla="*/ 1861042 h 4824000"/>
                <a:gd name="connsiteX9" fmla="*/ 14647 w 181838"/>
                <a:gd name="connsiteY9" fmla="*/ 1099042 h 4824000"/>
                <a:gd name="connsiteX10" fmla="*/ 14647 w 181838"/>
                <a:gd name="connsiteY10" fmla="*/ 349742 h 4824000"/>
                <a:gd name="connsiteX11" fmla="*/ 19225 w 181838"/>
                <a:gd name="connsiteY11" fmla="*/ 0 h 4824000"/>
                <a:gd name="connsiteX0" fmla="*/ 26009 w 188622"/>
                <a:gd name="connsiteY0" fmla="*/ 0 h 4824000"/>
                <a:gd name="connsiteX1" fmla="*/ 188622 w 188622"/>
                <a:gd name="connsiteY1" fmla="*/ 0 h 4824000"/>
                <a:gd name="connsiteX2" fmla="*/ 188622 w 188622"/>
                <a:gd name="connsiteY2" fmla="*/ 4824000 h 4824000"/>
                <a:gd name="connsiteX3" fmla="*/ 26009 w 188622"/>
                <a:gd name="connsiteY3" fmla="*/ 4824000 h 4824000"/>
                <a:gd name="connsiteX4" fmla="*/ 8731 w 188622"/>
                <a:gd name="connsiteY4" fmla="*/ 4286742 h 4824000"/>
                <a:gd name="connsiteX5" fmla="*/ 15081 w 188622"/>
                <a:gd name="connsiteY5" fmla="*/ 3683492 h 4824000"/>
                <a:gd name="connsiteX6" fmla="*/ 8731 w 188622"/>
                <a:gd name="connsiteY6" fmla="*/ 3327892 h 4824000"/>
                <a:gd name="connsiteX7" fmla="*/ 15081 w 188622"/>
                <a:gd name="connsiteY7" fmla="*/ 2616692 h 4824000"/>
                <a:gd name="connsiteX8" fmla="*/ 21431 w 188622"/>
                <a:gd name="connsiteY8" fmla="*/ 1861042 h 4824000"/>
                <a:gd name="connsiteX9" fmla="*/ 21431 w 188622"/>
                <a:gd name="connsiteY9" fmla="*/ 1099042 h 4824000"/>
                <a:gd name="connsiteX10" fmla="*/ 0 w 188622"/>
                <a:gd name="connsiteY10" fmla="*/ 349742 h 4824000"/>
                <a:gd name="connsiteX11" fmla="*/ 26009 w 188622"/>
                <a:gd name="connsiteY11" fmla="*/ 0 h 4824000"/>
                <a:gd name="connsiteX0" fmla="*/ 26009 w 188622"/>
                <a:gd name="connsiteY0" fmla="*/ 0 h 4824000"/>
                <a:gd name="connsiteX1" fmla="*/ 188622 w 188622"/>
                <a:gd name="connsiteY1" fmla="*/ 0 h 4824000"/>
                <a:gd name="connsiteX2" fmla="*/ 188622 w 188622"/>
                <a:gd name="connsiteY2" fmla="*/ 4824000 h 4824000"/>
                <a:gd name="connsiteX3" fmla="*/ 26009 w 188622"/>
                <a:gd name="connsiteY3" fmla="*/ 4824000 h 4824000"/>
                <a:gd name="connsiteX4" fmla="*/ 8731 w 188622"/>
                <a:gd name="connsiteY4" fmla="*/ 4286742 h 4824000"/>
                <a:gd name="connsiteX5" fmla="*/ 15081 w 188622"/>
                <a:gd name="connsiteY5" fmla="*/ 3683492 h 4824000"/>
                <a:gd name="connsiteX6" fmla="*/ 8731 w 188622"/>
                <a:gd name="connsiteY6" fmla="*/ 3327892 h 4824000"/>
                <a:gd name="connsiteX7" fmla="*/ 15081 w 188622"/>
                <a:gd name="connsiteY7" fmla="*/ 2616692 h 4824000"/>
                <a:gd name="connsiteX8" fmla="*/ 21431 w 188622"/>
                <a:gd name="connsiteY8" fmla="*/ 1861042 h 4824000"/>
                <a:gd name="connsiteX9" fmla="*/ 21431 w 188622"/>
                <a:gd name="connsiteY9" fmla="*/ 1099042 h 4824000"/>
                <a:gd name="connsiteX10" fmla="*/ 0 w 188622"/>
                <a:gd name="connsiteY10" fmla="*/ 349742 h 4824000"/>
                <a:gd name="connsiteX11" fmla="*/ 26009 w 188622"/>
                <a:gd name="connsiteY11" fmla="*/ 0 h 4824000"/>
                <a:gd name="connsiteX0" fmla="*/ 37915 w 200528"/>
                <a:gd name="connsiteY0" fmla="*/ 0 h 4824000"/>
                <a:gd name="connsiteX1" fmla="*/ 200528 w 200528"/>
                <a:gd name="connsiteY1" fmla="*/ 0 h 4824000"/>
                <a:gd name="connsiteX2" fmla="*/ 200528 w 200528"/>
                <a:gd name="connsiteY2" fmla="*/ 4824000 h 4824000"/>
                <a:gd name="connsiteX3" fmla="*/ 37915 w 200528"/>
                <a:gd name="connsiteY3" fmla="*/ 4824000 h 4824000"/>
                <a:gd name="connsiteX4" fmla="*/ 20637 w 200528"/>
                <a:gd name="connsiteY4" fmla="*/ 4286742 h 4824000"/>
                <a:gd name="connsiteX5" fmla="*/ 26987 w 200528"/>
                <a:gd name="connsiteY5" fmla="*/ 3683492 h 4824000"/>
                <a:gd name="connsiteX6" fmla="*/ 20637 w 200528"/>
                <a:gd name="connsiteY6" fmla="*/ 3327892 h 4824000"/>
                <a:gd name="connsiteX7" fmla="*/ 26987 w 200528"/>
                <a:gd name="connsiteY7" fmla="*/ 2616692 h 4824000"/>
                <a:gd name="connsiteX8" fmla="*/ 33337 w 200528"/>
                <a:gd name="connsiteY8" fmla="*/ 1861042 h 4824000"/>
                <a:gd name="connsiteX9" fmla="*/ 33337 w 200528"/>
                <a:gd name="connsiteY9" fmla="*/ 1099042 h 4824000"/>
                <a:gd name="connsiteX10" fmla="*/ 0 w 200528"/>
                <a:gd name="connsiteY10" fmla="*/ 349742 h 4824000"/>
                <a:gd name="connsiteX11" fmla="*/ 37915 w 200528"/>
                <a:gd name="connsiteY11" fmla="*/ 0 h 4824000"/>
                <a:gd name="connsiteX0" fmla="*/ 37915 w 200528"/>
                <a:gd name="connsiteY0" fmla="*/ 0 h 4824000"/>
                <a:gd name="connsiteX1" fmla="*/ 200528 w 200528"/>
                <a:gd name="connsiteY1" fmla="*/ 0 h 4824000"/>
                <a:gd name="connsiteX2" fmla="*/ 200528 w 200528"/>
                <a:gd name="connsiteY2" fmla="*/ 4824000 h 4824000"/>
                <a:gd name="connsiteX3" fmla="*/ 37915 w 200528"/>
                <a:gd name="connsiteY3" fmla="*/ 4824000 h 4824000"/>
                <a:gd name="connsiteX4" fmla="*/ 20637 w 200528"/>
                <a:gd name="connsiteY4" fmla="*/ 4286742 h 4824000"/>
                <a:gd name="connsiteX5" fmla="*/ 26987 w 200528"/>
                <a:gd name="connsiteY5" fmla="*/ 3683492 h 4824000"/>
                <a:gd name="connsiteX6" fmla="*/ 20637 w 200528"/>
                <a:gd name="connsiteY6" fmla="*/ 3327892 h 4824000"/>
                <a:gd name="connsiteX7" fmla="*/ 26987 w 200528"/>
                <a:gd name="connsiteY7" fmla="*/ 2616692 h 4824000"/>
                <a:gd name="connsiteX8" fmla="*/ 33337 w 200528"/>
                <a:gd name="connsiteY8" fmla="*/ 1861042 h 4824000"/>
                <a:gd name="connsiteX9" fmla="*/ 33337 w 200528"/>
                <a:gd name="connsiteY9" fmla="*/ 1099042 h 4824000"/>
                <a:gd name="connsiteX10" fmla="*/ 0 w 200528"/>
                <a:gd name="connsiteY10" fmla="*/ 349742 h 4824000"/>
                <a:gd name="connsiteX11" fmla="*/ 37915 w 200528"/>
                <a:gd name="connsiteY11" fmla="*/ 0 h 4824000"/>
                <a:gd name="connsiteX0" fmla="*/ 37915 w 200528"/>
                <a:gd name="connsiteY0" fmla="*/ 0 h 4824000"/>
                <a:gd name="connsiteX1" fmla="*/ 200528 w 200528"/>
                <a:gd name="connsiteY1" fmla="*/ 0 h 4824000"/>
                <a:gd name="connsiteX2" fmla="*/ 200528 w 200528"/>
                <a:gd name="connsiteY2" fmla="*/ 4824000 h 4824000"/>
                <a:gd name="connsiteX3" fmla="*/ 37915 w 200528"/>
                <a:gd name="connsiteY3" fmla="*/ 4824000 h 4824000"/>
                <a:gd name="connsiteX4" fmla="*/ 20637 w 200528"/>
                <a:gd name="connsiteY4" fmla="*/ 4286742 h 4824000"/>
                <a:gd name="connsiteX5" fmla="*/ 26987 w 200528"/>
                <a:gd name="connsiteY5" fmla="*/ 3683492 h 4824000"/>
                <a:gd name="connsiteX6" fmla="*/ 20637 w 200528"/>
                <a:gd name="connsiteY6" fmla="*/ 3327892 h 4824000"/>
                <a:gd name="connsiteX7" fmla="*/ 26987 w 200528"/>
                <a:gd name="connsiteY7" fmla="*/ 2616692 h 4824000"/>
                <a:gd name="connsiteX8" fmla="*/ 33337 w 200528"/>
                <a:gd name="connsiteY8" fmla="*/ 1861042 h 4824000"/>
                <a:gd name="connsiteX9" fmla="*/ 33337 w 200528"/>
                <a:gd name="connsiteY9" fmla="*/ 1099042 h 4824000"/>
                <a:gd name="connsiteX10" fmla="*/ 0 w 200528"/>
                <a:gd name="connsiteY10" fmla="*/ 349742 h 4824000"/>
                <a:gd name="connsiteX11" fmla="*/ 37915 w 200528"/>
                <a:gd name="connsiteY11" fmla="*/ 0 h 4824000"/>
                <a:gd name="connsiteX0" fmla="*/ 37915 w 200528"/>
                <a:gd name="connsiteY0" fmla="*/ 0 h 4824000"/>
                <a:gd name="connsiteX1" fmla="*/ 200528 w 200528"/>
                <a:gd name="connsiteY1" fmla="*/ 0 h 4824000"/>
                <a:gd name="connsiteX2" fmla="*/ 200528 w 200528"/>
                <a:gd name="connsiteY2" fmla="*/ 4824000 h 4824000"/>
                <a:gd name="connsiteX3" fmla="*/ 37915 w 200528"/>
                <a:gd name="connsiteY3" fmla="*/ 4824000 h 4824000"/>
                <a:gd name="connsiteX4" fmla="*/ 20637 w 200528"/>
                <a:gd name="connsiteY4" fmla="*/ 4286742 h 4824000"/>
                <a:gd name="connsiteX5" fmla="*/ 26987 w 200528"/>
                <a:gd name="connsiteY5" fmla="*/ 3683492 h 4824000"/>
                <a:gd name="connsiteX6" fmla="*/ 20637 w 200528"/>
                <a:gd name="connsiteY6" fmla="*/ 3327892 h 4824000"/>
                <a:gd name="connsiteX7" fmla="*/ 26987 w 200528"/>
                <a:gd name="connsiteY7" fmla="*/ 2616692 h 4824000"/>
                <a:gd name="connsiteX8" fmla="*/ 33337 w 200528"/>
                <a:gd name="connsiteY8" fmla="*/ 1861042 h 4824000"/>
                <a:gd name="connsiteX9" fmla="*/ 33337 w 200528"/>
                <a:gd name="connsiteY9" fmla="*/ 1099042 h 4824000"/>
                <a:gd name="connsiteX10" fmla="*/ 0 w 200528"/>
                <a:gd name="connsiteY10" fmla="*/ 349742 h 4824000"/>
                <a:gd name="connsiteX11" fmla="*/ 37915 w 200528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38100 w 205291"/>
                <a:gd name="connsiteY9" fmla="*/ 1099042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38100 w 205291"/>
                <a:gd name="connsiteY9" fmla="*/ 1099042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6669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6669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6669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39687 w 205291"/>
                <a:gd name="connsiteY6" fmla="*/ 3332655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37417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37417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37417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9028 w 211641"/>
                <a:gd name="connsiteY0" fmla="*/ 0 h 4824000"/>
                <a:gd name="connsiteX1" fmla="*/ 211641 w 211641"/>
                <a:gd name="connsiteY1" fmla="*/ 0 h 4824000"/>
                <a:gd name="connsiteX2" fmla="*/ 211641 w 211641"/>
                <a:gd name="connsiteY2" fmla="*/ 4824000 h 4824000"/>
                <a:gd name="connsiteX3" fmla="*/ 49028 w 211641"/>
                <a:gd name="connsiteY3" fmla="*/ 4824000 h 4824000"/>
                <a:gd name="connsiteX4" fmla="*/ 31750 w 211641"/>
                <a:gd name="connsiteY4" fmla="*/ 4286742 h 4824000"/>
                <a:gd name="connsiteX5" fmla="*/ 0 w 211641"/>
                <a:gd name="connsiteY5" fmla="*/ 3688255 h 4824000"/>
                <a:gd name="connsiteX6" fmla="*/ 31750 w 211641"/>
                <a:gd name="connsiteY6" fmla="*/ 3337417 h 4824000"/>
                <a:gd name="connsiteX7" fmla="*/ 38100 w 211641"/>
                <a:gd name="connsiteY7" fmla="*/ 2616692 h 4824000"/>
                <a:gd name="connsiteX8" fmla="*/ 20638 w 211641"/>
                <a:gd name="connsiteY8" fmla="*/ 1853898 h 4824000"/>
                <a:gd name="connsiteX9" fmla="*/ 23019 w 211641"/>
                <a:gd name="connsiteY9" fmla="*/ 1094280 h 4824000"/>
                <a:gd name="connsiteX10" fmla="*/ 6350 w 211641"/>
                <a:gd name="connsiteY10" fmla="*/ 349742 h 4824000"/>
                <a:gd name="connsiteX11" fmla="*/ 49028 w 211641"/>
                <a:gd name="connsiteY11" fmla="*/ 0 h 4824000"/>
                <a:gd name="connsiteX0" fmla="*/ 49028 w 211641"/>
                <a:gd name="connsiteY0" fmla="*/ 0 h 4824000"/>
                <a:gd name="connsiteX1" fmla="*/ 211641 w 211641"/>
                <a:gd name="connsiteY1" fmla="*/ 0 h 4824000"/>
                <a:gd name="connsiteX2" fmla="*/ 211641 w 211641"/>
                <a:gd name="connsiteY2" fmla="*/ 4824000 h 4824000"/>
                <a:gd name="connsiteX3" fmla="*/ 49028 w 211641"/>
                <a:gd name="connsiteY3" fmla="*/ 4824000 h 4824000"/>
                <a:gd name="connsiteX4" fmla="*/ 31750 w 211641"/>
                <a:gd name="connsiteY4" fmla="*/ 4286742 h 4824000"/>
                <a:gd name="connsiteX5" fmla="*/ 0 w 211641"/>
                <a:gd name="connsiteY5" fmla="*/ 3688255 h 4824000"/>
                <a:gd name="connsiteX6" fmla="*/ 31750 w 211641"/>
                <a:gd name="connsiteY6" fmla="*/ 3337417 h 4824000"/>
                <a:gd name="connsiteX7" fmla="*/ 38100 w 211641"/>
                <a:gd name="connsiteY7" fmla="*/ 2616692 h 4824000"/>
                <a:gd name="connsiteX8" fmla="*/ 20638 w 211641"/>
                <a:gd name="connsiteY8" fmla="*/ 1853898 h 4824000"/>
                <a:gd name="connsiteX9" fmla="*/ 23019 w 211641"/>
                <a:gd name="connsiteY9" fmla="*/ 1094280 h 4824000"/>
                <a:gd name="connsiteX10" fmla="*/ 6350 w 211641"/>
                <a:gd name="connsiteY10" fmla="*/ 349742 h 4824000"/>
                <a:gd name="connsiteX11" fmla="*/ 49028 w 211641"/>
                <a:gd name="connsiteY11" fmla="*/ 0 h 4824000"/>
                <a:gd name="connsiteX0" fmla="*/ 65697 w 228310"/>
                <a:gd name="connsiteY0" fmla="*/ 0 h 4824000"/>
                <a:gd name="connsiteX1" fmla="*/ 228310 w 228310"/>
                <a:gd name="connsiteY1" fmla="*/ 0 h 4824000"/>
                <a:gd name="connsiteX2" fmla="*/ 228310 w 228310"/>
                <a:gd name="connsiteY2" fmla="*/ 4824000 h 4824000"/>
                <a:gd name="connsiteX3" fmla="*/ 65697 w 228310"/>
                <a:gd name="connsiteY3" fmla="*/ 4824000 h 4824000"/>
                <a:gd name="connsiteX4" fmla="*/ 48419 w 228310"/>
                <a:gd name="connsiteY4" fmla="*/ 4286742 h 4824000"/>
                <a:gd name="connsiteX5" fmla="*/ 0 w 228310"/>
                <a:gd name="connsiteY5" fmla="*/ 3702543 h 4824000"/>
                <a:gd name="connsiteX6" fmla="*/ 48419 w 228310"/>
                <a:gd name="connsiteY6" fmla="*/ 3337417 h 4824000"/>
                <a:gd name="connsiteX7" fmla="*/ 54769 w 228310"/>
                <a:gd name="connsiteY7" fmla="*/ 2616692 h 4824000"/>
                <a:gd name="connsiteX8" fmla="*/ 37307 w 228310"/>
                <a:gd name="connsiteY8" fmla="*/ 1853898 h 4824000"/>
                <a:gd name="connsiteX9" fmla="*/ 39688 w 228310"/>
                <a:gd name="connsiteY9" fmla="*/ 1094280 h 4824000"/>
                <a:gd name="connsiteX10" fmla="*/ 23019 w 228310"/>
                <a:gd name="connsiteY10" fmla="*/ 349742 h 4824000"/>
                <a:gd name="connsiteX11" fmla="*/ 65697 w 228310"/>
                <a:gd name="connsiteY11" fmla="*/ 0 h 4824000"/>
                <a:gd name="connsiteX0" fmla="*/ 65697 w 228310"/>
                <a:gd name="connsiteY0" fmla="*/ 0 h 4824000"/>
                <a:gd name="connsiteX1" fmla="*/ 228310 w 228310"/>
                <a:gd name="connsiteY1" fmla="*/ 0 h 4824000"/>
                <a:gd name="connsiteX2" fmla="*/ 228310 w 228310"/>
                <a:gd name="connsiteY2" fmla="*/ 4824000 h 4824000"/>
                <a:gd name="connsiteX3" fmla="*/ 65697 w 228310"/>
                <a:gd name="connsiteY3" fmla="*/ 4824000 h 4824000"/>
                <a:gd name="connsiteX4" fmla="*/ 48419 w 228310"/>
                <a:gd name="connsiteY4" fmla="*/ 4286742 h 4824000"/>
                <a:gd name="connsiteX5" fmla="*/ 0 w 228310"/>
                <a:gd name="connsiteY5" fmla="*/ 3702543 h 4824000"/>
                <a:gd name="connsiteX6" fmla="*/ 48419 w 228310"/>
                <a:gd name="connsiteY6" fmla="*/ 3337417 h 4824000"/>
                <a:gd name="connsiteX7" fmla="*/ 54769 w 228310"/>
                <a:gd name="connsiteY7" fmla="*/ 2616692 h 4824000"/>
                <a:gd name="connsiteX8" fmla="*/ 37307 w 228310"/>
                <a:gd name="connsiteY8" fmla="*/ 1853898 h 4824000"/>
                <a:gd name="connsiteX9" fmla="*/ 39688 w 228310"/>
                <a:gd name="connsiteY9" fmla="*/ 1094280 h 4824000"/>
                <a:gd name="connsiteX10" fmla="*/ 23019 w 228310"/>
                <a:gd name="connsiteY10" fmla="*/ 349742 h 4824000"/>
                <a:gd name="connsiteX11" fmla="*/ 65697 w 228310"/>
                <a:gd name="connsiteY11" fmla="*/ 0 h 4824000"/>
                <a:gd name="connsiteX0" fmla="*/ 65697 w 228310"/>
                <a:gd name="connsiteY0" fmla="*/ 0 h 4824000"/>
                <a:gd name="connsiteX1" fmla="*/ 228310 w 228310"/>
                <a:gd name="connsiteY1" fmla="*/ 0 h 4824000"/>
                <a:gd name="connsiteX2" fmla="*/ 228310 w 228310"/>
                <a:gd name="connsiteY2" fmla="*/ 4824000 h 4824000"/>
                <a:gd name="connsiteX3" fmla="*/ 65697 w 228310"/>
                <a:gd name="connsiteY3" fmla="*/ 4824000 h 4824000"/>
                <a:gd name="connsiteX4" fmla="*/ 48419 w 228310"/>
                <a:gd name="connsiteY4" fmla="*/ 4286742 h 4824000"/>
                <a:gd name="connsiteX5" fmla="*/ 0 w 228310"/>
                <a:gd name="connsiteY5" fmla="*/ 3702543 h 4824000"/>
                <a:gd name="connsiteX6" fmla="*/ 48419 w 228310"/>
                <a:gd name="connsiteY6" fmla="*/ 3337417 h 4824000"/>
                <a:gd name="connsiteX7" fmla="*/ 54769 w 228310"/>
                <a:gd name="connsiteY7" fmla="*/ 2616692 h 4824000"/>
                <a:gd name="connsiteX8" fmla="*/ 37307 w 228310"/>
                <a:gd name="connsiteY8" fmla="*/ 1853898 h 4824000"/>
                <a:gd name="connsiteX9" fmla="*/ 39688 w 228310"/>
                <a:gd name="connsiteY9" fmla="*/ 1094280 h 4824000"/>
                <a:gd name="connsiteX10" fmla="*/ 23019 w 228310"/>
                <a:gd name="connsiteY10" fmla="*/ 349742 h 4824000"/>
                <a:gd name="connsiteX11" fmla="*/ 65697 w 228310"/>
                <a:gd name="connsiteY11" fmla="*/ 0 h 4824000"/>
                <a:gd name="connsiteX0" fmla="*/ 69741 w 232354"/>
                <a:gd name="connsiteY0" fmla="*/ 0 h 4824000"/>
                <a:gd name="connsiteX1" fmla="*/ 232354 w 232354"/>
                <a:gd name="connsiteY1" fmla="*/ 0 h 4824000"/>
                <a:gd name="connsiteX2" fmla="*/ 232354 w 232354"/>
                <a:gd name="connsiteY2" fmla="*/ 4824000 h 4824000"/>
                <a:gd name="connsiteX3" fmla="*/ 69741 w 232354"/>
                <a:gd name="connsiteY3" fmla="*/ 4824000 h 4824000"/>
                <a:gd name="connsiteX4" fmla="*/ 75 w 232354"/>
                <a:gd name="connsiteY4" fmla="*/ 4281979 h 4824000"/>
                <a:gd name="connsiteX5" fmla="*/ 4044 w 232354"/>
                <a:gd name="connsiteY5" fmla="*/ 3702543 h 4824000"/>
                <a:gd name="connsiteX6" fmla="*/ 52463 w 232354"/>
                <a:gd name="connsiteY6" fmla="*/ 3337417 h 4824000"/>
                <a:gd name="connsiteX7" fmla="*/ 58813 w 232354"/>
                <a:gd name="connsiteY7" fmla="*/ 2616692 h 4824000"/>
                <a:gd name="connsiteX8" fmla="*/ 41351 w 232354"/>
                <a:gd name="connsiteY8" fmla="*/ 1853898 h 4824000"/>
                <a:gd name="connsiteX9" fmla="*/ 43732 w 232354"/>
                <a:gd name="connsiteY9" fmla="*/ 1094280 h 4824000"/>
                <a:gd name="connsiteX10" fmla="*/ 27063 w 232354"/>
                <a:gd name="connsiteY10" fmla="*/ 349742 h 4824000"/>
                <a:gd name="connsiteX11" fmla="*/ 69741 w 232354"/>
                <a:gd name="connsiteY11" fmla="*/ 0 h 4824000"/>
                <a:gd name="connsiteX0" fmla="*/ 69741 w 232354"/>
                <a:gd name="connsiteY0" fmla="*/ 0 h 4824000"/>
                <a:gd name="connsiteX1" fmla="*/ 232354 w 232354"/>
                <a:gd name="connsiteY1" fmla="*/ 0 h 4824000"/>
                <a:gd name="connsiteX2" fmla="*/ 232354 w 232354"/>
                <a:gd name="connsiteY2" fmla="*/ 4824000 h 4824000"/>
                <a:gd name="connsiteX3" fmla="*/ 69741 w 232354"/>
                <a:gd name="connsiteY3" fmla="*/ 4824000 h 4824000"/>
                <a:gd name="connsiteX4" fmla="*/ 75 w 232354"/>
                <a:gd name="connsiteY4" fmla="*/ 4281979 h 4824000"/>
                <a:gd name="connsiteX5" fmla="*/ 4044 w 232354"/>
                <a:gd name="connsiteY5" fmla="*/ 3702543 h 4824000"/>
                <a:gd name="connsiteX6" fmla="*/ 52463 w 232354"/>
                <a:gd name="connsiteY6" fmla="*/ 3337417 h 4824000"/>
                <a:gd name="connsiteX7" fmla="*/ 58813 w 232354"/>
                <a:gd name="connsiteY7" fmla="*/ 2616692 h 4824000"/>
                <a:gd name="connsiteX8" fmla="*/ 41351 w 232354"/>
                <a:gd name="connsiteY8" fmla="*/ 1853898 h 4824000"/>
                <a:gd name="connsiteX9" fmla="*/ 43732 w 232354"/>
                <a:gd name="connsiteY9" fmla="*/ 1094280 h 4824000"/>
                <a:gd name="connsiteX10" fmla="*/ 27063 w 232354"/>
                <a:gd name="connsiteY10" fmla="*/ 349742 h 4824000"/>
                <a:gd name="connsiteX11" fmla="*/ 69741 w 232354"/>
                <a:gd name="connsiteY11" fmla="*/ 0 h 4824000"/>
                <a:gd name="connsiteX0" fmla="*/ 69741 w 232354"/>
                <a:gd name="connsiteY0" fmla="*/ 0 h 4824000"/>
                <a:gd name="connsiteX1" fmla="*/ 232354 w 232354"/>
                <a:gd name="connsiteY1" fmla="*/ 0 h 4824000"/>
                <a:gd name="connsiteX2" fmla="*/ 232354 w 232354"/>
                <a:gd name="connsiteY2" fmla="*/ 4824000 h 4824000"/>
                <a:gd name="connsiteX3" fmla="*/ 69741 w 232354"/>
                <a:gd name="connsiteY3" fmla="*/ 4824000 h 4824000"/>
                <a:gd name="connsiteX4" fmla="*/ 75 w 232354"/>
                <a:gd name="connsiteY4" fmla="*/ 4281979 h 4824000"/>
                <a:gd name="connsiteX5" fmla="*/ 4044 w 232354"/>
                <a:gd name="connsiteY5" fmla="*/ 3702543 h 4824000"/>
                <a:gd name="connsiteX6" fmla="*/ 52463 w 232354"/>
                <a:gd name="connsiteY6" fmla="*/ 3337417 h 4824000"/>
                <a:gd name="connsiteX7" fmla="*/ 58813 w 232354"/>
                <a:gd name="connsiteY7" fmla="*/ 2616692 h 4824000"/>
                <a:gd name="connsiteX8" fmla="*/ 41351 w 232354"/>
                <a:gd name="connsiteY8" fmla="*/ 1853898 h 4824000"/>
                <a:gd name="connsiteX9" fmla="*/ 43732 w 232354"/>
                <a:gd name="connsiteY9" fmla="*/ 1094280 h 4824000"/>
                <a:gd name="connsiteX10" fmla="*/ 27063 w 232354"/>
                <a:gd name="connsiteY10" fmla="*/ 349742 h 4824000"/>
                <a:gd name="connsiteX11" fmla="*/ 69741 w 232354"/>
                <a:gd name="connsiteY11" fmla="*/ 0 h 4824000"/>
                <a:gd name="connsiteX0" fmla="*/ 69666 w 232279"/>
                <a:gd name="connsiteY0" fmla="*/ 0 h 4824000"/>
                <a:gd name="connsiteX1" fmla="*/ 232279 w 232279"/>
                <a:gd name="connsiteY1" fmla="*/ 0 h 4824000"/>
                <a:gd name="connsiteX2" fmla="*/ 232279 w 232279"/>
                <a:gd name="connsiteY2" fmla="*/ 4824000 h 4824000"/>
                <a:gd name="connsiteX3" fmla="*/ 69666 w 232279"/>
                <a:gd name="connsiteY3" fmla="*/ 4824000 h 4824000"/>
                <a:gd name="connsiteX4" fmla="*/ 0 w 232279"/>
                <a:gd name="connsiteY4" fmla="*/ 4281979 h 4824000"/>
                <a:gd name="connsiteX5" fmla="*/ 3969 w 232279"/>
                <a:gd name="connsiteY5" fmla="*/ 3702543 h 4824000"/>
                <a:gd name="connsiteX6" fmla="*/ 52388 w 232279"/>
                <a:gd name="connsiteY6" fmla="*/ 3337417 h 4824000"/>
                <a:gd name="connsiteX7" fmla="*/ 58738 w 232279"/>
                <a:gd name="connsiteY7" fmla="*/ 2616692 h 4824000"/>
                <a:gd name="connsiteX8" fmla="*/ 41276 w 232279"/>
                <a:gd name="connsiteY8" fmla="*/ 1853898 h 4824000"/>
                <a:gd name="connsiteX9" fmla="*/ 43657 w 232279"/>
                <a:gd name="connsiteY9" fmla="*/ 1094280 h 4824000"/>
                <a:gd name="connsiteX10" fmla="*/ 26988 w 232279"/>
                <a:gd name="connsiteY10" fmla="*/ 349742 h 4824000"/>
                <a:gd name="connsiteX11" fmla="*/ 69666 w 232279"/>
                <a:gd name="connsiteY11" fmla="*/ 0 h 4824000"/>
                <a:gd name="connsiteX0" fmla="*/ 69666 w 232279"/>
                <a:gd name="connsiteY0" fmla="*/ 0 h 4824000"/>
                <a:gd name="connsiteX1" fmla="*/ 232279 w 232279"/>
                <a:gd name="connsiteY1" fmla="*/ 0 h 4824000"/>
                <a:gd name="connsiteX2" fmla="*/ 232279 w 232279"/>
                <a:gd name="connsiteY2" fmla="*/ 4824000 h 4824000"/>
                <a:gd name="connsiteX3" fmla="*/ 69666 w 232279"/>
                <a:gd name="connsiteY3" fmla="*/ 4824000 h 4824000"/>
                <a:gd name="connsiteX4" fmla="*/ 0 w 232279"/>
                <a:gd name="connsiteY4" fmla="*/ 4281979 h 4824000"/>
                <a:gd name="connsiteX5" fmla="*/ 3969 w 232279"/>
                <a:gd name="connsiteY5" fmla="*/ 3702543 h 4824000"/>
                <a:gd name="connsiteX6" fmla="*/ 52388 w 232279"/>
                <a:gd name="connsiteY6" fmla="*/ 3337417 h 4824000"/>
                <a:gd name="connsiteX7" fmla="*/ 58738 w 232279"/>
                <a:gd name="connsiteY7" fmla="*/ 2616692 h 4824000"/>
                <a:gd name="connsiteX8" fmla="*/ 41276 w 232279"/>
                <a:gd name="connsiteY8" fmla="*/ 1853898 h 4824000"/>
                <a:gd name="connsiteX9" fmla="*/ 43657 w 232279"/>
                <a:gd name="connsiteY9" fmla="*/ 1094280 h 4824000"/>
                <a:gd name="connsiteX10" fmla="*/ 26988 w 232279"/>
                <a:gd name="connsiteY10" fmla="*/ 349742 h 4824000"/>
                <a:gd name="connsiteX11" fmla="*/ 69666 w 232279"/>
                <a:gd name="connsiteY11" fmla="*/ 0 h 4824000"/>
                <a:gd name="connsiteX0" fmla="*/ 69666 w 232279"/>
                <a:gd name="connsiteY0" fmla="*/ 0 h 4824000"/>
                <a:gd name="connsiteX1" fmla="*/ 232279 w 232279"/>
                <a:gd name="connsiteY1" fmla="*/ 0 h 4824000"/>
                <a:gd name="connsiteX2" fmla="*/ 230983 w 232279"/>
                <a:gd name="connsiteY2" fmla="*/ 1567355 h 4824000"/>
                <a:gd name="connsiteX3" fmla="*/ 232279 w 232279"/>
                <a:gd name="connsiteY3" fmla="*/ 4824000 h 4824000"/>
                <a:gd name="connsiteX4" fmla="*/ 69666 w 232279"/>
                <a:gd name="connsiteY4" fmla="*/ 4824000 h 4824000"/>
                <a:gd name="connsiteX5" fmla="*/ 0 w 232279"/>
                <a:gd name="connsiteY5" fmla="*/ 4281979 h 4824000"/>
                <a:gd name="connsiteX6" fmla="*/ 3969 w 232279"/>
                <a:gd name="connsiteY6" fmla="*/ 3702543 h 4824000"/>
                <a:gd name="connsiteX7" fmla="*/ 52388 w 232279"/>
                <a:gd name="connsiteY7" fmla="*/ 3337417 h 4824000"/>
                <a:gd name="connsiteX8" fmla="*/ 58738 w 232279"/>
                <a:gd name="connsiteY8" fmla="*/ 2616692 h 4824000"/>
                <a:gd name="connsiteX9" fmla="*/ 41276 w 232279"/>
                <a:gd name="connsiteY9" fmla="*/ 1853898 h 4824000"/>
                <a:gd name="connsiteX10" fmla="*/ 43657 w 232279"/>
                <a:gd name="connsiteY10" fmla="*/ 1094280 h 4824000"/>
                <a:gd name="connsiteX11" fmla="*/ 26988 w 232279"/>
                <a:gd name="connsiteY11" fmla="*/ 349742 h 4824000"/>
                <a:gd name="connsiteX12" fmla="*/ 69666 w 232279"/>
                <a:gd name="connsiteY12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32279 w 233364"/>
                <a:gd name="connsiteY4" fmla="*/ 4824000 h 4824000"/>
                <a:gd name="connsiteX5" fmla="*/ 69666 w 233364"/>
                <a:gd name="connsiteY5" fmla="*/ 4824000 h 4824000"/>
                <a:gd name="connsiteX6" fmla="*/ 0 w 233364"/>
                <a:gd name="connsiteY6" fmla="*/ 4281979 h 4824000"/>
                <a:gd name="connsiteX7" fmla="*/ 3969 w 233364"/>
                <a:gd name="connsiteY7" fmla="*/ 3702543 h 4824000"/>
                <a:gd name="connsiteX8" fmla="*/ 52388 w 233364"/>
                <a:gd name="connsiteY8" fmla="*/ 3337417 h 4824000"/>
                <a:gd name="connsiteX9" fmla="*/ 58738 w 233364"/>
                <a:gd name="connsiteY9" fmla="*/ 2616692 h 4824000"/>
                <a:gd name="connsiteX10" fmla="*/ 41276 w 233364"/>
                <a:gd name="connsiteY10" fmla="*/ 1853898 h 4824000"/>
                <a:gd name="connsiteX11" fmla="*/ 43657 w 233364"/>
                <a:gd name="connsiteY11" fmla="*/ 1094280 h 4824000"/>
                <a:gd name="connsiteX12" fmla="*/ 26988 w 233364"/>
                <a:gd name="connsiteY12" fmla="*/ 349742 h 4824000"/>
                <a:gd name="connsiteX13" fmla="*/ 69666 w 233364"/>
                <a:gd name="connsiteY13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28601 w 233364"/>
                <a:gd name="connsiteY4" fmla="*/ 1972167 h 4824000"/>
                <a:gd name="connsiteX5" fmla="*/ 232279 w 233364"/>
                <a:gd name="connsiteY5" fmla="*/ 4824000 h 4824000"/>
                <a:gd name="connsiteX6" fmla="*/ 69666 w 233364"/>
                <a:gd name="connsiteY6" fmla="*/ 4824000 h 4824000"/>
                <a:gd name="connsiteX7" fmla="*/ 0 w 233364"/>
                <a:gd name="connsiteY7" fmla="*/ 4281979 h 4824000"/>
                <a:gd name="connsiteX8" fmla="*/ 3969 w 233364"/>
                <a:gd name="connsiteY8" fmla="*/ 3702543 h 4824000"/>
                <a:gd name="connsiteX9" fmla="*/ 52388 w 233364"/>
                <a:gd name="connsiteY9" fmla="*/ 3337417 h 4824000"/>
                <a:gd name="connsiteX10" fmla="*/ 58738 w 233364"/>
                <a:gd name="connsiteY10" fmla="*/ 2616692 h 4824000"/>
                <a:gd name="connsiteX11" fmla="*/ 41276 w 233364"/>
                <a:gd name="connsiteY11" fmla="*/ 1853898 h 4824000"/>
                <a:gd name="connsiteX12" fmla="*/ 43657 w 233364"/>
                <a:gd name="connsiteY12" fmla="*/ 1094280 h 4824000"/>
                <a:gd name="connsiteX13" fmla="*/ 26988 w 233364"/>
                <a:gd name="connsiteY13" fmla="*/ 349742 h 4824000"/>
                <a:gd name="connsiteX14" fmla="*/ 69666 w 233364"/>
                <a:gd name="connsiteY14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28601 w 233364"/>
                <a:gd name="connsiteY4" fmla="*/ 1972167 h 4824000"/>
                <a:gd name="connsiteX5" fmla="*/ 228601 w 233364"/>
                <a:gd name="connsiteY5" fmla="*/ 2415080 h 4824000"/>
                <a:gd name="connsiteX6" fmla="*/ 232279 w 233364"/>
                <a:gd name="connsiteY6" fmla="*/ 4824000 h 4824000"/>
                <a:gd name="connsiteX7" fmla="*/ 69666 w 233364"/>
                <a:gd name="connsiteY7" fmla="*/ 4824000 h 4824000"/>
                <a:gd name="connsiteX8" fmla="*/ 0 w 233364"/>
                <a:gd name="connsiteY8" fmla="*/ 4281979 h 4824000"/>
                <a:gd name="connsiteX9" fmla="*/ 3969 w 233364"/>
                <a:gd name="connsiteY9" fmla="*/ 3702543 h 4824000"/>
                <a:gd name="connsiteX10" fmla="*/ 52388 w 233364"/>
                <a:gd name="connsiteY10" fmla="*/ 3337417 h 4824000"/>
                <a:gd name="connsiteX11" fmla="*/ 58738 w 233364"/>
                <a:gd name="connsiteY11" fmla="*/ 2616692 h 4824000"/>
                <a:gd name="connsiteX12" fmla="*/ 41276 w 233364"/>
                <a:gd name="connsiteY12" fmla="*/ 1853898 h 4824000"/>
                <a:gd name="connsiteX13" fmla="*/ 43657 w 233364"/>
                <a:gd name="connsiteY13" fmla="*/ 1094280 h 4824000"/>
                <a:gd name="connsiteX14" fmla="*/ 26988 w 233364"/>
                <a:gd name="connsiteY14" fmla="*/ 349742 h 4824000"/>
                <a:gd name="connsiteX15" fmla="*/ 69666 w 233364"/>
                <a:gd name="connsiteY15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28601 w 233364"/>
                <a:gd name="connsiteY4" fmla="*/ 1972167 h 4824000"/>
                <a:gd name="connsiteX5" fmla="*/ 228601 w 233364"/>
                <a:gd name="connsiteY5" fmla="*/ 2415080 h 4824000"/>
                <a:gd name="connsiteX6" fmla="*/ 226219 w 233364"/>
                <a:gd name="connsiteY6" fmla="*/ 2824655 h 4824000"/>
                <a:gd name="connsiteX7" fmla="*/ 232279 w 233364"/>
                <a:gd name="connsiteY7" fmla="*/ 4824000 h 4824000"/>
                <a:gd name="connsiteX8" fmla="*/ 69666 w 233364"/>
                <a:gd name="connsiteY8" fmla="*/ 4824000 h 4824000"/>
                <a:gd name="connsiteX9" fmla="*/ 0 w 233364"/>
                <a:gd name="connsiteY9" fmla="*/ 4281979 h 4824000"/>
                <a:gd name="connsiteX10" fmla="*/ 3969 w 233364"/>
                <a:gd name="connsiteY10" fmla="*/ 3702543 h 4824000"/>
                <a:gd name="connsiteX11" fmla="*/ 52388 w 233364"/>
                <a:gd name="connsiteY11" fmla="*/ 3337417 h 4824000"/>
                <a:gd name="connsiteX12" fmla="*/ 58738 w 233364"/>
                <a:gd name="connsiteY12" fmla="*/ 2616692 h 4824000"/>
                <a:gd name="connsiteX13" fmla="*/ 41276 w 233364"/>
                <a:gd name="connsiteY13" fmla="*/ 1853898 h 4824000"/>
                <a:gd name="connsiteX14" fmla="*/ 43657 w 233364"/>
                <a:gd name="connsiteY14" fmla="*/ 1094280 h 4824000"/>
                <a:gd name="connsiteX15" fmla="*/ 26988 w 233364"/>
                <a:gd name="connsiteY15" fmla="*/ 349742 h 4824000"/>
                <a:gd name="connsiteX16" fmla="*/ 69666 w 233364"/>
                <a:gd name="connsiteY16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28601 w 233364"/>
                <a:gd name="connsiteY4" fmla="*/ 1972167 h 4824000"/>
                <a:gd name="connsiteX5" fmla="*/ 228601 w 233364"/>
                <a:gd name="connsiteY5" fmla="*/ 2415080 h 4824000"/>
                <a:gd name="connsiteX6" fmla="*/ 226219 w 233364"/>
                <a:gd name="connsiteY6" fmla="*/ 2824655 h 4824000"/>
                <a:gd name="connsiteX7" fmla="*/ 226219 w 233364"/>
                <a:gd name="connsiteY7" fmla="*/ 3241373 h 4824000"/>
                <a:gd name="connsiteX8" fmla="*/ 232279 w 233364"/>
                <a:gd name="connsiteY8" fmla="*/ 4824000 h 4824000"/>
                <a:gd name="connsiteX9" fmla="*/ 69666 w 233364"/>
                <a:gd name="connsiteY9" fmla="*/ 4824000 h 4824000"/>
                <a:gd name="connsiteX10" fmla="*/ 0 w 233364"/>
                <a:gd name="connsiteY10" fmla="*/ 4281979 h 4824000"/>
                <a:gd name="connsiteX11" fmla="*/ 3969 w 233364"/>
                <a:gd name="connsiteY11" fmla="*/ 3702543 h 4824000"/>
                <a:gd name="connsiteX12" fmla="*/ 52388 w 233364"/>
                <a:gd name="connsiteY12" fmla="*/ 3337417 h 4824000"/>
                <a:gd name="connsiteX13" fmla="*/ 58738 w 233364"/>
                <a:gd name="connsiteY13" fmla="*/ 2616692 h 4824000"/>
                <a:gd name="connsiteX14" fmla="*/ 41276 w 233364"/>
                <a:gd name="connsiteY14" fmla="*/ 1853898 h 4824000"/>
                <a:gd name="connsiteX15" fmla="*/ 43657 w 233364"/>
                <a:gd name="connsiteY15" fmla="*/ 1094280 h 4824000"/>
                <a:gd name="connsiteX16" fmla="*/ 26988 w 233364"/>
                <a:gd name="connsiteY16" fmla="*/ 349742 h 4824000"/>
                <a:gd name="connsiteX17" fmla="*/ 69666 w 233364"/>
                <a:gd name="connsiteY17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28601 w 233364"/>
                <a:gd name="connsiteY4" fmla="*/ 1972167 h 4824000"/>
                <a:gd name="connsiteX5" fmla="*/ 228601 w 233364"/>
                <a:gd name="connsiteY5" fmla="*/ 2415080 h 4824000"/>
                <a:gd name="connsiteX6" fmla="*/ 226219 w 233364"/>
                <a:gd name="connsiteY6" fmla="*/ 2824655 h 4824000"/>
                <a:gd name="connsiteX7" fmla="*/ 226219 w 233364"/>
                <a:gd name="connsiteY7" fmla="*/ 3241373 h 4824000"/>
                <a:gd name="connsiteX8" fmla="*/ 226219 w 233364"/>
                <a:gd name="connsiteY8" fmla="*/ 3689048 h 4824000"/>
                <a:gd name="connsiteX9" fmla="*/ 232279 w 233364"/>
                <a:gd name="connsiteY9" fmla="*/ 4824000 h 4824000"/>
                <a:gd name="connsiteX10" fmla="*/ 69666 w 233364"/>
                <a:gd name="connsiteY10" fmla="*/ 4824000 h 4824000"/>
                <a:gd name="connsiteX11" fmla="*/ 0 w 233364"/>
                <a:gd name="connsiteY11" fmla="*/ 4281979 h 4824000"/>
                <a:gd name="connsiteX12" fmla="*/ 3969 w 233364"/>
                <a:gd name="connsiteY12" fmla="*/ 3702543 h 4824000"/>
                <a:gd name="connsiteX13" fmla="*/ 52388 w 233364"/>
                <a:gd name="connsiteY13" fmla="*/ 3337417 h 4824000"/>
                <a:gd name="connsiteX14" fmla="*/ 58738 w 233364"/>
                <a:gd name="connsiteY14" fmla="*/ 2616692 h 4824000"/>
                <a:gd name="connsiteX15" fmla="*/ 41276 w 233364"/>
                <a:gd name="connsiteY15" fmla="*/ 1853898 h 4824000"/>
                <a:gd name="connsiteX16" fmla="*/ 43657 w 233364"/>
                <a:gd name="connsiteY16" fmla="*/ 1094280 h 4824000"/>
                <a:gd name="connsiteX17" fmla="*/ 26988 w 233364"/>
                <a:gd name="connsiteY17" fmla="*/ 349742 h 4824000"/>
                <a:gd name="connsiteX18" fmla="*/ 69666 w 233364"/>
                <a:gd name="connsiteY18" fmla="*/ 0 h 4824000"/>
                <a:gd name="connsiteX0" fmla="*/ 69666 w 245271"/>
                <a:gd name="connsiteY0" fmla="*/ 0 h 4824000"/>
                <a:gd name="connsiteX1" fmla="*/ 232279 w 245271"/>
                <a:gd name="connsiteY1" fmla="*/ 0 h 4824000"/>
                <a:gd name="connsiteX2" fmla="*/ 245271 w 245271"/>
                <a:gd name="connsiteY2" fmla="*/ 1150636 h 4824000"/>
                <a:gd name="connsiteX3" fmla="*/ 230983 w 245271"/>
                <a:gd name="connsiteY3" fmla="*/ 1567355 h 4824000"/>
                <a:gd name="connsiteX4" fmla="*/ 228601 w 245271"/>
                <a:gd name="connsiteY4" fmla="*/ 1972167 h 4824000"/>
                <a:gd name="connsiteX5" fmla="*/ 228601 w 245271"/>
                <a:gd name="connsiteY5" fmla="*/ 2415080 h 4824000"/>
                <a:gd name="connsiteX6" fmla="*/ 226219 w 245271"/>
                <a:gd name="connsiteY6" fmla="*/ 2824655 h 4824000"/>
                <a:gd name="connsiteX7" fmla="*/ 226219 w 245271"/>
                <a:gd name="connsiteY7" fmla="*/ 3241373 h 4824000"/>
                <a:gd name="connsiteX8" fmla="*/ 226219 w 245271"/>
                <a:gd name="connsiteY8" fmla="*/ 3689048 h 4824000"/>
                <a:gd name="connsiteX9" fmla="*/ 232279 w 245271"/>
                <a:gd name="connsiteY9" fmla="*/ 4824000 h 4824000"/>
                <a:gd name="connsiteX10" fmla="*/ 69666 w 245271"/>
                <a:gd name="connsiteY10" fmla="*/ 4824000 h 4824000"/>
                <a:gd name="connsiteX11" fmla="*/ 0 w 245271"/>
                <a:gd name="connsiteY11" fmla="*/ 4281979 h 4824000"/>
                <a:gd name="connsiteX12" fmla="*/ 3969 w 245271"/>
                <a:gd name="connsiteY12" fmla="*/ 3702543 h 4824000"/>
                <a:gd name="connsiteX13" fmla="*/ 52388 w 245271"/>
                <a:gd name="connsiteY13" fmla="*/ 3337417 h 4824000"/>
                <a:gd name="connsiteX14" fmla="*/ 58738 w 245271"/>
                <a:gd name="connsiteY14" fmla="*/ 2616692 h 4824000"/>
                <a:gd name="connsiteX15" fmla="*/ 41276 w 245271"/>
                <a:gd name="connsiteY15" fmla="*/ 1853898 h 4824000"/>
                <a:gd name="connsiteX16" fmla="*/ 43657 w 245271"/>
                <a:gd name="connsiteY16" fmla="*/ 1094280 h 4824000"/>
                <a:gd name="connsiteX17" fmla="*/ 26988 w 245271"/>
                <a:gd name="connsiteY17" fmla="*/ 349742 h 4824000"/>
                <a:gd name="connsiteX18" fmla="*/ 69666 w 245271"/>
                <a:gd name="connsiteY18" fmla="*/ 0 h 4824000"/>
                <a:gd name="connsiteX0" fmla="*/ 69666 w 245271"/>
                <a:gd name="connsiteY0" fmla="*/ 0 h 4824000"/>
                <a:gd name="connsiteX1" fmla="*/ 232279 w 245271"/>
                <a:gd name="connsiteY1" fmla="*/ 0 h 4824000"/>
                <a:gd name="connsiteX2" fmla="*/ 245271 w 245271"/>
                <a:gd name="connsiteY2" fmla="*/ 1150636 h 4824000"/>
                <a:gd name="connsiteX3" fmla="*/ 230983 w 245271"/>
                <a:gd name="connsiteY3" fmla="*/ 1567355 h 4824000"/>
                <a:gd name="connsiteX4" fmla="*/ 228601 w 245271"/>
                <a:gd name="connsiteY4" fmla="*/ 1972167 h 4824000"/>
                <a:gd name="connsiteX5" fmla="*/ 228601 w 245271"/>
                <a:gd name="connsiteY5" fmla="*/ 2415080 h 4824000"/>
                <a:gd name="connsiteX6" fmla="*/ 226219 w 245271"/>
                <a:gd name="connsiteY6" fmla="*/ 2824655 h 4824000"/>
                <a:gd name="connsiteX7" fmla="*/ 226219 w 245271"/>
                <a:gd name="connsiteY7" fmla="*/ 3241373 h 4824000"/>
                <a:gd name="connsiteX8" fmla="*/ 226219 w 245271"/>
                <a:gd name="connsiteY8" fmla="*/ 3689048 h 4824000"/>
                <a:gd name="connsiteX9" fmla="*/ 232279 w 245271"/>
                <a:gd name="connsiteY9" fmla="*/ 4824000 h 4824000"/>
                <a:gd name="connsiteX10" fmla="*/ 69666 w 245271"/>
                <a:gd name="connsiteY10" fmla="*/ 4824000 h 4824000"/>
                <a:gd name="connsiteX11" fmla="*/ 0 w 245271"/>
                <a:gd name="connsiteY11" fmla="*/ 4281979 h 4824000"/>
                <a:gd name="connsiteX12" fmla="*/ 3969 w 245271"/>
                <a:gd name="connsiteY12" fmla="*/ 3702543 h 4824000"/>
                <a:gd name="connsiteX13" fmla="*/ 52388 w 245271"/>
                <a:gd name="connsiteY13" fmla="*/ 3337417 h 4824000"/>
                <a:gd name="connsiteX14" fmla="*/ 58738 w 245271"/>
                <a:gd name="connsiteY14" fmla="*/ 2616692 h 4824000"/>
                <a:gd name="connsiteX15" fmla="*/ 41276 w 245271"/>
                <a:gd name="connsiteY15" fmla="*/ 1853898 h 4824000"/>
                <a:gd name="connsiteX16" fmla="*/ 43657 w 245271"/>
                <a:gd name="connsiteY16" fmla="*/ 1094280 h 4824000"/>
                <a:gd name="connsiteX17" fmla="*/ 26988 w 245271"/>
                <a:gd name="connsiteY17" fmla="*/ 349742 h 4824000"/>
                <a:gd name="connsiteX18" fmla="*/ 69666 w 245271"/>
                <a:gd name="connsiteY18" fmla="*/ 0 h 4824000"/>
                <a:gd name="connsiteX0" fmla="*/ 69666 w 254803"/>
                <a:gd name="connsiteY0" fmla="*/ 0 h 4824000"/>
                <a:gd name="connsiteX1" fmla="*/ 232279 w 254803"/>
                <a:gd name="connsiteY1" fmla="*/ 0 h 4824000"/>
                <a:gd name="connsiteX2" fmla="*/ 245271 w 254803"/>
                <a:gd name="connsiteY2" fmla="*/ 1150636 h 4824000"/>
                <a:gd name="connsiteX3" fmla="*/ 254796 w 254803"/>
                <a:gd name="connsiteY3" fmla="*/ 1567355 h 4824000"/>
                <a:gd name="connsiteX4" fmla="*/ 228601 w 254803"/>
                <a:gd name="connsiteY4" fmla="*/ 1972167 h 4824000"/>
                <a:gd name="connsiteX5" fmla="*/ 228601 w 254803"/>
                <a:gd name="connsiteY5" fmla="*/ 2415080 h 4824000"/>
                <a:gd name="connsiteX6" fmla="*/ 226219 w 254803"/>
                <a:gd name="connsiteY6" fmla="*/ 2824655 h 4824000"/>
                <a:gd name="connsiteX7" fmla="*/ 226219 w 254803"/>
                <a:gd name="connsiteY7" fmla="*/ 3241373 h 4824000"/>
                <a:gd name="connsiteX8" fmla="*/ 226219 w 254803"/>
                <a:gd name="connsiteY8" fmla="*/ 3689048 h 4824000"/>
                <a:gd name="connsiteX9" fmla="*/ 232279 w 254803"/>
                <a:gd name="connsiteY9" fmla="*/ 4824000 h 4824000"/>
                <a:gd name="connsiteX10" fmla="*/ 69666 w 254803"/>
                <a:gd name="connsiteY10" fmla="*/ 4824000 h 4824000"/>
                <a:gd name="connsiteX11" fmla="*/ 0 w 254803"/>
                <a:gd name="connsiteY11" fmla="*/ 4281979 h 4824000"/>
                <a:gd name="connsiteX12" fmla="*/ 3969 w 254803"/>
                <a:gd name="connsiteY12" fmla="*/ 3702543 h 4824000"/>
                <a:gd name="connsiteX13" fmla="*/ 52388 w 254803"/>
                <a:gd name="connsiteY13" fmla="*/ 3337417 h 4824000"/>
                <a:gd name="connsiteX14" fmla="*/ 58738 w 254803"/>
                <a:gd name="connsiteY14" fmla="*/ 2616692 h 4824000"/>
                <a:gd name="connsiteX15" fmla="*/ 41276 w 254803"/>
                <a:gd name="connsiteY15" fmla="*/ 1853898 h 4824000"/>
                <a:gd name="connsiteX16" fmla="*/ 43657 w 254803"/>
                <a:gd name="connsiteY16" fmla="*/ 1094280 h 4824000"/>
                <a:gd name="connsiteX17" fmla="*/ 26988 w 254803"/>
                <a:gd name="connsiteY17" fmla="*/ 349742 h 4824000"/>
                <a:gd name="connsiteX18" fmla="*/ 69666 w 254803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28601 w 254796"/>
                <a:gd name="connsiteY4" fmla="*/ 1972167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28601 w 254796"/>
                <a:gd name="connsiteY4" fmla="*/ 1972167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52413 w 254796"/>
                <a:gd name="connsiteY7" fmla="*/ 3248516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52413 w 254796"/>
                <a:gd name="connsiteY7" fmla="*/ 3248516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52413 w 254796"/>
                <a:gd name="connsiteY7" fmla="*/ 3248516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52413 w 254796"/>
                <a:gd name="connsiteY7" fmla="*/ 3248516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4796" h="4824000">
                  <a:moveTo>
                    <a:pt x="69666" y="0"/>
                  </a:moveTo>
                  <a:lnTo>
                    <a:pt x="232279" y="0"/>
                  </a:lnTo>
                  <a:cubicBezTo>
                    <a:pt x="232641" y="382752"/>
                    <a:pt x="244909" y="767884"/>
                    <a:pt x="245271" y="1150636"/>
                  </a:cubicBezTo>
                  <a:cubicBezTo>
                    <a:pt x="192089" y="1364155"/>
                    <a:pt x="219872" y="1444324"/>
                    <a:pt x="254796" y="1567355"/>
                  </a:cubicBezTo>
                  <a:cubicBezTo>
                    <a:pt x="177008" y="1816592"/>
                    <a:pt x="213520" y="1889617"/>
                    <a:pt x="252413" y="1976929"/>
                  </a:cubicBezTo>
                  <a:cubicBezTo>
                    <a:pt x="151607" y="2225372"/>
                    <a:pt x="222250" y="2278556"/>
                    <a:pt x="247651" y="2400793"/>
                  </a:cubicBezTo>
                  <a:cubicBezTo>
                    <a:pt x="200026" y="2551605"/>
                    <a:pt x="190501" y="2678605"/>
                    <a:pt x="250032" y="2824655"/>
                  </a:cubicBezTo>
                  <a:cubicBezTo>
                    <a:pt x="168275" y="3075480"/>
                    <a:pt x="210345" y="3121516"/>
                    <a:pt x="252413" y="3248516"/>
                  </a:cubicBezTo>
                  <a:cubicBezTo>
                    <a:pt x="146051" y="3507279"/>
                    <a:pt x="234950" y="3542204"/>
                    <a:pt x="226219" y="3689048"/>
                  </a:cubicBezTo>
                  <a:lnTo>
                    <a:pt x="232279" y="4824000"/>
                  </a:lnTo>
                  <a:lnTo>
                    <a:pt x="69666" y="4824000"/>
                  </a:lnTo>
                  <a:cubicBezTo>
                    <a:pt x="39684" y="4734457"/>
                    <a:pt x="163746" y="4403007"/>
                    <a:pt x="0" y="4281979"/>
                  </a:cubicBezTo>
                  <a:cubicBezTo>
                    <a:pt x="55329" y="4153806"/>
                    <a:pt x="30163" y="3852826"/>
                    <a:pt x="3969" y="3702543"/>
                  </a:cubicBezTo>
                  <a:cubicBezTo>
                    <a:pt x="75406" y="3685610"/>
                    <a:pt x="76200" y="3391392"/>
                    <a:pt x="52388" y="3337417"/>
                  </a:cubicBezTo>
                  <a:cubicBezTo>
                    <a:pt x="78582" y="3312017"/>
                    <a:pt x="80433" y="2689717"/>
                    <a:pt x="58738" y="2616692"/>
                  </a:cubicBezTo>
                  <a:cubicBezTo>
                    <a:pt x="89430" y="2557690"/>
                    <a:pt x="86784" y="1951000"/>
                    <a:pt x="41276" y="1853898"/>
                  </a:cubicBezTo>
                  <a:cubicBezTo>
                    <a:pt x="84138" y="1886443"/>
                    <a:pt x="91283" y="1149842"/>
                    <a:pt x="43657" y="1094280"/>
                  </a:cubicBezTo>
                  <a:cubicBezTo>
                    <a:pt x="82552" y="1077875"/>
                    <a:pt x="92869" y="399484"/>
                    <a:pt x="26988" y="349742"/>
                  </a:cubicBezTo>
                  <a:cubicBezTo>
                    <a:pt x="97570" y="283168"/>
                    <a:pt x="60996" y="116581"/>
                    <a:pt x="69666" y="0"/>
                  </a:cubicBezTo>
                  <a:close/>
                </a:path>
              </a:pathLst>
            </a:custGeom>
            <a:solidFill>
              <a:srgbClr val="F0AB00">
                <a:lumMod val="20000"/>
                <a:lumOff val="8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</p:grpSp>
      <p:sp>
        <p:nvSpPr>
          <p:cNvPr id="319" name="Rectangle 318">
            <a:extLst>
              <a:ext uri="{FF2B5EF4-FFF2-40B4-BE49-F238E27FC236}">
                <a16:creationId xmlns:a16="http://schemas.microsoft.com/office/drawing/2014/main" id="{A48DA38C-5AA6-3BD9-59BC-8771B2415DB4}"/>
              </a:ext>
            </a:extLst>
          </p:cNvPr>
          <p:cNvSpPr/>
          <p:nvPr/>
        </p:nvSpPr>
        <p:spPr>
          <a:xfrm flipH="1">
            <a:off x="7750501" y="3844028"/>
            <a:ext cx="3895399" cy="994510"/>
          </a:xfrm>
          <a:prstGeom prst="rect">
            <a:avLst/>
          </a:prstGeom>
          <a:solidFill>
            <a:schemeClr val="bg1"/>
          </a:solidFill>
          <a:ln w="19050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Calibri" panose="020F0502020204030204" pitchFamily="34" charset="0"/>
            </a:endParaRPr>
          </a:p>
        </p:txBody>
      </p:sp>
      <p:sp>
        <p:nvSpPr>
          <p:cNvPr id="320" name="TextBox 319">
            <a:extLst>
              <a:ext uri="{FF2B5EF4-FFF2-40B4-BE49-F238E27FC236}">
                <a16:creationId xmlns:a16="http://schemas.microsoft.com/office/drawing/2014/main" id="{02252CCA-C7B8-8508-D799-B8A4381ED087}"/>
              </a:ext>
            </a:extLst>
          </p:cNvPr>
          <p:cNvSpPr txBox="1"/>
          <p:nvPr/>
        </p:nvSpPr>
        <p:spPr>
          <a:xfrm>
            <a:off x="7682265" y="3911496"/>
            <a:ext cx="3884666" cy="259272"/>
          </a:xfrm>
          <a:prstGeom prst="rect">
            <a:avLst/>
          </a:prstGeom>
          <a:noFill/>
        </p:spPr>
        <p:txBody>
          <a:bodyPr wrap="square" lIns="252000" tIns="0" rIns="0" bIns="0"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Bronchioles and alveoli</a:t>
            </a:r>
          </a:p>
        </p:txBody>
      </p:sp>
      <p:sp>
        <p:nvSpPr>
          <p:cNvPr id="321" name="TextBox 320">
            <a:extLst>
              <a:ext uri="{FF2B5EF4-FFF2-40B4-BE49-F238E27FC236}">
                <a16:creationId xmlns:a16="http://schemas.microsoft.com/office/drawing/2014/main" id="{FE7DD56E-88B5-D434-C78A-74A4BDBC6C0C}"/>
              </a:ext>
            </a:extLst>
          </p:cNvPr>
          <p:cNvSpPr txBox="1"/>
          <p:nvPr/>
        </p:nvSpPr>
        <p:spPr>
          <a:xfrm>
            <a:off x="8848621" y="4353576"/>
            <a:ext cx="2453185" cy="259272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Cuboidal / simple squamous epithelium</a:t>
            </a:r>
            <a:r>
              <a:rPr kumimoji="0" lang="en-GB" sz="1200" b="0" i="0" u="none" strike="noStrike" kern="120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5–7</a:t>
            </a:r>
          </a:p>
        </p:txBody>
      </p:sp>
      <p:sp>
        <p:nvSpPr>
          <p:cNvPr id="322" name="Rectangle 321">
            <a:extLst>
              <a:ext uri="{FF2B5EF4-FFF2-40B4-BE49-F238E27FC236}">
                <a16:creationId xmlns:a16="http://schemas.microsoft.com/office/drawing/2014/main" id="{8FB84791-9D53-BEF1-A460-B7B196AAEDEE}"/>
              </a:ext>
            </a:extLst>
          </p:cNvPr>
          <p:cNvSpPr/>
          <p:nvPr/>
        </p:nvSpPr>
        <p:spPr>
          <a:xfrm flipH="1">
            <a:off x="7747218" y="2610652"/>
            <a:ext cx="3895399" cy="1129933"/>
          </a:xfrm>
          <a:prstGeom prst="rect">
            <a:avLst/>
          </a:prstGeom>
          <a:solidFill>
            <a:schemeClr val="bg1"/>
          </a:solidFill>
          <a:ln w="19050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Calibri" panose="020F0502020204030204" pitchFamily="34" charset="0"/>
            </a:endParaRPr>
          </a:p>
        </p:txBody>
      </p:sp>
      <p:sp>
        <p:nvSpPr>
          <p:cNvPr id="323" name="TextBox 322">
            <a:extLst>
              <a:ext uri="{FF2B5EF4-FFF2-40B4-BE49-F238E27FC236}">
                <a16:creationId xmlns:a16="http://schemas.microsoft.com/office/drawing/2014/main" id="{2BEB9210-A217-CB20-616D-4DD007D23D39}"/>
              </a:ext>
            </a:extLst>
          </p:cNvPr>
          <p:cNvSpPr txBox="1"/>
          <p:nvPr/>
        </p:nvSpPr>
        <p:spPr>
          <a:xfrm>
            <a:off x="7696276" y="2632081"/>
            <a:ext cx="3884667" cy="290684"/>
          </a:xfrm>
          <a:prstGeom prst="rect">
            <a:avLst/>
          </a:prstGeom>
          <a:noFill/>
        </p:spPr>
        <p:txBody>
          <a:bodyPr wrap="square" lIns="252000" tIns="0" rIns="0" bIns="0"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Upper to lower airway transition</a:t>
            </a:r>
          </a:p>
        </p:txBody>
      </p:sp>
      <p:sp>
        <p:nvSpPr>
          <p:cNvPr id="324" name="TextBox 323">
            <a:extLst>
              <a:ext uri="{FF2B5EF4-FFF2-40B4-BE49-F238E27FC236}">
                <a16:creationId xmlns:a16="http://schemas.microsoft.com/office/drawing/2014/main" id="{276C8DEE-98F7-7BFC-9657-1ACA34A965B7}"/>
              </a:ext>
            </a:extLst>
          </p:cNvPr>
          <p:cNvSpPr txBox="1"/>
          <p:nvPr/>
        </p:nvSpPr>
        <p:spPr>
          <a:xfrm>
            <a:off x="9624598" y="3080473"/>
            <a:ext cx="1828358" cy="290684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Pseudostratified columnar ciliated epithelium</a:t>
            </a:r>
            <a:r>
              <a:rPr kumimoji="0" lang="en-GB" sz="1200" b="0" i="0" u="none" strike="noStrike" kern="120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4–6</a:t>
            </a:r>
          </a:p>
        </p:txBody>
      </p:sp>
      <p:grpSp>
        <p:nvGrpSpPr>
          <p:cNvPr id="325" name="Group 324">
            <a:extLst>
              <a:ext uri="{FF2B5EF4-FFF2-40B4-BE49-F238E27FC236}">
                <a16:creationId xmlns:a16="http://schemas.microsoft.com/office/drawing/2014/main" id="{3D27C380-7141-9333-AC85-F7C5AF2DF65E}"/>
              </a:ext>
            </a:extLst>
          </p:cNvPr>
          <p:cNvGrpSpPr/>
          <p:nvPr/>
        </p:nvGrpSpPr>
        <p:grpSpPr>
          <a:xfrm rot="5400000">
            <a:off x="8349251" y="2585727"/>
            <a:ext cx="669431" cy="1464595"/>
            <a:chOff x="8361939" y="2050622"/>
            <a:chExt cx="758373" cy="1659184"/>
          </a:xfrm>
        </p:grpSpPr>
        <p:grpSp>
          <p:nvGrpSpPr>
            <p:cNvPr id="326" name="Group 325">
              <a:extLst>
                <a:ext uri="{FF2B5EF4-FFF2-40B4-BE49-F238E27FC236}">
                  <a16:creationId xmlns:a16="http://schemas.microsoft.com/office/drawing/2014/main" id="{CFC3D4A8-F5BB-D07B-9820-CE1B89E455E2}"/>
                </a:ext>
              </a:extLst>
            </p:cNvPr>
            <p:cNvGrpSpPr/>
            <p:nvPr/>
          </p:nvGrpSpPr>
          <p:grpSpPr>
            <a:xfrm rot="16200000" flipH="1">
              <a:off x="8507485" y="1940991"/>
              <a:ext cx="175181" cy="394444"/>
              <a:chOff x="12665208" y="4236313"/>
              <a:chExt cx="403200" cy="1547203"/>
            </a:xfrm>
          </p:grpSpPr>
          <p:sp>
            <p:nvSpPr>
              <p:cNvPr id="461" name="Graphic 6559">
                <a:extLst>
                  <a:ext uri="{FF2B5EF4-FFF2-40B4-BE49-F238E27FC236}">
                    <a16:creationId xmlns:a16="http://schemas.microsoft.com/office/drawing/2014/main" id="{A0081DD9-CAD9-F9D9-E637-46A4ABFFBDFC}"/>
                  </a:ext>
                </a:extLst>
              </p:cNvPr>
              <p:cNvSpPr/>
              <p:nvPr/>
            </p:nvSpPr>
            <p:spPr>
              <a:xfrm>
                <a:off x="12665208" y="4236313"/>
                <a:ext cx="403200" cy="1547203"/>
              </a:xfrm>
              <a:custGeom>
                <a:avLst/>
                <a:gdLst>
                  <a:gd name="connsiteX0" fmla="*/ 329751 w 403200"/>
                  <a:gd name="connsiteY0" fmla="*/ 213036 h 1547203"/>
                  <a:gd name="connsiteX1" fmla="*/ 319178 w 403200"/>
                  <a:gd name="connsiteY1" fmla="*/ 186747 h 1547203"/>
                  <a:gd name="connsiteX2" fmla="*/ 315845 w 403200"/>
                  <a:gd name="connsiteY2" fmla="*/ 86068 h 1547203"/>
                  <a:gd name="connsiteX3" fmla="*/ 316321 w 403200"/>
                  <a:gd name="connsiteY3" fmla="*/ 84068 h 1547203"/>
                  <a:gd name="connsiteX4" fmla="*/ 319940 w 403200"/>
                  <a:gd name="connsiteY4" fmla="*/ 52921 h 1547203"/>
                  <a:gd name="connsiteX5" fmla="*/ 296890 w 403200"/>
                  <a:gd name="connsiteY5" fmla="*/ 37110 h 1547203"/>
                  <a:gd name="connsiteX6" fmla="*/ 286317 w 403200"/>
                  <a:gd name="connsiteY6" fmla="*/ 52826 h 1547203"/>
                  <a:gd name="connsiteX7" fmla="*/ 288603 w 403200"/>
                  <a:gd name="connsiteY7" fmla="*/ 72543 h 1547203"/>
                  <a:gd name="connsiteX8" fmla="*/ 296985 w 403200"/>
                  <a:gd name="connsiteY8" fmla="*/ 148266 h 1547203"/>
                  <a:gd name="connsiteX9" fmla="*/ 295747 w 403200"/>
                  <a:gd name="connsiteY9" fmla="*/ 193034 h 1547203"/>
                  <a:gd name="connsiteX10" fmla="*/ 285079 w 403200"/>
                  <a:gd name="connsiteY10" fmla="*/ 210465 h 1547203"/>
                  <a:gd name="connsiteX11" fmla="*/ 267648 w 403200"/>
                  <a:gd name="connsiteY11" fmla="*/ 193415 h 1547203"/>
                  <a:gd name="connsiteX12" fmla="*/ 266791 w 403200"/>
                  <a:gd name="connsiteY12" fmla="*/ 166269 h 1547203"/>
                  <a:gd name="connsiteX13" fmla="*/ 249551 w 403200"/>
                  <a:gd name="connsiteY13" fmla="*/ 28442 h 1547203"/>
                  <a:gd name="connsiteX14" fmla="*/ 238025 w 403200"/>
                  <a:gd name="connsiteY14" fmla="*/ 13392 h 1547203"/>
                  <a:gd name="connsiteX15" fmla="*/ 221833 w 403200"/>
                  <a:gd name="connsiteY15" fmla="*/ 29299 h 1547203"/>
                  <a:gd name="connsiteX16" fmla="*/ 231644 w 403200"/>
                  <a:gd name="connsiteY16" fmla="*/ 53493 h 1547203"/>
                  <a:gd name="connsiteX17" fmla="*/ 248217 w 403200"/>
                  <a:gd name="connsiteY17" fmla="*/ 179985 h 1547203"/>
                  <a:gd name="connsiteX18" fmla="*/ 219928 w 403200"/>
                  <a:gd name="connsiteY18" fmla="*/ 196749 h 1547203"/>
                  <a:gd name="connsiteX19" fmla="*/ 210308 w 403200"/>
                  <a:gd name="connsiteY19" fmla="*/ 124644 h 1547203"/>
                  <a:gd name="connsiteX20" fmla="*/ 205164 w 403200"/>
                  <a:gd name="connsiteY20" fmla="*/ 25489 h 1547203"/>
                  <a:gd name="connsiteX21" fmla="*/ 195830 w 403200"/>
                  <a:gd name="connsiteY21" fmla="*/ 1867 h 1547203"/>
                  <a:gd name="connsiteX22" fmla="*/ 174113 w 403200"/>
                  <a:gd name="connsiteY22" fmla="*/ 8058 h 1547203"/>
                  <a:gd name="connsiteX23" fmla="*/ 171446 w 403200"/>
                  <a:gd name="connsiteY23" fmla="*/ 32061 h 1547203"/>
                  <a:gd name="connsiteX24" fmla="*/ 181352 w 403200"/>
                  <a:gd name="connsiteY24" fmla="*/ 54826 h 1547203"/>
                  <a:gd name="connsiteX25" fmla="*/ 199640 w 403200"/>
                  <a:gd name="connsiteY25" fmla="*/ 132455 h 1547203"/>
                  <a:gd name="connsiteX26" fmla="*/ 180399 w 403200"/>
                  <a:gd name="connsiteY26" fmla="*/ 199225 h 1547203"/>
                  <a:gd name="connsiteX27" fmla="*/ 162016 w 403200"/>
                  <a:gd name="connsiteY27" fmla="*/ 137408 h 1547203"/>
                  <a:gd name="connsiteX28" fmla="*/ 165445 w 403200"/>
                  <a:gd name="connsiteY28" fmla="*/ 49587 h 1547203"/>
                  <a:gd name="connsiteX29" fmla="*/ 145538 w 403200"/>
                  <a:gd name="connsiteY29" fmla="*/ 29680 h 1547203"/>
                  <a:gd name="connsiteX30" fmla="*/ 134679 w 403200"/>
                  <a:gd name="connsiteY30" fmla="*/ 46063 h 1547203"/>
                  <a:gd name="connsiteX31" fmla="*/ 139823 w 403200"/>
                  <a:gd name="connsiteY31" fmla="*/ 66637 h 1547203"/>
                  <a:gd name="connsiteX32" fmla="*/ 145157 w 403200"/>
                  <a:gd name="connsiteY32" fmla="*/ 124549 h 1547203"/>
                  <a:gd name="connsiteX33" fmla="*/ 144395 w 403200"/>
                  <a:gd name="connsiteY33" fmla="*/ 176270 h 1547203"/>
                  <a:gd name="connsiteX34" fmla="*/ 122868 w 403200"/>
                  <a:gd name="connsiteY34" fmla="*/ 214846 h 1547203"/>
                  <a:gd name="connsiteX35" fmla="*/ 101913 w 403200"/>
                  <a:gd name="connsiteY35" fmla="*/ 189700 h 1547203"/>
                  <a:gd name="connsiteX36" fmla="*/ 106009 w 403200"/>
                  <a:gd name="connsiteY36" fmla="*/ 66161 h 1547203"/>
                  <a:gd name="connsiteX37" fmla="*/ 105818 w 403200"/>
                  <a:gd name="connsiteY37" fmla="*/ 48254 h 1547203"/>
                  <a:gd name="connsiteX38" fmla="*/ 93817 w 403200"/>
                  <a:gd name="connsiteY38" fmla="*/ 36252 h 1547203"/>
                  <a:gd name="connsiteX39" fmla="*/ 75815 w 403200"/>
                  <a:gd name="connsiteY39" fmla="*/ 49778 h 1547203"/>
                  <a:gd name="connsiteX40" fmla="*/ 73910 w 403200"/>
                  <a:gd name="connsiteY40" fmla="*/ 132550 h 1547203"/>
                  <a:gd name="connsiteX41" fmla="*/ 74957 w 403200"/>
                  <a:gd name="connsiteY41" fmla="*/ 139789 h 1547203"/>
                  <a:gd name="connsiteX42" fmla="*/ 74576 w 403200"/>
                  <a:gd name="connsiteY42" fmla="*/ 185509 h 1547203"/>
                  <a:gd name="connsiteX43" fmla="*/ 60384 w 403200"/>
                  <a:gd name="connsiteY43" fmla="*/ 218561 h 1547203"/>
                  <a:gd name="connsiteX44" fmla="*/ 49335 w 403200"/>
                  <a:gd name="connsiteY44" fmla="*/ 246660 h 1547203"/>
                  <a:gd name="connsiteX45" fmla="*/ 16950 w 403200"/>
                  <a:gd name="connsiteY45" fmla="*/ 362198 h 1547203"/>
                  <a:gd name="connsiteX46" fmla="*/ 33143 w 403200"/>
                  <a:gd name="connsiteY46" fmla="*/ 745865 h 1547203"/>
                  <a:gd name="connsiteX47" fmla="*/ 111438 w 403200"/>
                  <a:gd name="connsiteY47" fmla="*/ 1164393 h 1547203"/>
                  <a:gd name="connsiteX48" fmla="*/ 111438 w 403200"/>
                  <a:gd name="connsiteY48" fmla="*/ 1394422 h 1547203"/>
                  <a:gd name="connsiteX49" fmla="*/ 210212 w 403200"/>
                  <a:gd name="connsiteY49" fmla="*/ 1547203 h 1547203"/>
                  <a:gd name="connsiteX50" fmla="*/ 308987 w 403200"/>
                  <a:gd name="connsiteY50" fmla="*/ 1394422 h 1547203"/>
                  <a:gd name="connsiteX51" fmla="*/ 308987 w 403200"/>
                  <a:gd name="connsiteY51" fmla="*/ 1193159 h 1547203"/>
                  <a:gd name="connsiteX52" fmla="*/ 394712 w 403200"/>
                  <a:gd name="connsiteY52" fmla="*/ 745865 h 1547203"/>
                  <a:gd name="connsiteX53" fmla="*/ 370804 w 403200"/>
                  <a:gd name="connsiteY53" fmla="*/ 350006 h 1547203"/>
                  <a:gd name="connsiteX54" fmla="*/ 339371 w 403200"/>
                  <a:gd name="connsiteY54" fmla="*/ 235896 h 1547203"/>
                  <a:gd name="connsiteX55" fmla="*/ 330132 w 403200"/>
                  <a:gd name="connsiteY55" fmla="*/ 213417 h 1547203"/>
                  <a:gd name="connsiteX0" fmla="*/ 329751 w 403200"/>
                  <a:gd name="connsiteY0" fmla="*/ 213036 h 1547203"/>
                  <a:gd name="connsiteX1" fmla="*/ 319178 w 403200"/>
                  <a:gd name="connsiteY1" fmla="*/ 186747 h 1547203"/>
                  <a:gd name="connsiteX2" fmla="*/ 315845 w 403200"/>
                  <a:gd name="connsiteY2" fmla="*/ 86068 h 1547203"/>
                  <a:gd name="connsiteX3" fmla="*/ 316321 w 403200"/>
                  <a:gd name="connsiteY3" fmla="*/ 84068 h 1547203"/>
                  <a:gd name="connsiteX4" fmla="*/ 319940 w 403200"/>
                  <a:gd name="connsiteY4" fmla="*/ 52921 h 1547203"/>
                  <a:gd name="connsiteX5" fmla="*/ 296890 w 403200"/>
                  <a:gd name="connsiteY5" fmla="*/ 37110 h 1547203"/>
                  <a:gd name="connsiteX6" fmla="*/ 286317 w 403200"/>
                  <a:gd name="connsiteY6" fmla="*/ 52826 h 1547203"/>
                  <a:gd name="connsiteX7" fmla="*/ 288603 w 403200"/>
                  <a:gd name="connsiteY7" fmla="*/ 72543 h 1547203"/>
                  <a:gd name="connsiteX8" fmla="*/ 296985 w 403200"/>
                  <a:gd name="connsiteY8" fmla="*/ 148266 h 1547203"/>
                  <a:gd name="connsiteX9" fmla="*/ 295747 w 403200"/>
                  <a:gd name="connsiteY9" fmla="*/ 193034 h 1547203"/>
                  <a:gd name="connsiteX10" fmla="*/ 285079 w 403200"/>
                  <a:gd name="connsiteY10" fmla="*/ 210465 h 1547203"/>
                  <a:gd name="connsiteX11" fmla="*/ 267648 w 403200"/>
                  <a:gd name="connsiteY11" fmla="*/ 193415 h 1547203"/>
                  <a:gd name="connsiteX12" fmla="*/ 266791 w 403200"/>
                  <a:gd name="connsiteY12" fmla="*/ 166269 h 1547203"/>
                  <a:gd name="connsiteX13" fmla="*/ 249551 w 403200"/>
                  <a:gd name="connsiteY13" fmla="*/ 28442 h 1547203"/>
                  <a:gd name="connsiteX14" fmla="*/ 238025 w 403200"/>
                  <a:gd name="connsiteY14" fmla="*/ 13392 h 1547203"/>
                  <a:gd name="connsiteX15" fmla="*/ 221833 w 403200"/>
                  <a:gd name="connsiteY15" fmla="*/ 29299 h 1547203"/>
                  <a:gd name="connsiteX16" fmla="*/ 231644 w 403200"/>
                  <a:gd name="connsiteY16" fmla="*/ 53493 h 1547203"/>
                  <a:gd name="connsiteX17" fmla="*/ 248217 w 403200"/>
                  <a:gd name="connsiteY17" fmla="*/ 179985 h 1547203"/>
                  <a:gd name="connsiteX18" fmla="*/ 219928 w 403200"/>
                  <a:gd name="connsiteY18" fmla="*/ 196749 h 1547203"/>
                  <a:gd name="connsiteX19" fmla="*/ 210308 w 403200"/>
                  <a:gd name="connsiteY19" fmla="*/ 124644 h 1547203"/>
                  <a:gd name="connsiteX20" fmla="*/ 205164 w 403200"/>
                  <a:gd name="connsiteY20" fmla="*/ 25489 h 1547203"/>
                  <a:gd name="connsiteX21" fmla="*/ 195830 w 403200"/>
                  <a:gd name="connsiteY21" fmla="*/ 1867 h 1547203"/>
                  <a:gd name="connsiteX22" fmla="*/ 174113 w 403200"/>
                  <a:gd name="connsiteY22" fmla="*/ 8058 h 1547203"/>
                  <a:gd name="connsiteX23" fmla="*/ 171446 w 403200"/>
                  <a:gd name="connsiteY23" fmla="*/ 32061 h 1547203"/>
                  <a:gd name="connsiteX24" fmla="*/ 181352 w 403200"/>
                  <a:gd name="connsiteY24" fmla="*/ 54826 h 1547203"/>
                  <a:gd name="connsiteX25" fmla="*/ 190115 w 403200"/>
                  <a:gd name="connsiteY25" fmla="*/ 132455 h 1547203"/>
                  <a:gd name="connsiteX26" fmla="*/ 180399 w 403200"/>
                  <a:gd name="connsiteY26" fmla="*/ 199225 h 1547203"/>
                  <a:gd name="connsiteX27" fmla="*/ 162016 w 403200"/>
                  <a:gd name="connsiteY27" fmla="*/ 137408 h 1547203"/>
                  <a:gd name="connsiteX28" fmla="*/ 165445 w 403200"/>
                  <a:gd name="connsiteY28" fmla="*/ 49587 h 1547203"/>
                  <a:gd name="connsiteX29" fmla="*/ 145538 w 403200"/>
                  <a:gd name="connsiteY29" fmla="*/ 29680 h 1547203"/>
                  <a:gd name="connsiteX30" fmla="*/ 134679 w 403200"/>
                  <a:gd name="connsiteY30" fmla="*/ 46063 h 1547203"/>
                  <a:gd name="connsiteX31" fmla="*/ 139823 w 403200"/>
                  <a:gd name="connsiteY31" fmla="*/ 66637 h 1547203"/>
                  <a:gd name="connsiteX32" fmla="*/ 145157 w 403200"/>
                  <a:gd name="connsiteY32" fmla="*/ 124549 h 1547203"/>
                  <a:gd name="connsiteX33" fmla="*/ 144395 w 403200"/>
                  <a:gd name="connsiteY33" fmla="*/ 176270 h 1547203"/>
                  <a:gd name="connsiteX34" fmla="*/ 122868 w 403200"/>
                  <a:gd name="connsiteY34" fmla="*/ 214846 h 1547203"/>
                  <a:gd name="connsiteX35" fmla="*/ 101913 w 403200"/>
                  <a:gd name="connsiteY35" fmla="*/ 189700 h 1547203"/>
                  <a:gd name="connsiteX36" fmla="*/ 106009 w 403200"/>
                  <a:gd name="connsiteY36" fmla="*/ 66161 h 1547203"/>
                  <a:gd name="connsiteX37" fmla="*/ 105818 w 403200"/>
                  <a:gd name="connsiteY37" fmla="*/ 48254 h 1547203"/>
                  <a:gd name="connsiteX38" fmla="*/ 93817 w 403200"/>
                  <a:gd name="connsiteY38" fmla="*/ 36252 h 1547203"/>
                  <a:gd name="connsiteX39" fmla="*/ 75815 w 403200"/>
                  <a:gd name="connsiteY39" fmla="*/ 49778 h 1547203"/>
                  <a:gd name="connsiteX40" fmla="*/ 73910 w 403200"/>
                  <a:gd name="connsiteY40" fmla="*/ 132550 h 1547203"/>
                  <a:gd name="connsiteX41" fmla="*/ 74957 w 403200"/>
                  <a:gd name="connsiteY41" fmla="*/ 139789 h 1547203"/>
                  <a:gd name="connsiteX42" fmla="*/ 74576 w 403200"/>
                  <a:gd name="connsiteY42" fmla="*/ 185509 h 1547203"/>
                  <a:gd name="connsiteX43" fmla="*/ 60384 w 403200"/>
                  <a:gd name="connsiteY43" fmla="*/ 218561 h 1547203"/>
                  <a:gd name="connsiteX44" fmla="*/ 49335 w 403200"/>
                  <a:gd name="connsiteY44" fmla="*/ 246660 h 1547203"/>
                  <a:gd name="connsiteX45" fmla="*/ 16950 w 403200"/>
                  <a:gd name="connsiteY45" fmla="*/ 362198 h 1547203"/>
                  <a:gd name="connsiteX46" fmla="*/ 33143 w 403200"/>
                  <a:gd name="connsiteY46" fmla="*/ 745865 h 1547203"/>
                  <a:gd name="connsiteX47" fmla="*/ 111438 w 403200"/>
                  <a:gd name="connsiteY47" fmla="*/ 1164393 h 1547203"/>
                  <a:gd name="connsiteX48" fmla="*/ 111438 w 403200"/>
                  <a:gd name="connsiteY48" fmla="*/ 1394422 h 1547203"/>
                  <a:gd name="connsiteX49" fmla="*/ 210212 w 403200"/>
                  <a:gd name="connsiteY49" fmla="*/ 1547203 h 1547203"/>
                  <a:gd name="connsiteX50" fmla="*/ 308987 w 403200"/>
                  <a:gd name="connsiteY50" fmla="*/ 1394422 h 1547203"/>
                  <a:gd name="connsiteX51" fmla="*/ 308987 w 403200"/>
                  <a:gd name="connsiteY51" fmla="*/ 1193159 h 1547203"/>
                  <a:gd name="connsiteX52" fmla="*/ 394712 w 403200"/>
                  <a:gd name="connsiteY52" fmla="*/ 745865 h 1547203"/>
                  <a:gd name="connsiteX53" fmla="*/ 370804 w 403200"/>
                  <a:gd name="connsiteY53" fmla="*/ 350006 h 1547203"/>
                  <a:gd name="connsiteX54" fmla="*/ 339371 w 403200"/>
                  <a:gd name="connsiteY54" fmla="*/ 235896 h 1547203"/>
                  <a:gd name="connsiteX55" fmla="*/ 330132 w 403200"/>
                  <a:gd name="connsiteY55" fmla="*/ 213417 h 1547203"/>
                  <a:gd name="connsiteX56" fmla="*/ 329751 w 403200"/>
                  <a:gd name="connsiteY56" fmla="*/ 213036 h 1547203"/>
                  <a:gd name="connsiteX0" fmla="*/ 329751 w 403200"/>
                  <a:gd name="connsiteY0" fmla="*/ 213036 h 1547203"/>
                  <a:gd name="connsiteX1" fmla="*/ 319178 w 403200"/>
                  <a:gd name="connsiteY1" fmla="*/ 186747 h 1547203"/>
                  <a:gd name="connsiteX2" fmla="*/ 315845 w 403200"/>
                  <a:gd name="connsiteY2" fmla="*/ 86068 h 1547203"/>
                  <a:gd name="connsiteX3" fmla="*/ 316321 w 403200"/>
                  <a:gd name="connsiteY3" fmla="*/ 84068 h 1547203"/>
                  <a:gd name="connsiteX4" fmla="*/ 319940 w 403200"/>
                  <a:gd name="connsiteY4" fmla="*/ 52921 h 1547203"/>
                  <a:gd name="connsiteX5" fmla="*/ 296890 w 403200"/>
                  <a:gd name="connsiteY5" fmla="*/ 37110 h 1547203"/>
                  <a:gd name="connsiteX6" fmla="*/ 286317 w 403200"/>
                  <a:gd name="connsiteY6" fmla="*/ 52826 h 1547203"/>
                  <a:gd name="connsiteX7" fmla="*/ 288603 w 403200"/>
                  <a:gd name="connsiteY7" fmla="*/ 72543 h 1547203"/>
                  <a:gd name="connsiteX8" fmla="*/ 296985 w 403200"/>
                  <a:gd name="connsiteY8" fmla="*/ 148266 h 1547203"/>
                  <a:gd name="connsiteX9" fmla="*/ 295747 w 403200"/>
                  <a:gd name="connsiteY9" fmla="*/ 193034 h 1547203"/>
                  <a:gd name="connsiteX10" fmla="*/ 285079 w 403200"/>
                  <a:gd name="connsiteY10" fmla="*/ 210465 h 1547203"/>
                  <a:gd name="connsiteX11" fmla="*/ 267648 w 403200"/>
                  <a:gd name="connsiteY11" fmla="*/ 193415 h 1547203"/>
                  <a:gd name="connsiteX12" fmla="*/ 266791 w 403200"/>
                  <a:gd name="connsiteY12" fmla="*/ 166269 h 1547203"/>
                  <a:gd name="connsiteX13" fmla="*/ 249551 w 403200"/>
                  <a:gd name="connsiteY13" fmla="*/ 28442 h 1547203"/>
                  <a:gd name="connsiteX14" fmla="*/ 238025 w 403200"/>
                  <a:gd name="connsiteY14" fmla="*/ 13392 h 1547203"/>
                  <a:gd name="connsiteX15" fmla="*/ 221833 w 403200"/>
                  <a:gd name="connsiteY15" fmla="*/ 29299 h 1547203"/>
                  <a:gd name="connsiteX16" fmla="*/ 231644 w 403200"/>
                  <a:gd name="connsiteY16" fmla="*/ 53493 h 1547203"/>
                  <a:gd name="connsiteX17" fmla="*/ 248217 w 403200"/>
                  <a:gd name="connsiteY17" fmla="*/ 179985 h 1547203"/>
                  <a:gd name="connsiteX18" fmla="*/ 219928 w 403200"/>
                  <a:gd name="connsiteY18" fmla="*/ 196749 h 1547203"/>
                  <a:gd name="connsiteX19" fmla="*/ 217452 w 403200"/>
                  <a:gd name="connsiteY19" fmla="*/ 124644 h 1547203"/>
                  <a:gd name="connsiteX20" fmla="*/ 205164 w 403200"/>
                  <a:gd name="connsiteY20" fmla="*/ 25489 h 1547203"/>
                  <a:gd name="connsiteX21" fmla="*/ 195830 w 403200"/>
                  <a:gd name="connsiteY21" fmla="*/ 1867 h 1547203"/>
                  <a:gd name="connsiteX22" fmla="*/ 174113 w 403200"/>
                  <a:gd name="connsiteY22" fmla="*/ 8058 h 1547203"/>
                  <a:gd name="connsiteX23" fmla="*/ 171446 w 403200"/>
                  <a:gd name="connsiteY23" fmla="*/ 32061 h 1547203"/>
                  <a:gd name="connsiteX24" fmla="*/ 181352 w 403200"/>
                  <a:gd name="connsiteY24" fmla="*/ 54826 h 1547203"/>
                  <a:gd name="connsiteX25" fmla="*/ 190115 w 403200"/>
                  <a:gd name="connsiteY25" fmla="*/ 132455 h 1547203"/>
                  <a:gd name="connsiteX26" fmla="*/ 180399 w 403200"/>
                  <a:gd name="connsiteY26" fmla="*/ 199225 h 1547203"/>
                  <a:gd name="connsiteX27" fmla="*/ 162016 w 403200"/>
                  <a:gd name="connsiteY27" fmla="*/ 137408 h 1547203"/>
                  <a:gd name="connsiteX28" fmla="*/ 165445 w 403200"/>
                  <a:gd name="connsiteY28" fmla="*/ 49587 h 1547203"/>
                  <a:gd name="connsiteX29" fmla="*/ 145538 w 403200"/>
                  <a:gd name="connsiteY29" fmla="*/ 29680 h 1547203"/>
                  <a:gd name="connsiteX30" fmla="*/ 134679 w 403200"/>
                  <a:gd name="connsiteY30" fmla="*/ 46063 h 1547203"/>
                  <a:gd name="connsiteX31" fmla="*/ 139823 w 403200"/>
                  <a:gd name="connsiteY31" fmla="*/ 66637 h 1547203"/>
                  <a:gd name="connsiteX32" fmla="*/ 145157 w 403200"/>
                  <a:gd name="connsiteY32" fmla="*/ 124549 h 1547203"/>
                  <a:gd name="connsiteX33" fmla="*/ 144395 w 403200"/>
                  <a:gd name="connsiteY33" fmla="*/ 176270 h 1547203"/>
                  <a:gd name="connsiteX34" fmla="*/ 122868 w 403200"/>
                  <a:gd name="connsiteY34" fmla="*/ 214846 h 1547203"/>
                  <a:gd name="connsiteX35" fmla="*/ 101913 w 403200"/>
                  <a:gd name="connsiteY35" fmla="*/ 189700 h 1547203"/>
                  <a:gd name="connsiteX36" fmla="*/ 106009 w 403200"/>
                  <a:gd name="connsiteY36" fmla="*/ 66161 h 1547203"/>
                  <a:gd name="connsiteX37" fmla="*/ 105818 w 403200"/>
                  <a:gd name="connsiteY37" fmla="*/ 48254 h 1547203"/>
                  <a:gd name="connsiteX38" fmla="*/ 93817 w 403200"/>
                  <a:gd name="connsiteY38" fmla="*/ 36252 h 1547203"/>
                  <a:gd name="connsiteX39" fmla="*/ 75815 w 403200"/>
                  <a:gd name="connsiteY39" fmla="*/ 49778 h 1547203"/>
                  <a:gd name="connsiteX40" fmla="*/ 73910 w 403200"/>
                  <a:gd name="connsiteY40" fmla="*/ 132550 h 1547203"/>
                  <a:gd name="connsiteX41" fmla="*/ 74957 w 403200"/>
                  <a:gd name="connsiteY41" fmla="*/ 139789 h 1547203"/>
                  <a:gd name="connsiteX42" fmla="*/ 74576 w 403200"/>
                  <a:gd name="connsiteY42" fmla="*/ 185509 h 1547203"/>
                  <a:gd name="connsiteX43" fmla="*/ 60384 w 403200"/>
                  <a:gd name="connsiteY43" fmla="*/ 218561 h 1547203"/>
                  <a:gd name="connsiteX44" fmla="*/ 49335 w 403200"/>
                  <a:gd name="connsiteY44" fmla="*/ 246660 h 1547203"/>
                  <a:gd name="connsiteX45" fmla="*/ 16950 w 403200"/>
                  <a:gd name="connsiteY45" fmla="*/ 362198 h 1547203"/>
                  <a:gd name="connsiteX46" fmla="*/ 33143 w 403200"/>
                  <a:gd name="connsiteY46" fmla="*/ 745865 h 1547203"/>
                  <a:gd name="connsiteX47" fmla="*/ 111438 w 403200"/>
                  <a:gd name="connsiteY47" fmla="*/ 1164393 h 1547203"/>
                  <a:gd name="connsiteX48" fmla="*/ 111438 w 403200"/>
                  <a:gd name="connsiteY48" fmla="*/ 1394422 h 1547203"/>
                  <a:gd name="connsiteX49" fmla="*/ 210212 w 403200"/>
                  <a:gd name="connsiteY49" fmla="*/ 1547203 h 1547203"/>
                  <a:gd name="connsiteX50" fmla="*/ 308987 w 403200"/>
                  <a:gd name="connsiteY50" fmla="*/ 1394422 h 1547203"/>
                  <a:gd name="connsiteX51" fmla="*/ 308987 w 403200"/>
                  <a:gd name="connsiteY51" fmla="*/ 1193159 h 1547203"/>
                  <a:gd name="connsiteX52" fmla="*/ 394712 w 403200"/>
                  <a:gd name="connsiteY52" fmla="*/ 745865 h 1547203"/>
                  <a:gd name="connsiteX53" fmla="*/ 370804 w 403200"/>
                  <a:gd name="connsiteY53" fmla="*/ 350006 h 1547203"/>
                  <a:gd name="connsiteX54" fmla="*/ 339371 w 403200"/>
                  <a:gd name="connsiteY54" fmla="*/ 235896 h 1547203"/>
                  <a:gd name="connsiteX55" fmla="*/ 330132 w 403200"/>
                  <a:gd name="connsiteY55" fmla="*/ 213417 h 1547203"/>
                  <a:gd name="connsiteX56" fmla="*/ 329751 w 403200"/>
                  <a:gd name="connsiteY56" fmla="*/ 213036 h 1547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403200" h="1547203">
                    <a:moveTo>
                      <a:pt x="329751" y="213036"/>
                    </a:moveTo>
                    <a:cubicBezTo>
                      <a:pt x="325846" y="204464"/>
                      <a:pt x="321941" y="195987"/>
                      <a:pt x="319178" y="186747"/>
                    </a:cubicBezTo>
                    <a:cubicBezTo>
                      <a:pt x="309368" y="154267"/>
                      <a:pt x="308034" y="119120"/>
                      <a:pt x="315845" y="86068"/>
                    </a:cubicBezTo>
                    <a:lnTo>
                      <a:pt x="316321" y="84068"/>
                    </a:lnTo>
                    <a:cubicBezTo>
                      <a:pt x="318893" y="73781"/>
                      <a:pt x="322226" y="63208"/>
                      <a:pt x="319940" y="52921"/>
                    </a:cubicBezTo>
                    <a:cubicBezTo>
                      <a:pt x="317654" y="42634"/>
                      <a:pt x="306796" y="33300"/>
                      <a:pt x="296890" y="37110"/>
                    </a:cubicBezTo>
                    <a:cubicBezTo>
                      <a:pt x="290699" y="39491"/>
                      <a:pt x="287079" y="46158"/>
                      <a:pt x="286317" y="52826"/>
                    </a:cubicBezTo>
                    <a:cubicBezTo>
                      <a:pt x="285555" y="59493"/>
                      <a:pt x="287174" y="66066"/>
                      <a:pt x="288603" y="72543"/>
                    </a:cubicBezTo>
                    <a:cubicBezTo>
                      <a:pt x="294032" y="97403"/>
                      <a:pt x="296795" y="122835"/>
                      <a:pt x="296985" y="148266"/>
                    </a:cubicBezTo>
                    <a:cubicBezTo>
                      <a:pt x="297080" y="163030"/>
                      <a:pt x="299462" y="178461"/>
                      <a:pt x="295747" y="193034"/>
                    </a:cubicBezTo>
                    <a:cubicBezTo>
                      <a:pt x="294509" y="197987"/>
                      <a:pt x="290984" y="209036"/>
                      <a:pt x="285079" y="210465"/>
                    </a:cubicBezTo>
                    <a:cubicBezTo>
                      <a:pt x="276792" y="212370"/>
                      <a:pt x="269458" y="199797"/>
                      <a:pt x="267648" y="193415"/>
                    </a:cubicBezTo>
                    <a:cubicBezTo>
                      <a:pt x="265172" y="184652"/>
                      <a:pt x="266124" y="175413"/>
                      <a:pt x="266791" y="166269"/>
                    </a:cubicBezTo>
                    <a:cubicBezTo>
                      <a:pt x="270029" y="119787"/>
                      <a:pt x="264124" y="72638"/>
                      <a:pt x="249551" y="28442"/>
                    </a:cubicBezTo>
                    <a:cubicBezTo>
                      <a:pt x="247455" y="22155"/>
                      <a:pt x="244407" y="15202"/>
                      <a:pt x="238025" y="13392"/>
                    </a:cubicBezTo>
                    <a:cubicBezTo>
                      <a:pt x="229548" y="11011"/>
                      <a:pt x="221642" y="20441"/>
                      <a:pt x="221833" y="29299"/>
                    </a:cubicBezTo>
                    <a:cubicBezTo>
                      <a:pt x="222023" y="38157"/>
                      <a:pt x="227167" y="45873"/>
                      <a:pt x="231644" y="53493"/>
                    </a:cubicBezTo>
                    <a:cubicBezTo>
                      <a:pt x="253932" y="91688"/>
                      <a:pt x="258599" y="137408"/>
                      <a:pt x="248217" y="179985"/>
                    </a:cubicBezTo>
                    <a:cubicBezTo>
                      <a:pt x="245455" y="191319"/>
                      <a:pt x="225055" y="205972"/>
                      <a:pt x="219928" y="196749"/>
                    </a:cubicBezTo>
                    <a:cubicBezTo>
                      <a:pt x="214801" y="187526"/>
                      <a:pt x="218499" y="144647"/>
                      <a:pt x="217452" y="124644"/>
                    </a:cubicBezTo>
                    <a:lnTo>
                      <a:pt x="205164" y="25489"/>
                    </a:lnTo>
                    <a:cubicBezTo>
                      <a:pt x="204688" y="16631"/>
                      <a:pt x="203450" y="6439"/>
                      <a:pt x="195830" y="1867"/>
                    </a:cubicBezTo>
                    <a:cubicBezTo>
                      <a:pt x="188686" y="-2419"/>
                      <a:pt x="178780" y="1105"/>
                      <a:pt x="174113" y="8058"/>
                    </a:cubicBezTo>
                    <a:cubicBezTo>
                      <a:pt x="169445" y="15012"/>
                      <a:pt x="169255" y="24060"/>
                      <a:pt x="171446" y="32061"/>
                    </a:cubicBezTo>
                    <a:cubicBezTo>
                      <a:pt x="173636" y="40062"/>
                      <a:pt x="178240" y="38094"/>
                      <a:pt x="181352" y="54826"/>
                    </a:cubicBezTo>
                    <a:cubicBezTo>
                      <a:pt x="184464" y="71558"/>
                      <a:pt x="189638" y="105690"/>
                      <a:pt x="190115" y="132455"/>
                    </a:cubicBezTo>
                    <a:cubicBezTo>
                      <a:pt x="190400" y="150648"/>
                      <a:pt x="185082" y="198399"/>
                      <a:pt x="180399" y="199225"/>
                    </a:cubicBezTo>
                    <a:cubicBezTo>
                      <a:pt x="175716" y="200051"/>
                      <a:pt x="160587" y="151219"/>
                      <a:pt x="162016" y="137408"/>
                    </a:cubicBezTo>
                    <a:cubicBezTo>
                      <a:pt x="165159" y="108071"/>
                      <a:pt x="171922" y="78258"/>
                      <a:pt x="165445" y="49587"/>
                    </a:cubicBezTo>
                    <a:cubicBezTo>
                      <a:pt x="163159" y="39396"/>
                      <a:pt x="155729" y="27489"/>
                      <a:pt x="145538" y="29680"/>
                    </a:cubicBezTo>
                    <a:cubicBezTo>
                      <a:pt x="138584" y="31109"/>
                      <a:pt x="134584" y="38919"/>
                      <a:pt x="134679" y="46063"/>
                    </a:cubicBezTo>
                    <a:cubicBezTo>
                      <a:pt x="134774" y="53207"/>
                      <a:pt x="137632" y="59874"/>
                      <a:pt x="139823" y="66637"/>
                    </a:cubicBezTo>
                    <a:cubicBezTo>
                      <a:pt x="145633" y="85211"/>
                      <a:pt x="145442" y="105023"/>
                      <a:pt x="145157" y="124549"/>
                    </a:cubicBezTo>
                    <a:cubicBezTo>
                      <a:pt x="144871" y="141789"/>
                      <a:pt x="144585" y="159030"/>
                      <a:pt x="144395" y="176270"/>
                    </a:cubicBezTo>
                    <a:cubicBezTo>
                      <a:pt x="144204" y="190938"/>
                      <a:pt x="142109" y="213608"/>
                      <a:pt x="122868" y="214846"/>
                    </a:cubicBezTo>
                    <a:cubicBezTo>
                      <a:pt x="109533" y="215703"/>
                      <a:pt x="104771" y="200559"/>
                      <a:pt x="101913" y="189700"/>
                    </a:cubicBezTo>
                    <a:cubicBezTo>
                      <a:pt x="91817" y="152362"/>
                      <a:pt x="101627" y="103975"/>
                      <a:pt x="106009" y="66161"/>
                    </a:cubicBezTo>
                    <a:cubicBezTo>
                      <a:pt x="106676" y="60160"/>
                      <a:pt x="107438" y="54064"/>
                      <a:pt x="105818" y="48254"/>
                    </a:cubicBezTo>
                    <a:cubicBezTo>
                      <a:pt x="104199" y="42444"/>
                      <a:pt x="99722" y="37014"/>
                      <a:pt x="93817" y="36252"/>
                    </a:cubicBezTo>
                    <a:cubicBezTo>
                      <a:pt x="85816" y="35205"/>
                      <a:pt x="79339" y="42539"/>
                      <a:pt x="75815" y="49778"/>
                    </a:cubicBezTo>
                    <a:cubicBezTo>
                      <a:pt x="63527" y="75019"/>
                      <a:pt x="69528" y="104832"/>
                      <a:pt x="73910" y="132550"/>
                    </a:cubicBezTo>
                    <a:cubicBezTo>
                      <a:pt x="74291" y="134931"/>
                      <a:pt x="74672" y="137408"/>
                      <a:pt x="74957" y="139789"/>
                    </a:cubicBezTo>
                    <a:cubicBezTo>
                      <a:pt x="76958" y="154839"/>
                      <a:pt x="77910" y="170555"/>
                      <a:pt x="74576" y="185509"/>
                    </a:cubicBezTo>
                    <a:cubicBezTo>
                      <a:pt x="71814" y="197606"/>
                      <a:pt x="64956" y="207417"/>
                      <a:pt x="60384" y="218561"/>
                    </a:cubicBezTo>
                    <a:cubicBezTo>
                      <a:pt x="56574" y="227895"/>
                      <a:pt x="52764" y="237230"/>
                      <a:pt x="49335" y="246660"/>
                    </a:cubicBezTo>
                    <a:cubicBezTo>
                      <a:pt x="35619" y="284283"/>
                      <a:pt x="24951" y="322955"/>
                      <a:pt x="16950" y="362198"/>
                    </a:cubicBezTo>
                    <a:cubicBezTo>
                      <a:pt x="-8958" y="488976"/>
                      <a:pt x="-6386" y="622230"/>
                      <a:pt x="33143" y="745865"/>
                    </a:cubicBezTo>
                    <a:cubicBezTo>
                      <a:pt x="95912" y="941985"/>
                      <a:pt x="109152" y="1092099"/>
                      <a:pt x="111438" y="1164393"/>
                    </a:cubicBezTo>
                    <a:lnTo>
                      <a:pt x="111438" y="1394422"/>
                    </a:lnTo>
                    <a:cubicBezTo>
                      <a:pt x="111438" y="1478814"/>
                      <a:pt x="125821" y="1547203"/>
                      <a:pt x="210212" y="1547203"/>
                    </a:cubicBezTo>
                    <a:cubicBezTo>
                      <a:pt x="294604" y="1547203"/>
                      <a:pt x="308987" y="1478814"/>
                      <a:pt x="308987" y="1394422"/>
                    </a:cubicBezTo>
                    <a:lnTo>
                      <a:pt x="308987" y="1193159"/>
                    </a:lnTo>
                    <a:cubicBezTo>
                      <a:pt x="308987" y="895026"/>
                      <a:pt x="357469" y="1014279"/>
                      <a:pt x="394712" y="745865"/>
                    </a:cubicBezTo>
                    <a:cubicBezTo>
                      <a:pt x="413000" y="614325"/>
                      <a:pt x="400236" y="479070"/>
                      <a:pt x="370804" y="350006"/>
                    </a:cubicBezTo>
                    <a:cubicBezTo>
                      <a:pt x="362041" y="311525"/>
                      <a:pt x="351754" y="273330"/>
                      <a:pt x="339371" y="235896"/>
                    </a:cubicBezTo>
                    <a:cubicBezTo>
                      <a:pt x="336800" y="228086"/>
                      <a:pt x="333466" y="220752"/>
                      <a:pt x="330132" y="213417"/>
                    </a:cubicBezTo>
                    <a:lnTo>
                      <a:pt x="329751" y="213036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7F134C">
                      <a:lumMod val="20000"/>
                      <a:lumOff val="80000"/>
                    </a:srgbClr>
                  </a:gs>
                  <a:gs pos="31000">
                    <a:srgbClr val="FF9493"/>
                  </a:gs>
                  <a:gs pos="100000">
                    <a:srgbClr val="7F134C">
                      <a:lumMod val="60000"/>
                      <a:lumOff val="40000"/>
                    </a:srgbClr>
                  </a:gs>
                </a:gsLst>
                <a:lin ang="16200000" scaled="1"/>
                <a:tileRect/>
              </a:gra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462" name="Oval 461">
                <a:extLst>
                  <a:ext uri="{FF2B5EF4-FFF2-40B4-BE49-F238E27FC236}">
                    <a16:creationId xmlns:a16="http://schemas.microsoft.com/office/drawing/2014/main" id="{614C26F6-8B20-09FB-EB13-649E83667455}"/>
                  </a:ext>
                </a:extLst>
              </p:cNvPr>
              <p:cNvSpPr/>
              <p:nvPr/>
            </p:nvSpPr>
            <p:spPr>
              <a:xfrm>
                <a:off x="12831352" y="5404049"/>
                <a:ext cx="104636" cy="205044"/>
              </a:xfrm>
              <a:prstGeom prst="ellipse">
                <a:avLst/>
              </a:prstGeom>
              <a:solidFill>
                <a:srgbClr val="7F134C">
                  <a:lumMod val="50000"/>
                  <a:alpha val="64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463" name="Oval 462">
                <a:extLst>
                  <a:ext uri="{FF2B5EF4-FFF2-40B4-BE49-F238E27FC236}">
                    <a16:creationId xmlns:a16="http://schemas.microsoft.com/office/drawing/2014/main" id="{BC79CE79-5DF3-DDC6-7C6A-ED98C09F33A7}"/>
                  </a:ext>
                </a:extLst>
              </p:cNvPr>
              <p:cNvSpPr/>
              <p:nvPr/>
            </p:nvSpPr>
            <p:spPr>
              <a:xfrm>
                <a:off x="12724307" y="4598124"/>
                <a:ext cx="45719" cy="45719"/>
              </a:xfrm>
              <a:prstGeom prst="ellipse">
                <a:avLst/>
              </a:prstGeom>
              <a:solidFill>
                <a:srgbClr val="7F134C">
                  <a:lumMod val="5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464" name="Oval 463">
                <a:extLst>
                  <a:ext uri="{FF2B5EF4-FFF2-40B4-BE49-F238E27FC236}">
                    <a16:creationId xmlns:a16="http://schemas.microsoft.com/office/drawing/2014/main" id="{9A266D4D-7FB3-4B37-C1E4-B1731B8F883E}"/>
                  </a:ext>
                </a:extLst>
              </p:cNvPr>
              <p:cNvSpPr/>
              <p:nvPr/>
            </p:nvSpPr>
            <p:spPr>
              <a:xfrm>
                <a:off x="12879065" y="4608797"/>
                <a:ext cx="45719" cy="45719"/>
              </a:xfrm>
              <a:prstGeom prst="ellipse">
                <a:avLst/>
              </a:prstGeom>
              <a:solidFill>
                <a:srgbClr val="7F134C">
                  <a:lumMod val="5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68BF01AA-F28E-7198-7B58-23020895C0B1}"/>
                  </a:ext>
                </a:extLst>
              </p:cNvPr>
              <p:cNvSpPr/>
              <p:nvPr/>
            </p:nvSpPr>
            <p:spPr>
              <a:xfrm>
                <a:off x="12825700" y="4742211"/>
                <a:ext cx="45719" cy="45719"/>
              </a:xfrm>
              <a:prstGeom prst="ellipse">
                <a:avLst/>
              </a:prstGeom>
              <a:solidFill>
                <a:srgbClr val="7F134C">
                  <a:lumMod val="5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466" name="Oval 465">
                <a:extLst>
                  <a:ext uri="{FF2B5EF4-FFF2-40B4-BE49-F238E27FC236}">
                    <a16:creationId xmlns:a16="http://schemas.microsoft.com/office/drawing/2014/main" id="{63A87CE8-CF43-4B4A-240A-EEB85673B819}"/>
                  </a:ext>
                </a:extLst>
              </p:cNvPr>
              <p:cNvSpPr/>
              <p:nvPr/>
            </p:nvSpPr>
            <p:spPr>
              <a:xfrm>
                <a:off x="12943101" y="4774228"/>
                <a:ext cx="45719" cy="45719"/>
              </a:xfrm>
              <a:prstGeom prst="ellipse">
                <a:avLst/>
              </a:prstGeom>
              <a:solidFill>
                <a:srgbClr val="7F134C">
                  <a:lumMod val="5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467" name="Oval 466">
                <a:extLst>
                  <a:ext uri="{FF2B5EF4-FFF2-40B4-BE49-F238E27FC236}">
                    <a16:creationId xmlns:a16="http://schemas.microsoft.com/office/drawing/2014/main" id="{59BB32D4-8FD3-283F-CB7F-B5D2CEB7E183}"/>
                  </a:ext>
                </a:extLst>
              </p:cNvPr>
              <p:cNvSpPr/>
              <p:nvPr/>
            </p:nvSpPr>
            <p:spPr>
              <a:xfrm>
                <a:off x="12879063" y="4854276"/>
                <a:ext cx="45719" cy="45719"/>
              </a:xfrm>
              <a:prstGeom prst="ellipse">
                <a:avLst/>
              </a:prstGeom>
              <a:solidFill>
                <a:srgbClr val="7F134C">
                  <a:lumMod val="5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468" name="Oval 467">
                <a:extLst>
                  <a:ext uri="{FF2B5EF4-FFF2-40B4-BE49-F238E27FC236}">
                    <a16:creationId xmlns:a16="http://schemas.microsoft.com/office/drawing/2014/main" id="{9B61AADA-B1B8-AD2C-FC44-4FE2F218DFCC}"/>
                  </a:ext>
                </a:extLst>
              </p:cNvPr>
              <p:cNvSpPr/>
              <p:nvPr/>
            </p:nvSpPr>
            <p:spPr>
              <a:xfrm>
                <a:off x="12724306" y="4827594"/>
                <a:ext cx="45719" cy="45719"/>
              </a:xfrm>
              <a:prstGeom prst="ellipse">
                <a:avLst/>
              </a:prstGeom>
              <a:solidFill>
                <a:srgbClr val="7F134C">
                  <a:lumMod val="5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469" name="Oval 468">
                <a:extLst>
                  <a:ext uri="{FF2B5EF4-FFF2-40B4-BE49-F238E27FC236}">
                    <a16:creationId xmlns:a16="http://schemas.microsoft.com/office/drawing/2014/main" id="{69A54A40-5713-E9B6-54B9-39EE4F0AFF01}"/>
                  </a:ext>
                </a:extLst>
              </p:cNvPr>
              <p:cNvSpPr/>
              <p:nvPr/>
            </p:nvSpPr>
            <p:spPr>
              <a:xfrm>
                <a:off x="12772334" y="4982351"/>
                <a:ext cx="45719" cy="45719"/>
              </a:xfrm>
              <a:prstGeom prst="ellipse">
                <a:avLst/>
              </a:prstGeom>
              <a:solidFill>
                <a:srgbClr val="7F134C">
                  <a:lumMod val="5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470" name="Oval 469">
                <a:extLst>
                  <a:ext uri="{FF2B5EF4-FFF2-40B4-BE49-F238E27FC236}">
                    <a16:creationId xmlns:a16="http://schemas.microsoft.com/office/drawing/2014/main" id="{D2DD5A95-9039-12FE-3459-024240F7BEE7}"/>
                  </a:ext>
                </a:extLst>
              </p:cNvPr>
              <p:cNvSpPr/>
              <p:nvPr/>
            </p:nvSpPr>
            <p:spPr>
              <a:xfrm>
                <a:off x="12905745" y="5009035"/>
                <a:ext cx="45719" cy="45719"/>
              </a:xfrm>
              <a:prstGeom prst="ellipse">
                <a:avLst/>
              </a:prstGeom>
              <a:solidFill>
                <a:srgbClr val="7F134C">
                  <a:lumMod val="5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327" name="Group 326">
              <a:extLst>
                <a:ext uri="{FF2B5EF4-FFF2-40B4-BE49-F238E27FC236}">
                  <a16:creationId xmlns:a16="http://schemas.microsoft.com/office/drawing/2014/main" id="{40459E88-F537-BDE6-AC74-F7BF0CA061DF}"/>
                </a:ext>
              </a:extLst>
            </p:cNvPr>
            <p:cNvGrpSpPr>
              <a:grpSpLocks noChangeAspect="1"/>
            </p:cNvGrpSpPr>
            <p:nvPr/>
          </p:nvGrpSpPr>
          <p:grpSpPr>
            <a:xfrm rot="16200000">
              <a:off x="8473467" y="2213971"/>
              <a:ext cx="185071" cy="408128"/>
              <a:chOff x="11490960" y="2023758"/>
              <a:chExt cx="224085" cy="448365"/>
            </a:xfrm>
          </p:grpSpPr>
          <p:sp>
            <p:nvSpPr>
              <p:cNvPr id="456" name="Rectangle: Rounded Corners 455">
                <a:extLst>
                  <a:ext uri="{FF2B5EF4-FFF2-40B4-BE49-F238E27FC236}">
                    <a16:creationId xmlns:a16="http://schemas.microsoft.com/office/drawing/2014/main" id="{8DB17987-2FF5-4C2A-6750-089D2C671C3F}"/>
                  </a:ext>
                </a:extLst>
              </p:cNvPr>
              <p:cNvSpPr/>
              <p:nvPr/>
            </p:nvSpPr>
            <p:spPr>
              <a:xfrm>
                <a:off x="11490960" y="2153074"/>
                <a:ext cx="224085" cy="319049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0">
                    <a:srgbClr val="CDBB56">
                      <a:tint val="66000"/>
                      <a:satMod val="160000"/>
                    </a:srgbClr>
                  </a:gs>
                  <a:gs pos="50000">
                    <a:srgbClr val="CDBB56">
                      <a:tint val="44500"/>
                      <a:satMod val="160000"/>
                    </a:srgbClr>
                  </a:gs>
                  <a:gs pos="100000">
                    <a:srgbClr val="CDBB56">
                      <a:tint val="23500"/>
                      <a:satMod val="160000"/>
                    </a:srgbClr>
                  </a:gs>
                </a:gsLst>
                <a:lin ang="162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8C1DC86A-DCD3-73EF-BF3E-1C8929ABFB9C}"/>
                  </a:ext>
                </a:extLst>
              </p:cNvPr>
              <p:cNvSpPr/>
              <p:nvPr/>
            </p:nvSpPr>
            <p:spPr>
              <a:xfrm>
                <a:off x="11546282" y="2303882"/>
                <a:ext cx="113436" cy="93222"/>
              </a:xfrm>
              <a:prstGeom prst="ellipse">
                <a:avLst/>
              </a:prstGeom>
              <a:gradFill flip="none" rotWithShape="1">
                <a:gsLst>
                  <a:gs pos="0">
                    <a:srgbClr val="C4D600">
                      <a:shade val="30000"/>
                      <a:satMod val="115000"/>
                    </a:srgbClr>
                  </a:gs>
                  <a:gs pos="50000">
                    <a:srgbClr val="C4D600">
                      <a:shade val="67500"/>
                      <a:satMod val="115000"/>
                    </a:srgbClr>
                  </a:gs>
                  <a:gs pos="100000">
                    <a:srgbClr val="C4D600">
                      <a:shade val="100000"/>
                      <a:satMod val="115000"/>
                    </a:srgbClr>
                  </a:gs>
                </a:gsLst>
                <a:lin ang="189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458" name="Oval 457">
                <a:extLst>
                  <a:ext uri="{FF2B5EF4-FFF2-40B4-BE49-F238E27FC236}">
                    <a16:creationId xmlns:a16="http://schemas.microsoft.com/office/drawing/2014/main" id="{CB0205FE-5E83-3932-613A-2791F60A4D4F}"/>
                  </a:ext>
                </a:extLst>
              </p:cNvPr>
              <p:cNvSpPr/>
              <p:nvPr/>
            </p:nvSpPr>
            <p:spPr>
              <a:xfrm>
                <a:off x="11565757" y="2023758"/>
                <a:ext cx="69860" cy="69859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459" name="Oval 458">
                <a:extLst>
                  <a:ext uri="{FF2B5EF4-FFF2-40B4-BE49-F238E27FC236}">
                    <a16:creationId xmlns:a16="http://schemas.microsoft.com/office/drawing/2014/main" id="{4EB828F3-56DE-C991-95CA-3FCC131000CA}"/>
                  </a:ext>
                </a:extLst>
              </p:cNvPr>
              <p:cNvSpPr/>
              <p:nvPr/>
            </p:nvSpPr>
            <p:spPr>
              <a:xfrm>
                <a:off x="11551035" y="2120717"/>
                <a:ext cx="69860" cy="69859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460" name="Oval 459">
                <a:extLst>
                  <a:ext uri="{FF2B5EF4-FFF2-40B4-BE49-F238E27FC236}">
                    <a16:creationId xmlns:a16="http://schemas.microsoft.com/office/drawing/2014/main" id="{0DB49A40-94FC-0728-97F1-1310DD537713}"/>
                  </a:ext>
                </a:extLst>
              </p:cNvPr>
              <p:cNvSpPr/>
              <p:nvPr/>
            </p:nvSpPr>
            <p:spPr>
              <a:xfrm>
                <a:off x="11626324" y="2085773"/>
                <a:ext cx="69860" cy="69859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328" name="Epithelial Cell">
              <a:extLst>
                <a:ext uri="{FF2B5EF4-FFF2-40B4-BE49-F238E27FC236}">
                  <a16:creationId xmlns:a16="http://schemas.microsoft.com/office/drawing/2014/main" id="{736EE25F-ED61-5F18-B498-617AEFFE6818}"/>
                </a:ext>
              </a:extLst>
            </p:cNvPr>
            <p:cNvGrpSpPr>
              <a:grpSpLocks noChangeAspect="1"/>
            </p:cNvGrpSpPr>
            <p:nvPr/>
          </p:nvGrpSpPr>
          <p:grpSpPr>
            <a:xfrm rot="16200000">
              <a:off x="8507627" y="2078932"/>
              <a:ext cx="174898" cy="349983"/>
              <a:chOff x="4692938" y="1805889"/>
              <a:chExt cx="506734" cy="942934"/>
            </a:xfrm>
          </p:grpSpPr>
          <p:sp>
            <p:nvSpPr>
              <p:cNvPr id="444" name="Freeform: Shape 443">
                <a:extLst>
                  <a:ext uri="{FF2B5EF4-FFF2-40B4-BE49-F238E27FC236}">
                    <a16:creationId xmlns:a16="http://schemas.microsoft.com/office/drawing/2014/main" id="{9F47289A-4B28-9D07-550E-65BA6C2AC2D5}"/>
                  </a:ext>
                </a:extLst>
              </p:cNvPr>
              <p:cNvSpPr/>
              <p:nvPr/>
            </p:nvSpPr>
            <p:spPr>
              <a:xfrm>
                <a:off x="4741344" y="1839218"/>
                <a:ext cx="45824" cy="266613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445" name="Freeform: Shape 444">
                <a:extLst>
                  <a:ext uri="{FF2B5EF4-FFF2-40B4-BE49-F238E27FC236}">
                    <a16:creationId xmlns:a16="http://schemas.microsoft.com/office/drawing/2014/main" id="{168FC3E7-BC0A-573A-C0F7-BCE56AE0D90E}"/>
                  </a:ext>
                </a:extLst>
              </p:cNvPr>
              <p:cNvSpPr/>
              <p:nvPr/>
            </p:nvSpPr>
            <p:spPr>
              <a:xfrm>
                <a:off x="4795500" y="1822554"/>
                <a:ext cx="45826" cy="245784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446" name="Freeform: Shape 445">
                <a:extLst>
                  <a:ext uri="{FF2B5EF4-FFF2-40B4-BE49-F238E27FC236}">
                    <a16:creationId xmlns:a16="http://schemas.microsoft.com/office/drawing/2014/main" id="{812C2A9A-33C7-6EF1-3473-D16D4E389AE9}"/>
                  </a:ext>
                </a:extLst>
              </p:cNvPr>
              <p:cNvSpPr/>
              <p:nvPr/>
            </p:nvSpPr>
            <p:spPr>
              <a:xfrm>
                <a:off x="4843268" y="1816306"/>
                <a:ext cx="39715" cy="239536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447" name="Freeform: Shape 446">
                <a:extLst>
                  <a:ext uri="{FF2B5EF4-FFF2-40B4-BE49-F238E27FC236}">
                    <a16:creationId xmlns:a16="http://schemas.microsoft.com/office/drawing/2014/main" id="{82C3DB82-BC74-811D-F524-EE5F823D9FD8}"/>
                  </a:ext>
                </a:extLst>
              </p:cNvPr>
              <p:cNvSpPr/>
              <p:nvPr/>
            </p:nvSpPr>
            <p:spPr>
              <a:xfrm>
                <a:off x="4893395" y="1807974"/>
                <a:ext cx="39636" cy="256197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448" name="Freeform: Shape 447">
                <a:extLst>
                  <a:ext uri="{FF2B5EF4-FFF2-40B4-BE49-F238E27FC236}">
                    <a16:creationId xmlns:a16="http://schemas.microsoft.com/office/drawing/2014/main" id="{1DE67492-0A19-2D4F-83F8-0456AE82CE7E}"/>
                  </a:ext>
                </a:extLst>
              </p:cNvPr>
              <p:cNvSpPr/>
              <p:nvPr/>
            </p:nvSpPr>
            <p:spPr>
              <a:xfrm>
                <a:off x="4941305" y="1805889"/>
                <a:ext cx="48959" cy="247867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449" name="Freeform: Shape 448">
                <a:extLst>
                  <a:ext uri="{FF2B5EF4-FFF2-40B4-BE49-F238E27FC236}">
                    <a16:creationId xmlns:a16="http://schemas.microsoft.com/office/drawing/2014/main" id="{593FB6E9-5B08-0D26-CB95-39B60D09DBAD}"/>
                  </a:ext>
                </a:extLst>
              </p:cNvPr>
              <p:cNvSpPr/>
              <p:nvPr/>
            </p:nvSpPr>
            <p:spPr>
              <a:xfrm>
                <a:off x="4987128" y="1810058"/>
                <a:ext cx="39575" cy="247868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14B6AB95-400B-1611-63CE-882A2BE0DA18}"/>
                  </a:ext>
                </a:extLst>
              </p:cNvPr>
              <p:cNvSpPr/>
              <p:nvPr/>
            </p:nvSpPr>
            <p:spPr>
              <a:xfrm>
                <a:off x="5039200" y="1820469"/>
                <a:ext cx="37491" cy="249951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3E5021BD-71A4-6501-04FF-C45D2855374C}"/>
                  </a:ext>
                </a:extLst>
              </p:cNvPr>
              <p:cNvSpPr/>
              <p:nvPr/>
            </p:nvSpPr>
            <p:spPr>
              <a:xfrm>
                <a:off x="5085026" y="1826716"/>
                <a:ext cx="29161" cy="249951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9E9BA05B-DE86-80FD-AA18-E20AC0612741}"/>
                  </a:ext>
                </a:extLst>
              </p:cNvPr>
              <p:cNvSpPr/>
              <p:nvPr/>
            </p:nvSpPr>
            <p:spPr>
              <a:xfrm>
                <a:off x="5126326" y="1862125"/>
                <a:ext cx="42014" cy="252032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grpSp>
            <p:nvGrpSpPr>
              <p:cNvPr id="453" name="Group 452">
                <a:extLst>
                  <a:ext uri="{FF2B5EF4-FFF2-40B4-BE49-F238E27FC236}">
                    <a16:creationId xmlns:a16="http://schemas.microsoft.com/office/drawing/2014/main" id="{BF982F92-F0F1-B036-3D72-5670B073393C}"/>
                  </a:ext>
                </a:extLst>
              </p:cNvPr>
              <p:cNvGrpSpPr/>
              <p:nvPr/>
            </p:nvGrpSpPr>
            <p:grpSpPr>
              <a:xfrm>
                <a:off x="4692938" y="2033317"/>
                <a:ext cx="506734" cy="715506"/>
                <a:chOff x="664078" y="1946983"/>
                <a:chExt cx="506734" cy="715506"/>
              </a:xfrm>
            </p:grpSpPr>
            <p:sp>
              <p:nvSpPr>
                <p:cNvPr id="454" name="Rectangle: Rounded Corners 453">
                  <a:extLst>
                    <a:ext uri="{FF2B5EF4-FFF2-40B4-BE49-F238E27FC236}">
                      <a16:creationId xmlns:a16="http://schemas.microsoft.com/office/drawing/2014/main" id="{4183F527-3401-AE6D-F621-A7A45C80D18C}"/>
                    </a:ext>
                  </a:extLst>
                </p:cNvPr>
                <p:cNvSpPr/>
                <p:nvPr/>
              </p:nvSpPr>
              <p:spPr>
                <a:xfrm>
                  <a:off x="664078" y="1946983"/>
                  <a:ext cx="506734" cy="71550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55" name="Oval 454">
                  <a:extLst>
                    <a:ext uri="{FF2B5EF4-FFF2-40B4-BE49-F238E27FC236}">
                      <a16:creationId xmlns:a16="http://schemas.microsoft.com/office/drawing/2014/main" id="{511523CD-A952-F4C6-A68D-D55A578906C1}"/>
                    </a:ext>
                  </a:extLst>
                </p:cNvPr>
                <p:cNvSpPr/>
                <p:nvPr/>
              </p:nvSpPr>
              <p:spPr>
                <a:xfrm>
                  <a:off x="785408" y="2311610"/>
                  <a:ext cx="259620" cy="211583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329" name="Epithelial Cell">
              <a:extLst>
                <a:ext uri="{FF2B5EF4-FFF2-40B4-BE49-F238E27FC236}">
                  <a16:creationId xmlns:a16="http://schemas.microsoft.com/office/drawing/2014/main" id="{CD0A58D3-8216-52D3-89DA-045BAD7E9B1A}"/>
                </a:ext>
              </a:extLst>
            </p:cNvPr>
            <p:cNvGrpSpPr>
              <a:grpSpLocks noChangeAspect="1"/>
            </p:cNvGrpSpPr>
            <p:nvPr/>
          </p:nvGrpSpPr>
          <p:grpSpPr>
            <a:xfrm rot="16200000">
              <a:off x="8507626" y="2379283"/>
              <a:ext cx="174898" cy="349983"/>
              <a:chOff x="4692938" y="1805889"/>
              <a:chExt cx="506734" cy="942934"/>
            </a:xfrm>
          </p:grpSpPr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BD9C6B3D-9715-851B-BA55-652A772D03CD}"/>
                  </a:ext>
                </a:extLst>
              </p:cNvPr>
              <p:cNvSpPr/>
              <p:nvPr/>
            </p:nvSpPr>
            <p:spPr>
              <a:xfrm>
                <a:off x="4741344" y="1839218"/>
                <a:ext cx="45824" cy="266613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557D460C-4C7B-3771-8705-110B657DA4B9}"/>
                  </a:ext>
                </a:extLst>
              </p:cNvPr>
              <p:cNvSpPr/>
              <p:nvPr/>
            </p:nvSpPr>
            <p:spPr>
              <a:xfrm>
                <a:off x="4795500" y="1822554"/>
                <a:ext cx="45826" cy="245784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5BC6D849-B237-0543-25CA-E912A1B0B344}"/>
                  </a:ext>
                </a:extLst>
              </p:cNvPr>
              <p:cNvSpPr/>
              <p:nvPr/>
            </p:nvSpPr>
            <p:spPr>
              <a:xfrm>
                <a:off x="4843268" y="1816306"/>
                <a:ext cx="39715" cy="239536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5D9877AF-D466-882A-3E20-8C67F1FB368D}"/>
                  </a:ext>
                </a:extLst>
              </p:cNvPr>
              <p:cNvSpPr/>
              <p:nvPr/>
            </p:nvSpPr>
            <p:spPr>
              <a:xfrm>
                <a:off x="4893395" y="1807974"/>
                <a:ext cx="39636" cy="256197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DAFD9ED9-F971-AB65-6DCF-DE5221A8F4B6}"/>
                  </a:ext>
                </a:extLst>
              </p:cNvPr>
              <p:cNvSpPr/>
              <p:nvPr/>
            </p:nvSpPr>
            <p:spPr>
              <a:xfrm>
                <a:off x="4941305" y="1805889"/>
                <a:ext cx="48959" cy="247867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B4C81146-1893-39E1-EA9D-BBAEFC542A85}"/>
                  </a:ext>
                </a:extLst>
              </p:cNvPr>
              <p:cNvSpPr/>
              <p:nvPr/>
            </p:nvSpPr>
            <p:spPr>
              <a:xfrm>
                <a:off x="4987128" y="1810058"/>
                <a:ext cx="39575" cy="247868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35428D98-AA5B-4B74-A6A4-4F712CB7AF49}"/>
                  </a:ext>
                </a:extLst>
              </p:cNvPr>
              <p:cNvSpPr/>
              <p:nvPr/>
            </p:nvSpPr>
            <p:spPr>
              <a:xfrm>
                <a:off x="5039200" y="1820469"/>
                <a:ext cx="37491" cy="249951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2B8335BE-556A-E00F-51EF-8CCBCFFF51C9}"/>
                  </a:ext>
                </a:extLst>
              </p:cNvPr>
              <p:cNvSpPr/>
              <p:nvPr/>
            </p:nvSpPr>
            <p:spPr>
              <a:xfrm>
                <a:off x="5085026" y="1826716"/>
                <a:ext cx="29161" cy="249951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48BF1F6B-CE76-6F1A-2AC3-34CA7B1AD12F}"/>
                  </a:ext>
                </a:extLst>
              </p:cNvPr>
              <p:cNvSpPr/>
              <p:nvPr/>
            </p:nvSpPr>
            <p:spPr>
              <a:xfrm>
                <a:off x="5126326" y="1862125"/>
                <a:ext cx="42014" cy="252032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grpSp>
            <p:nvGrpSpPr>
              <p:cNvPr id="441" name="Group 440">
                <a:extLst>
                  <a:ext uri="{FF2B5EF4-FFF2-40B4-BE49-F238E27FC236}">
                    <a16:creationId xmlns:a16="http://schemas.microsoft.com/office/drawing/2014/main" id="{BE5A3765-DAD5-4FCA-45A7-68DDA3A282DC}"/>
                  </a:ext>
                </a:extLst>
              </p:cNvPr>
              <p:cNvGrpSpPr/>
              <p:nvPr/>
            </p:nvGrpSpPr>
            <p:grpSpPr>
              <a:xfrm>
                <a:off x="4692938" y="2033317"/>
                <a:ext cx="506734" cy="715506"/>
                <a:chOff x="664078" y="1946983"/>
                <a:chExt cx="506734" cy="715506"/>
              </a:xfrm>
            </p:grpSpPr>
            <p:sp>
              <p:nvSpPr>
                <p:cNvPr id="442" name="Rectangle: Rounded Corners 441">
                  <a:extLst>
                    <a:ext uri="{FF2B5EF4-FFF2-40B4-BE49-F238E27FC236}">
                      <a16:creationId xmlns:a16="http://schemas.microsoft.com/office/drawing/2014/main" id="{7898B228-CFAB-205D-D7C9-AA977A8C4444}"/>
                    </a:ext>
                  </a:extLst>
                </p:cNvPr>
                <p:cNvSpPr/>
                <p:nvPr/>
              </p:nvSpPr>
              <p:spPr>
                <a:xfrm>
                  <a:off x="664078" y="1946983"/>
                  <a:ext cx="506734" cy="71550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43" name="Oval 442">
                  <a:extLst>
                    <a:ext uri="{FF2B5EF4-FFF2-40B4-BE49-F238E27FC236}">
                      <a16:creationId xmlns:a16="http://schemas.microsoft.com/office/drawing/2014/main" id="{F385CA23-32AF-70DE-A4D2-FAF3CFDDDBA8}"/>
                    </a:ext>
                  </a:extLst>
                </p:cNvPr>
                <p:cNvSpPr/>
                <p:nvPr/>
              </p:nvSpPr>
              <p:spPr>
                <a:xfrm>
                  <a:off x="785408" y="2311610"/>
                  <a:ext cx="259620" cy="211583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330" name="Epithelial Cell">
              <a:extLst>
                <a:ext uri="{FF2B5EF4-FFF2-40B4-BE49-F238E27FC236}">
                  <a16:creationId xmlns:a16="http://schemas.microsoft.com/office/drawing/2014/main" id="{BFA81CAD-54B6-9DA1-3357-36885EF0FAF3}"/>
                </a:ext>
              </a:extLst>
            </p:cNvPr>
            <p:cNvGrpSpPr>
              <a:grpSpLocks noChangeAspect="1"/>
            </p:cNvGrpSpPr>
            <p:nvPr/>
          </p:nvGrpSpPr>
          <p:grpSpPr>
            <a:xfrm rot="16200000">
              <a:off x="8507626" y="2701750"/>
              <a:ext cx="174898" cy="349983"/>
              <a:chOff x="4692938" y="1805889"/>
              <a:chExt cx="506734" cy="942934"/>
            </a:xfrm>
          </p:grpSpPr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CB34949E-3577-A4D1-096B-C332BB5A8376}"/>
                  </a:ext>
                </a:extLst>
              </p:cNvPr>
              <p:cNvSpPr/>
              <p:nvPr/>
            </p:nvSpPr>
            <p:spPr>
              <a:xfrm>
                <a:off x="4741344" y="1839218"/>
                <a:ext cx="45824" cy="266613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421" name="Freeform: Shape 420">
                <a:extLst>
                  <a:ext uri="{FF2B5EF4-FFF2-40B4-BE49-F238E27FC236}">
                    <a16:creationId xmlns:a16="http://schemas.microsoft.com/office/drawing/2014/main" id="{9898B7C6-FDB8-A4BC-5EBE-1A5DA727C594}"/>
                  </a:ext>
                </a:extLst>
              </p:cNvPr>
              <p:cNvSpPr/>
              <p:nvPr/>
            </p:nvSpPr>
            <p:spPr>
              <a:xfrm>
                <a:off x="4795500" y="1822554"/>
                <a:ext cx="45826" cy="245784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37B7D0D0-4E33-AB6D-5ABB-34789E040525}"/>
                  </a:ext>
                </a:extLst>
              </p:cNvPr>
              <p:cNvSpPr/>
              <p:nvPr/>
            </p:nvSpPr>
            <p:spPr>
              <a:xfrm>
                <a:off x="4843268" y="1816306"/>
                <a:ext cx="39715" cy="239536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D457742B-1BA2-0AA3-7DA1-7047BDAD175D}"/>
                  </a:ext>
                </a:extLst>
              </p:cNvPr>
              <p:cNvSpPr/>
              <p:nvPr/>
            </p:nvSpPr>
            <p:spPr>
              <a:xfrm>
                <a:off x="4893395" y="1807974"/>
                <a:ext cx="39636" cy="256197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1C217A28-4A2D-04F7-BF54-81F453DE5265}"/>
                  </a:ext>
                </a:extLst>
              </p:cNvPr>
              <p:cNvSpPr/>
              <p:nvPr/>
            </p:nvSpPr>
            <p:spPr>
              <a:xfrm>
                <a:off x="4941305" y="1805889"/>
                <a:ext cx="48959" cy="247867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C2D5E9E4-A05E-8BAA-F16A-FF43BABF3033}"/>
                  </a:ext>
                </a:extLst>
              </p:cNvPr>
              <p:cNvSpPr/>
              <p:nvPr/>
            </p:nvSpPr>
            <p:spPr>
              <a:xfrm>
                <a:off x="4987128" y="1810058"/>
                <a:ext cx="39575" cy="247868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6EC59246-CCB4-AA4D-9FCB-EBFE7A390297}"/>
                  </a:ext>
                </a:extLst>
              </p:cNvPr>
              <p:cNvSpPr/>
              <p:nvPr/>
            </p:nvSpPr>
            <p:spPr>
              <a:xfrm>
                <a:off x="5039200" y="1820469"/>
                <a:ext cx="37491" cy="249951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E15B800F-4762-E229-915E-3631A1365777}"/>
                  </a:ext>
                </a:extLst>
              </p:cNvPr>
              <p:cNvSpPr/>
              <p:nvPr/>
            </p:nvSpPr>
            <p:spPr>
              <a:xfrm>
                <a:off x="5085026" y="1826716"/>
                <a:ext cx="29161" cy="249951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428" name="Freeform: Shape 427">
                <a:extLst>
                  <a:ext uri="{FF2B5EF4-FFF2-40B4-BE49-F238E27FC236}">
                    <a16:creationId xmlns:a16="http://schemas.microsoft.com/office/drawing/2014/main" id="{282E9EBE-0CB4-073B-7764-CA95FE90783F}"/>
                  </a:ext>
                </a:extLst>
              </p:cNvPr>
              <p:cNvSpPr/>
              <p:nvPr/>
            </p:nvSpPr>
            <p:spPr>
              <a:xfrm>
                <a:off x="5126326" y="1862125"/>
                <a:ext cx="42014" cy="252032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grpSp>
            <p:nvGrpSpPr>
              <p:cNvPr id="429" name="Group 428">
                <a:extLst>
                  <a:ext uri="{FF2B5EF4-FFF2-40B4-BE49-F238E27FC236}">
                    <a16:creationId xmlns:a16="http://schemas.microsoft.com/office/drawing/2014/main" id="{26929177-1BE0-B9B1-A8B2-2996839294D4}"/>
                  </a:ext>
                </a:extLst>
              </p:cNvPr>
              <p:cNvGrpSpPr/>
              <p:nvPr/>
            </p:nvGrpSpPr>
            <p:grpSpPr>
              <a:xfrm>
                <a:off x="4692938" y="2033317"/>
                <a:ext cx="506734" cy="715506"/>
                <a:chOff x="664078" y="1946983"/>
                <a:chExt cx="506734" cy="715506"/>
              </a:xfrm>
            </p:grpSpPr>
            <p:sp>
              <p:nvSpPr>
                <p:cNvPr id="430" name="Rectangle: Rounded Corners 429">
                  <a:extLst>
                    <a:ext uri="{FF2B5EF4-FFF2-40B4-BE49-F238E27FC236}">
                      <a16:creationId xmlns:a16="http://schemas.microsoft.com/office/drawing/2014/main" id="{A732E1DC-EFF0-EF95-4534-0ED8DF5DD55B}"/>
                    </a:ext>
                  </a:extLst>
                </p:cNvPr>
                <p:cNvSpPr/>
                <p:nvPr/>
              </p:nvSpPr>
              <p:spPr>
                <a:xfrm>
                  <a:off x="664078" y="1946983"/>
                  <a:ext cx="506734" cy="71550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31" name="Oval 430">
                  <a:extLst>
                    <a:ext uri="{FF2B5EF4-FFF2-40B4-BE49-F238E27FC236}">
                      <a16:creationId xmlns:a16="http://schemas.microsoft.com/office/drawing/2014/main" id="{446FFBBE-D4C8-971C-0DD2-F90032C1E0AC}"/>
                    </a:ext>
                  </a:extLst>
                </p:cNvPr>
                <p:cNvSpPr/>
                <p:nvPr/>
              </p:nvSpPr>
              <p:spPr>
                <a:xfrm>
                  <a:off x="785408" y="2311610"/>
                  <a:ext cx="259620" cy="211583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331" name="Group 330">
              <a:extLst>
                <a:ext uri="{FF2B5EF4-FFF2-40B4-BE49-F238E27FC236}">
                  <a16:creationId xmlns:a16="http://schemas.microsoft.com/office/drawing/2014/main" id="{0CB920E7-EE78-BAE2-85AD-89660F15B303}"/>
                </a:ext>
              </a:extLst>
            </p:cNvPr>
            <p:cNvGrpSpPr>
              <a:grpSpLocks noChangeAspect="1"/>
            </p:cNvGrpSpPr>
            <p:nvPr/>
          </p:nvGrpSpPr>
          <p:grpSpPr>
            <a:xfrm rot="16200000">
              <a:off x="8473467" y="2498550"/>
              <a:ext cx="185071" cy="408128"/>
              <a:chOff x="11490960" y="2023758"/>
              <a:chExt cx="224085" cy="448365"/>
            </a:xfrm>
          </p:grpSpPr>
          <p:sp>
            <p:nvSpPr>
              <p:cNvPr id="415" name="Rectangle: Rounded Corners 414">
                <a:extLst>
                  <a:ext uri="{FF2B5EF4-FFF2-40B4-BE49-F238E27FC236}">
                    <a16:creationId xmlns:a16="http://schemas.microsoft.com/office/drawing/2014/main" id="{F5F14B19-3CC8-223E-8E50-BA622CE4B53C}"/>
                  </a:ext>
                </a:extLst>
              </p:cNvPr>
              <p:cNvSpPr/>
              <p:nvPr/>
            </p:nvSpPr>
            <p:spPr>
              <a:xfrm>
                <a:off x="11490960" y="2153074"/>
                <a:ext cx="224085" cy="319049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0">
                    <a:srgbClr val="CDBB56">
                      <a:tint val="66000"/>
                      <a:satMod val="160000"/>
                    </a:srgbClr>
                  </a:gs>
                  <a:gs pos="50000">
                    <a:srgbClr val="CDBB56">
                      <a:tint val="44500"/>
                      <a:satMod val="160000"/>
                    </a:srgbClr>
                  </a:gs>
                  <a:gs pos="100000">
                    <a:srgbClr val="CDBB56">
                      <a:tint val="23500"/>
                      <a:satMod val="160000"/>
                    </a:srgbClr>
                  </a:gs>
                </a:gsLst>
                <a:lin ang="162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416" name="Oval 415">
                <a:extLst>
                  <a:ext uri="{FF2B5EF4-FFF2-40B4-BE49-F238E27FC236}">
                    <a16:creationId xmlns:a16="http://schemas.microsoft.com/office/drawing/2014/main" id="{1B77F006-7B8C-EB35-C7AF-576D85752975}"/>
                  </a:ext>
                </a:extLst>
              </p:cNvPr>
              <p:cNvSpPr/>
              <p:nvPr/>
            </p:nvSpPr>
            <p:spPr>
              <a:xfrm>
                <a:off x="11546282" y="2303882"/>
                <a:ext cx="113436" cy="93222"/>
              </a:xfrm>
              <a:prstGeom prst="ellipse">
                <a:avLst/>
              </a:prstGeom>
              <a:gradFill flip="none" rotWithShape="1">
                <a:gsLst>
                  <a:gs pos="0">
                    <a:srgbClr val="C4D600">
                      <a:shade val="30000"/>
                      <a:satMod val="115000"/>
                    </a:srgbClr>
                  </a:gs>
                  <a:gs pos="50000">
                    <a:srgbClr val="C4D600">
                      <a:shade val="67500"/>
                      <a:satMod val="115000"/>
                    </a:srgbClr>
                  </a:gs>
                  <a:gs pos="100000">
                    <a:srgbClr val="C4D600">
                      <a:shade val="100000"/>
                      <a:satMod val="115000"/>
                    </a:srgbClr>
                  </a:gs>
                </a:gsLst>
                <a:lin ang="189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DF0D653-1A3A-59B9-C56C-D495F56D8E58}"/>
                  </a:ext>
                </a:extLst>
              </p:cNvPr>
              <p:cNvSpPr/>
              <p:nvPr/>
            </p:nvSpPr>
            <p:spPr>
              <a:xfrm>
                <a:off x="11565757" y="2023758"/>
                <a:ext cx="69860" cy="69859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418" name="Oval 417">
                <a:extLst>
                  <a:ext uri="{FF2B5EF4-FFF2-40B4-BE49-F238E27FC236}">
                    <a16:creationId xmlns:a16="http://schemas.microsoft.com/office/drawing/2014/main" id="{8E64B84C-FDFC-35A1-B6BA-8A6F5FDA629A}"/>
                  </a:ext>
                </a:extLst>
              </p:cNvPr>
              <p:cNvSpPr/>
              <p:nvPr/>
            </p:nvSpPr>
            <p:spPr>
              <a:xfrm>
                <a:off x="11551035" y="2120717"/>
                <a:ext cx="69860" cy="69859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419" name="Oval 418">
                <a:extLst>
                  <a:ext uri="{FF2B5EF4-FFF2-40B4-BE49-F238E27FC236}">
                    <a16:creationId xmlns:a16="http://schemas.microsoft.com/office/drawing/2014/main" id="{940995A1-DC5B-90D8-74DF-FBC3F83CD279}"/>
                  </a:ext>
                </a:extLst>
              </p:cNvPr>
              <p:cNvSpPr/>
              <p:nvPr/>
            </p:nvSpPr>
            <p:spPr>
              <a:xfrm>
                <a:off x="11626324" y="2085773"/>
                <a:ext cx="69860" cy="69859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332" name="Group 331">
              <a:extLst>
                <a:ext uri="{FF2B5EF4-FFF2-40B4-BE49-F238E27FC236}">
                  <a16:creationId xmlns:a16="http://schemas.microsoft.com/office/drawing/2014/main" id="{8211B122-07E2-E240-AB39-640022EBED8E}"/>
                </a:ext>
              </a:extLst>
            </p:cNvPr>
            <p:cNvGrpSpPr/>
            <p:nvPr/>
          </p:nvGrpSpPr>
          <p:grpSpPr>
            <a:xfrm rot="16200000">
              <a:off x="8639389" y="2226479"/>
              <a:ext cx="111681" cy="149673"/>
              <a:chOff x="12287345" y="1302669"/>
              <a:chExt cx="1627247" cy="1480946"/>
            </a:xfrm>
          </p:grpSpPr>
          <p:sp>
            <p:nvSpPr>
              <p:cNvPr id="413" name="Graphic 6524">
                <a:extLst>
                  <a:ext uri="{FF2B5EF4-FFF2-40B4-BE49-F238E27FC236}">
                    <a16:creationId xmlns:a16="http://schemas.microsoft.com/office/drawing/2014/main" id="{503AB9D3-A456-0E0D-29F4-DDD53C606523}"/>
                  </a:ext>
                </a:extLst>
              </p:cNvPr>
              <p:cNvSpPr/>
              <p:nvPr/>
            </p:nvSpPr>
            <p:spPr>
              <a:xfrm>
                <a:off x="12287345" y="1302669"/>
                <a:ext cx="1627247" cy="1480946"/>
              </a:xfrm>
              <a:custGeom>
                <a:avLst/>
                <a:gdLst>
                  <a:gd name="connsiteX0" fmla="*/ 245896 w 1627247"/>
                  <a:gd name="connsiteY0" fmla="*/ 1480947 h 1480946"/>
                  <a:gd name="connsiteX1" fmla="*/ 1324697 w 1627247"/>
                  <a:gd name="connsiteY1" fmla="*/ 1480947 h 1480946"/>
                  <a:gd name="connsiteX2" fmla="*/ 1595683 w 1627247"/>
                  <a:gd name="connsiteY2" fmla="*/ 1045083 h 1480946"/>
                  <a:gd name="connsiteX3" fmla="*/ 1184203 w 1627247"/>
                  <a:gd name="connsiteY3" fmla="*/ 210884 h 1480946"/>
                  <a:gd name="connsiteX4" fmla="*/ 845018 w 1627247"/>
                  <a:gd name="connsiteY4" fmla="*/ 0 h 1480946"/>
                  <a:gd name="connsiteX5" fmla="*/ 785773 w 1627247"/>
                  <a:gd name="connsiteY5" fmla="*/ 0 h 1480946"/>
                  <a:gd name="connsiteX6" fmla="*/ 442206 w 1627247"/>
                  <a:gd name="connsiteY6" fmla="*/ 220218 h 1480946"/>
                  <a:gd name="connsiteX7" fmla="*/ 22725 w 1627247"/>
                  <a:gd name="connsiteY7" fmla="*/ 1132713 h 1480946"/>
                  <a:gd name="connsiteX8" fmla="*/ 245896 w 1627247"/>
                  <a:gd name="connsiteY8" fmla="*/ 1480947 h 1480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27247" h="1480946">
                    <a:moveTo>
                      <a:pt x="245896" y="1480947"/>
                    </a:moveTo>
                    <a:lnTo>
                      <a:pt x="1324697" y="1480947"/>
                    </a:lnTo>
                    <a:cubicBezTo>
                      <a:pt x="1548630" y="1480947"/>
                      <a:pt x="1694743" y="1245965"/>
                      <a:pt x="1595683" y="1045083"/>
                    </a:cubicBezTo>
                    <a:lnTo>
                      <a:pt x="1184203" y="210884"/>
                    </a:lnTo>
                    <a:cubicBezTo>
                      <a:pt x="1120481" y="81725"/>
                      <a:pt x="989036" y="0"/>
                      <a:pt x="845018" y="0"/>
                    </a:cubicBezTo>
                    <a:lnTo>
                      <a:pt x="785773" y="0"/>
                    </a:lnTo>
                    <a:cubicBezTo>
                      <a:pt x="638040" y="0"/>
                      <a:pt x="503928" y="86011"/>
                      <a:pt x="442206" y="220218"/>
                    </a:cubicBezTo>
                    <a:lnTo>
                      <a:pt x="22725" y="1132713"/>
                    </a:lnTo>
                    <a:cubicBezTo>
                      <a:pt x="-52046" y="1295400"/>
                      <a:pt x="66826" y="1480947"/>
                      <a:pt x="245896" y="148094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7F134C">
                      <a:lumMod val="5000"/>
                      <a:lumOff val="95000"/>
                    </a:srgbClr>
                  </a:gs>
                  <a:gs pos="74000">
                    <a:srgbClr val="9DB0AC">
                      <a:lumMod val="60000"/>
                      <a:lumOff val="40000"/>
                    </a:srgbClr>
                  </a:gs>
                  <a:gs pos="83000">
                    <a:srgbClr val="9DB0AC">
                      <a:lumMod val="60000"/>
                      <a:lumOff val="40000"/>
                    </a:srgbClr>
                  </a:gs>
                  <a:gs pos="100000">
                    <a:srgbClr val="9DB0AC">
                      <a:lumMod val="60000"/>
                      <a:lumOff val="4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414" name="Oval 413">
                <a:extLst>
                  <a:ext uri="{FF2B5EF4-FFF2-40B4-BE49-F238E27FC236}">
                    <a16:creationId xmlns:a16="http://schemas.microsoft.com/office/drawing/2014/main" id="{1DA39E55-E98E-8B66-867E-DC613FFDADA1}"/>
                  </a:ext>
                </a:extLst>
              </p:cNvPr>
              <p:cNvSpPr/>
              <p:nvPr/>
            </p:nvSpPr>
            <p:spPr>
              <a:xfrm>
                <a:off x="12720153" y="1927702"/>
                <a:ext cx="761631" cy="465950"/>
              </a:xfrm>
              <a:prstGeom prst="ellipse">
                <a:avLst/>
              </a:prstGeom>
              <a:solidFill>
                <a:srgbClr val="9DB0AC">
                  <a:lumMod val="75000"/>
                  <a:alpha val="72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333" name="Group 332">
              <a:extLst>
                <a:ext uri="{FF2B5EF4-FFF2-40B4-BE49-F238E27FC236}">
                  <a16:creationId xmlns:a16="http://schemas.microsoft.com/office/drawing/2014/main" id="{12DE362C-10DB-1314-643E-C144EAF51C87}"/>
                </a:ext>
              </a:extLst>
            </p:cNvPr>
            <p:cNvGrpSpPr/>
            <p:nvPr/>
          </p:nvGrpSpPr>
          <p:grpSpPr>
            <a:xfrm rot="16200000">
              <a:off x="8639389" y="2738457"/>
              <a:ext cx="111681" cy="149673"/>
              <a:chOff x="12287345" y="1302669"/>
              <a:chExt cx="1627247" cy="1480946"/>
            </a:xfrm>
          </p:grpSpPr>
          <p:sp>
            <p:nvSpPr>
              <p:cNvPr id="411" name="Graphic 6524">
                <a:extLst>
                  <a:ext uri="{FF2B5EF4-FFF2-40B4-BE49-F238E27FC236}">
                    <a16:creationId xmlns:a16="http://schemas.microsoft.com/office/drawing/2014/main" id="{C1D5B626-1065-0E60-D752-B5281E98CA4F}"/>
                  </a:ext>
                </a:extLst>
              </p:cNvPr>
              <p:cNvSpPr/>
              <p:nvPr/>
            </p:nvSpPr>
            <p:spPr>
              <a:xfrm>
                <a:off x="12287345" y="1302669"/>
                <a:ext cx="1627247" cy="1480946"/>
              </a:xfrm>
              <a:custGeom>
                <a:avLst/>
                <a:gdLst>
                  <a:gd name="connsiteX0" fmla="*/ 245896 w 1627247"/>
                  <a:gd name="connsiteY0" fmla="*/ 1480947 h 1480946"/>
                  <a:gd name="connsiteX1" fmla="*/ 1324697 w 1627247"/>
                  <a:gd name="connsiteY1" fmla="*/ 1480947 h 1480946"/>
                  <a:gd name="connsiteX2" fmla="*/ 1595683 w 1627247"/>
                  <a:gd name="connsiteY2" fmla="*/ 1045083 h 1480946"/>
                  <a:gd name="connsiteX3" fmla="*/ 1184203 w 1627247"/>
                  <a:gd name="connsiteY3" fmla="*/ 210884 h 1480946"/>
                  <a:gd name="connsiteX4" fmla="*/ 845018 w 1627247"/>
                  <a:gd name="connsiteY4" fmla="*/ 0 h 1480946"/>
                  <a:gd name="connsiteX5" fmla="*/ 785773 w 1627247"/>
                  <a:gd name="connsiteY5" fmla="*/ 0 h 1480946"/>
                  <a:gd name="connsiteX6" fmla="*/ 442206 w 1627247"/>
                  <a:gd name="connsiteY6" fmla="*/ 220218 h 1480946"/>
                  <a:gd name="connsiteX7" fmla="*/ 22725 w 1627247"/>
                  <a:gd name="connsiteY7" fmla="*/ 1132713 h 1480946"/>
                  <a:gd name="connsiteX8" fmla="*/ 245896 w 1627247"/>
                  <a:gd name="connsiteY8" fmla="*/ 1480947 h 1480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27247" h="1480946">
                    <a:moveTo>
                      <a:pt x="245896" y="1480947"/>
                    </a:moveTo>
                    <a:lnTo>
                      <a:pt x="1324697" y="1480947"/>
                    </a:lnTo>
                    <a:cubicBezTo>
                      <a:pt x="1548630" y="1480947"/>
                      <a:pt x="1694743" y="1245965"/>
                      <a:pt x="1595683" y="1045083"/>
                    </a:cubicBezTo>
                    <a:lnTo>
                      <a:pt x="1184203" y="210884"/>
                    </a:lnTo>
                    <a:cubicBezTo>
                      <a:pt x="1120481" y="81725"/>
                      <a:pt x="989036" y="0"/>
                      <a:pt x="845018" y="0"/>
                    </a:cubicBezTo>
                    <a:lnTo>
                      <a:pt x="785773" y="0"/>
                    </a:lnTo>
                    <a:cubicBezTo>
                      <a:pt x="638040" y="0"/>
                      <a:pt x="503928" y="86011"/>
                      <a:pt x="442206" y="220218"/>
                    </a:cubicBezTo>
                    <a:lnTo>
                      <a:pt x="22725" y="1132713"/>
                    </a:lnTo>
                    <a:cubicBezTo>
                      <a:pt x="-52046" y="1295400"/>
                      <a:pt x="66826" y="1480947"/>
                      <a:pt x="245896" y="148094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7F134C">
                      <a:lumMod val="5000"/>
                      <a:lumOff val="95000"/>
                    </a:srgbClr>
                  </a:gs>
                  <a:gs pos="74000">
                    <a:srgbClr val="9DB0AC">
                      <a:lumMod val="60000"/>
                      <a:lumOff val="40000"/>
                    </a:srgbClr>
                  </a:gs>
                  <a:gs pos="83000">
                    <a:srgbClr val="9DB0AC">
                      <a:lumMod val="60000"/>
                      <a:lumOff val="40000"/>
                    </a:srgbClr>
                  </a:gs>
                  <a:gs pos="100000">
                    <a:srgbClr val="9DB0AC">
                      <a:lumMod val="60000"/>
                      <a:lumOff val="4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412" name="Oval 411">
                <a:extLst>
                  <a:ext uri="{FF2B5EF4-FFF2-40B4-BE49-F238E27FC236}">
                    <a16:creationId xmlns:a16="http://schemas.microsoft.com/office/drawing/2014/main" id="{50A5B75A-B52B-EF82-CDB7-5EA94E1C924A}"/>
                  </a:ext>
                </a:extLst>
              </p:cNvPr>
              <p:cNvSpPr/>
              <p:nvPr/>
            </p:nvSpPr>
            <p:spPr>
              <a:xfrm>
                <a:off x="12720153" y="1927702"/>
                <a:ext cx="761631" cy="465950"/>
              </a:xfrm>
              <a:prstGeom prst="ellipse">
                <a:avLst/>
              </a:prstGeom>
              <a:solidFill>
                <a:srgbClr val="9DB0AC">
                  <a:lumMod val="75000"/>
                  <a:alpha val="72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334" name="Rectangle 6867">
              <a:extLst>
                <a:ext uri="{FF2B5EF4-FFF2-40B4-BE49-F238E27FC236}">
                  <a16:creationId xmlns:a16="http://schemas.microsoft.com/office/drawing/2014/main" id="{80A81C1D-BE2F-4EB2-7325-789E24234249}"/>
                </a:ext>
              </a:extLst>
            </p:cNvPr>
            <p:cNvSpPr/>
            <p:nvPr/>
          </p:nvSpPr>
          <p:spPr>
            <a:xfrm>
              <a:off x="8716593" y="2091048"/>
              <a:ext cx="195395" cy="859522"/>
            </a:xfrm>
            <a:custGeom>
              <a:avLst/>
              <a:gdLst>
                <a:gd name="connsiteX0" fmla="*/ 0 w 162613"/>
                <a:gd name="connsiteY0" fmla="*/ 0 h 4824000"/>
                <a:gd name="connsiteX1" fmla="*/ 162613 w 162613"/>
                <a:gd name="connsiteY1" fmla="*/ 0 h 4824000"/>
                <a:gd name="connsiteX2" fmla="*/ 162613 w 162613"/>
                <a:gd name="connsiteY2" fmla="*/ 4824000 h 4824000"/>
                <a:gd name="connsiteX3" fmla="*/ 0 w 162613"/>
                <a:gd name="connsiteY3" fmla="*/ 4824000 h 4824000"/>
                <a:gd name="connsiteX4" fmla="*/ 0 w 162613"/>
                <a:gd name="connsiteY4" fmla="*/ 0 h 4824000"/>
                <a:gd name="connsiteX0" fmla="*/ 4578 w 167191"/>
                <a:gd name="connsiteY0" fmla="*/ 0 h 4824000"/>
                <a:gd name="connsiteX1" fmla="*/ 167191 w 167191"/>
                <a:gd name="connsiteY1" fmla="*/ 0 h 4824000"/>
                <a:gd name="connsiteX2" fmla="*/ 167191 w 167191"/>
                <a:gd name="connsiteY2" fmla="*/ 4824000 h 4824000"/>
                <a:gd name="connsiteX3" fmla="*/ 4578 w 167191"/>
                <a:gd name="connsiteY3" fmla="*/ 4824000 h 4824000"/>
                <a:gd name="connsiteX4" fmla="*/ 0 w 167191"/>
                <a:gd name="connsiteY4" fmla="*/ 349742 h 4824000"/>
                <a:gd name="connsiteX5" fmla="*/ 4578 w 167191"/>
                <a:gd name="connsiteY5" fmla="*/ 0 h 4824000"/>
                <a:gd name="connsiteX0" fmla="*/ 4578 w 167191"/>
                <a:gd name="connsiteY0" fmla="*/ 0 h 4824000"/>
                <a:gd name="connsiteX1" fmla="*/ 167191 w 167191"/>
                <a:gd name="connsiteY1" fmla="*/ 0 h 4824000"/>
                <a:gd name="connsiteX2" fmla="*/ 167191 w 167191"/>
                <a:gd name="connsiteY2" fmla="*/ 4824000 h 4824000"/>
                <a:gd name="connsiteX3" fmla="*/ 4578 w 167191"/>
                <a:gd name="connsiteY3" fmla="*/ 4824000 h 4824000"/>
                <a:gd name="connsiteX4" fmla="*/ 0 w 167191"/>
                <a:gd name="connsiteY4" fmla="*/ 1099042 h 4824000"/>
                <a:gd name="connsiteX5" fmla="*/ 0 w 167191"/>
                <a:gd name="connsiteY5" fmla="*/ 349742 h 4824000"/>
                <a:gd name="connsiteX6" fmla="*/ 4578 w 167191"/>
                <a:gd name="connsiteY6" fmla="*/ 0 h 4824000"/>
                <a:gd name="connsiteX0" fmla="*/ 4578 w 167191"/>
                <a:gd name="connsiteY0" fmla="*/ 0 h 4824000"/>
                <a:gd name="connsiteX1" fmla="*/ 167191 w 167191"/>
                <a:gd name="connsiteY1" fmla="*/ 0 h 4824000"/>
                <a:gd name="connsiteX2" fmla="*/ 167191 w 167191"/>
                <a:gd name="connsiteY2" fmla="*/ 4824000 h 4824000"/>
                <a:gd name="connsiteX3" fmla="*/ 4578 w 167191"/>
                <a:gd name="connsiteY3" fmla="*/ 4824000 h 4824000"/>
                <a:gd name="connsiteX4" fmla="*/ 0 w 167191"/>
                <a:gd name="connsiteY4" fmla="*/ 1861042 h 4824000"/>
                <a:gd name="connsiteX5" fmla="*/ 0 w 167191"/>
                <a:gd name="connsiteY5" fmla="*/ 1099042 h 4824000"/>
                <a:gd name="connsiteX6" fmla="*/ 0 w 167191"/>
                <a:gd name="connsiteY6" fmla="*/ 349742 h 4824000"/>
                <a:gd name="connsiteX7" fmla="*/ 4578 w 167191"/>
                <a:gd name="connsiteY7" fmla="*/ 0 h 4824000"/>
                <a:gd name="connsiteX0" fmla="*/ 10928 w 173541"/>
                <a:gd name="connsiteY0" fmla="*/ 0 h 4824000"/>
                <a:gd name="connsiteX1" fmla="*/ 173541 w 173541"/>
                <a:gd name="connsiteY1" fmla="*/ 0 h 4824000"/>
                <a:gd name="connsiteX2" fmla="*/ 173541 w 173541"/>
                <a:gd name="connsiteY2" fmla="*/ 4824000 h 4824000"/>
                <a:gd name="connsiteX3" fmla="*/ 10928 w 173541"/>
                <a:gd name="connsiteY3" fmla="*/ 4824000 h 4824000"/>
                <a:gd name="connsiteX4" fmla="*/ 0 w 173541"/>
                <a:gd name="connsiteY4" fmla="*/ 2616692 h 4824000"/>
                <a:gd name="connsiteX5" fmla="*/ 6350 w 173541"/>
                <a:gd name="connsiteY5" fmla="*/ 1861042 h 4824000"/>
                <a:gd name="connsiteX6" fmla="*/ 6350 w 173541"/>
                <a:gd name="connsiteY6" fmla="*/ 1099042 h 4824000"/>
                <a:gd name="connsiteX7" fmla="*/ 6350 w 173541"/>
                <a:gd name="connsiteY7" fmla="*/ 349742 h 4824000"/>
                <a:gd name="connsiteX8" fmla="*/ 10928 w 173541"/>
                <a:gd name="connsiteY8" fmla="*/ 0 h 4824000"/>
                <a:gd name="connsiteX0" fmla="*/ 15870 w 178483"/>
                <a:gd name="connsiteY0" fmla="*/ 0 h 4824000"/>
                <a:gd name="connsiteX1" fmla="*/ 178483 w 178483"/>
                <a:gd name="connsiteY1" fmla="*/ 0 h 4824000"/>
                <a:gd name="connsiteX2" fmla="*/ 178483 w 178483"/>
                <a:gd name="connsiteY2" fmla="*/ 4824000 h 4824000"/>
                <a:gd name="connsiteX3" fmla="*/ 15870 w 178483"/>
                <a:gd name="connsiteY3" fmla="*/ 4824000 h 4824000"/>
                <a:gd name="connsiteX4" fmla="*/ 4942 w 178483"/>
                <a:gd name="connsiteY4" fmla="*/ 3683492 h 4824000"/>
                <a:gd name="connsiteX5" fmla="*/ 4942 w 178483"/>
                <a:gd name="connsiteY5" fmla="*/ 2616692 h 4824000"/>
                <a:gd name="connsiteX6" fmla="*/ 11292 w 178483"/>
                <a:gd name="connsiteY6" fmla="*/ 1861042 h 4824000"/>
                <a:gd name="connsiteX7" fmla="*/ 11292 w 178483"/>
                <a:gd name="connsiteY7" fmla="*/ 1099042 h 4824000"/>
                <a:gd name="connsiteX8" fmla="*/ 11292 w 178483"/>
                <a:gd name="connsiteY8" fmla="*/ 349742 h 4824000"/>
                <a:gd name="connsiteX9" fmla="*/ 15870 w 178483"/>
                <a:gd name="connsiteY9" fmla="*/ 0 h 4824000"/>
                <a:gd name="connsiteX0" fmla="*/ 19225 w 181838"/>
                <a:gd name="connsiteY0" fmla="*/ 0 h 4824000"/>
                <a:gd name="connsiteX1" fmla="*/ 181838 w 181838"/>
                <a:gd name="connsiteY1" fmla="*/ 0 h 4824000"/>
                <a:gd name="connsiteX2" fmla="*/ 181838 w 181838"/>
                <a:gd name="connsiteY2" fmla="*/ 4824000 h 4824000"/>
                <a:gd name="connsiteX3" fmla="*/ 19225 w 181838"/>
                <a:gd name="connsiteY3" fmla="*/ 4824000 h 4824000"/>
                <a:gd name="connsiteX4" fmla="*/ 1947 w 181838"/>
                <a:gd name="connsiteY4" fmla="*/ 4286742 h 4824000"/>
                <a:gd name="connsiteX5" fmla="*/ 8297 w 181838"/>
                <a:gd name="connsiteY5" fmla="*/ 3683492 h 4824000"/>
                <a:gd name="connsiteX6" fmla="*/ 8297 w 181838"/>
                <a:gd name="connsiteY6" fmla="*/ 2616692 h 4824000"/>
                <a:gd name="connsiteX7" fmla="*/ 14647 w 181838"/>
                <a:gd name="connsiteY7" fmla="*/ 1861042 h 4824000"/>
                <a:gd name="connsiteX8" fmla="*/ 14647 w 181838"/>
                <a:gd name="connsiteY8" fmla="*/ 1099042 h 4824000"/>
                <a:gd name="connsiteX9" fmla="*/ 14647 w 181838"/>
                <a:gd name="connsiteY9" fmla="*/ 349742 h 4824000"/>
                <a:gd name="connsiteX10" fmla="*/ 19225 w 181838"/>
                <a:gd name="connsiteY10" fmla="*/ 0 h 4824000"/>
                <a:gd name="connsiteX0" fmla="*/ 19225 w 181838"/>
                <a:gd name="connsiteY0" fmla="*/ 0 h 4824000"/>
                <a:gd name="connsiteX1" fmla="*/ 181838 w 181838"/>
                <a:gd name="connsiteY1" fmla="*/ 0 h 4824000"/>
                <a:gd name="connsiteX2" fmla="*/ 181838 w 181838"/>
                <a:gd name="connsiteY2" fmla="*/ 4824000 h 4824000"/>
                <a:gd name="connsiteX3" fmla="*/ 19225 w 181838"/>
                <a:gd name="connsiteY3" fmla="*/ 4824000 h 4824000"/>
                <a:gd name="connsiteX4" fmla="*/ 1947 w 181838"/>
                <a:gd name="connsiteY4" fmla="*/ 4286742 h 4824000"/>
                <a:gd name="connsiteX5" fmla="*/ 8297 w 181838"/>
                <a:gd name="connsiteY5" fmla="*/ 3683492 h 4824000"/>
                <a:gd name="connsiteX6" fmla="*/ 1947 w 181838"/>
                <a:gd name="connsiteY6" fmla="*/ 3327892 h 4824000"/>
                <a:gd name="connsiteX7" fmla="*/ 8297 w 181838"/>
                <a:gd name="connsiteY7" fmla="*/ 2616692 h 4824000"/>
                <a:gd name="connsiteX8" fmla="*/ 14647 w 181838"/>
                <a:gd name="connsiteY8" fmla="*/ 1861042 h 4824000"/>
                <a:gd name="connsiteX9" fmla="*/ 14647 w 181838"/>
                <a:gd name="connsiteY9" fmla="*/ 1099042 h 4824000"/>
                <a:gd name="connsiteX10" fmla="*/ 14647 w 181838"/>
                <a:gd name="connsiteY10" fmla="*/ 349742 h 4824000"/>
                <a:gd name="connsiteX11" fmla="*/ 19225 w 181838"/>
                <a:gd name="connsiteY11" fmla="*/ 0 h 4824000"/>
                <a:gd name="connsiteX0" fmla="*/ 26009 w 188622"/>
                <a:gd name="connsiteY0" fmla="*/ 0 h 4824000"/>
                <a:gd name="connsiteX1" fmla="*/ 188622 w 188622"/>
                <a:gd name="connsiteY1" fmla="*/ 0 h 4824000"/>
                <a:gd name="connsiteX2" fmla="*/ 188622 w 188622"/>
                <a:gd name="connsiteY2" fmla="*/ 4824000 h 4824000"/>
                <a:gd name="connsiteX3" fmla="*/ 26009 w 188622"/>
                <a:gd name="connsiteY3" fmla="*/ 4824000 h 4824000"/>
                <a:gd name="connsiteX4" fmla="*/ 8731 w 188622"/>
                <a:gd name="connsiteY4" fmla="*/ 4286742 h 4824000"/>
                <a:gd name="connsiteX5" fmla="*/ 15081 w 188622"/>
                <a:gd name="connsiteY5" fmla="*/ 3683492 h 4824000"/>
                <a:gd name="connsiteX6" fmla="*/ 8731 w 188622"/>
                <a:gd name="connsiteY6" fmla="*/ 3327892 h 4824000"/>
                <a:gd name="connsiteX7" fmla="*/ 15081 w 188622"/>
                <a:gd name="connsiteY7" fmla="*/ 2616692 h 4824000"/>
                <a:gd name="connsiteX8" fmla="*/ 21431 w 188622"/>
                <a:gd name="connsiteY8" fmla="*/ 1861042 h 4824000"/>
                <a:gd name="connsiteX9" fmla="*/ 21431 w 188622"/>
                <a:gd name="connsiteY9" fmla="*/ 1099042 h 4824000"/>
                <a:gd name="connsiteX10" fmla="*/ 0 w 188622"/>
                <a:gd name="connsiteY10" fmla="*/ 349742 h 4824000"/>
                <a:gd name="connsiteX11" fmla="*/ 26009 w 188622"/>
                <a:gd name="connsiteY11" fmla="*/ 0 h 4824000"/>
                <a:gd name="connsiteX0" fmla="*/ 26009 w 188622"/>
                <a:gd name="connsiteY0" fmla="*/ 0 h 4824000"/>
                <a:gd name="connsiteX1" fmla="*/ 188622 w 188622"/>
                <a:gd name="connsiteY1" fmla="*/ 0 h 4824000"/>
                <a:gd name="connsiteX2" fmla="*/ 188622 w 188622"/>
                <a:gd name="connsiteY2" fmla="*/ 4824000 h 4824000"/>
                <a:gd name="connsiteX3" fmla="*/ 26009 w 188622"/>
                <a:gd name="connsiteY3" fmla="*/ 4824000 h 4824000"/>
                <a:gd name="connsiteX4" fmla="*/ 8731 w 188622"/>
                <a:gd name="connsiteY4" fmla="*/ 4286742 h 4824000"/>
                <a:gd name="connsiteX5" fmla="*/ 15081 w 188622"/>
                <a:gd name="connsiteY5" fmla="*/ 3683492 h 4824000"/>
                <a:gd name="connsiteX6" fmla="*/ 8731 w 188622"/>
                <a:gd name="connsiteY6" fmla="*/ 3327892 h 4824000"/>
                <a:gd name="connsiteX7" fmla="*/ 15081 w 188622"/>
                <a:gd name="connsiteY7" fmla="*/ 2616692 h 4824000"/>
                <a:gd name="connsiteX8" fmla="*/ 21431 w 188622"/>
                <a:gd name="connsiteY8" fmla="*/ 1861042 h 4824000"/>
                <a:gd name="connsiteX9" fmla="*/ 21431 w 188622"/>
                <a:gd name="connsiteY9" fmla="*/ 1099042 h 4824000"/>
                <a:gd name="connsiteX10" fmla="*/ 0 w 188622"/>
                <a:gd name="connsiteY10" fmla="*/ 349742 h 4824000"/>
                <a:gd name="connsiteX11" fmla="*/ 26009 w 188622"/>
                <a:gd name="connsiteY11" fmla="*/ 0 h 4824000"/>
                <a:gd name="connsiteX0" fmla="*/ 37915 w 200528"/>
                <a:gd name="connsiteY0" fmla="*/ 0 h 4824000"/>
                <a:gd name="connsiteX1" fmla="*/ 200528 w 200528"/>
                <a:gd name="connsiteY1" fmla="*/ 0 h 4824000"/>
                <a:gd name="connsiteX2" fmla="*/ 200528 w 200528"/>
                <a:gd name="connsiteY2" fmla="*/ 4824000 h 4824000"/>
                <a:gd name="connsiteX3" fmla="*/ 37915 w 200528"/>
                <a:gd name="connsiteY3" fmla="*/ 4824000 h 4824000"/>
                <a:gd name="connsiteX4" fmla="*/ 20637 w 200528"/>
                <a:gd name="connsiteY4" fmla="*/ 4286742 h 4824000"/>
                <a:gd name="connsiteX5" fmla="*/ 26987 w 200528"/>
                <a:gd name="connsiteY5" fmla="*/ 3683492 h 4824000"/>
                <a:gd name="connsiteX6" fmla="*/ 20637 w 200528"/>
                <a:gd name="connsiteY6" fmla="*/ 3327892 h 4824000"/>
                <a:gd name="connsiteX7" fmla="*/ 26987 w 200528"/>
                <a:gd name="connsiteY7" fmla="*/ 2616692 h 4824000"/>
                <a:gd name="connsiteX8" fmla="*/ 33337 w 200528"/>
                <a:gd name="connsiteY8" fmla="*/ 1861042 h 4824000"/>
                <a:gd name="connsiteX9" fmla="*/ 33337 w 200528"/>
                <a:gd name="connsiteY9" fmla="*/ 1099042 h 4824000"/>
                <a:gd name="connsiteX10" fmla="*/ 0 w 200528"/>
                <a:gd name="connsiteY10" fmla="*/ 349742 h 4824000"/>
                <a:gd name="connsiteX11" fmla="*/ 37915 w 200528"/>
                <a:gd name="connsiteY11" fmla="*/ 0 h 4824000"/>
                <a:gd name="connsiteX0" fmla="*/ 37915 w 200528"/>
                <a:gd name="connsiteY0" fmla="*/ 0 h 4824000"/>
                <a:gd name="connsiteX1" fmla="*/ 200528 w 200528"/>
                <a:gd name="connsiteY1" fmla="*/ 0 h 4824000"/>
                <a:gd name="connsiteX2" fmla="*/ 200528 w 200528"/>
                <a:gd name="connsiteY2" fmla="*/ 4824000 h 4824000"/>
                <a:gd name="connsiteX3" fmla="*/ 37915 w 200528"/>
                <a:gd name="connsiteY3" fmla="*/ 4824000 h 4824000"/>
                <a:gd name="connsiteX4" fmla="*/ 20637 w 200528"/>
                <a:gd name="connsiteY4" fmla="*/ 4286742 h 4824000"/>
                <a:gd name="connsiteX5" fmla="*/ 26987 w 200528"/>
                <a:gd name="connsiteY5" fmla="*/ 3683492 h 4824000"/>
                <a:gd name="connsiteX6" fmla="*/ 20637 w 200528"/>
                <a:gd name="connsiteY6" fmla="*/ 3327892 h 4824000"/>
                <a:gd name="connsiteX7" fmla="*/ 26987 w 200528"/>
                <a:gd name="connsiteY7" fmla="*/ 2616692 h 4824000"/>
                <a:gd name="connsiteX8" fmla="*/ 33337 w 200528"/>
                <a:gd name="connsiteY8" fmla="*/ 1861042 h 4824000"/>
                <a:gd name="connsiteX9" fmla="*/ 33337 w 200528"/>
                <a:gd name="connsiteY9" fmla="*/ 1099042 h 4824000"/>
                <a:gd name="connsiteX10" fmla="*/ 0 w 200528"/>
                <a:gd name="connsiteY10" fmla="*/ 349742 h 4824000"/>
                <a:gd name="connsiteX11" fmla="*/ 37915 w 200528"/>
                <a:gd name="connsiteY11" fmla="*/ 0 h 4824000"/>
                <a:gd name="connsiteX0" fmla="*/ 37915 w 200528"/>
                <a:gd name="connsiteY0" fmla="*/ 0 h 4824000"/>
                <a:gd name="connsiteX1" fmla="*/ 200528 w 200528"/>
                <a:gd name="connsiteY1" fmla="*/ 0 h 4824000"/>
                <a:gd name="connsiteX2" fmla="*/ 200528 w 200528"/>
                <a:gd name="connsiteY2" fmla="*/ 4824000 h 4824000"/>
                <a:gd name="connsiteX3" fmla="*/ 37915 w 200528"/>
                <a:gd name="connsiteY3" fmla="*/ 4824000 h 4824000"/>
                <a:gd name="connsiteX4" fmla="*/ 20637 w 200528"/>
                <a:gd name="connsiteY4" fmla="*/ 4286742 h 4824000"/>
                <a:gd name="connsiteX5" fmla="*/ 26987 w 200528"/>
                <a:gd name="connsiteY5" fmla="*/ 3683492 h 4824000"/>
                <a:gd name="connsiteX6" fmla="*/ 20637 w 200528"/>
                <a:gd name="connsiteY6" fmla="*/ 3327892 h 4824000"/>
                <a:gd name="connsiteX7" fmla="*/ 26987 w 200528"/>
                <a:gd name="connsiteY7" fmla="*/ 2616692 h 4824000"/>
                <a:gd name="connsiteX8" fmla="*/ 33337 w 200528"/>
                <a:gd name="connsiteY8" fmla="*/ 1861042 h 4824000"/>
                <a:gd name="connsiteX9" fmla="*/ 33337 w 200528"/>
                <a:gd name="connsiteY9" fmla="*/ 1099042 h 4824000"/>
                <a:gd name="connsiteX10" fmla="*/ 0 w 200528"/>
                <a:gd name="connsiteY10" fmla="*/ 349742 h 4824000"/>
                <a:gd name="connsiteX11" fmla="*/ 37915 w 200528"/>
                <a:gd name="connsiteY11" fmla="*/ 0 h 4824000"/>
                <a:gd name="connsiteX0" fmla="*/ 37915 w 200528"/>
                <a:gd name="connsiteY0" fmla="*/ 0 h 4824000"/>
                <a:gd name="connsiteX1" fmla="*/ 200528 w 200528"/>
                <a:gd name="connsiteY1" fmla="*/ 0 h 4824000"/>
                <a:gd name="connsiteX2" fmla="*/ 200528 w 200528"/>
                <a:gd name="connsiteY2" fmla="*/ 4824000 h 4824000"/>
                <a:gd name="connsiteX3" fmla="*/ 37915 w 200528"/>
                <a:gd name="connsiteY3" fmla="*/ 4824000 h 4824000"/>
                <a:gd name="connsiteX4" fmla="*/ 20637 w 200528"/>
                <a:gd name="connsiteY4" fmla="*/ 4286742 h 4824000"/>
                <a:gd name="connsiteX5" fmla="*/ 26987 w 200528"/>
                <a:gd name="connsiteY5" fmla="*/ 3683492 h 4824000"/>
                <a:gd name="connsiteX6" fmla="*/ 20637 w 200528"/>
                <a:gd name="connsiteY6" fmla="*/ 3327892 h 4824000"/>
                <a:gd name="connsiteX7" fmla="*/ 26987 w 200528"/>
                <a:gd name="connsiteY7" fmla="*/ 2616692 h 4824000"/>
                <a:gd name="connsiteX8" fmla="*/ 33337 w 200528"/>
                <a:gd name="connsiteY8" fmla="*/ 1861042 h 4824000"/>
                <a:gd name="connsiteX9" fmla="*/ 33337 w 200528"/>
                <a:gd name="connsiteY9" fmla="*/ 1099042 h 4824000"/>
                <a:gd name="connsiteX10" fmla="*/ 0 w 200528"/>
                <a:gd name="connsiteY10" fmla="*/ 349742 h 4824000"/>
                <a:gd name="connsiteX11" fmla="*/ 37915 w 200528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38100 w 205291"/>
                <a:gd name="connsiteY9" fmla="*/ 1099042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38100 w 205291"/>
                <a:gd name="connsiteY9" fmla="*/ 1099042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6669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6669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6669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39687 w 205291"/>
                <a:gd name="connsiteY6" fmla="*/ 3332655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37417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37417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37417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9028 w 211641"/>
                <a:gd name="connsiteY0" fmla="*/ 0 h 4824000"/>
                <a:gd name="connsiteX1" fmla="*/ 211641 w 211641"/>
                <a:gd name="connsiteY1" fmla="*/ 0 h 4824000"/>
                <a:gd name="connsiteX2" fmla="*/ 211641 w 211641"/>
                <a:gd name="connsiteY2" fmla="*/ 4824000 h 4824000"/>
                <a:gd name="connsiteX3" fmla="*/ 49028 w 211641"/>
                <a:gd name="connsiteY3" fmla="*/ 4824000 h 4824000"/>
                <a:gd name="connsiteX4" fmla="*/ 31750 w 211641"/>
                <a:gd name="connsiteY4" fmla="*/ 4286742 h 4824000"/>
                <a:gd name="connsiteX5" fmla="*/ 0 w 211641"/>
                <a:gd name="connsiteY5" fmla="*/ 3688255 h 4824000"/>
                <a:gd name="connsiteX6" fmla="*/ 31750 w 211641"/>
                <a:gd name="connsiteY6" fmla="*/ 3337417 h 4824000"/>
                <a:gd name="connsiteX7" fmla="*/ 38100 w 211641"/>
                <a:gd name="connsiteY7" fmla="*/ 2616692 h 4824000"/>
                <a:gd name="connsiteX8" fmla="*/ 20638 w 211641"/>
                <a:gd name="connsiteY8" fmla="*/ 1853898 h 4824000"/>
                <a:gd name="connsiteX9" fmla="*/ 23019 w 211641"/>
                <a:gd name="connsiteY9" fmla="*/ 1094280 h 4824000"/>
                <a:gd name="connsiteX10" fmla="*/ 6350 w 211641"/>
                <a:gd name="connsiteY10" fmla="*/ 349742 h 4824000"/>
                <a:gd name="connsiteX11" fmla="*/ 49028 w 211641"/>
                <a:gd name="connsiteY11" fmla="*/ 0 h 4824000"/>
                <a:gd name="connsiteX0" fmla="*/ 49028 w 211641"/>
                <a:gd name="connsiteY0" fmla="*/ 0 h 4824000"/>
                <a:gd name="connsiteX1" fmla="*/ 211641 w 211641"/>
                <a:gd name="connsiteY1" fmla="*/ 0 h 4824000"/>
                <a:gd name="connsiteX2" fmla="*/ 211641 w 211641"/>
                <a:gd name="connsiteY2" fmla="*/ 4824000 h 4824000"/>
                <a:gd name="connsiteX3" fmla="*/ 49028 w 211641"/>
                <a:gd name="connsiteY3" fmla="*/ 4824000 h 4824000"/>
                <a:gd name="connsiteX4" fmla="*/ 31750 w 211641"/>
                <a:gd name="connsiteY4" fmla="*/ 4286742 h 4824000"/>
                <a:gd name="connsiteX5" fmla="*/ 0 w 211641"/>
                <a:gd name="connsiteY5" fmla="*/ 3688255 h 4824000"/>
                <a:gd name="connsiteX6" fmla="*/ 31750 w 211641"/>
                <a:gd name="connsiteY6" fmla="*/ 3337417 h 4824000"/>
                <a:gd name="connsiteX7" fmla="*/ 38100 w 211641"/>
                <a:gd name="connsiteY7" fmla="*/ 2616692 h 4824000"/>
                <a:gd name="connsiteX8" fmla="*/ 20638 w 211641"/>
                <a:gd name="connsiteY8" fmla="*/ 1853898 h 4824000"/>
                <a:gd name="connsiteX9" fmla="*/ 23019 w 211641"/>
                <a:gd name="connsiteY9" fmla="*/ 1094280 h 4824000"/>
                <a:gd name="connsiteX10" fmla="*/ 6350 w 211641"/>
                <a:gd name="connsiteY10" fmla="*/ 349742 h 4824000"/>
                <a:gd name="connsiteX11" fmla="*/ 49028 w 211641"/>
                <a:gd name="connsiteY11" fmla="*/ 0 h 4824000"/>
                <a:gd name="connsiteX0" fmla="*/ 65697 w 228310"/>
                <a:gd name="connsiteY0" fmla="*/ 0 h 4824000"/>
                <a:gd name="connsiteX1" fmla="*/ 228310 w 228310"/>
                <a:gd name="connsiteY1" fmla="*/ 0 h 4824000"/>
                <a:gd name="connsiteX2" fmla="*/ 228310 w 228310"/>
                <a:gd name="connsiteY2" fmla="*/ 4824000 h 4824000"/>
                <a:gd name="connsiteX3" fmla="*/ 65697 w 228310"/>
                <a:gd name="connsiteY3" fmla="*/ 4824000 h 4824000"/>
                <a:gd name="connsiteX4" fmla="*/ 48419 w 228310"/>
                <a:gd name="connsiteY4" fmla="*/ 4286742 h 4824000"/>
                <a:gd name="connsiteX5" fmla="*/ 0 w 228310"/>
                <a:gd name="connsiteY5" fmla="*/ 3702543 h 4824000"/>
                <a:gd name="connsiteX6" fmla="*/ 48419 w 228310"/>
                <a:gd name="connsiteY6" fmla="*/ 3337417 h 4824000"/>
                <a:gd name="connsiteX7" fmla="*/ 54769 w 228310"/>
                <a:gd name="connsiteY7" fmla="*/ 2616692 h 4824000"/>
                <a:gd name="connsiteX8" fmla="*/ 37307 w 228310"/>
                <a:gd name="connsiteY8" fmla="*/ 1853898 h 4824000"/>
                <a:gd name="connsiteX9" fmla="*/ 39688 w 228310"/>
                <a:gd name="connsiteY9" fmla="*/ 1094280 h 4824000"/>
                <a:gd name="connsiteX10" fmla="*/ 23019 w 228310"/>
                <a:gd name="connsiteY10" fmla="*/ 349742 h 4824000"/>
                <a:gd name="connsiteX11" fmla="*/ 65697 w 228310"/>
                <a:gd name="connsiteY11" fmla="*/ 0 h 4824000"/>
                <a:gd name="connsiteX0" fmla="*/ 65697 w 228310"/>
                <a:gd name="connsiteY0" fmla="*/ 0 h 4824000"/>
                <a:gd name="connsiteX1" fmla="*/ 228310 w 228310"/>
                <a:gd name="connsiteY1" fmla="*/ 0 h 4824000"/>
                <a:gd name="connsiteX2" fmla="*/ 228310 w 228310"/>
                <a:gd name="connsiteY2" fmla="*/ 4824000 h 4824000"/>
                <a:gd name="connsiteX3" fmla="*/ 65697 w 228310"/>
                <a:gd name="connsiteY3" fmla="*/ 4824000 h 4824000"/>
                <a:gd name="connsiteX4" fmla="*/ 48419 w 228310"/>
                <a:gd name="connsiteY4" fmla="*/ 4286742 h 4824000"/>
                <a:gd name="connsiteX5" fmla="*/ 0 w 228310"/>
                <a:gd name="connsiteY5" fmla="*/ 3702543 h 4824000"/>
                <a:gd name="connsiteX6" fmla="*/ 48419 w 228310"/>
                <a:gd name="connsiteY6" fmla="*/ 3337417 h 4824000"/>
                <a:gd name="connsiteX7" fmla="*/ 54769 w 228310"/>
                <a:gd name="connsiteY7" fmla="*/ 2616692 h 4824000"/>
                <a:gd name="connsiteX8" fmla="*/ 37307 w 228310"/>
                <a:gd name="connsiteY8" fmla="*/ 1853898 h 4824000"/>
                <a:gd name="connsiteX9" fmla="*/ 39688 w 228310"/>
                <a:gd name="connsiteY9" fmla="*/ 1094280 h 4824000"/>
                <a:gd name="connsiteX10" fmla="*/ 23019 w 228310"/>
                <a:gd name="connsiteY10" fmla="*/ 349742 h 4824000"/>
                <a:gd name="connsiteX11" fmla="*/ 65697 w 228310"/>
                <a:gd name="connsiteY11" fmla="*/ 0 h 4824000"/>
                <a:gd name="connsiteX0" fmla="*/ 65697 w 228310"/>
                <a:gd name="connsiteY0" fmla="*/ 0 h 4824000"/>
                <a:gd name="connsiteX1" fmla="*/ 228310 w 228310"/>
                <a:gd name="connsiteY1" fmla="*/ 0 h 4824000"/>
                <a:gd name="connsiteX2" fmla="*/ 228310 w 228310"/>
                <a:gd name="connsiteY2" fmla="*/ 4824000 h 4824000"/>
                <a:gd name="connsiteX3" fmla="*/ 65697 w 228310"/>
                <a:gd name="connsiteY3" fmla="*/ 4824000 h 4824000"/>
                <a:gd name="connsiteX4" fmla="*/ 48419 w 228310"/>
                <a:gd name="connsiteY4" fmla="*/ 4286742 h 4824000"/>
                <a:gd name="connsiteX5" fmla="*/ 0 w 228310"/>
                <a:gd name="connsiteY5" fmla="*/ 3702543 h 4824000"/>
                <a:gd name="connsiteX6" fmla="*/ 48419 w 228310"/>
                <a:gd name="connsiteY6" fmla="*/ 3337417 h 4824000"/>
                <a:gd name="connsiteX7" fmla="*/ 54769 w 228310"/>
                <a:gd name="connsiteY7" fmla="*/ 2616692 h 4824000"/>
                <a:gd name="connsiteX8" fmla="*/ 37307 w 228310"/>
                <a:gd name="connsiteY8" fmla="*/ 1853898 h 4824000"/>
                <a:gd name="connsiteX9" fmla="*/ 39688 w 228310"/>
                <a:gd name="connsiteY9" fmla="*/ 1094280 h 4824000"/>
                <a:gd name="connsiteX10" fmla="*/ 23019 w 228310"/>
                <a:gd name="connsiteY10" fmla="*/ 349742 h 4824000"/>
                <a:gd name="connsiteX11" fmla="*/ 65697 w 228310"/>
                <a:gd name="connsiteY11" fmla="*/ 0 h 4824000"/>
                <a:gd name="connsiteX0" fmla="*/ 69741 w 232354"/>
                <a:gd name="connsiteY0" fmla="*/ 0 h 4824000"/>
                <a:gd name="connsiteX1" fmla="*/ 232354 w 232354"/>
                <a:gd name="connsiteY1" fmla="*/ 0 h 4824000"/>
                <a:gd name="connsiteX2" fmla="*/ 232354 w 232354"/>
                <a:gd name="connsiteY2" fmla="*/ 4824000 h 4824000"/>
                <a:gd name="connsiteX3" fmla="*/ 69741 w 232354"/>
                <a:gd name="connsiteY3" fmla="*/ 4824000 h 4824000"/>
                <a:gd name="connsiteX4" fmla="*/ 75 w 232354"/>
                <a:gd name="connsiteY4" fmla="*/ 4281979 h 4824000"/>
                <a:gd name="connsiteX5" fmla="*/ 4044 w 232354"/>
                <a:gd name="connsiteY5" fmla="*/ 3702543 h 4824000"/>
                <a:gd name="connsiteX6" fmla="*/ 52463 w 232354"/>
                <a:gd name="connsiteY6" fmla="*/ 3337417 h 4824000"/>
                <a:gd name="connsiteX7" fmla="*/ 58813 w 232354"/>
                <a:gd name="connsiteY7" fmla="*/ 2616692 h 4824000"/>
                <a:gd name="connsiteX8" fmla="*/ 41351 w 232354"/>
                <a:gd name="connsiteY8" fmla="*/ 1853898 h 4824000"/>
                <a:gd name="connsiteX9" fmla="*/ 43732 w 232354"/>
                <a:gd name="connsiteY9" fmla="*/ 1094280 h 4824000"/>
                <a:gd name="connsiteX10" fmla="*/ 27063 w 232354"/>
                <a:gd name="connsiteY10" fmla="*/ 349742 h 4824000"/>
                <a:gd name="connsiteX11" fmla="*/ 69741 w 232354"/>
                <a:gd name="connsiteY11" fmla="*/ 0 h 4824000"/>
                <a:gd name="connsiteX0" fmla="*/ 69741 w 232354"/>
                <a:gd name="connsiteY0" fmla="*/ 0 h 4824000"/>
                <a:gd name="connsiteX1" fmla="*/ 232354 w 232354"/>
                <a:gd name="connsiteY1" fmla="*/ 0 h 4824000"/>
                <a:gd name="connsiteX2" fmla="*/ 232354 w 232354"/>
                <a:gd name="connsiteY2" fmla="*/ 4824000 h 4824000"/>
                <a:gd name="connsiteX3" fmla="*/ 69741 w 232354"/>
                <a:gd name="connsiteY3" fmla="*/ 4824000 h 4824000"/>
                <a:gd name="connsiteX4" fmla="*/ 75 w 232354"/>
                <a:gd name="connsiteY4" fmla="*/ 4281979 h 4824000"/>
                <a:gd name="connsiteX5" fmla="*/ 4044 w 232354"/>
                <a:gd name="connsiteY5" fmla="*/ 3702543 h 4824000"/>
                <a:gd name="connsiteX6" fmla="*/ 52463 w 232354"/>
                <a:gd name="connsiteY6" fmla="*/ 3337417 h 4824000"/>
                <a:gd name="connsiteX7" fmla="*/ 58813 w 232354"/>
                <a:gd name="connsiteY7" fmla="*/ 2616692 h 4824000"/>
                <a:gd name="connsiteX8" fmla="*/ 41351 w 232354"/>
                <a:gd name="connsiteY8" fmla="*/ 1853898 h 4824000"/>
                <a:gd name="connsiteX9" fmla="*/ 43732 w 232354"/>
                <a:gd name="connsiteY9" fmla="*/ 1094280 h 4824000"/>
                <a:gd name="connsiteX10" fmla="*/ 27063 w 232354"/>
                <a:gd name="connsiteY10" fmla="*/ 349742 h 4824000"/>
                <a:gd name="connsiteX11" fmla="*/ 69741 w 232354"/>
                <a:gd name="connsiteY11" fmla="*/ 0 h 4824000"/>
                <a:gd name="connsiteX0" fmla="*/ 69741 w 232354"/>
                <a:gd name="connsiteY0" fmla="*/ 0 h 4824000"/>
                <a:gd name="connsiteX1" fmla="*/ 232354 w 232354"/>
                <a:gd name="connsiteY1" fmla="*/ 0 h 4824000"/>
                <a:gd name="connsiteX2" fmla="*/ 232354 w 232354"/>
                <a:gd name="connsiteY2" fmla="*/ 4824000 h 4824000"/>
                <a:gd name="connsiteX3" fmla="*/ 69741 w 232354"/>
                <a:gd name="connsiteY3" fmla="*/ 4824000 h 4824000"/>
                <a:gd name="connsiteX4" fmla="*/ 75 w 232354"/>
                <a:gd name="connsiteY4" fmla="*/ 4281979 h 4824000"/>
                <a:gd name="connsiteX5" fmla="*/ 4044 w 232354"/>
                <a:gd name="connsiteY5" fmla="*/ 3702543 h 4824000"/>
                <a:gd name="connsiteX6" fmla="*/ 52463 w 232354"/>
                <a:gd name="connsiteY6" fmla="*/ 3337417 h 4824000"/>
                <a:gd name="connsiteX7" fmla="*/ 58813 w 232354"/>
                <a:gd name="connsiteY7" fmla="*/ 2616692 h 4824000"/>
                <a:gd name="connsiteX8" fmla="*/ 41351 w 232354"/>
                <a:gd name="connsiteY8" fmla="*/ 1853898 h 4824000"/>
                <a:gd name="connsiteX9" fmla="*/ 43732 w 232354"/>
                <a:gd name="connsiteY9" fmla="*/ 1094280 h 4824000"/>
                <a:gd name="connsiteX10" fmla="*/ 27063 w 232354"/>
                <a:gd name="connsiteY10" fmla="*/ 349742 h 4824000"/>
                <a:gd name="connsiteX11" fmla="*/ 69741 w 232354"/>
                <a:gd name="connsiteY11" fmla="*/ 0 h 4824000"/>
                <a:gd name="connsiteX0" fmla="*/ 69666 w 232279"/>
                <a:gd name="connsiteY0" fmla="*/ 0 h 4824000"/>
                <a:gd name="connsiteX1" fmla="*/ 232279 w 232279"/>
                <a:gd name="connsiteY1" fmla="*/ 0 h 4824000"/>
                <a:gd name="connsiteX2" fmla="*/ 232279 w 232279"/>
                <a:gd name="connsiteY2" fmla="*/ 4824000 h 4824000"/>
                <a:gd name="connsiteX3" fmla="*/ 69666 w 232279"/>
                <a:gd name="connsiteY3" fmla="*/ 4824000 h 4824000"/>
                <a:gd name="connsiteX4" fmla="*/ 0 w 232279"/>
                <a:gd name="connsiteY4" fmla="*/ 4281979 h 4824000"/>
                <a:gd name="connsiteX5" fmla="*/ 3969 w 232279"/>
                <a:gd name="connsiteY5" fmla="*/ 3702543 h 4824000"/>
                <a:gd name="connsiteX6" fmla="*/ 52388 w 232279"/>
                <a:gd name="connsiteY6" fmla="*/ 3337417 h 4824000"/>
                <a:gd name="connsiteX7" fmla="*/ 58738 w 232279"/>
                <a:gd name="connsiteY7" fmla="*/ 2616692 h 4824000"/>
                <a:gd name="connsiteX8" fmla="*/ 41276 w 232279"/>
                <a:gd name="connsiteY8" fmla="*/ 1853898 h 4824000"/>
                <a:gd name="connsiteX9" fmla="*/ 43657 w 232279"/>
                <a:gd name="connsiteY9" fmla="*/ 1094280 h 4824000"/>
                <a:gd name="connsiteX10" fmla="*/ 26988 w 232279"/>
                <a:gd name="connsiteY10" fmla="*/ 349742 h 4824000"/>
                <a:gd name="connsiteX11" fmla="*/ 69666 w 232279"/>
                <a:gd name="connsiteY11" fmla="*/ 0 h 4824000"/>
                <a:gd name="connsiteX0" fmla="*/ 69666 w 232279"/>
                <a:gd name="connsiteY0" fmla="*/ 0 h 4824000"/>
                <a:gd name="connsiteX1" fmla="*/ 232279 w 232279"/>
                <a:gd name="connsiteY1" fmla="*/ 0 h 4824000"/>
                <a:gd name="connsiteX2" fmla="*/ 232279 w 232279"/>
                <a:gd name="connsiteY2" fmla="*/ 4824000 h 4824000"/>
                <a:gd name="connsiteX3" fmla="*/ 69666 w 232279"/>
                <a:gd name="connsiteY3" fmla="*/ 4824000 h 4824000"/>
                <a:gd name="connsiteX4" fmla="*/ 0 w 232279"/>
                <a:gd name="connsiteY4" fmla="*/ 4281979 h 4824000"/>
                <a:gd name="connsiteX5" fmla="*/ 3969 w 232279"/>
                <a:gd name="connsiteY5" fmla="*/ 3702543 h 4824000"/>
                <a:gd name="connsiteX6" fmla="*/ 52388 w 232279"/>
                <a:gd name="connsiteY6" fmla="*/ 3337417 h 4824000"/>
                <a:gd name="connsiteX7" fmla="*/ 58738 w 232279"/>
                <a:gd name="connsiteY7" fmla="*/ 2616692 h 4824000"/>
                <a:gd name="connsiteX8" fmla="*/ 41276 w 232279"/>
                <a:gd name="connsiteY8" fmla="*/ 1853898 h 4824000"/>
                <a:gd name="connsiteX9" fmla="*/ 43657 w 232279"/>
                <a:gd name="connsiteY9" fmla="*/ 1094280 h 4824000"/>
                <a:gd name="connsiteX10" fmla="*/ 26988 w 232279"/>
                <a:gd name="connsiteY10" fmla="*/ 349742 h 4824000"/>
                <a:gd name="connsiteX11" fmla="*/ 69666 w 232279"/>
                <a:gd name="connsiteY11" fmla="*/ 0 h 4824000"/>
                <a:gd name="connsiteX0" fmla="*/ 69666 w 232279"/>
                <a:gd name="connsiteY0" fmla="*/ 0 h 4824000"/>
                <a:gd name="connsiteX1" fmla="*/ 232279 w 232279"/>
                <a:gd name="connsiteY1" fmla="*/ 0 h 4824000"/>
                <a:gd name="connsiteX2" fmla="*/ 230983 w 232279"/>
                <a:gd name="connsiteY2" fmla="*/ 1567355 h 4824000"/>
                <a:gd name="connsiteX3" fmla="*/ 232279 w 232279"/>
                <a:gd name="connsiteY3" fmla="*/ 4824000 h 4824000"/>
                <a:gd name="connsiteX4" fmla="*/ 69666 w 232279"/>
                <a:gd name="connsiteY4" fmla="*/ 4824000 h 4824000"/>
                <a:gd name="connsiteX5" fmla="*/ 0 w 232279"/>
                <a:gd name="connsiteY5" fmla="*/ 4281979 h 4824000"/>
                <a:gd name="connsiteX6" fmla="*/ 3969 w 232279"/>
                <a:gd name="connsiteY6" fmla="*/ 3702543 h 4824000"/>
                <a:gd name="connsiteX7" fmla="*/ 52388 w 232279"/>
                <a:gd name="connsiteY7" fmla="*/ 3337417 h 4824000"/>
                <a:gd name="connsiteX8" fmla="*/ 58738 w 232279"/>
                <a:gd name="connsiteY8" fmla="*/ 2616692 h 4824000"/>
                <a:gd name="connsiteX9" fmla="*/ 41276 w 232279"/>
                <a:gd name="connsiteY9" fmla="*/ 1853898 h 4824000"/>
                <a:gd name="connsiteX10" fmla="*/ 43657 w 232279"/>
                <a:gd name="connsiteY10" fmla="*/ 1094280 h 4824000"/>
                <a:gd name="connsiteX11" fmla="*/ 26988 w 232279"/>
                <a:gd name="connsiteY11" fmla="*/ 349742 h 4824000"/>
                <a:gd name="connsiteX12" fmla="*/ 69666 w 232279"/>
                <a:gd name="connsiteY12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32279 w 233364"/>
                <a:gd name="connsiteY4" fmla="*/ 4824000 h 4824000"/>
                <a:gd name="connsiteX5" fmla="*/ 69666 w 233364"/>
                <a:gd name="connsiteY5" fmla="*/ 4824000 h 4824000"/>
                <a:gd name="connsiteX6" fmla="*/ 0 w 233364"/>
                <a:gd name="connsiteY6" fmla="*/ 4281979 h 4824000"/>
                <a:gd name="connsiteX7" fmla="*/ 3969 w 233364"/>
                <a:gd name="connsiteY7" fmla="*/ 3702543 h 4824000"/>
                <a:gd name="connsiteX8" fmla="*/ 52388 w 233364"/>
                <a:gd name="connsiteY8" fmla="*/ 3337417 h 4824000"/>
                <a:gd name="connsiteX9" fmla="*/ 58738 w 233364"/>
                <a:gd name="connsiteY9" fmla="*/ 2616692 h 4824000"/>
                <a:gd name="connsiteX10" fmla="*/ 41276 w 233364"/>
                <a:gd name="connsiteY10" fmla="*/ 1853898 h 4824000"/>
                <a:gd name="connsiteX11" fmla="*/ 43657 w 233364"/>
                <a:gd name="connsiteY11" fmla="*/ 1094280 h 4824000"/>
                <a:gd name="connsiteX12" fmla="*/ 26988 w 233364"/>
                <a:gd name="connsiteY12" fmla="*/ 349742 h 4824000"/>
                <a:gd name="connsiteX13" fmla="*/ 69666 w 233364"/>
                <a:gd name="connsiteY13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28601 w 233364"/>
                <a:gd name="connsiteY4" fmla="*/ 1972167 h 4824000"/>
                <a:gd name="connsiteX5" fmla="*/ 232279 w 233364"/>
                <a:gd name="connsiteY5" fmla="*/ 4824000 h 4824000"/>
                <a:gd name="connsiteX6" fmla="*/ 69666 w 233364"/>
                <a:gd name="connsiteY6" fmla="*/ 4824000 h 4824000"/>
                <a:gd name="connsiteX7" fmla="*/ 0 w 233364"/>
                <a:gd name="connsiteY7" fmla="*/ 4281979 h 4824000"/>
                <a:gd name="connsiteX8" fmla="*/ 3969 w 233364"/>
                <a:gd name="connsiteY8" fmla="*/ 3702543 h 4824000"/>
                <a:gd name="connsiteX9" fmla="*/ 52388 w 233364"/>
                <a:gd name="connsiteY9" fmla="*/ 3337417 h 4824000"/>
                <a:gd name="connsiteX10" fmla="*/ 58738 w 233364"/>
                <a:gd name="connsiteY10" fmla="*/ 2616692 h 4824000"/>
                <a:gd name="connsiteX11" fmla="*/ 41276 w 233364"/>
                <a:gd name="connsiteY11" fmla="*/ 1853898 h 4824000"/>
                <a:gd name="connsiteX12" fmla="*/ 43657 w 233364"/>
                <a:gd name="connsiteY12" fmla="*/ 1094280 h 4824000"/>
                <a:gd name="connsiteX13" fmla="*/ 26988 w 233364"/>
                <a:gd name="connsiteY13" fmla="*/ 349742 h 4824000"/>
                <a:gd name="connsiteX14" fmla="*/ 69666 w 233364"/>
                <a:gd name="connsiteY14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28601 w 233364"/>
                <a:gd name="connsiteY4" fmla="*/ 1972167 h 4824000"/>
                <a:gd name="connsiteX5" fmla="*/ 228601 w 233364"/>
                <a:gd name="connsiteY5" fmla="*/ 2415080 h 4824000"/>
                <a:gd name="connsiteX6" fmla="*/ 232279 w 233364"/>
                <a:gd name="connsiteY6" fmla="*/ 4824000 h 4824000"/>
                <a:gd name="connsiteX7" fmla="*/ 69666 w 233364"/>
                <a:gd name="connsiteY7" fmla="*/ 4824000 h 4824000"/>
                <a:gd name="connsiteX8" fmla="*/ 0 w 233364"/>
                <a:gd name="connsiteY8" fmla="*/ 4281979 h 4824000"/>
                <a:gd name="connsiteX9" fmla="*/ 3969 w 233364"/>
                <a:gd name="connsiteY9" fmla="*/ 3702543 h 4824000"/>
                <a:gd name="connsiteX10" fmla="*/ 52388 w 233364"/>
                <a:gd name="connsiteY10" fmla="*/ 3337417 h 4824000"/>
                <a:gd name="connsiteX11" fmla="*/ 58738 w 233364"/>
                <a:gd name="connsiteY11" fmla="*/ 2616692 h 4824000"/>
                <a:gd name="connsiteX12" fmla="*/ 41276 w 233364"/>
                <a:gd name="connsiteY12" fmla="*/ 1853898 h 4824000"/>
                <a:gd name="connsiteX13" fmla="*/ 43657 w 233364"/>
                <a:gd name="connsiteY13" fmla="*/ 1094280 h 4824000"/>
                <a:gd name="connsiteX14" fmla="*/ 26988 w 233364"/>
                <a:gd name="connsiteY14" fmla="*/ 349742 h 4824000"/>
                <a:gd name="connsiteX15" fmla="*/ 69666 w 233364"/>
                <a:gd name="connsiteY15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28601 w 233364"/>
                <a:gd name="connsiteY4" fmla="*/ 1972167 h 4824000"/>
                <a:gd name="connsiteX5" fmla="*/ 228601 w 233364"/>
                <a:gd name="connsiteY5" fmla="*/ 2415080 h 4824000"/>
                <a:gd name="connsiteX6" fmla="*/ 226219 w 233364"/>
                <a:gd name="connsiteY6" fmla="*/ 2824655 h 4824000"/>
                <a:gd name="connsiteX7" fmla="*/ 232279 w 233364"/>
                <a:gd name="connsiteY7" fmla="*/ 4824000 h 4824000"/>
                <a:gd name="connsiteX8" fmla="*/ 69666 w 233364"/>
                <a:gd name="connsiteY8" fmla="*/ 4824000 h 4824000"/>
                <a:gd name="connsiteX9" fmla="*/ 0 w 233364"/>
                <a:gd name="connsiteY9" fmla="*/ 4281979 h 4824000"/>
                <a:gd name="connsiteX10" fmla="*/ 3969 w 233364"/>
                <a:gd name="connsiteY10" fmla="*/ 3702543 h 4824000"/>
                <a:gd name="connsiteX11" fmla="*/ 52388 w 233364"/>
                <a:gd name="connsiteY11" fmla="*/ 3337417 h 4824000"/>
                <a:gd name="connsiteX12" fmla="*/ 58738 w 233364"/>
                <a:gd name="connsiteY12" fmla="*/ 2616692 h 4824000"/>
                <a:gd name="connsiteX13" fmla="*/ 41276 w 233364"/>
                <a:gd name="connsiteY13" fmla="*/ 1853898 h 4824000"/>
                <a:gd name="connsiteX14" fmla="*/ 43657 w 233364"/>
                <a:gd name="connsiteY14" fmla="*/ 1094280 h 4824000"/>
                <a:gd name="connsiteX15" fmla="*/ 26988 w 233364"/>
                <a:gd name="connsiteY15" fmla="*/ 349742 h 4824000"/>
                <a:gd name="connsiteX16" fmla="*/ 69666 w 233364"/>
                <a:gd name="connsiteY16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28601 w 233364"/>
                <a:gd name="connsiteY4" fmla="*/ 1972167 h 4824000"/>
                <a:gd name="connsiteX5" fmla="*/ 228601 w 233364"/>
                <a:gd name="connsiteY5" fmla="*/ 2415080 h 4824000"/>
                <a:gd name="connsiteX6" fmla="*/ 226219 w 233364"/>
                <a:gd name="connsiteY6" fmla="*/ 2824655 h 4824000"/>
                <a:gd name="connsiteX7" fmla="*/ 226219 w 233364"/>
                <a:gd name="connsiteY7" fmla="*/ 3241373 h 4824000"/>
                <a:gd name="connsiteX8" fmla="*/ 232279 w 233364"/>
                <a:gd name="connsiteY8" fmla="*/ 4824000 h 4824000"/>
                <a:gd name="connsiteX9" fmla="*/ 69666 w 233364"/>
                <a:gd name="connsiteY9" fmla="*/ 4824000 h 4824000"/>
                <a:gd name="connsiteX10" fmla="*/ 0 w 233364"/>
                <a:gd name="connsiteY10" fmla="*/ 4281979 h 4824000"/>
                <a:gd name="connsiteX11" fmla="*/ 3969 w 233364"/>
                <a:gd name="connsiteY11" fmla="*/ 3702543 h 4824000"/>
                <a:gd name="connsiteX12" fmla="*/ 52388 w 233364"/>
                <a:gd name="connsiteY12" fmla="*/ 3337417 h 4824000"/>
                <a:gd name="connsiteX13" fmla="*/ 58738 w 233364"/>
                <a:gd name="connsiteY13" fmla="*/ 2616692 h 4824000"/>
                <a:gd name="connsiteX14" fmla="*/ 41276 w 233364"/>
                <a:gd name="connsiteY14" fmla="*/ 1853898 h 4824000"/>
                <a:gd name="connsiteX15" fmla="*/ 43657 w 233364"/>
                <a:gd name="connsiteY15" fmla="*/ 1094280 h 4824000"/>
                <a:gd name="connsiteX16" fmla="*/ 26988 w 233364"/>
                <a:gd name="connsiteY16" fmla="*/ 349742 h 4824000"/>
                <a:gd name="connsiteX17" fmla="*/ 69666 w 233364"/>
                <a:gd name="connsiteY17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28601 w 233364"/>
                <a:gd name="connsiteY4" fmla="*/ 1972167 h 4824000"/>
                <a:gd name="connsiteX5" fmla="*/ 228601 w 233364"/>
                <a:gd name="connsiteY5" fmla="*/ 2415080 h 4824000"/>
                <a:gd name="connsiteX6" fmla="*/ 226219 w 233364"/>
                <a:gd name="connsiteY6" fmla="*/ 2824655 h 4824000"/>
                <a:gd name="connsiteX7" fmla="*/ 226219 w 233364"/>
                <a:gd name="connsiteY7" fmla="*/ 3241373 h 4824000"/>
                <a:gd name="connsiteX8" fmla="*/ 226219 w 233364"/>
                <a:gd name="connsiteY8" fmla="*/ 3689048 h 4824000"/>
                <a:gd name="connsiteX9" fmla="*/ 232279 w 233364"/>
                <a:gd name="connsiteY9" fmla="*/ 4824000 h 4824000"/>
                <a:gd name="connsiteX10" fmla="*/ 69666 w 233364"/>
                <a:gd name="connsiteY10" fmla="*/ 4824000 h 4824000"/>
                <a:gd name="connsiteX11" fmla="*/ 0 w 233364"/>
                <a:gd name="connsiteY11" fmla="*/ 4281979 h 4824000"/>
                <a:gd name="connsiteX12" fmla="*/ 3969 w 233364"/>
                <a:gd name="connsiteY12" fmla="*/ 3702543 h 4824000"/>
                <a:gd name="connsiteX13" fmla="*/ 52388 w 233364"/>
                <a:gd name="connsiteY13" fmla="*/ 3337417 h 4824000"/>
                <a:gd name="connsiteX14" fmla="*/ 58738 w 233364"/>
                <a:gd name="connsiteY14" fmla="*/ 2616692 h 4824000"/>
                <a:gd name="connsiteX15" fmla="*/ 41276 w 233364"/>
                <a:gd name="connsiteY15" fmla="*/ 1853898 h 4824000"/>
                <a:gd name="connsiteX16" fmla="*/ 43657 w 233364"/>
                <a:gd name="connsiteY16" fmla="*/ 1094280 h 4824000"/>
                <a:gd name="connsiteX17" fmla="*/ 26988 w 233364"/>
                <a:gd name="connsiteY17" fmla="*/ 349742 h 4824000"/>
                <a:gd name="connsiteX18" fmla="*/ 69666 w 233364"/>
                <a:gd name="connsiteY18" fmla="*/ 0 h 4824000"/>
                <a:gd name="connsiteX0" fmla="*/ 69666 w 245271"/>
                <a:gd name="connsiteY0" fmla="*/ 0 h 4824000"/>
                <a:gd name="connsiteX1" fmla="*/ 232279 w 245271"/>
                <a:gd name="connsiteY1" fmla="*/ 0 h 4824000"/>
                <a:gd name="connsiteX2" fmla="*/ 245271 w 245271"/>
                <a:gd name="connsiteY2" fmla="*/ 1150636 h 4824000"/>
                <a:gd name="connsiteX3" fmla="*/ 230983 w 245271"/>
                <a:gd name="connsiteY3" fmla="*/ 1567355 h 4824000"/>
                <a:gd name="connsiteX4" fmla="*/ 228601 w 245271"/>
                <a:gd name="connsiteY4" fmla="*/ 1972167 h 4824000"/>
                <a:gd name="connsiteX5" fmla="*/ 228601 w 245271"/>
                <a:gd name="connsiteY5" fmla="*/ 2415080 h 4824000"/>
                <a:gd name="connsiteX6" fmla="*/ 226219 w 245271"/>
                <a:gd name="connsiteY6" fmla="*/ 2824655 h 4824000"/>
                <a:gd name="connsiteX7" fmla="*/ 226219 w 245271"/>
                <a:gd name="connsiteY7" fmla="*/ 3241373 h 4824000"/>
                <a:gd name="connsiteX8" fmla="*/ 226219 w 245271"/>
                <a:gd name="connsiteY8" fmla="*/ 3689048 h 4824000"/>
                <a:gd name="connsiteX9" fmla="*/ 232279 w 245271"/>
                <a:gd name="connsiteY9" fmla="*/ 4824000 h 4824000"/>
                <a:gd name="connsiteX10" fmla="*/ 69666 w 245271"/>
                <a:gd name="connsiteY10" fmla="*/ 4824000 h 4824000"/>
                <a:gd name="connsiteX11" fmla="*/ 0 w 245271"/>
                <a:gd name="connsiteY11" fmla="*/ 4281979 h 4824000"/>
                <a:gd name="connsiteX12" fmla="*/ 3969 w 245271"/>
                <a:gd name="connsiteY12" fmla="*/ 3702543 h 4824000"/>
                <a:gd name="connsiteX13" fmla="*/ 52388 w 245271"/>
                <a:gd name="connsiteY13" fmla="*/ 3337417 h 4824000"/>
                <a:gd name="connsiteX14" fmla="*/ 58738 w 245271"/>
                <a:gd name="connsiteY14" fmla="*/ 2616692 h 4824000"/>
                <a:gd name="connsiteX15" fmla="*/ 41276 w 245271"/>
                <a:gd name="connsiteY15" fmla="*/ 1853898 h 4824000"/>
                <a:gd name="connsiteX16" fmla="*/ 43657 w 245271"/>
                <a:gd name="connsiteY16" fmla="*/ 1094280 h 4824000"/>
                <a:gd name="connsiteX17" fmla="*/ 26988 w 245271"/>
                <a:gd name="connsiteY17" fmla="*/ 349742 h 4824000"/>
                <a:gd name="connsiteX18" fmla="*/ 69666 w 245271"/>
                <a:gd name="connsiteY18" fmla="*/ 0 h 4824000"/>
                <a:gd name="connsiteX0" fmla="*/ 69666 w 245271"/>
                <a:gd name="connsiteY0" fmla="*/ 0 h 4824000"/>
                <a:gd name="connsiteX1" fmla="*/ 232279 w 245271"/>
                <a:gd name="connsiteY1" fmla="*/ 0 h 4824000"/>
                <a:gd name="connsiteX2" fmla="*/ 245271 w 245271"/>
                <a:gd name="connsiteY2" fmla="*/ 1150636 h 4824000"/>
                <a:gd name="connsiteX3" fmla="*/ 230983 w 245271"/>
                <a:gd name="connsiteY3" fmla="*/ 1567355 h 4824000"/>
                <a:gd name="connsiteX4" fmla="*/ 228601 w 245271"/>
                <a:gd name="connsiteY4" fmla="*/ 1972167 h 4824000"/>
                <a:gd name="connsiteX5" fmla="*/ 228601 w 245271"/>
                <a:gd name="connsiteY5" fmla="*/ 2415080 h 4824000"/>
                <a:gd name="connsiteX6" fmla="*/ 226219 w 245271"/>
                <a:gd name="connsiteY6" fmla="*/ 2824655 h 4824000"/>
                <a:gd name="connsiteX7" fmla="*/ 226219 w 245271"/>
                <a:gd name="connsiteY7" fmla="*/ 3241373 h 4824000"/>
                <a:gd name="connsiteX8" fmla="*/ 226219 w 245271"/>
                <a:gd name="connsiteY8" fmla="*/ 3689048 h 4824000"/>
                <a:gd name="connsiteX9" fmla="*/ 232279 w 245271"/>
                <a:gd name="connsiteY9" fmla="*/ 4824000 h 4824000"/>
                <a:gd name="connsiteX10" fmla="*/ 69666 w 245271"/>
                <a:gd name="connsiteY10" fmla="*/ 4824000 h 4824000"/>
                <a:gd name="connsiteX11" fmla="*/ 0 w 245271"/>
                <a:gd name="connsiteY11" fmla="*/ 4281979 h 4824000"/>
                <a:gd name="connsiteX12" fmla="*/ 3969 w 245271"/>
                <a:gd name="connsiteY12" fmla="*/ 3702543 h 4824000"/>
                <a:gd name="connsiteX13" fmla="*/ 52388 w 245271"/>
                <a:gd name="connsiteY13" fmla="*/ 3337417 h 4824000"/>
                <a:gd name="connsiteX14" fmla="*/ 58738 w 245271"/>
                <a:gd name="connsiteY14" fmla="*/ 2616692 h 4824000"/>
                <a:gd name="connsiteX15" fmla="*/ 41276 w 245271"/>
                <a:gd name="connsiteY15" fmla="*/ 1853898 h 4824000"/>
                <a:gd name="connsiteX16" fmla="*/ 43657 w 245271"/>
                <a:gd name="connsiteY16" fmla="*/ 1094280 h 4824000"/>
                <a:gd name="connsiteX17" fmla="*/ 26988 w 245271"/>
                <a:gd name="connsiteY17" fmla="*/ 349742 h 4824000"/>
                <a:gd name="connsiteX18" fmla="*/ 69666 w 245271"/>
                <a:gd name="connsiteY18" fmla="*/ 0 h 4824000"/>
                <a:gd name="connsiteX0" fmla="*/ 69666 w 254803"/>
                <a:gd name="connsiteY0" fmla="*/ 0 h 4824000"/>
                <a:gd name="connsiteX1" fmla="*/ 232279 w 254803"/>
                <a:gd name="connsiteY1" fmla="*/ 0 h 4824000"/>
                <a:gd name="connsiteX2" fmla="*/ 245271 w 254803"/>
                <a:gd name="connsiteY2" fmla="*/ 1150636 h 4824000"/>
                <a:gd name="connsiteX3" fmla="*/ 254796 w 254803"/>
                <a:gd name="connsiteY3" fmla="*/ 1567355 h 4824000"/>
                <a:gd name="connsiteX4" fmla="*/ 228601 w 254803"/>
                <a:gd name="connsiteY4" fmla="*/ 1972167 h 4824000"/>
                <a:gd name="connsiteX5" fmla="*/ 228601 w 254803"/>
                <a:gd name="connsiteY5" fmla="*/ 2415080 h 4824000"/>
                <a:gd name="connsiteX6" fmla="*/ 226219 w 254803"/>
                <a:gd name="connsiteY6" fmla="*/ 2824655 h 4824000"/>
                <a:gd name="connsiteX7" fmla="*/ 226219 w 254803"/>
                <a:gd name="connsiteY7" fmla="*/ 3241373 h 4824000"/>
                <a:gd name="connsiteX8" fmla="*/ 226219 w 254803"/>
                <a:gd name="connsiteY8" fmla="*/ 3689048 h 4824000"/>
                <a:gd name="connsiteX9" fmla="*/ 232279 w 254803"/>
                <a:gd name="connsiteY9" fmla="*/ 4824000 h 4824000"/>
                <a:gd name="connsiteX10" fmla="*/ 69666 w 254803"/>
                <a:gd name="connsiteY10" fmla="*/ 4824000 h 4824000"/>
                <a:gd name="connsiteX11" fmla="*/ 0 w 254803"/>
                <a:gd name="connsiteY11" fmla="*/ 4281979 h 4824000"/>
                <a:gd name="connsiteX12" fmla="*/ 3969 w 254803"/>
                <a:gd name="connsiteY12" fmla="*/ 3702543 h 4824000"/>
                <a:gd name="connsiteX13" fmla="*/ 52388 w 254803"/>
                <a:gd name="connsiteY13" fmla="*/ 3337417 h 4824000"/>
                <a:gd name="connsiteX14" fmla="*/ 58738 w 254803"/>
                <a:gd name="connsiteY14" fmla="*/ 2616692 h 4824000"/>
                <a:gd name="connsiteX15" fmla="*/ 41276 w 254803"/>
                <a:gd name="connsiteY15" fmla="*/ 1853898 h 4824000"/>
                <a:gd name="connsiteX16" fmla="*/ 43657 w 254803"/>
                <a:gd name="connsiteY16" fmla="*/ 1094280 h 4824000"/>
                <a:gd name="connsiteX17" fmla="*/ 26988 w 254803"/>
                <a:gd name="connsiteY17" fmla="*/ 349742 h 4824000"/>
                <a:gd name="connsiteX18" fmla="*/ 69666 w 254803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28601 w 254796"/>
                <a:gd name="connsiteY4" fmla="*/ 1972167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28601 w 254796"/>
                <a:gd name="connsiteY4" fmla="*/ 1972167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52413 w 254796"/>
                <a:gd name="connsiteY7" fmla="*/ 3248516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52413 w 254796"/>
                <a:gd name="connsiteY7" fmla="*/ 3248516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52413 w 254796"/>
                <a:gd name="connsiteY7" fmla="*/ 3248516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52413 w 254796"/>
                <a:gd name="connsiteY7" fmla="*/ 3248516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4796" h="4824000">
                  <a:moveTo>
                    <a:pt x="69666" y="0"/>
                  </a:moveTo>
                  <a:lnTo>
                    <a:pt x="232279" y="0"/>
                  </a:lnTo>
                  <a:cubicBezTo>
                    <a:pt x="232641" y="382752"/>
                    <a:pt x="244909" y="767884"/>
                    <a:pt x="245271" y="1150636"/>
                  </a:cubicBezTo>
                  <a:cubicBezTo>
                    <a:pt x="192089" y="1364155"/>
                    <a:pt x="219872" y="1444324"/>
                    <a:pt x="254796" y="1567355"/>
                  </a:cubicBezTo>
                  <a:cubicBezTo>
                    <a:pt x="177008" y="1816592"/>
                    <a:pt x="213520" y="1889617"/>
                    <a:pt x="252413" y="1976929"/>
                  </a:cubicBezTo>
                  <a:cubicBezTo>
                    <a:pt x="151607" y="2225372"/>
                    <a:pt x="222250" y="2278556"/>
                    <a:pt x="247651" y="2400793"/>
                  </a:cubicBezTo>
                  <a:cubicBezTo>
                    <a:pt x="200026" y="2551605"/>
                    <a:pt x="190501" y="2678605"/>
                    <a:pt x="250032" y="2824655"/>
                  </a:cubicBezTo>
                  <a:cubicBezTo>
                    <a:pt x="168275" y="3075480"/>
                    <a:pt x="210345" y="3121516"/>
                    <a:pt x="252413" y="3248516"/>
                  </a:cubicBezTo>
                  <a:cubicBezTo>
                    <a:pt x="146051" y="3507279"/>
                    <a:pt x="234950" y="3542204"/>
                    <a:pt x="226219" y="3689048"/>
                  </a:cubicBezTo>
                  <a:lnTo>
                    <a:pt x="232279" y="4824000"/>
                  </a:lnTo>
                  <a:lnTo>
                    <a:pt x="69666" y="4824000"/>
                  </a:lnTo>
                  <a:cubicBezTo>
                    <a:pt x="39684" y="4734457"/>
                    <a:pt x="163746" y="4403007"/>
                    <a:pt x="0" y="4281979"/>
                  </a:cubicBezTo>
                  <a:cubicBezTo>
                    <a:pt x="55329" y="4153806"/>
                    <a:pt x="30163" y="3852826"/>
                    <a:pt x="3969" y="3702543"/>
                  </a:cubicBezTo>
                  <a:cubicBezTo>
                    <a:pt x="75406" y="3685610"/>
                    <a:pt x="76200" y="3391392"/>
                    <a:pt x="52388" y="3337417"/>
                  </a:cubicBezTo>
                  <a:cubicBezTo>
                    <a:pt x="78582" y="3312017"/>
                    <a:pt x="80433" y="2689717"/>
                    <a:pt x="58738" y="2616692"/>
                  </a:cubicBezTo>
                  <a:cubicBezTo>
                    <a:pt x="89430" y="2557690"/>
                    <a:pt x="86784" y="1951000"/>
                    <a:pt x="41276" y="1853898"/>
                  </a:cubicBezTo>
                  <a:cubicBezTo>
                    <a:pt x="84138" y="1886443"/>
                    <a:pt x="91283" y="1149842"/>
                    <a:pt x="43657" y="1094280"/>
                  </a:cubicBezTo>
                  <a:cubicBezTo>
                    <a:pt x="82552" y="1077875"/>
                    <a:pt x="92869" y="399484"/>
                    <a:pt x="26988" y="349742"/>
                  </a:cubicBezTo>
                  <a:cubicBezTo>
                    <a:pt x="97570" y="283168"/>
                    <a:pt x="60996" y="116581"/>
                    <a:pt x="69666" y="0"/>
                  </a:cubicBezTo>
                  <a:close/>
                </a:path>
              </a:pathLst>
            </a:custGeom>
            <a:solidFill>
              <a:srgbClr val="F0AB00">
                <a:lumMod val="20000"/>
                <a:lumOff val="8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335" name="Rectangle 6867">
              <a:extLst>
                <a:ext uri="{FF2B5EF4-FFF2-40B4-BE49-F238E27FC236}">
                  <a16:creationId xmlns:a16="http://schemas.microsoft.com/office/drawing/2014/main" id="{4BC32478-53D4-CC69-E98D-196AB39B852C}"/>
                </a:ext>
              </a:extLst>
            </p:cNvPr>
            <p:cNvSpPr/>
            <p:nvPr/>
          </p:nvSpPr>
          <p:spPr>
            <a:xfrm>
              <a:off x="8716593" y="2997549"/>
              <a:ext cx="195395" cy="712257"/>
            </a:xfrm>
            <a:custGeom>
              <a:avLst/>
              <a:gdLst>
                <a:gd name="connsiteX0" fmla="*/ 0 w 162613"/>
                <a:gd name="connsiteY0" fmla="*/ 0 h 4824000"/>
                <a:gd name="connsiteX1" fmla="*/ 162613 w 162613"/>
                <a:gd name="connsiteY1" fmla="*/ 0 h 4824000"/>
                <a:gd name="connsiteX2" fmla="*/ 162613 w 162613"/>
                <a:gd name="connsiteY2" fmla="*/ 4824000 h 4824000"/>
                <a:gd name="connsiteX3" fmla="*/ 0 w 162613"/>
                <a:gd name="connsiteY3" fmla="*/ 4824000 h 4824000"/>
                <a:gd name="connsiteX4" fmla="*/ 0 w 162613"/>
                <a:gd name="connsiteY4" fmla="*/ 0 h 4824000"/>
                <a:gd name="connsiteX0" fmla="*/ 4578 w 167191"/>
                <a:gd name="connsiteY0" fmla="*/ 0 h 4824000"/>
                <a:gd name="connsiteX1" fmla="*/ 167191 w 167191"/>
                <a:gd name="connsiteY1" fmla="*/ 0 h 4824000"/>
                <a:gd name="connsiteX2" fmla="*/ 167191 w 167191"/>
                <a:gd name="connsiteY2" fmla="*/ 4824000 h 4824000"/>
                <a:gd name="connsiteX3" fmla="*/ 4578 w 167191"/>
                <a:gd name="connsiteY3" fmla="*/ 4824000 h 4824000"/>
                <a:gd name="connsiteX4" fmla="*/ 0 w 167191"/>
                <a:gd name="connsiteY4" fmla="*/ 349742 h 4824000"/>
                <a:gd name="connsiteX5" fmla="*/ 4578 w 167191"/>
                <a:gd name="connsiteY5" fmla="*/ 0 h 4824000"/>
                <a:gd name="connsiteX0" fmla="*/ 4578 w 167191"/>
                <a:gd name="connsiteY0" fmla="*/ 0 h 4824000"/>
                <a:gd name="connsiteX1" fmla="*/ 167191 w 167191"/>
                <a:gd name="connsiteY1" fmla="*/ 0 h 4824000"/>
                <a:gd name="connsiteX2" fmla="*/ 167191 w 167191"/>
                <a:gd name="connsiteY2" fmla="*/ 4824000 h 4824000"/>
                <a:gd name="connsiteX3" fmla="*/ 4578 w 167191"/>
                <a:gd name="connsiteY3" fmla="*/ 4824000 h 4824000"/>
                <a:gd name="connsiteX4" fmla="*/ 0 w 167191"/>
                <a:gd name="connsiteY4" fmla="*/ 1099042 h 4824000"/>
                <a:gd name="connsiteX5" fmla="*/ 0 w 167191"/>
                <a:gd name="connsiteY5" fmla="*/ 349742 h 4824000"/>
                <a:gd name="connsiteX6" fmla="*/ 4578 w 167191"/>
                <a:gd name="connsiteY6" fmla="*/ 0 h 4824000"/>
                <a:gd name="connsiteX0" fmla="*/ 4578 w 167191"/>
                <a:gd name="connsiteY0" fmla="*/ 0 h 4824000"/>
                <a:gd name="connsiteX1" fmla="*/ 167191 w 167191"/>
                <a:gd name="connsiteY1" fmla="*/ 0 h 4824000"/>
                <a:gd name="connsiteX2" fmla="*/ 167191 w 167191"/>
                <a:gd name="connsiteY2" fmla="*/ 4824000 h 4824000"/>
                <a:gd name="connsiteX3" fmla="*/ 4578 w 167191"/>
                <a:gd name="connsiteY3" fmla="*/ 4824000 h 4824000"/>
                <a:gd name="connsiteX4" fmla="*/ 0 w 167191"/>
                <a:gd name="connsiteY4" fmla="*/ 1861042 h 4824000"/>
                <a:gd name="connsiteX5" fmla="*/ 0 w 167191"/>
                <a:gd name="connsiteY5" fmla="*/ 1099042 h 4824000"/>
                <a:gd name="connsiteX6" fmla="*/ 0 w 167191"/>
                <a:gd name="connsiteY6" fmla="*/ 349742 h 4824000"/>
                <a:gd name="connsiteX7" fmla="*/ 4578 w 167191"/>
                <a:gd name="connsiteY7" fmla="*/ 0 h 4824000"/>
                <a:gd name="connsiteX0" fmla="*/ 10928 w 173541"/>
                <a:gd name="connsiteY0" fmla="*/ 0 h 4824000"/>
                <a:gd name="connsiteX1" fmla="*/ 173541 w 173541"/>
                <a:gd name="connsiteY1" fmla="*/ 0 h 4824000"/>
                <a:gd name="connsiteX2" fmla="*/ 173541 w 173541"/>
                <a:gd name="connsiteY2" fmla="*/ 4824000 h 4824000"/>
                <a:gd name="connsiteX3" fmla="*/ 10928 w 173541"/>
                <a:gd name="connsiteY3" fmla="*/ 4824000 h 4824000"/>
                <a:gd name="connsiteX4" fmla="*/ 0 w 173541"/>
                <a:gd name="connsiteY4" fmla="*/ 2616692 h 4824000"/>
                <a:gd name="connsiteX5" fmla="*/ 6350 w 173541"/>
                <a:gd name="connsiteY5" fmla="*/ 1861042 h 4824000"/>
                <a:gd name="connsiteX6" fmla="*/ 6350 w 173541"/>
                <a:gd name="connsiteY6" fmla="*/ 1099042 h 4824000"/>
                <a:gd name="connsiteX7" fmla="*/ 6350 w 173541"/>
                <a:gd name="connsiteY7" fmla="*/ 349742 h 4824000"/>
                <a:gd name="connsiteX8" fmla="*/ 10928 w 173541"/>
                <a:gd name="connsiteY8" fmla="*/ 0 h 4824000"/>
                <a:gd name="connsiteX0" fmla="*/ 15870 w 178483"/>
                <a:gd name="connsiteY0" fmla="*/ 0 h 4824000"/>
                <a:gd name="connsiteX1" fmla="*/ 178483 w 178483"/>
                <a:gd name="connsiteY1" fmla="*/ 0 h 4824000"/>
                <a:gd name="connsiteX2" fmla="*/ 178483 w 178483"/>
                <a:gd name="connsiteY2" fmla="*/ 4824000 h 4824000"/>
                <a:gd name="connsiteX3" fmla="*/ 15870 w 178483"/>
                <a:gd name="connsiteY3" fmla="*/ 4824000 h 4824000"/>
                <a:gd name="connsiteX4" fmla="*/ 4942 w 178483"/>
                <a:gd name="connsiteY4" fmla="*/ 3683492 h 4824000"/>
                <a:gd name="connsiteX5" fmla="*/ 4942 w 178483"/>
                <a:gd name="connsiteY5" fmla="*/ 2616692 h 4824000"/>
                <a:gd name="connsiteX6" fmla="*/ 11292 w 178483"/>
                <a:gd name="connsiteY6" fmla="*/ 1861042 h 4824000"/>
                <a:gd name="connsiteX7" fmla="*/ 11292 w 178483"/>
                <a:gd name="connsiteY7" fmla="*/ 1099042 h 4824000"/>
                <a:gd name="connsiteX8" fmla="*/ 11292 w 178483"/>
                <a:gd name="connsiteY8" fmla="*/ 349742 h 4824000"/>
                <a:gd name="connsiteX9" fmla="*/ 15870 w 178483"/>
                <a:gd name="connsiteY9" fmla="*/ 0 h 4824000"/>
                <a:gd name="connsiteX0" fmla="*/ 19225 w 181838"/>
                <a:gd name="connsiteY0" fmla="*/ 0 h 4824000"/>
                <a:gd name="connsiteX1" fmla="*/ 181838 w 181838"/>
                <a:gd name="connsiteY1" fmla="*/ 0 h 4824000"/>
                <a:gd name="connsiteX2" fmla="*/ 181838 w 181838"/>
                <a:gd name="connsiteY2" fmla="*/ 4824000 h 4824000"/>
                <a:gd name="connsiteX3" fmla="*/ 19225 w 181838"/>
                <a:gd name="connsiteY3" fmla="*/ 4824000 h 4824000"/>
                <a:gd name="connsiteX4" fmla="*/ 1947 w 181838"/>
                <a:gd name="connsiteY4" fmla="*/ 4286742 h 4824000"/>
                <a:gd name="connsiteX5" fmla="*/ 8297 w 181838"/>
                <a:gd name="connsiteY5" fmla="*/ 3683492 h 4824000"/>
                <a:gd name="connsiteX6" fmla="*/ 8297 w 181838"/>
                <a:gd name="connsiteY6" fmla="*/ 2616692 h 4824000"/>
                <a:gd name="connsiteX7" fmla="*/ 14647 w 181838"/>
                <a:gd name="connsiteY7" fmla="*/ 1861042 h 4824000"/>
                <a:gd name="connsiteX8" fmla="*/ 14647 w 181838"/>
                <a:gd name="connsiteY8" fmla="*/ 1099042 h 4824000"/>
                <a:gd name="connsiteX9" fmla="*/ 14647 w 181838"/>
                <a:gd name="connsiteY9" fmla="*/ 349742 h 4824000"/>
                <a:gd name="connsiteX10" fmla="*/ 19225 w 181838"/>
                <a:gd name="connsiteY10" fmla="*/ 0 h 4824000"/>
                <a:gd name="connsiteX0" fmla="*/ 19225 w 181838"/>
                <a:gd name="connsiteY0" fmla="*/ 0 h 4824000"/>
                <a:gd name="connsiteX1" fmla="*/ 181838 w 181838"/>
                <a:gd name="connsiteY1" fmla="*/ 0 h 4824000"/>
                <a:gd name="connsiteX2" fmla="*/ 181838 w 181838"/>
                <a:gd name="connsiteY2" fmla="*/ 4824000 h 4824000"/>
                <a:gd name="connsiteX3" fmla="*/ 19225 w 181838"/>
                <a:gd name="connsiteY3" fmla="*/ 4824000 h 4824000"/>
                <a:gd name="connsiteX4" fmla="*/ 1947 w 181838"/>
                <a:gd name="connsiteY4" fmla="*/ 4286742 h 4824000"/>
                <a:gd name="connsiteX5" fmla="*/ 8297 w 181838"/>
                <a:gd name="connsiteY5" fmla="*/ 3683492 h 4824000"/>
                <a:gd name="connsiteX6" fmla="*/ 1947 w 181838"/>
                <a:gd name="connsiteY6" fmla="*/ 3327892 h 4824000"/>
                <a:gd name="connsiteX7" fmla="*/ 8297 w 181838"/>
                <a:gd name="connsiteY7" fmla="*/ 2616692 h 4824000"/>
                <a:gd name="connsiteX8" fmla="*/ 14647 w 181838"/>
                <a:gd name="connsiteY8" fmla="*/ 1861042 h 4824000"/>
                <a:gd name="connsiteX9" fmla="*/ 14647 w 181838"/>
                <a:gd name="connsiteY9" fmla="*/ 1099042 h 4824000"/>
                <a:gd name="connsiteX10" fmla="*/ 14647 w 181838"/>
                <a:gd name="connsiteY10" fmla="*/ 349742 h 4824000"/>
                <a:gd name="connsiteX11" fmla="*/ 19225 w 181838"/>
                <a:gd name="connsiteY11" fmla="*/ 0 h 4824000"/>
                <a:gd name="connsiteX0" fmla="*/ 26009 w 188622"/>
                <a:gd name="connsiteY0" fmla="*/ 0 h 4824000"/>
                <a:gd name="connsiteX1" fmla="*/ 188622 w 188622"/>
                <a:gd name="connsiteY1" fmla="*/ 0 h 4824000"/>
                <a:gd name="connsiteX2" fmla="*/ 188622 w 188622"/>
                <a:gd name="connsiteY2" fmla="*/ 4824000 h 4824000"/>
                <a:gd name="connsiteX3" fmla="*/ 26009 w 188622"/>
                <a:gd name="connsiteY3" fmla="*/ 4824000 h 4824000"/>
                <a:gd name="connsiteX4" fmla="*/ 8731 w 188622"/>
                <a:gd name="connsiteY4" fmla="*/ 4286742 h 4824000"/>
                <a:gd name="connsiteX5" fmla="*/ 15081 w 188622"/>
                <a:gd name="connsiteY5" fmla="*/ 3683492 h 4824000"/>
                <a:gd name="connsiteX6" fmla="*/ 8731 w 188622"/>
                <a:gd name="connsiteY6" fmla="*/ 3327892 h 4824000"/>
                <a:gd name="connsiteX7" fmla="*/ 15081 w 188622"/>
                <a:gd name="connsiteY7" fmla="*/ 2616692 h 4824000"/>
                <a:gd name="connsiteX8" fmla="*/ 21431 w 188622"/>
                <a:gd name="connsiteY8" fmla="*/ 1861042 h 4824000"/>
                <a:gd name="connsiteX9" fmla="*/ 21431 w 188622"/>
                <a:gd name="connsiteY9" fmla="*/ 1099042 h 4824000"/>
                <a:gd name="connsiteX10" fmla="*/ 0 w 188622"/>
                <a:gd name="connsiteY10" fmla="*/ 349742 h 4824000"/>
                <a:gd name="connsiteX11" fmla="*/ 26009 w 188622"/>
                <a:gd name="connsiteY11" fmla="*/ 0 h 4824000"/>
                <a:gd name="connsiteX0" fmla="*/ 26009 w 188622"/>
                <a:gd name="connsiteY0" fmla="*/ 0 h 4824000"/>
                <a:gd name="connsiteX1" fmla="*/ 188622 w 188622"/>
                <a:gd name="connsiteY1" fmla="*/ 0 h 4824000"/>
                <a:gd name="connsiteX2" fmla="*/ 188622 w 188622"/>
                <a:gd name="connsiteY2" fmla="*/ 4824000 h 4824000"/>
                <a:gd name="connsiteX3" fmla="*/ 26009 w 188622"/>
                <a:gd name="connsiteY3" fmla="*/ 4824000 h 4824000"/>
                <a:gd name="connsiteX4" fmla="*/ 8731 w 188622"/>
                <a:gd name="connsiteY4" fmla="*/ 4286742 h 4824000"/>
                <a:gd name="connsiteX5" fmla="*/ 15081 w 188622"/>
                <a:gd name="connsiteY5" fmla="*/ 3683492 h 4824000"/>
                <a:gd name="connsiteX6" fmla="*/ 8731 w 188622"/>
                <a:gd name="connsiteY6" fmla="*/ 3327892 h 4824000"/>
                <a:gd name="connsiteX7" fmla="*/ 15081 w 188622"/>
                <a:gd name="connsiteY7" fmla="*/ 2616692 h 4824000"/>
                <a:gd name="connsiteX8" fmla="*/ 21431 w 188622"/>
                <a:gd name="connsiteY8" fmla="*/ 1861042 h 4824000"/>
                <a:gd name="connsiteX9" fmla="*/ 21431 w 188622"/>
                <a:gd name="connsiteY9" fmla="*/ 1099042 h 4824000"/>
                <a:gd name="connsiteX10" fmla="*/ 0 w 188622"/>
                <a:gd name="connsiteY10" fmla="*/ 349742 h 4824000"/>
                <a:gd name="connsiteX11" fmla="*/ 26009 w 188622"/>
                <a:gd name="connsiteY11" fmla="*/ 0 h 4824000"/>
                <a:gd name="connsiteX0" fmla="*/ 37915 w 200528"/>
                <a:gd name="connsiteY0" fmla="*/ 0 h 4824000"/>
                <a:gd name="connsiteX1" fmla="*/ 200528 w 200528"/>
                <a:gd name="connsiteY1" fmla="*/ 0 h 4824000"/>
                <a:gd name="connsiteX2" fmla="*/ 200528 w 200528"/>
                <a:gd name="connsiteY2" fmla="*/ 4824000 h 4824000"/>
                <a:gd name="connsiteX3" fmla="*/ 37915 w 200528"/>
                <a:gd name="connsiteY3" fmla="*/ 4824000 h 4824000"/>
                <a:gd name="connsiteX4" fmla="*/ 20637 w 200528"/>
                <a:gd name="connsiteY4" fmla="*/ 4286742 h 4824000"/>
                <a:gd name="connsiteX5" fmla="*/ 26987 w 200528"/>
                <a:gd name="connsiteY5" fmla="*/ 3683492 h 4824000"/>
                <a:gd name="connsiteX6" fmla="*/ 20637 w 200528"/>
                <a:gd name="connsiteY6" fmla="*/ 3327892 h 4824000"/>
                <a:gd name="connsiteX7" fmla="*/ 26987 w 200528"/>
                <a:gd name="connsiteY7" fmla="*/ 2616692 h 4824000"/>
                <a:gd name="connsiteX8" fmla="*/ 33337 w 200528"/>
                <a:gd name="connsiteY8" fmla="*/ 1861042 h 4824000"/>
                <a:gd name="connsiteX9" fmla="*/ 33337 w 200528"/>
                <a:gd name="connsiteY9" fmla="*/ 1099042 h 4824000"/>
                <a:gd name="connsiteX10" fmla="*/ 0 w 200528"/>
                <a:gd name="connsiteY10" fmla="*/ 349742 h 4824000"/>
                <a:gd name="connsiteX11" fmla="*/ 37915 w 200528"/>
                <a:gd name="connsiteY11" fmla="*/ 0 h 4824000"/>
                <a:gd name="connsiteX0" fmla="*/ 37915 w 200528"/>
                <a:gd name="connsiteY0" fmla="*/ 0 h 4824000"/>
                <a:gd name="connsiteX1" fmla="*/ 200528 w 200528"/>
                <a:gd name="connsiteY1" fmla="*/ 0 h 4824000"/>
                <a:gd name="connsiteX2" fmla="*/ 200528 w 200528"/>
                <a:gd name="connsiteY2" fmla="*/ 4824000 h 4824000"/>
                <a:gd name="connsiteX3" fmla="*/ 37915 w 200528"/>
                <a:gd name="connsiteY3" fmla="*/ 4824000 h 4824000"/>
                <a:gd name="connsiteX4" fmla="*/ 20637 w 200528"/>
                <a:gd name="connsiteY4" fmla="*/ 4286742 h 4824000"/>
                <a:gd name="connsiteX5" fmla="*/ 26987 w 200528"/>
                <a:gd name="connsiteY5" fmla="*/ 3683492 h 4824000"/>
                <a:gd name="connsiteX6" fmla="*/ 20637 w 200528"/>
                <a:gd name="connsiteY6" fmla="*/ 3327892 h 4824000"/>
                <a:gd name="connsiteX7" fmla="*/ 26987 w 200528"/>
                <a:gd name="connsiteY7" fmla="*/ 2616692 h 4824000"/>
                <a:gd name="connsiteX8" fmla="*/ 33337 w 200528"/>
                <a:gd name="connsiteY8" fmla="*/ 1861042 h 4824000"/>
                <a:gd name="connsiteX9" fmla="*/ 33337 w 200528"/>
                <a:gd name="connsiteY9" fmla="*/ 1099042 h 4824000"/>
                <a:gd name="connsiteX10" fmla="*/ 0 w 200528"/>
                <a:gd name="connsiteY10" fmla="*/ 349742 h 4824000"/>
                <a:gd name="connsiteX11" fmla="*/ 37915 w 200528"/>
                <a:gd name="connsiteY11" fmla="*/ 0 h 4824000"/>
                <a:gd name="connsiteX0" fmla="*/ 37915 w 200528"/>
                <a:gd name="connsiteY0" fmla="*/ 0 h 4824000"/>
                <a:gd name="connsiteX1" fmla="*/ 200528 w 200528"/>
                <a:gd name="connsiteY1" fmla="*/ 0 h 4824000"/>
                <a:gd name="connsiteX2" fmla="*/ 200528 w 200528"/>
                <a:gd name="connsiteY2" fmla="*/ 4824000 h 4824000"/>
                <a:gd name="connsiteX3" fmla="*/ 37915 w 200528"/>
                <a:gd name="connsiteY3" fmla="*/ 4824000 h 4824000"/>
                <a:gd name="connsiteX4" fmla="*/ 20637 w 200528"/>
                <a:gd name="connsiteY4" fmla="*/ 4286742 h 4824000"/>
                <a:gd name="connsiteX5" fmla="*/ 26987 w 200528"/>
                <a:gd name="connsiteY5" fmla="*/ 3683492 h 4824000"/>
                <a:gd name="connsiteX6" fmla="*/ 20637 w 200528"/>
                <a:gd name="connsiteY6" fmla="*/ 3327892 h 4824000"/>
                <a:gd name="connsiteX7" fmla="*/ 26987 w 200528"/>
                <a:gd name="connsiteY7" fmla="*/ 2616692 h 4824000"/>
                <a:gd name="connsiteX8" fmla="*/ 33337 w 200528"/>
                <a:gd name="connsiteY8" fmla="*/ 1861042 h 4824000"/>
                <a:gd name="connsiteX9" fmla="*/ 33337 w 200528"/>
                <a:gd name="connsiteY9" fmla="*/ 1099042 h 4824000"/>
                <a:gd name="connsiteX10" fmla="*/ 0 w 200528"/>
                <a:gd name="connsiteY10" fmla="*/ 349742 h 4824000"/>
                <a:gd name="connsiteX11" fmla="*/ 37915 w 200528"/>
                <a:gd name="connsiteY11" fmla="*/ 0 h 4824000"/>
                <a:gd name="connsiteX0" fmla="*/ 37915 w 200528"/>
                <a:gd name="connsiteY0" fmla="*/ 0 h 4824000"/>
                <a:gd name="connsiteX1" fmla="*/ 200528 w 200528"/>
                <a:gd name="connsiteY1" fmla="*/ 0 h 4824000"/>
                <a:gd name="connsiteX2" fmla="*/ 200528 w 200528"/>
                <a:gd name="connsiteY2" fmla="*/ 4824000 h 4824000"/>
                <a:gd name="connsiteX3" fmla="*/ 37915 w 200528"/>
                <a:gd name="connsiteY3" fmla="*/ 4824000 h 4824000"/>
                <a:gd name="connsiteX4" fmla="*/ 20637 w 200528"/>
                <a:gd name="connsiteY4" fmla="*/ 4286742 h 4824000"/>
                <a:gd name="connsiteX5" fmla="*/ 26987 w 200528"/>
                <a:gd name="connsiteY5" fmla="*/ 3683492 h 4824000"/>
                <a:gd name="connsiteX6" fmla="*/ 20637 w 200528"/>
                <a:gd name="connsiteY6" fmla="*/ 3327892 h 4824000"/>
                <a:gd name="connsiteX7" fmla="*/ 26987 w 200528"/>
                <a:gd name="connsiteY7" fmla="*/ 2616692 h 4824000"/>
                <a:gd name="connsiteX8" fmla="*/ 33337 w 200528"/>
                <a:gd name="connsiteY8" fmla="*/ 1861042 h 4824000"/>
                <a:gd name="connsiteX9" fmla="*/ 33337 w 200528"/>
                <a:gd name="connsiteY9" fmla="*/ 1099042 h 4824000"/>
                <a:gd name="connsiteX10" fmla="*/ 0 w 200528"/>
                <a:gd name="connsiteY10" fmla="*/ 349742 h 4824000"/>
                <a:gd name="connsiteX11" fmla="*/ 37915 w 200528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38100 w 205291"/>
                <a:gd name="connsiteY9" fmla="*/ 1099042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38100 w 205291"/>
                <a:gd name="connsiteY9" fmla="*/ 1099042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6669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6669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6669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39687 w 205291"/>
                <a:gd name="connsiteY6" fmla="*/ 3332655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37417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37417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37417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9028 w 211641"/>
                <a:gd name="connsiteY0" fmla="*/ 0 h 4824000"/>
                <a:gd name="connsiteX1" fmla="*/ 211641 w 211641"/>
                <a:gd name="connsiteY1" fmla="*/ 0 h 4824000"/>
                <a:gd name="connsiteX2" fmla="*/ 211641 w 211641"/>
                <a:gd name="connsiteY2" fmla="*/ 4824000 h 4824000"/>
                <a:gd name="connsiteX3" fmla="*/ 49028 w 211641"/>
                <a:gd name="connsiteY3" fmla="*/ 4824000 h 4824000"/>
                <a:gd name="connsiteX4" fmla="*/ 31750 w 211641"/>
                <a:gd name="connsiteY4" fmla="*/ 4286742 h 4824000"/>
                <a:gd name="connsiteX5" fmla="*/ 0 w 211641"/>
                <a:gd name="connsiteY5" fmla="*/ 3688255 h 4824000"/>
                <a:gd name="connsiteX6" fmla="*/ 31750 w 211641"/>
                <a:gd name="connsiteY6" fmla="*/ 3337417 h 4824000"/>
                <a:gd name="connsiteX7" fmla="*/ 38100 w 211641"/>
                <a:gd name="connsiteY7" fmla="*/ 2616692 h 4824000"/>
                <a:gd name="connsiteX8" fmla="*/ 20638 w 211641"/>
                <a:gd name="connsiteY8" fmla="*/ 1853898 h 4824000"/>
                <a:gd name="connsiteX9" fmla="*/ 23019 w 211641"/>
                <a:gd name="connsiteY9" fmla="*/ 1094280 h 4824000"/>
                <a:gd name="connsiteX10" fmla="*/ 6350 w 211641"/>
                <a:gd name="connsiteY10" fmla="*/ 349742 h 4824000"/>
                <a:gd name="connsiteX11" fmla="*/ 49028 w 211641"/>
                <a:gd name="connsiteY11" fmla="*/ 0 h 4824000"/>
                <a:gd name="connsiteX0" fmla="*/ 49028 w 211641"/>
                <a:gd name="connsiteY0" fmla="*/ 0 h 4824000"/>
                <a:gd name="connsiteX1" fmla="*/ 211641 w 211641"/>
                <a:gd name="connsiteY1" fmla="*/ 0 h 4824000"/>
                <a:gd name="connsiteX2" fmla="*/ 211641 w 211641"/>
                <a:gd name="connsiteY2" fmla="*/ 4824000 h 4824000"/>
                <a:gd name="connsiteX3" fmla="*/ 49028 w 211641"/>
                <a:gd name="connsiteY3" fmla="*/ 4824000 h 4824000"/>
                <a:gd name="connsiteX4" fmla="*/ 31750 w 211641"/>
                <a:gd name="connsiteY4" fmla="*/ 4286742 h 4824000"/>
                <a:gd name="connsiteX5" fmla="*/ 0 w 211641"/>
                <a:gd name="connsiteY5" fmla="*/ 3688255 h 4824000"/>
                <a:gd name="connsiteX6" fmla="*/ 31750 w 211641"/>
                <a:gd name="connsiteY6" fmla="*/ 3337417 h 4824000"/>
                <a:gd name="connsiteX7" fmla="*/ 38100 w 211641"/>
                <a:gd name="connsiteY7" fmla="*/ 2616692 h 4824000"/>
                <a:gd name="connsiteX8" fmla="*/ 20638 w 211641"/>
                <a:gd name="connsiteY8" fmla="*/ 1853898 h 4824000"/>
                <a:gd name="connsiteX9" fmla="*/ 23019 w 211641"/>
                <a:gd name="connsiteY9" fmla="*/ 1094280 h 4824000"/>
                <a:gd name="connsiteX10" fmla="*/ 6350 w 211641"/>
                <a:gd name="connsiteY10" fmla="*/ 349742 h 4824000"/>
                <a:gd name="connsiteX11" fmla="*/ 49028 w 211641"/>
                <a:gd name="connsiteY11" fmla="*/ 0 h 4824000"/>
                <a:gd name="connsiteX0" fmla="*/ 65697 w 228310"/>
                <a:gd name="connsiteY0" fmla="*/ 0 h 4824000"/>
                <a:gd name="connsiteX1" fmla="*/ 228310 w 228310"/>
                <a:gd name="connsiteY1" fmla="*/ 0 h 4824000"/>
                <a:gd name="connsiteX2" fmla="*/ 228310 w 228310"/>
                <a:gd name="connsiteY2" fmla="*/ 4824000 h 4824000"/>
                <a:gd name="connsiteX3" fmla="*/ 65697 w 228310"/>
                <a:gd name="connsiteY3" fmla="*/ 4824000 h 4824000"/>
                <a:gd name="connsiteX4" fmla="*/ 48419 w 228310"/>
                <a:gd name="connsiteY4" fmla="*/ 4286742 h 4824000"/>
                <a:gd name="connsiteX5" fmla="*/ 0 w 228310"/>
                <a:gd name="connsiteY5" fmla="*/ 3702543 h 4824000"/>
                <a:gd name="connsiteX6" fmla="*/ 48419 w 228310"/>
                <a:gd name="connsiteY6" fmla="*/ 3337417 h 4824000"/>
                <a:gd name="connsiteX7" fmla="*/ 54769 w 228310"/>
                <a:gd name="connsiteY7" fmla="*/ 2616692 h 4824000"/>
                <a:gd name="connsiteX8" fmla="*/ 37307 w 228310"/>
                <a:gd name="connsiteY8" fmla="*/ 1853898 h 4824000"/>
                <a:gd name="connsiteX9" fmla="*/ 39688 w 228310"/>
                <a:gd name="connsiteY9" fmla="*/ 1094280 h 4824000"/>
                <a:gd name="connsiteX10" fmla="*/ 23019 w 228310"/>
                <a:gd name="connsiteY10" fmla="*/ 349742 h 4824000"/>
                <a:gd name="connsiteX11" fmla="*/ 65697 w 228310"/>
                <a:gd name="connsiteY11" fmla="*/ 0 h 4824000"/>
                <a:gd name="connsiteX0" fmla="*/ 65697 w 228310"/>
                <a:gd name="connsiteY0" fmla="*/ 0 h 4824000"/>
                <a:gd name="connsiteX1" fmla="*/ 228310 w 228310"/>
                <a:gd name="connsiteY1" fmla="*/ 0 h 4824000"/>
                <a:gd name="connsiteX2" fmla="*/ 228310 w 228310"/>
                <a:gd name="connsiteY2" fmla="*/ 4824000 h 4824000"/>
                <a:gd name="connsiteX3" fmla="*/ 65697 w 228310"/>
                <a:gd name="connsiteY3" fmla="*/ 4824000 h 4824000"/>
                <a:gd name="connsiteX4" fmla="*/ 48419 w 228310"/>
                <a:gd name="connsiteY4" fmla="*/ 4286742 h 4824000"/>
                <a:gd name="connsiteX5" fmla="*/ 0 w 228310"/>
                <a:gd name="connsiteY5" fmla="*/ 3702543 h 4824000"/>
                <a:gd name="connsiteX6" fmla="*/ 48419 w 228310"/>
                <a:gd name="connsiteY6" fmla="*/ 3337417 h 4824000"/>
                <a:gd name="connsiteX7" fmla="*/ 54769 w 228310"/>
                <a:gd name="connsiteY7" fmla="*/ 2616692 h 4824000"/>
                <a:gd name="connsiteX8" fmla="*/ 37307 w 228310"/>
                <a:gd name="connsiteY8" fmla="*/ 1853898 h 4824000"/>
                <a:gd name="connsiteX9" fmla="*/ 39688 w 228310"/>
                <a:gd name="connsiteY9" fmla="*/ 1094280 h 4824000"/>
                <a:gd name="connsiteX10" fmla="*/ 23019 w 228310"/>
                <a:gd name="connsiteY10" fmla="*/ 349742 h 4824000"/>
                <a:gd name="connsiteX11" fmla="*/ 65697 w 228310"/>
                <a:gd name="connsiteY11" fmla="*/ 0 h 4824000"/>
                <a:gd name="connsiteX0" fmla="*/ 65697 w 228310"/>
                <a:gd name="connsiteY0" fmla="*/ 0 h 4824000"/>
                <a:gd name="connsiteX1" fmla="*/ 228310 w 228310"/>
                <a:gd name="connsiteY1" fmla="*/ 0 h 4824000"/>
                <a:gd name="connsiteX2" fmla="*/ 228310 w 228310"/>
                <a:gd name="connsiteY2" fmla="*/ 4824000 h 4824000"/>
                <a:gd name="connsiteX3" fmla="*/ 65697 w 228310"/>
                <a:gd name="connsiteY3" fmla="*/ 4824000 h 4824000"/>
                <a:gd name="connsiteX4" fmla="*/ 48419 w 228310"/>
                <a:gd name="connsiteY4" fmla="*/ 4286742 h 4824000"/>
                <a:gd name="connsiteX5" fmla="*/ 0 w 228310"/>
                <a:gd name="connsiteY5" fmla="*/ 3702543 h 4824000"/>
                <a:gd name="connsiteX6" fmla="*/ 48419 w 228310"/>
                <a:gd name="connsiteY6" fmla="*/ 3337417 h 4824000"/>
                <a:gd name="connsiteX7" fmla="*/ 54769 w 228310"/>
                <a:gd name="connsiteY7" fmla="*/ 2616692 h 4824000"/>
                <a:gd name="connsiteX8" fmla="*/ 37307 w 228310"/>
                <a:gd name="connsiteY8" fmla="*/ 1853898 h 4824000"/>
                <a:gd name="connsiteX9" fmla="*/ 39688 w 228310"/>
                <a:gd name="connsiteY9" fmla="*/ 1094280 h 4824000"/>
                <a:gd name="connsiteX10" fmla="*/ 23019 w 228310"/>
                <a:gd name="connsiteY10" fmla="*/ 349742 h 4824000"/>
                <a:gd name="connsiteX11" fmla="*/ 65697 w 228310"/>
                <a:gd name="connsiteY11" fmla="*/ 0 h 4824000"/>
                <a:gd name="connsiteX0" fmla="*/ 69741 w 232354"/>
                <a:gd name="connsiteY0" fmla="*/ 0 h 4824000"/>
                <a:gd name="connsiteX1" fmla="*/ 232354 w 232354"/>
                <a:gd name="connsiteY1" fmla="*/ 0 h 4824000"/>
                <a:gd name="connsiteX2" fmla="*/ 232354 w 232354"/>
                <a:gd name="connsiteY2" fmla="*/ 4824000 h 4824000"/>
                <a:gd name="connsiteX3" fmla="*/ 69741 w 232354"/>
                <a:gd name="connsiteY3" fmla="*/ 4824000 h 4824000"/>
                <a:gd name="connsiteX4" fmla="*/ 75 w 232354"/>
                <a:gd name="connsiteY4" fmla="*/ 4281979 h 4824000"/>
                <a:gd name="connsiteX5" fmla="*/ 4044 w 232354"/>
                <a:gd name="connsiteY5" fmla="*/ 3702543 h 4824000"/>
                <a:gd name="connsiteX6" fmla="*/ 52463 w 232354"/>
                <a:gd name="connsiteY6" fmla="*/ 3337417 h 4824000"/>
                <a:gd name="connsiteX7" fmla="*/ 58813 w 232354"/>
                <a:gd name="connsiteY7" fmla="*/ 2616692 h 4824000"/>
                <a:gd name="connsiteX8" fmla="*/ 41351 w 232354"/>
                <a:gd name="connsiteY8" fmla="*/ 1853898 h 4824000"/>
                <a:gd name="connsiteX9" fmla="*/ 43732 w 232354"/>
                <a:gd name="connsiteY9" fmla="*/ 1094280 h 4824000"/>
                <a:gd name="connsiteX10" fmla="*/ 27063 w 232354"/>
                <a:gd name="connsiteY10" fmla="*/ 349742 h 4824000"/>
                <a:gd name="connsiteX11" fmla="*/ 69741 w 232354"/>
                <a:gd name="connsiteY11" fmla="*/ 0 h 4824000"/>
                <a:gd name="connsiteX0" fmla="*/ 69741 w 232354"/>
                <a:gd name="connsiteY0" fmla="*/ 0 h 4824000"/>
                <a:gd name="connsiteX1" fmla="*/ 232354 w 232354"/>
                <a:gd name="connsiteY1" fmla="*/ 0 h 4824000"/>
                <a:gd name="connsiteX2" fmla="*/ 232354 w 232354"/>
                <a:gd name="connsiteY2" fmla="*/ 4824000 h 4824000"/>
                <a:gd name="connsiteX3" fmla="*/ 69741 w 232354"/>
                <a:gd name="connsiteY3" fmla="*/ 4824000 h 4824000"/>
                <a:gd name="connsiteX4" fmla="*/ 75 w 232354"/>
                <a:gd name="connsiteY4" fmla="*/ 4281979 h 4824000"/>
                <a:gd name="connsiteX5" fmla="*/ 4044 w 232354"/>
                <a:gd name="connsiteY5" fmla="*/ 3702543 h 4824000"/>
                <a:gd name="connsiteX6" fmla="*/ 52463 w 232354"/>
                <a:gd name="connsiteY6" fmla="*/ 3337417 h 4824000"/>
                <a:gd name="connsiteX7" fmla="*/ 58813 w 232354"/>
                <a:gd name="connsiteY7" fmla="*/ 2616692 h 4824000"/>
                <a:gd name="connsiteX8" fmla="*/ 41351 w 232354"/>
                <a:gd name="connsiteY8" fmla="*/ 1853898 h 4824000"/>
                <a:gd name="connsiteX9" fmla="*/ 43732 w 232354"/>
                <a:gd name="connsiteY9" fmla="*/ 1094280 h 4824000"/>
                <a:gd name="connsiteX10" fmla="*/ 27063 w 232354"/>
                <a:gd name="connsiteY10" fmla="*/ 349742 h 4824000"/>
                <a:gd name="connsiteX11" fmla="*/ 69741 w 232354"/>
                <a:gd name="connsiteY11" fmla="*/ 0 h 4824000"/>
                <a:gd name="connsiteX0" fmla="*/ 69741 w 232354"/>
                <a:gd name="connsiteY0" fmla="*/ 0 h 4824000"/>
                <a:gd name="connsiteX1" fmla="*/ 232354 w 232354"/>
                <a:gd name="connsiteY1" fmla="*/ 0 h 4824000"/>
                <a:gd name="connsiteX2" fmla="*/ 232354 w 232354"/>
                <a:gd name="connsiteY2" fmla="*/ 4824000 h 4824000"/>
                <a:gd name="connsiteX3" fmla="*/ 69741 w 232354"/>
                <a:gd name="connsiteY3" fmla="*/ 4824000 h 4824000"/>
                <a:gd name="connsiteX4" fmla="*/ 75 w 232354"/>
                <a:gd name="connsiteY4" fmla="*/ 4281979 h 4824000"/>
                <a:gd name="connsiteX5" fmla="*/ 4044 w 232354"/>
                <a:gd name="connsiteY5" fmla="*/ 3702543 h 4824000"/>
                <a:gd name="connsiteX6" fmla="*/ 52463 w 232354"/>
                <a:gd name="connsiteY6" fmla="*/ 3337417 h 4824000"/>
                <a:gd name="connsiteX7" fmla="*/ 58813 w 232354"/>
                <a:gd name="connsiteY7" fmla="*/ 2616692 h 4824000"/>
                <a:gd name="connsiteX8" fmla="*/ 41351 w 232354"/>
                <a:gd name="connsiteY8" fmla="*/ 1853898 h 4824000"/>
                <a:gd name="connsiteX9" fmla="*/ 43732 w 232354"/>
                <a:gd name="connsiteY9" fmla="*/ 1094280 h 4824000"/>
                <a:gd name="connsiteX10" fmla="*/ 27063 w 232354"/>
                <a:gd name="connsiteY10" fmla="*/ 349742 h 4824000"/>
                <a:gd name="connsiteX11" fmla="*/ 69741 w 232354"/>
                <a:gd name="connsiteY11" fmla="*/ 0 h 4824000"/>
                <a:gd name="connsiteX0" fmla="*/ 69666 w 232279"/>
                <a:gd name="connsiteY0" fmla="*/ 0 h 4824000"/>
                <a:gd name="connsiteX1" fmla="*/ 232279 w 232279"/>
                <a:gd name="connsiteY1" fmla="*/ 0 h 4824000"/>
                <a:gd name="connsiteX2" fmla="*/ 232279 w 232279"/>
                <a:gd name="connsiteY2" fmla="*/ 4824000 h 4824000"/>
                <a:gd name="connsiteX3" fmla="*/ 69666 w 232279"/>
                <a:gd name="connsiteY3" fmla="*/ 4824000 h 4824000"/>
                <a:gd name="connsiteX4" fmla="*/ 0 w 232279"/>
                <a:gd name="connsiteY4" fmla="*/ 4281979 h 4824000"/>
                <a:gd name="connsiteX5" fmla="*/ 3969 w 232279"/>
                <a:gd name="connsiteY5" fmla="*/ 3702543 h 4824000"/>
                <a:gd name="connsiteX6" fmla="*/ 52388 w 232279"/>
                <a:gd name="connsiteY6" fmla="*/ 3337417 h 4824000"/>
                <a:gd name="connsiteX7" fmla="*/ 58738 w 232279"/>
                <a:gd name="connsiteY7" fmla="*/ 2616692 h 4824000"/>
                <a:gd name="connsiteX8" fmla="*/ 41276 w 232279"/>
                <a:gd name="connsiteY8" fmla="*/ 1853898 h 4824000"/>
                <a:gd name="connsiteX9" fmla="*/ 43657 w 232279"/>
                <a:gd name="connsiteY9" fmla="*/ 1094280 h 4824000"/>
                <a:gd name="connsiteX10" fmla="*/ 26988 w 232279"/>
                <a:gd name="connsiteY10" fmla="*/ 349742 h 4824000"/>
                <a:gd name="connsiteX11" fmla="*/ 69666 w 232279"/>
                <a:gd name="connsiteY11" fmla="*/ 0 h 4824000"/>
                <a:gd name="connsiteX0" fmla="*/ 69666 w 232279"/>
                <a:gd name="connsiteY0" fmla="*/ 0 h 4824000"/>
                <a:gd name="connsiteX1" fmla="*/ 232279 w 232279"/>
                <a:gd name="connsiteY1" fmla="*/ 0 h 4824000"/>
                <a:gd name="connsiteX2" fmla="*/ 232279 w 232279"/>
                <a:gd name="connsiteY2" fmla="*/ 4824000 h 4824000"/>
                <a:gd name="connsiteX3" fmla="*/ 69666 w 232279"/>
                <a:gd name="connsiteY3" fmla="*/ 4824000 h 4824000"/>
                <a:gd name="connsiteX4" fmla="*/ 0 w 232279"/>
                <a:gd name="connsiteY4" fmla="*/ 4281979 h 4824000"/>
                <a:gd name="connsiteX5" fmla="*/ 3969 w 232279"/>
                <a:gd name="connsiteY5" fmla="*/ 3702543 h 4824000"/>
                <a:gd name="connsiteX6" fmla="*/ 52388 w 232279"/>
                <a:gd name="connsiteY6" fmla="*/ 3337417 h 4824000"/>
                <a:gd name="connsiteX7" fmla="*/ 58738 w 232279"/>
                <a:gd name="connsiteY7" fmla="*/ 2616692 h 4824000"/>
                <a:gd name="connsiteX8" fmla="*/ 41276 w 232279"/>
                <a:gd name="connsiteY8" fmla="*/ 1853898 h 4824000"/>
                <a:gd name="connsiteX9" fmla="*/ 43657 w 232279"/>
                <a:gd name="connsiteY9" fmla="*/ 1094280 h 4824000"/>
                <a:gd name="connsiteX10" fmla="*/ 26988 w 232279"/>
                <a:gd name="connsiteY10" fmla="*/ 349742 h 4824000"/>
                <a:gd name="connsiteX11" fmla="*/ 69666 w 232279"/>
                <a:gd name="connsiteY11" fmla="*/ 0 h 4824000"/>
                <a:gd name="connsiteX0" fmla="*/ 69666 w 232279"/>
                <a:gd name="connsiteY0" fmla="*/ 0 h 4824000"/>
                <a:gd name="connsiteX1" fmla="*/ 232279 w 232279"/>
                <a:gd name="connsiteY1" fmla="*/ 0 h 4824000"/>
                <a:gd name="connsiteX2" fmla="*/ 230983 w 232279"/>
                <a:gd name="connsiteY2" fmla="*/ 1567355 h 4824000"/>
                <a:gd name="connsiteX3" fmla="*/ 232279 w 232279"/>
                <a:gd name="connsiteY3" fmla="*/ 4824000 h 4824000"/>
                <a:gd name="connsiteX4" fmla="*/ 69666 w 232279"/>
                <a:gd name="connsiteY4" fmla="*/ 4824000 h 4824000"/>
                <a:gd name="connsiteX5" fmla="*/ 0 w 232279"/>
                <a:gd name="connsiteY5" fmla="*/ 4281979 h 4824000"/>
                <a:gd name="connsiteX6" fmla="*/ 3969 w 232279"/>
                <a:gd name="connsiteY6" fmla="*/ 3702543 h 4824000"/>
                <a:gd name="connsiteX7" fmla="*/ 52388 w 232279"/>
                <a:gd name="connsiteY7" fmla="*/ 3337417 h 4824000"/>
                <a:gd name="connsiteX8" fmla="*/ 58738 w 232279"/>
                <a:gd name="connsiteY8" fmla="*/ 2616692 h 4824000"/>
                <a:gd name="connsiteX9" fmla="*/ 41276 w 232279"/>
                <a:gd name="connsiteY9" fmla="*/ 1853898 h 4824000"/>
                <a:gd name="connsiteX10" fmla="*/ 43657 w 232279"/>
                <a:gd name="connsiteY10" fmla="*/ 1094280 h 4824000"/>
                <a:gd name="connsiteX11" fmla="*/ 26988 w 232279"/>
                <a:gd name="connsiteY11" fmla="*/ 349742 h 4824000"/>
                <a:gd name="connsiteX12" fmla="*/ 69666 w 232279"/>
                <a:gd name="connsiteY12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32279 w 233364"/>
                <a:gd name="connsiteY4" fmla="*/ 4824000 h 4824000"/>
                <a:gd name="connsiteX5" fmla="*/ 69666 w 233364"/>
                <a:gd name="connsiteY5" fmla="*/ 4824000 h 4824000"/>
                <a:gd name="connsiteX6" fmla="*/ 0 w 233364"/>
                <a:gd name="connsiteY6" fmla="*/ 4281979 h 4824000"/>
                <a:gd name="connsiteX7" fmla="*/ 3969 w 233364"/>
                <a:gd name="connsiteY7" fmla="*/ 3702543 h 4824000"/>
                <a:gd name="connsiteX8" fmla="*/ 52388 w 233364"/>
                <a:gd name="connsiteY8" fmla="*/ 3337417 h 4824000"/>
                <a:gd name="connsiteX9" fmla="*/ 58738 w 233364"/>
                <a:gd name="connsiteY9" fmla="*/ 2616692 h 4824000"/>
                <a:gd name="connsiteX10" fmla="*/ 41276 w 233364"/>
                <a:gd name="connsiteY10" fmla="*/ 1853898 h 4824000"/>
                <a:gd name="connsiteX11" fmla="*/ 43657 w 233364"/>
                <a:gd name="connsiteY11" fmla="*/ 1094280 h 4824000"/>
                <a:gd name="connsiteX12" fmla="*/ 26988 w 233364"/>
                <a:gd name="connsiteY12" fmla="*/ 349742 h 4824000"/>
                <a:gd name="connsiteX13" fmla="*/ 69666 w 233364"/>
                <a:gd name="connsiteY13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28601 w 233364"/>
                <a:gd name="connsiteY4" fmla="*/ 1972167 h 4824000"/>
                <a:gd name="connsiteX5" fmla="*/ 232279 w 233364"/>
                <a:gd name="connsiteY5" fmla="*/ 4824000 h 4824000"/>
                <a:gd name="connsiteX6" fmla="*/ 69666 w 233364"/>
                <a:gd name="connsiteY6" fmla="*/ 4824000 h 4824000"/>
                <a:gd name="connsiteX7" fmla="*/ 0 w 233364"/>
                <a:gd name="connsiteY7" fmla="*/ 4281979 h 4824000"/>
                <a:gd name="connsiteX8" fmla="*/ 3969 w 233364"/>
                <a:gd name="connsiteY8" fmla="*/ 3702543 h 4824000"/>
                <a:gd name="connsiteX9" fmla="*/ 52388 w 233364"/>
                <a:gd name="connsiteY9" fmla="*/ 3337417 h 4824000"/>
                <a:gd name="connsiteX10" fmla="*/ 58738 w 233364"/>
                <a:gd name="connsiteY10" fmla="*/ 2616692 h 4824000"/>
                <a:gd name="connsiteX11" fmla="*/ 41276 w 233364"/>
                <a:gd name="connsiteY11" fmla="*/ 1853898 h 4824000"/>
                <a:gd name="connsiteX12" fmla="*/ 43657 w 233364"/>
                <a:gd name="connsiteY12" fmla="*/ 1094280 h 4824000"/>
                <a:gd name="connsiteX13" fmla="*/ 26988 w 233364"/>
                <a:gd name="connsiteY13" fmla="*/ 349742 h 4824000"/>
                <a:gd name="connsiteX14" fmla="*/ 69666 w 233364"/>
                <a:gd name="connsiteY14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28601 w 233364"/>
                <a:gd name="connsiteY4" fmla="*/ 1972167 h 4824000"/>
                <a:gd name="connsiteX5" fmla="*/ 228601 w 233364"/>
                <a:gd name="connsiteY5" fmla="*/ 2415080 h 4824000"/>
                <a:gd name="connsiteX6" fmla="*/ 232279 w 233364"/>
                <a:gd name="connsiteY6" fmla="*/ 4824000 h 4824000"/>
                <a:gd name="connsiteX7" fmla="*/ 69666 w 233364"/>
                <a:gd name="connsiteY7" fmla="*/ 4824000 h 4824000"/>
                <a:gd name="connsiteX8" fmla="*/ 0 w 233364"/>
                <a:gd name="connsiteY8" fmla="*/ 4281979 h 4824000"/>
                <a:gd name="connsiteX9" fmla="*/ 3969 w 233364"/>
                <a:gd name="connsiteY9" fmla="*/ 3702543 h 4824000"/>
                <a:gd name="connsiteX10" fmla="*/ 52388 w 233364"/>
                <a:gd name="connsiteY10" fmla="*/ 3337417 h 4824000"/>
                <a:gd name="connsiteX11" fmla="*/ 58738 w 233364"/>
                <a:gd name="connsiteY11" fmla="*/ 2616692 h 4824000"/>
                <a:gd name="connsiteX12" fmla="*/ 41276 w 233364"/>
                <a:gd name="connsiteY12" fmla="*/ 1853898 h 4824000"/>
                <a:gd name="connsiteX13" fmla="*/ 43657 w 233364"/>
                <a:gd name="connsiteY13" fmla="*/ 1094280 h 4824000"/>
                <a:gd name="connsiteX14" fmla="*/ 26988 w 233364"/>
                <a:gd name="connsiteY14" fmla="*/ 349742 h 4824000"/>
                <a:gd name="connsiteX15" fmla="*/ 69666 w 233364"/>
                <a:gd name="connsiteY15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28601 w 233364"/>
                <a:gd name="connsiteY4" fmla="*/ 1972167 h 4824000"/>
                <a:gd name="connsiteX5" fmla="*/ 228601 w 233364"/>
                <a:gd name="connsiteY5" fmla="*/ 2415080 h 4824000"/>
                <a:gd name="connsiteX6" fmla="*/ 226219 w 233364"/>
                <a:gd name="connsiteY6" fmla="*/ 2824655 h 4824000"/>
                <a:gd name="connsiteX7" fmla="*/ 232279 w 233364"/>
                <a:gd name="connsiteY7" fmla="*/ 4824000 h 4824000"/>
                <a:gd name="connsiteX8" fmla="*/ 69666 w 233364"/>
                <a:gd name="connsiteY8" fmla="*/ 4824000 h 4824000"/>
                <a:gd name="connsiteX9" fmla="*/ 0 w 233364"/>
                <a:gd name="connsiteY9" fmla="*/ 4281979 h 4824000"/>
                <a:gd name="connsiteX10" fmla="*/ 3969 w 233364"/>
                <a:gd name="connsiteY10" fmla="*/ 3702543 h 4824000"/>
                <a:gd name="connsiteX11" fmla="*/ 52388 w 233364"/>
                <a:gd name="connsiteY11" fmla="*/ 3337417 h 4824000"/>
                <a:gd name="connsiteX12" fmla="*/ 58738 w 233364"/>
                <a:gd name="connsiteY12" fmla="*/ 2616692 h 4824000"/>
                <a:gd name="connsiteX13" fmla="*/ 41276 w 233364"/>
                <a:gd name="connsiteY13" fmla="*/ 1853898 h 4824000"/>
                <a:gd name="connsiteX14" fmla="*/ 43657 w 233364"/>
                <a:gd name="connsiteY14" fmla="*/ 1094280 h 4824000"/>
                <a:gd name="connsiteX15" fmla="*/ 26988 w 233364"/>
                <a:gd name="connsiteY15" fmla="*/ 349742 h 4824000"/>
                <a:gd name="connsiteX16" fmla="*/ 69666 w 233364"/>
                <a:gd name="connsiteY16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28601 w 233364"/>
                <a:gd name="connsiteY4" fmla="*/ 1972167 h 4824000"/>
                <a:gd name="connsiteX5" fmla="*/ 228601 w 233364"/>
                <a:gd name="connsiteY5" fmla="*/ 2415080 h 4824000"/>
                <a:gd name="connsiteX6" fmla="*/ 226219 w 233364"/>
                <a:gd name="connsiteY6" fmla="*/ 2824655 h 4824000"/>
                <a:gd name="connsiteX7" fmla="*/ 226219 w 233364"/>
                <a:gd name="connsiteY7" fmla="*/ 3241373 h 4824000"/>
                <a:gd name="connsiteX8" fmla="*/ 232279 w 233364"/>
                <a:gd name="connsiteY8" fmla="*/ 4824000 h 4824000"/>
                <a:gd name="connsiteX9" fmla="*/ 69666 w 233364"/>
                <a:gd name="connsiteY9" fmla="*/ 4824000 h 4824000"/>
                <a:gd name="connsiteX10" fmla="*/ 0 w 233364"/>
                <a:gd name="connsiteY10" fmla="*/ 4281979 h 4824000"/>
                <a:gd name="connsiteX11" fmla="*/ 3969 w 233364"/>
                <a:gd name="connsiteY11" fmla="*/ 3702543 h 4824000"/>
                <a:gd name="connsiteX12" fmla="*/ 52388 w 233364"/>
                <a:gd name="connsiteY12" fmla="*/ 3337417 h 4824000"/>
                <a:gd name="connsiteX13" fmla="*/ 58738 w 233364"/>
                <a:gd name="connsiteY13" fmla="*/ 2616692 h 4824000"/>
                <a:gd name="connsiteX14" fmla="*/ 41276 w 233364"/>
                <a:gd name="connsiteY14" fmla="*/ 1853898 h 4824000"/>
                <a:gd name="connsiteX15" fmla="*/ 43657 w 233364"/>
                <a:gd name="connsiteY15" fmla="*/ 1094280 h 4824000"/>
                <a:gd name="connsiteX16" fmla="*/ 26988 w 233364"/>
                <a:gd name="connsiteY16" fmla="*/ 349742 h 4824000"/>
                <a:gd name="connsiteX17" fmla="*/ 69666 w 233364"/>
                <a:gd name="connsiteY17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28601 w 233364"/>
                <a:gd name="connsiteY4" fmla="*/ 1972167 h 4824000"/>
                <a:gd name="connsiteX5" fmla="*/ 228601 w 233364"/>
                <a:gd name="connsiteY5" fmla="*/ 2415080 h 4824000"/>
                <a:gd name="connsiteX6" fmla="*/ 226219 w 233364"/>
                <a:gd name="connsiteY6" fmla="*/ 2824655 h 4824000"/>
                <a:gd name="connsiteX7" fmla="*/ 226219 w 233364"/>
                <a:gd name="connsiteY7" fmla="*/ 3241373 h 4824000"/>
                <a:gd name="connsiteX8" fmla="*/ 226219 w 233364"/>
                <a:gd name="connsiteY8" fmla="*/ 3689048 h 4824000"/>
                <a:gd name="connsiteX9" fmla="*/ 232279 w 233364"/>
                <a:gd name="connsiteY9" fmla="*/ 4824000 h 4824000"/>
                <a:gd name="connsiteX10" fmla="*/ 69666 w 233364"/>
                <a:gd name="connsiteY10" fmla="*/ 4824000 h 4824000"/>
                <a:gd name="connsiteX11" fmla="*/ 0 w 233364"/>
                <a:gd name="connsiteY11" fmla="*/ 4281979 h 4824000"/>
                <a:gd name="connsiteX12" fmla="*/ 3969 w 233364"/>
                <a:gd name="connsiteY12" fmla="*/ 3702543 h 4824000"/>
                <a:gd name="connsiteX13" fmla="*/ 52388 w 233364"/>
                <a:gd name="connsiteY13" fmla="*/ 3337417 h 4824000"/>
                <a:gd name="connsiteX14" fmla="*/ 58738 w 233364"/>
                <a:gd name="connsiteY14" fmla="*/ 2616692 h 4824000"/>
                <a:gd name="connsiteX15" fmla="*/ 41276 w 233364"/>
                <a:gd name="connsiteY15" fmla="*/ 1853898 h 4824000"/>
                <a:gd name="connsiteX16" fmla="*/ 43657 w 233364"/>
                <a:gd name="connsiteY16" fmla="*/ 1094280 h 4824000"/>
                <a:gd name="connsiteX17" fmla="*/ 26988 w 233364"/>
                <a:gd name="connsiteY17" fmla="*/ 349742 h 4824000"/>
                <a:gd name="connsiteX18" fmla="*/ 69666 w 233364"/>
                <a:gd name="connsiteY18" fmla="*/ 0 h 4824000"/>
                <a:gd name="connsiteX0" fmla="*/ 69666 w 245271"/>
                <a:gd name="connsiteY0" fmla="*/ 0 h 4824000"/>
                <a:gd name="connsiteX1" fmla="*/ 232279 w 245271"/>
                <a:gd name="connsiteY1" fmla="*/ 0 h 4824000"/>
                <a:gd name="connsiteX2" fmla="*/ 245271 w 245271"/>
                <a:gd name="connsiteY2" fmla="*/ 1150636 h 4824000"/>
                <a:gd name="connsiteX3" fmla="*/ 230983 w 245271"/>
                <a:gd name="connsiteY3" fmla="*/ 1567355 h 4824000"/>
                <a:gd name="connsiteX4" fmla="*/ 228601 w 245271"/>
                <a:gd name="connsiteY4" fmla="*/ 1972167 h 4824000"/>
                <a:gd name="connsiteX5" fmla="*/ 228601 w 245271"/>
                <a:gd name="connsiteY5" fmla="*/ 2415080 h 4824000"/>
                <a:gd name="connsiteX6" fmla="*/ 226219 w 245271"/>
                <a:gd name="connsiteY6" fmla="*/ 2824655 h 4824000"/>
                <a:gd name="connsiteX7" fmla="*/ 226219 w 245271"/>
                <a:gd name="connsiteY7" fmla="*/ 3241373 h 4824000"/>
                <a:gd name="connsiteX8" fmla="*/ 226219 w 245271"/>
                <a:gd name="connsiteY8" fmla="*/ 3689048 h 4824000"/>
                <a:gd name="connsiteX9" fmla="*/ 232279 w 245271"/>
                <a:gd name="connsiteY9" fmla="*/ 4824000 h 4824000"/>
                <a:gd name="connsiteX10" fmla="*/ 69666 w 245271"/>
                <a:gd name="connsiteY10" fmla="*/ 4824000 h 4824000"/>
                <a:gd name="connsiteX11" fmla="*/ 0 w 245271"/>
                <a:gd name="connsiteY11" fmla="*/ 4281979 h 4824000"/>
                <a:gd name="connsiteX12" fmla="*/ 3969 w 245271"/>
                <a:gd name="connsiteY12" fmla="*/ 3702543 h 4824000"/>
                <a:gd name="connsiteX13" fmla="*/ 52388 w 245271"/>
                <a:gd name="connsiteY13" fmla="*/ 3337417 h 4824000"/>
                <a:gd name="connsiteX14" fmla="*/ 58738 w 245271"/>
                <a:gd name="connsiteY14" fmla="*/ 2616692 h 4824000"/>
                <a:gd name="connsiteX15" fmla="*/ 41276 w 245271"/>
                <a:gd name="connsiteY15" fmla="*/ 1853898 h 4824000"/>
                <a:gd name="connsiteX16" fmla="*/ 43657 w 245271"/>
                <a:gd name="connsiteY16" fmla="*/ 1094280 h 4824000"/>
                <a:gd name="connsiteX17" fmla="*/ 26988 w 245271"/>
                <a:gd name="connsiteY17" fmla="*/ 349742 h 4824000"/>
                <a:gd name="connsiteX18" fmla="*/ 69666 w 245271"/>
                <a:gd name="connsiteY18" fmla="*/ 0 h 4824000"/>
                <a:gd name="connsiteX0" fmla="*/ 69666 w 245271"/>
                <a:gd name="connsiteY0" fmla="*/ 0 h 4824000"/>
                <a:gd name="connsiteX1" fmla="*/ 232279 w 245271"/>
                <a:gd name="connsiteY1" fmla="*/ 0 h 4824000"/>
                <a:gd name="connsiteX2" fmla="*/ 245271 w 245271"/>
                <a:gd name="connsiteY2" fmla="*/ 1150636 h 4824000"/>
                <a:gd name="connsiteX3" fmla="*/ 230983 w 245271"/>
                <a:gd name="connsiteY3" fmla="*/ 1567355 h 4824000"/>
                <a:gd name="connsiteX4" fmla="*/ 228601 w 245271"/>
                <a:gd name="connsiteY4" fmla="*/ 1972167 h 4824000"/>
                <a:gd name="connsiteX5" fmla="*/ 228601 w 245271"/>
                <a:gd name="connsiteY5" fmla="*/ 2415080 h 4824000"/>
                <a:gd name="connsiteX6" fmla="*/ 226219 w 245271"/>
                <a:gd name="connsiteY6" fmla="*/ 2824655 h 4824000"/>
                <a:gd name="connsiteX7" fmla="*/ 226219 w 245271"/>
                <a:gd name="connsiteY7" fmla="*/ 3241373 h 4824000"/>
                <a:gd name="connsiteX8" fmla="*/ 226219 w 245271"/>
                <a:gd name="connsiteY8" fmla="*/ 3689048 h 4824000"/>
                <a:gd name="connsiteX9" fmla="*/ 232279 w 245271"/>
                <a:gd name="connsiteY9" fmla="*/ 4824000 h 4824000"/>
                <a:gd name="connsiteX10" fmla="*/ 69666 w 245271"/>
                <a:gd name="connsiteY10" fmla="*/ 4824000 h 4824000"/>
                <a:gd name="connsiteX11" fmla="*/ 0 w 245271"/>
                <a:gd name="connsiteY11" fmla="*/ 4281979 h 4824000"/>
                <a:gd name="connsiteX12" fmla="*/ 3969 w 245271"/>
                <a:gd name="connsiteY12" fmla="*/ 3702543 h 4824000"/>
                <a:gd name="connsiteX13" fmla="*/ 52388 w 245271"/>
                <a:gd name="connsiteY13" fmla="*/ 3337417 h 4824000"/>
                <a:gd name="connsiteX14" fmla="*/ 58738 w 245271"/>
                <a:gd name="connsiteY14" fmla="*/ 2616692 h 4824000"/>
                <a:gd name="connsiteX15" fmla="*/ 41276 w 245271"/>
                <a:gd name="connsiteY15" fmla="*/ 1853898 h 4824000"/>
                <a:gd name="connsiteX16" fmla="*/ 43657 w 245271"/>
                <a:gd name="connsiteY16" fmla="*/ 1094280 h 4824000"/>
                <a:gd name="connsiteX17" fmla="*/ 26988 w 245271"/>
                <a:gd name="connsiteY17" fmla="*/ 349742 h 4824000"/>
                <a:gd name="connsiteX18" fmla="*/ 69666 w 245271"/>
                <a:gd name="connsiteY18" fmla="*/ 0 h 4824000"/>
                <a:gd name="connsiteX0" fmla="*/ 69666 w 254803"/>
                <a:gd name="connsiteY0" fmla="*/ 0 h 4824000"/>
                <a:gd name="connsiteX1" fmla="*/ 232279 w 254803"/>
                <a:gd name="connsiteY1" fmla="*/ 0 h 4824000"/>
                <a:gd name="connsiteX2" fmla="*/ 245271 w 254803"/>
                <a:gd name="connsiteY2" fmla="*/ 1150636 h 4824000"/>
                <a:gd name="connsiteX3" fmla="*/ 254796 w 254803"/>
                <a:gd name="connsiteY3" fmla="*/ 1567355 h 4824000"/>
                <a:gd name="connsiteX4" fmla="*/ 228601 w 254803"/>
                <a:gd name="connsiteY4" fmla="*/ 1972167 h 4824000"/>
                <a:gd name="connsiteX5" fmla="*/ 228601 w 254803"/>
                <a:gd name="connsiteY5" fmla="*/ 2415080 h 4824000"/>
                <a:gd name="connsiteX6" fmla="*/ 226219 w 254803"/>
                <a:gd name="connsiteY6" fmla="*/ 2824655 h 4824000"/>
                <a:gd name="connsiteX7" fmla="*/ 226219 w 254803"/>
                <a:gd name="connsiteY7" fmla="*/ 3241373 h 4824000"/>
                <a:gd name="connsiteX8" fmla="*/ 226219 w 254803"/>
                <a:gd name="connsiteY8" fmla="*/ 3689048 h 4824000"/>
                <a:gd name="connsiteX9" fmla="*/ 232279 w 254803"/>
                <a:gd name="connsiteY9" fmla="*/ 4824000 h 4824000"/>
                <a:gd name="connsiteX10" fmla="*/ 69666 w 254803"/>
                <a:gd name="connsiteY10" fmla="*/ 4824000 h 4824000"/>
                <a:gd name="connsiteX11" fmla="*/ 0 w 254803"/>
                <a:gd name="connsiteY11" fmla="*/ 4281979 h 4824000"/>
                <a:gd name="connsiteX12" fmla="*/ 3969 w 254803"/>
                <a:gd name="connsiteY12" fmla="*/ 3702543 h 4824000"/>
                <a:gd name="connsiteX13" fmla="*/ 52388 w 254803"/>
                <a:gd name="connsiteY13" fmla="*/ 3337417 h 4824000"/>
                <a:gd name="connsiteX14" fmla="*/ 58738 w 254803"/>
                <a:gd name="connsiteY14" fmla="*/ 2616692 h 4824000"/>
                <a:gd name="connsiteX15" fmla="*/ 41276 w 254803"/>
                <a:gd name="connsiteY15" fmla="*/ 1853898 h 4824000"/>
                <a:gd name="connsiteX16" fmla="*/ 43657 w 254803"/>
                <a:gd name="connsiteY16" fmla="*/ 1094280 h 4824000"/>
                <a:gd name="connsiteX17" fmla="*/ 26988 w 254803"/>
                <a:gd name="connsiteY17" fmla="*/ 349742 h 4824000"/>
                <a:gd name="connsiteX18" fmla="*/ 69666 w 254803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28601 w 254796"/>
                <a:gd name="connsiteY4" fmla="*/ 1972167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28601 w 254796"/>
                <a:gd name="connsiteY4" fmla="*/ 1972167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52413 w 254796"/>
                <a:gd name="connsiteY7" fmla="*/ 3248516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52413 w 254796"/>
                <a:gd name="connsiteY7" fmla="*/ 3248516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52413 w 254796"/>
                <a:gd name="connsiteY7" fmla="*/ 3248516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52413 w 254796"/>
                <a:gd name="connsiteY7" fmla="*/ 3248516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4796" h="4824000">
                  <a:moveTo>
                    <a:pt x="69666" y="0"/>
                  </a:moveTo>
                  <a:lnTo>
                    <a:pt x="232279" y="0"/>
                  </a:lnTo>
                  <a:cubicBezTo>
                    <a:pt x="232641" y="382752"/>
                    <a:pt x="244909" y="767884"/>
                    <a:pt x="245271" y="1150636"/>
                  </a:cubicBezTo>
                  <a:cubicBezTo>
                    <a:pt x="192089" y="1364155"/>
                    <a:pt x="219872" y="1444324"/>
                    <a:pt x="254796" y="1567355"/>
                  </a:cubicBezTo>
                  <a:cubicBezTo>
                    <a:pt x="177008" y="1816592"/>
                    <a:pt x="213520" y="1889617"/>
                    <a:pt x="252413" y="1976929"/>
                  </a:cubicBezTo>
                  <a:cubicBezTo>
                    <a:pt x="151607" y="2225372"/>
                    <a:pt x="222250" y="2278556"/>
                    <a:pt x="247651" y="2400793"/>
                  </a:cubicBezTo>
                  <a:cubicBezTo>
                    <a:pt x="200026" y="2551605"/>
                    <a:pt x="190501" y="2678605"/>
                    <a:pt x="250032" y="2824655"/>
                  </a:cubicBezTo>
                  <a:cubicBezTo>
                    <a:pt x="168275" y="3075480"/>
                    <a:pt x="210345" y="3121516"/>
                    <a:pt x="252413" y="3248516"/>
                  </a:cubicBezTo>
                  <a:cubicBezTo>
                    <a:pt x="146051" y="3507279"/>
                    <a:pt x="234950" y="3542204"/>
                    <a:pt x="226219" y="3689048"/>
                  </a:cubicBezTo>
                  <a:lnTo>
                    <a:pt x="232279" y="4824000"/>
                  </a:lnTo>
                  <a:lnTo>
                    <a:pt x="69666" y="4824000"/>
                  </a:lnTo>
                  <a:cubicBezTo>
                    <a:pt x="39684" y="4734457"/>
                    <a:pt x="163746" y="4403007"/>
                    <a:pt x="0" y="4281979"/>
                  </a:cubicBezTo>
                  <a:cubicBezTo>
                    <a:pt x="55329" y="4153806"/>
                    <a:pt x="30163" y="3852826"/>
                    <a:pt x="3969" y="3702543"/>
                  </a:cubicBezTo>
                  <a:cubicBezTo>
                    <a:pt x="75406" y="3685610"/>
                    <a:pt x="76200" y="3391392"/>
                    <a:pt x="52388" y="3337417"/>
                  </a:cubicBezTo>
                  <a:cubicBezTo>
                    <a:pt x="78582" y="3312017"/>
                    <a:pt x="80433" y="2689717"/>
                    <a:pt x="58738" y="2616692"/>
                  </a:cubicBezTo>
                  <a:cubicBezTo>
                    <a:pt x="89430" y="2557690"/>
                    <a:pt x="86784" y="1951000"/>
                    <a:pt x="41276" y="1853898"/>
                  </a:cubicBezTo>
                  <a:cubicBezTo>
                    <a:pt x="84138" y="1886443"/>
                    <a:pt x="91283" y="1149842"/>
                    <a:pt x="43657" y="1094280"/>
                  </a:cubicBezTo>
                  <a:cubicBezTo>
                    <a:pt x="82552" y="1077875"/>
                    <a:pt x="92869" y="399484"/>
                    <a:pt x="26988" y="349742"/>
                  </a:cubicBezTo>
                  <a:cubicBezTo>
                    <a:pt x="97570" y="283168"/>
                    <a:pt x="60996" y="116581"/>
                    <a:pt x="69666" y="0"/>
                  </a:cubicBezTo>
                  <a:close/>
                </a:path>
              </a:pathLst>
            </a:custGeom>
            <a:solidFill>
              <a:srgbClr val="F0AB00">
                <a:lumMod val="20000"/>
                <a:lumOff val="8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  <p:grpSp>
          <p:nvGrpSpPr>
            <p:cNvPr id="336" name="Group 335">
              <a:extLst>
                <a:ext uri="{FF2B5EF4-FFF2-40B4-BE49-F238E27FC236}">
                  <a16:creationId xmlns:a16="http://schemas.microsoft.com/office/drawing/2014/main" id="{668ED24C-D14B-07AC-761A-BDD98F384472}"/>
                </a:ext>
              </a:extLst>
            </p:cNvPr>
            <p:cNvGrpSpPr/>
            <p:nvPr/>
          </p:nvGrpSpPr>
          <p:grpSpPr>
            <a:xfrm rot="16200000">
              <a:off x="8554643" y="2944319"/>
              <a:ext cx="158162" cy="264622"/>
              <a:chOff x="12454141" y="2260568"/>
              <a:chExt cx="1106364" cy="1839320"/>
            </a:xfrm>
          </p:grpSpPr>
          <p:sp>
            <p:nvSpPr>
              <p:cNvPr id="401" name="Graphic 6532">
                <a:extLst>
                  <a:ext uri="{FF2B5EF4-FFF2-40B4-BE49-F238E27FC236}">
                    <a16:creationId xmlns:a16="http://schemas.microsoft.com/office/drawing/2014/main" id="{CCC91D10-1173-5545-7EF2-449E74F7DACE}"/>
                  </a:ext>
                </a:extLst>
              </p:cNvPr>
              <p:cNvSpPr/>
              <p:nvPr/>
            </p:nvSpPr>
            <p:spPr>
              <a:xfrm>
                <a:off x="12454141" y="2260568"/>
                <a:ext cx="1106364" cy="1839320"/>
              </a:xfrm>
              <a:custGeom>
                <a:avLst/>
                <a:gdLst>
                  <a:gd name="connsiteX0" fmla="*/ 521732 w 1106364"/>
                  <a:gd name="connsiteY0" fmla="*/ 0 h 1839320"/>
                  <a:gd name="connsiteX1" fmla="*/ 584632 w 1106364"/>
                  <a:gd name="connsiteY1" fmla="*/ 0 h 1839320"/>
                  <a:gd name="connsiteX2" fmla="*/ 1106365 w 1106364"/>
                  <a:gd name="connsiteY2" fmla="*/ 521732 h 1839320"/>
                  <a:gd name="connsiteX3" fmla="*/ 1106365 w 1106364"/>
                  <a:gd name="connsiteY3" fmla="*/ 1377551 h 1839320"/>
                  <a:gd name="connsiteX4" fmla="*/ 644595 w 1106364"/>
                  <a:gd name="connsiteY4" fmla="*/ 1839321 h 1839320"/>
                  <a:gd name="connsiteX5" fmla="*/ 461845 w 1106364"/>
                  <a:gd name="connsiteY5" fmla="*/ 1839321 h 1839320"/>
                  <a:gd name="connsiteX6" fmla="*/ 0 w 1106364"/>
                  <a:gd name="connsiteY6" fmla="*/ 1377551 h 1839320"/>
                  <a:gd name="connsiteX7" fmla="*/ 0 w 1106364"/>
                  <a:gd name="connsiteY7" fmla="*/ 521732 h 1839320"/>
                  <a:gd name="connsiteX8" fmla="*/ 521732 w 1106364"/>
                  <a:gd name="connsiteY8" fmla="*/ 0 h 1839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06364" h="1839320">
                    <a:moveTo>
                      <a:pt x="521732" y="0"/>
                    </a:moveTo>
                    <a:lnTo>
                      <a:pt x="584632" y="0"/>
                    </a:lnTo>
                    <a:cubicBezTo>
                      <a:pt x="872542" y="0"/>
                      <a:pt x="1106365" y="233747"/>
                      <a:pt x="1106365" y="521732"/>
                    </a:cubicBezTo>
                    <a:lnTo>
                      <a:pt x="1106365" y="1377551"/>
                    </a:lnTo>
                    <a:cubicBezTo>
                      <a:pt x="1106365" y="1632390"/>
                      <a:pt x="899435" y="1839321"/>
                      <a:pt x="644595" y="1839321"/>
                    </a:cubicBezTo>
                    <a:lnTo>
                      <a:pt x="461845" y="1839321"/>
                    </a:lnTo>
                    <a:cubicBezTo>
                      <a:pt x="206930" y="1839321"/>
                      <a:pt x="0" y="1632390"/>
                      <a:pt x="0" y="1377551"/>
                    </a:cubicBezTo>
                    <a:lnTo>
                      <a:pt x="0" y="521732"/>
                    </a:lnTo>
                    <a:cubicBezTo>
                      <a:pt x="0" y="233747"/>
                      <a:pt x="233748" y="0"/>
                      <a:pt x="52173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3F4444">
                      <a:lumMod val="20000"/>
                      <a:lumOff val="80000"/>
                    </a:srgbClr>
                  </a:gs>
                  <a:gs pos="100000">
                    <a:srgbClr val="3F4444">
                      <a:lumMod val="40000"/>
                      <a:lumOff val="60000"/>
                    </a:srgbClr>
                  </a:gs>
                </a:gsLst>
                <a:path path="circle">
                  <a:fillToRect l="50000" t="50000" r="50000" b="50000"/>
                </a:path>
              </a:gra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402" name="Oval 401">
                <a:extLst>
                  <a:ext uri="{FF2B5EF4-FFF2-40B4-BE49-F238E27FC236}">
                    <a16:creationId xmlns:a16="http://schemas.microsoft.com/office/drawing/2014/main" id="{9167AF49-E7FC-9827-224D-B5EF12A88BBE}"/>
                  </a:ext>
                </a:extLst>
              </p:cNvPr>
              <p:cNvSpPr/>
              <p:nvPr/>
            </p:nvSpPr>
            <p:spPr>
              <a:xfrm>
                <a:off x="12653344" y="3094838"/>
                <a:ext cx="707958" cy="433114"/>
              </a:xfrm>
              <a:prstGeom prst="ellipse">
                <a:avLst/>
              </a:prstGeom>
              <a:solidFill>
                <a:srgbClr val="3F4444">
                  <a:lumMod val="75000"/>
                  <a:alpha val="72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403" name="Oval 402">
                <a:extLst>
                  <a:ext uri="{FF2B5EF4-FFF2-40B4-BE49-F238E27FC236}">
                    <a16:creationId xmlns:a16="http://schemas.microsoft.com/office/drawing/2014/main" id="{60CE7FE1-C1EB-9724-6888-EFA0EB51EFF9}"/>
                  </a:ext>
                </a:extLst>
              </p:cNvPr>
              <p:cNvSpPr/>
              <p:nvPr/>
            </p:nvSpPr>
            <p:spPr>
              <a:xfrm>
                <a:off x="13320093" y="2547431"/>
                <a:ext cx="63771" cy="63771"/>
              </a:xfrm>
              <a:prstGeom prst="ellipse">
                <a:avLst/>
              </a:prstGeom>
              <a:solidFill>
                <a:srgbClr val="3F4444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404" name="Oval 403">
                <a:extLst>
                  <a:ext uri="{FF2B5EF4-FFF2-40B4-BE49-F238E27FC236}">
                    <a16:creationId xmlns:a16="http://schemas.microsoft.com/office/drawing/2014/main" id="{A3AA4ADF-5CA2-0547-F48C-25802864306B}"/>
                  </a:ext>
                </a:extLst>
              </p:cNvPr>
              <p:cNvSpPr/>
              <p:nvPr/>
            </p:nvSpPr>
            <p:spPr>
              <a:xfrm>
                <a:off x="13059226" y="2419118"/>
                <a:ext cx="63771" cy="63770"/>
              </a:xfrm>
              <a:prstGeom prst="ellipse">
                <a:avLst/>
              </a:prstGeom>
              <a:solidFill>
                <a:srgbClr val="3F4444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405" name="Oval 404">
                <a:extLst>
                  <a:ext uri="{FF2B5EF4-FFF2-40B4-BE49-F238E27FC236}">
                    <a16:creationId xmlns:a16="http://schemas.microsoft.com/office/drawing/2014/main" id="{15AE4035-5E58-3846-131A-23855E9AAC21}"/>
                  </a:ext>
                </a:extLst>
              </p:cNvPr>
              <p:cNvSpPr/>
              <p:nvPr/>
            </p:nvSpPr>
            <p:spPr>
              <a:xfrm>
                <a:off x="13096495" y="2628480"/>
                <a:ext cx="63771" cy="63770"/>
              </a:xfrm>
              <a:prstGeom prst="ellipse">
                <a:avLst/>
              </a:prstGeom>
              <a:solidFill>
                <a:srgbClr val="3F4444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406" name="Oval 405">
                <a:extLst>
                  <a:ext uri="{FF2B5EF4-FFF2-40B4-BE49-F238E27FC236}">
                    <a16:creationId xmlns:a16="http://schemas.microsoft.com/office/drawing/2014/main" id="{4F5802BB-4DB1-87C2-49E7-6134CE22BD85}"/>
                  </a:ext>
                </a:extLst>
              </p:cNvPr>
              <p:cNvSpPr/>
              <p:nvPr/>
            </p:nvSpPr>
            <p:spPr>
              <a:xfrm>
                <a:off x="12828175" y="2669006"/>
                <a:ext cx="63771" cy="63770"/>
              </a:xfrm>
              <a:prstGeom prst="ellipse">
                <a:avLst/>
              </a:prstGeom>
              <a:solidFill>
                <a:srgbClr val="3F4444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407" name="Oval 406">
                <a:extLst>
                  <a:ext uri="{FF2B5EF4-FFF2-40B4-BE49-F238E27FC236}">
                    <a16:creationId xmlns:a16="http://schemas.microsoft.com/office/drawing/2014/main" id="{919567D7-7649-FB04-B120-84F86F680F5D}"/>
                  </a:ext>
                </a:extLst>
              </p:cNvPr>
              <p:cNvSpPr/>
              <p:nvPr/>
            </p:nvSpPr>
            <p:spPr>
              <a:xfrm>
                <a:off x="12954881" y="2878366"/>
                <a:ext cx="63771" cy="63770"/>
              </a:xfrm>
              <a:prstGeom prst="ellipse">
                <a:avLst/>
              </a:prstGeom>
              <a:solidFill>
                <a:srgbClr val="3F4444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408" name="Oval 407">
                <a:extLst>
                  <a:ext uri="{FF2B5EF4-FFF2-40B4-BE49-F238E27FC236}">
                    <a16:creationId xmlns:a16="http://schemas.microsoft.com/office/drawing/2014/main" id="{E4DA3029-E4A0-0F9F-CFEF-282445835A43}"/>
                  </a:ext>
                </a:extLst>
              </p:cNvPr>
              <p:cNvSpPr/>
              <p:nvPr/>
            </p:nvSpPr>
            <p:spPr>
              <a:xfrm>
                <a:off x="13275375" y="2885125"/>
                <a:ext cx="63771" cy="63770"/>
              </a:xfrm>
              <a:prstGeom prst="ellipse">
                <a:avLst/>
              </a:prstGeom>
              <a:solidFill>
                <a:srgbClr val="3F4444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6187BD6-71DF-FCF7-5026-EF09CC7869EF}"/>
                  </a:ext>
                </a:extLst>
              </p:cNvPr>
              <p:cNvSpPr/>
              <p:nvPr/>
            </p:nvSpPr>
            <p:spPr>
              <a:xfrm>
                <a:off x="12828175" y="2452901"/>
                <a:ext cx="63771" cy="63770"/>
              </a:xfrm>
              <a:prstGeom prst="ellipse">
                <a:avLst/>
              </a:prstGeom>
              <a:solidFill>
                <a:srgbClr val="3F4444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410" name="Oval 409">
                <a:extLst>
                  <a:ext uri="{FF2B5EF4-FFF2-40B4-BE49-F238E27FC236}">
                    <a16:creationId xmlns:a16="http://schemas.microsoft.com/office/drawing/2014/main" id="{F1AF91F3-6DD6-2449-8C56-C0F7122D3FB9}"/>
                  </a:ext>
                </a:extLst>
              </p:cNvPr>
              <p:cNvSpPr/>
              <p:nvPr/>
            </p:nvSpPr>
            <p:spPr>
              <a:xfrm>
                <a:off x="12656748" y="2898642"/>
                <a:ext cx="63771" cy="63770"/>
              </a:xfrm>
              <a:prstGeom prst="ellipse">
                <a:avLst/>
              </a:prstGeom>
              <a:solidFill>
                <a:srgbClr val="3F4444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337" name="Epithelial Cell">
              <a:extLst>
                <a:ext uri="{FF2B5EF4-FFF2-40B4-BE49-F238E27FC236}">
                  <a16:creationId xmlns:a16="http://schemas.microsoft.com/office/drawing/2014/main" id="{CE214BF6-A2A8-B92B-73A1-D1C5BCD0514C}"/>
                </a:ext>
              </a:extLst>
            </p:cNvPr>
            <p:cNvGrpSpPr>
              <a:grpSpLocks noChangeAspect="1"/>
            </p:cNvGrpSpPr>
            <p:nvPr/>
          </p:nvGrpSpPr>
          <p:grpSpPr>
            <a:xfrm rot="16200000">
              <a:off x="8503594" y="3066080"/>
              <a:ext cx="174898" cy="349983"/>
              <a:chOff x="4692938" y="1805889"/>
              <a:chExt cx="506734" cy="942934"/>
            </a:xfrm>
          </p:grpSpPr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064838F9-E544-0E8E-FC76-1708D0333A53}"/>
                  </a:ext>
                </a:extLst>
              </p:cNvPr>
              <p:cNvSpPr/>
              <p:nvPr/>
            </p:nvSpPr>
            <p:spPr>
              <a:xfrm>
                <a:off x="4741344" y="1839218"/>
                <a:ext cx="45824" cy="266613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E4671623-596C-F125-C1AB-360CAE97EDF8}"/>
                  </a:ext>
                </a:extLst>
              </p:cNvPr>
              <p:cNvSpPr/>
              <p:nvPr/>
            </p:nvSpPr>
            <p:spPr>
              <a:xfrm>
                <a:off x="4795500" y="1822554"/>
                <a:ext cx="45826" cy="245784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5C153123-E319-F80C-E97F-5BBFCC9987F4}"/>
                  </a:ext>
                </a:extLst>
              </p:cNvPr>
              <p:cNvSpPr/>
              <p:nvPr/>
            </p:nvSpPr>
            <p:spPr>
              <a:xfrm>
                <a:off x="4843268" y="1816306"/>
                <a:ext cx="39715" cy="239536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8CA399D5-38D2-4394-5922-9A6056AEFC50}"/>
                  </a:ext>
                </a:extLst>
              </p:cNvPr>
              <p:cNvSpPr/>
              <p:nvPr/>
            </p:nvSpPr>
            <p:spPr>
              <a:xfrm>
                <a:off x="4893395" y="1807974"/>
                <a:ext cx="39636" cy="256197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DF84628F-0EBE-9A6A-F166-17970AFB2F22}"/>
                  </a:ext>
                </a:extLst>
              </p:cNvPr>
              <p:cNvSpPr/>
              <p:nvPr/>
            </p:nvSpPr>
            <p:spPr>
              <a:xfrm>
                <a:off x="4941305" y="1805889"/>
                <a:ext cx="48959" cy="247867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16CA0476-6735-00B2-9958-CAE74BDDC259}"/>
                  </a:ext>
                </a:extLst>
              </p:cNvPr>
              <p:cNvSpPr/>
              <p:nvPr/>
            </p:nvSpPr>
            <p:spPr>
              <a:xfrm>
                <a:off x="4987128" y="1810058"/>
                <a:ext cx="39575" cy="247868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18422A21-288C-E760-AD31-70CF0302B55C}"/>
                  </a:ext>
                </a:extLst>
              </p:cNvPr>
              <p:cNvSpPr/>
              <p:nvPr/>
            </p:nvSpPr>
            <p:spPr>
              <a:xfrm>
                <a:off x="5039200" y="1820469"/>
                <a:ext cx="37491" cy="249951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40C3147C-04BC-21E4-484D-A829B13B036A}"/>
                  </a:ext>
                </a:extLst>
              </p:cNvPr>
              <p:cNvSpPr/>
              <p:nvPr/>
            </p:nvSpPr>
            <p:spPr>
              <a:xfrm>
                <a:off x="5085026" y="1826716"/>
                <a:ext cx="29161" cy="249951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9E5BA1EE-E970-61D3-0ADC-E679D6FD9EBD}"/>
                  </a:ext>
                </a:extLst>
              </p:cNvPr>
              <p:cNvSpPr/>
              <p:nvPr/>
            </p:nvSpPr>
            <p:spPr>
              <a:xfrm>
                <a:off x="5126326" y="1862125"/>
                <a:ext cx="42014" cy="252032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grpSp>
            <p:nvGrpSpPr>
              <p:cNvPr id="398" name="Group 397">
                <a:extLst>
                  <a:ext uri="{FF2B5EF4-FFF2-40B4-BE49-F238E27FC236}">
                    <a16:creationId xmlns:a16="http://schemas.microsoft.com/office/drawing/2014/main" id="{C8832537-DCED-7C2E-D0DF-B9BDED2A91A2}"/>
                  </a:ext>
                </a:extLst>
              </p:cNvPr>
              <p:cNvGrpSpPr/>
              <p:nvPr/>
            </p:nvGrpSpPr>
            <p:grpSpPr>
              <a:xfrm>
                <a:off x="4692938" y="2033317"/>
                <a:ext cx="506734" cy="715506"/>
                <a:chOff x="664078" y="1946983"/>
                <a:chExt cx="506734" cy="715506"/>
              </a:xfrm>
            </p:grpSpPr>
            <p:sp>
              <p:nvSpPr>
                <p:cNvPr id="399" name="Rectangle: Rounded Corners 398">
                  <a:extLst>
                    <a:ext uri="{FF2B5EF4-FFF2-40B4-BE49-F238E27FC236}">
                      <a16:creationId xmlns:a16="http://schemas.microsoft.com/office/drawing/2014/main" id="{FF1AD9DF-686A-8E91-8574-3899AA2498D0}"/>
                    </a:ext>
                  </a:extLst>
                </p:cNvPr>
                <p:cNvSpPr/>
                <p:nvPr/>
              </p:nvSpPr>
              <p:spPr>
                <a:xfrm>
                  <a:off x="664078" y="1946983"/>
                  <a:ext cx="506734" cy="71550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00" name="Oval 399">
                  <a:extLst>
                    <a:ext uri="{FF2B5EF4-FFF2-40B4-BE49-F238E27FC236}">
                      <a16:creationId xmlns:a16="http://schemas.microsoft.com/office/drawing/2014/main" id="{A65AB737-2212-D7FC-5987-E2D7276C8CAA}"/>
                    </a:ext>
                  </a:extLst>
                </p:cNvPr>
                <p:cNvSpPr/>
                <p:nvPr/>
              </p:nvSpPr>
              <p:spPr>
                <a:xfrm>
                  <a:off x="785408" y="2311610"/>
                  <a:ext cx="259620" cy="211583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338" name="Group 337">
              <a:extLst>
                <a:ext uri="{FF2B5EF4-FFF2-40B4-BE49-F238E27FC236}">
                  <a16:creationId xmlns:a16="http://schemas.microsoft.com/office/drawing/2014/main" id="{BBBB98FA-589F-4966-E5FB-C815C377D89D}"/>
                </a:ext>
              </a:extLst>
            </p:cNvPr>
            <p:cNvGrpSpPr/>
            <p:nvPr/>
          </p:nvGrpSpPr>
          <p:grpSpPr>
            <a:xfrm rot="16200000" flipH="1">
              <a:off x="8481223" y="3175105"/>
              <a:ext cx="175181" cy="394444"/>
              <a:chOff x="12665208" y="4236313"/>
              <a:chExt cx="403200" cy="1547203"/>
            </a:xfrm>
          </p:grpSpPr>
          <p:sp>
            <p:nvSpPr>
              <p:cNvPr id="379" name="Graphic 6559">
                <a:extLst>
                  <a:ext uri="{FF2B5EF4-FFF2-40B4-BE49-F238E27FC236}">
                    <a16:creationId xmlns:a16="http://schemas.microsoft.com/office/drawing/2014/main" id="{22D3D058-E42D-B9C9-8DAB-BE6AF3C93338}"/>
                  </a:ext>
                </a:extLst>
              </p:cNvPr>
              <p:cNvSpPr/>
              <p:nvPr/>
            </p:nvSpPr>
            <p:spPr>
              <a:xfrm>
                <a:off x="12665208" y="4236313"/>
                <a:ext cx="403200" cy="1547203"/>
              </a:xfrm>
              <a:custGeom>
                <a:avLst/>
                <a:gdLst>
                  <a:gd name="connsiteX0" fmla="*/ 329751 w 403200"/>
                  <a:gd name="connsiteY0" fmla="*/ 213036 h 1547203"/>
                  <a:gd name="connsiteX1" fmla="*/ 319178 w 403200"/>
                  <a:gd name="connsiteY1" fmla="*/ 186747 h 1547203"/>
                  <a:gd name="connsiteX2" fmla="*/ 315845 w 403200"/>
                  <a:gd name="connsiteY2" fmla="*/ 86068 h 1547203"/>
                  <a:gd name="connsiteX3" fmla="*/ 316321 w 403200"/>
                  <a:gd name="connsiteY3" fmla="*/ 84068 h 1547203"/>
                  <a:gd name="connsiteX4" fmla="*/ 319940 w 403200"/>
                  <a:gd name="connsiteY4" fmla="*/ 52921 h 1547203"/>
                  <a:gd name="connsiteX5" fmla="*/ 296890 w 403200"/>
                  <a:gd name="connsiteY5" fmla="*/ 37110 h 1547203"/>
                  <a:gd name="connsiteX6" fmla="*/ 286317 w 403200"/>
                  <a:gd name="connsiteY6" fmla="*/ 52826 h 1547203"/>
                  <a:gd name="connsiteX7" fmla="*/ 288603 w 403200"/>
                  <a:gd name="connsiteY7" fmla="*/ 72543 h 1547203"/>
                  <a:gd name="connsiteX8" fmla="*/ 296985 w 403200"/>
                  <a:gd name="connsiteY8" fmla="*/ 148266 h 1547203"/>
                  <a:gd name="connsiteX9" fmla="*/ 295747 w 403200"/>
                  <a:gd name="connsiteY9" fmla="*/ 193034 h 1547203"/>
                  <a:gd name="connsiteX10" fmla="*/ 285079 w 403200"/>
                  <a:gd name="connsiteY10" fmla="*/ 210465 h 1547203"/>
                  <a:gd name="connsiteX11" fmla="*/ 267648 w 403200"/>
                  <a:gd name="connsiteY11" fmla="*/ 193415 h 1547203"/>
                  <a:gd name="connsiteX12" fmla="*/ 266791 w 403200"/>
                  <a:gd name="connsiteY12" fmla="*/ 166269 h 1547203"/>
                  <a:gd name="connsiteX13" fmla="*/ 249551 w 403200"/>
                  <a:gd name="connsiteY13" fmla="*/ 28442 h 1547203"/>
                  <a:gd name="connsiteX14" fmla="*/ 238025 w 403200"/>
                  <a:gd name="connsiteY14" fmla="*/ 13392 h 1547203"/>
                  <a:gd name="connsiteX15" fmla="*/ 221833 w 403200"/>
                  <a:gd name="connsiteY15" fmla="*/ 29299 h 1547203"/>
                  <a:gd name="connsiteX16" fmla="*/ 231644 w 403200"/>
                  <a:gd name="connsiteY16" fmla="*/ 53493 h 1547203"/>
                  <a:gd name="connsiteX17" fmla="*/ 248217 w 403200"/>
                  <a:gd name="connsiteY17" fmla="*/ 179985 h 1547203"/>
                  <a:gd name="connsiteX18" fmla="*/ 219928 w 403200"/>
                  <a:gd name="connsiteY18" fmla="*/ 196749 h 1547203"/>
                  <a:gd name="connsiteX19" fmla="*/ 210308 w 403200"/>
                  <a:gd name="connsiteY19" fmla="*/ 124644 h 1547203"/>
                  <a:gd name="connsiteX20" fmla="*/ 205164 w 403200"/>
                  <a:gd name="connsiteY20" fmla="*/ 25489 h 1547203"/>
                  <a:gd name="connsiteX21" fmla="*/ 195830 w 403200"/>
                  <a:gd name="connsiteY21" fmla="*/ 1867 h 1547203"/>
                  <a:gd name="connsiteX22" fmla="*/ 174113 w 403200"/>
                  <a:gd name="connsiteY22" fmla="*/ 8058 h 1547203"/>
                  <a:gd name="connsiteX23" fmla="*/ 171446 w 403200"/>
                  <a:gd name="connsiteY23" fmla="*/ 32061 h 1547203"/>
                  <a:gd name="connsiteX24" fmla="*/ 181352 w 403200"/>
                  <a:gd name="connsiteY24" fmla="*/ 54826 h 1547203"/>
                  <a:gd name="connsiteX25" fmla="*/ 199640 w 403200"/>
                  <a:gd name="connsiteY25" fmla="*/ 132455 h 1547203"/>
                  <a:gd name="connsiteX26" fmla="*/ 180399 w 403200"/>
                  <a:gd name="connsiteY26" fmla="*/ 199225 h 1547203"/>
                  <a:gd name="connsiteX27" fmla="*/ 162016 w 403200"/>
                  <a:gd name="connsiteY27" fmla="*/ 137408 h 1547203"/>
                  <a:gd name="connsiteX28" fmla="*/ 165445 w 403200"/>
                  <a:gd name="connsiteY28" fmla="*/ 49587 h 1547203"/>
                  <a:gd name="connsiteX29" fmla="*/ 145538 w 403200"/>
                  <a:gd name="connsiteY29" fmla="*/ 29680 h 1547203"/>
                  <a:gd name="connsiteX30" fmla="*/ 134679 w 403200"/>
                  <a:gd name="connsiteY30" fmla="*/ 46063 h 1547203"/>
                  <a:gd name="connsiteX31" fmla="*/ 139823 w 403200"/>
                  <a:gd name="connsiteY31" fmla="*/ 66637 h 1547203"/>
                  <a:gd name="connsiteX32" fmla="*/ 145157 w 403200"/>
                  <a:gd name="connsiteY32" fmla="*/ 124549 h 1547203"/>
                  <a:gd name="connsiteX33" fmla="*/ 144395 w 403200"/>
                  <a:gd name="connsiteY33" fmla="*/ 176270 h 1547203"/>
                  <a:gd name="connsiteX34" fmla="*/ 122868 w 403200"/>
                  <a:gd name="connsiteY34" fmla="*/ 214846 h 1547203"/>
                  <a:gd name="connsiteX35" fmla="*/ 101913 w 403200"/>
                  <a:gd name="connsiteY35" fmla="*/ 189700 h 1547203"/>
                  <a:gd name="connsiteX36" fmla="*/ 106009 w 403200"/>
                  <a:gd name="connsiteY36" fmla="*/ 66161 h 1547203"/>
                  <a:gd name="connsiteX37" fmla="*/ 105818 w 403200"/>
                  <a:gd name="connsiteY37" fmla="*/ 48254 h 1547203"/>
                  <a:gd name="connsiteX38" fmla="*/ 93817 w 403200"/>
                  <a:gd name="connsiteY38" fmla="*/ 36252 h 1547203"/>
                  <a:gd name="connsiteX39" fmla="*/ 75815 w 403200"/>
                  <a:gd name="connsiteY39" fmla="*/ 49778 h 1547203"/>
                  <a:gd name="connsiteX40" fmla="*/ 73910 w 403200"/>
                  <a:gd name="connsiteY40" fmla="*/ 132550 h 1547203"/>
                  <a:gd name="connsiteX41" fmla="*/ 74957 w 403200"/>
                  <a:gd name="connsiteY41" fmla="*/ 139789 h 1547203"/>
                  <a:gd name="connsiteX42" fmla="*/ 74576 w 403200"/>
                  <a:gd name="connsiteY42" fmla="*/ 185509 h 1547203"/>
                  <a:gd name="connsiteX43" fmla="*/ 60384 w 403200"/>
                  <a:gd name="connsiteY43" fmla="*/ 218561 h 1547203"/>
                  <a:gd name="connsiteX44" fmla="*/ 49335 w 403200"/>
                  <a:gd name="connsiteY44" fmla="*/ 246660 h 1547203"/>
                  <a:gd name="connsiteX45" fmla="*/ 16950 w 403200"/>
                  <a:gd name="connsiteY45" fmla="*/ 362198 h 1547203"/>
                  <a:gd name="connsiteX46" fmla="*/ 33143 w 403200"/>
                  <a:gd name="connsiteY46" fmla="*/ 745865 h 1547203"/>
                  <a:gd name="connsiteX47" fmla="*/ 111438 w 403200"/>
                  <a:gd name="connsiteY47" fmla="*/ 1164393 h 1547203"/>
                  <a:gd name="connsiteX48" fmla="*/ 111438 w 403200"/>
                  <a:gd name="connsiteY48" fmla="*/ 1394422 h 1547203"/>
                  <a:gd name="connsiteX49" fmla="*/ 210212 w 403200"/>
                  <a:gd name="connsiteY49" fmla="*/ 1547203 h 1547203"/>
                  <a:gd name="connsiteX50" fmla="*/ 308987 w 403200"/>
                  <a:gd name="connsiteY50" fmla="*/ 1394422 h 1547203"/>
                  <a:gd name="connsiteX51" fmla="*/ 308987 w 403200"/>
                  <a:gd name="connsiteY51" fmla="*/ 1193159 h 1547203"/>
                  <a:gd name="connsiteX52" fmla="*/ 394712 w 403200"/>
                  <a:gd name="connsiteY52" fmla="*/ 745865 h 1547203"/>
                  <a:gd name="connsiteX53" fmla="*/ 370804 w 403200"/>
                  <a:gd name="connsiteY53" fmla="*/ 350006 h 1547203"/>
                  <a:gd name="connsiteX54" fmla="*/ 339371 w 403200"/>
                  <a:gd name="connsiteY54" fmla="*/ 235896 h 1547203"/>
                  <a:gd name="connsiteX55" fmla="*/ 330132 w 403200"/>
                  <a:gd name="connsiteY55" fmla="*/ 213417 h 1547203"/>
                  <a:gd name="connsiteX0" fmla="*/ 329751 w 403200"/>
                  <a:gd name="connsiteY0" fmla="*/ 213036 h 1547203"/>
                  <a:gd name="connsiteX1" fmla="*/ 319178 w 403200"/>
                  <a:gd name="connsiteY1" fmla="*/ 186747 h 1547203"/>
                  <a:gd name="connsiteX2" fmla="*/ 315845 w 403200"/>
                  <a:gd name="connsiteY2" fmla="*/ 86068 h 1547203"/>
                  <a:gd name="connsiteX3" fmla="*/ 316321 w 403200"/>
                  <a:gd name="connsiteY3" fmla="*/ 84068 h 1547203"/>
                  <a:gd name="connsiteX4" fmla="*/ 319940 w 403200"/>
                  <a:gd name="connsiteY4" fmla="*/ 52921 h 1547203"/>
                  <a:gd name="connsiteX5" fmla="*/ 296890 w 403200"/>
                  <a:gd name="connsiteY5" fmla="*/ 37110 h 1547203"/>
                  <a:gd name="connsiteX6" fmla="*/ 286317 w 403200"/>
                  <a:gd name="connsiteY6" fmla="*/ 52826 h 1547203"/>
                  <a:gd name="connsiteX7" fmla="*/ 288603 w 403200"/>
                  <a:gd name="connsiteY7" fmla="*/ 72543 h 1547203"/>
                  <a:gd name="connsiteX8" fmla="*/ 296985 w 403200"/>
                  <a:gd name="connsiteY8" fmla="*/ 148266 h 1547203"/>
                  <a:gd name="connsiteX9" fmla="*/ 295747 w 403200"/>
                  <a:gd name="connsiteY9" fmla="*/ 193034 h 1547203"/>
                  <a:gd name="connsiteX10" fmla="*/ 285079 w 403200"/>
                  <a:gd name="connsiteY10" fmla="*/ 210465 h 1547203"/>
                  <a:gd name="connsiteX11" fmla="*/ 267648 w 403200"/>
                  <a:gd name="connsiteY11" fmla="*/ 193415 h 1547203"/>
                  <a:gd name="connsiteX12" fmla="*/ 266791 w 403200"/>
                  <a:gd name="connsiteY12" fmla="*/ 166269 h 1547203"/>
                  <a:gd name="connsiteX13" fmla="*/ 249551 w 403200"/>
                  <a:gd name="connsiteY13" fmla="*/ 28442 h 1547203"/>
                  <a:gd name="connsiteX14" fmla="*/ 238025 w 403200"/>
                  <a:gd name="connsiteY14" fmla="*/ 13392 h 1547203"/>
                  <a:gd name="connsiteX15" fmla="*/ 221833 w 403200"/>
                  <a:gd name="connsiteY15" fmla="*/ 29299 h 1547203"/>
                  <a:gd name="connsiteX16" fmla="*/ 231644 w 403200"/>
                  <a:gd name="connsiteY16" fmla="*/ 53493 h 1547203"/>
                  <a:gd name="connsiteX17" fmla="*/ 248217 w 403200"/>
                  <a:gd name="connsiteY17" fmla="*/ 179985 h 1547203"/>
                  <a:gd name="connsiteX18" fmla="*/ 219928 w 403200"/>
                  <a:gd name="connsiteY18" fmla="*/ 196749 h 1547203"/>
                  <a:gd name="connsiteX19" fmla="*/ 210308 w 403200"/>
                  <a:gd name="connsiteY19" fmla="*/ 124644 h 1547203"/>
                  <a:gd name="connsiteX20" fmla="*/ 205164 w 403200"/>
                  <a:gd name="connsiteY20" fmla="*/ 25489 h 1547203"/>
                  <a:gd name="connsiteX21" fmla="*/ 195830 w 403200"/>
                  <a:gd name="connsiteY21" fmla="*/ 1867 h 1547203"/>
                  <a:gd name="connsiteX22" fmla="*/ 174113 w 403200"/>
                  <a:gd name="connsiteY22" fmla="*/ 8058 h 1547203"/>
                  <a:gd name="connsiteX23" fmla="*/ 171446 w 403200"/>
                  <a:gd name="connsiteY23" fmla="*/ 32061 h 1547203"/>
                  <a:gd name="connsiteX24" fmla="*/ 181352 w 403200"/>
                  <a:gd name="connsiteY24" fmla="*/ 54826 h 1547203"/>
                  <a:gd name="connsiteX25" fmla="*/ 190115 w 403200"/>
                  <a:gd name="connsiteY25" fmla="*/ 132455 h 1547203"/>
                  <a:gd name="connsiteX26" fmla="*/ 180399 w 403200"/>
                  <a:gd name="connsiteY26" fmla="*/ 199225 h 1547203"/>
                  <a:gd name="connsiteX27" fmla="*/ 162016 w 403200"/>
                  <a:gd name="connsiteY27" fmla="*/ 137408 h 1547203"/>
                  <a:gd name="connsiteX28" fmla="*/ 165445 w 403200"/>
                  <a:gd name="connsiteY28" fmla="*/ 49587 h 1547203"/>
                  <a:gd name="connsiteX29" fmla="*/ 145538 w 403200"/>
                  <a:gd name="connsiteY29" fmla="*/ 29680 h 1547203"/>
                  <a:gd name="connsiteX30" fmla="*/ 134679 w 403200"/>
                  <a:gd name="connsiteY30" fmla="*/ 46063 h 1547203"/>
                  <a:gd name="connsiteX31" fmla="*/ 139823 w 403200"/>
                  <a:gd name="connsiteY31" fmla="*/ 66637 h 1547203"/>
                  <a:gd name="connsiteX32" fmla="*/ 145157 w 403200"/>
                  <a:gd name="connsiteY32" fmla="*/ 124549 h 1547203"/>
                  <a:gd name="connsiteX33" fmla="*/ 144395 w 403200"/>
                  <a:gd name="connsiteY33" fmla="*/ 176270 h 1547203"/>
                  <a:gd name="connsiteX34" fmla="*/ 122868 w 403200"/>
                  <a:gd name="connsiteY34" fmla="*/ 214846 h 1547203"/>
                  <a:gd name="connsiteX35" fmla="*/ 101913 w 403200"/>
                  <a:gd name="connsiteY35" fmla="*/ 189700 h 1547203"/>
                  <a:gd name="connsiteX36" fmla="*/ 106009 w 403200"/>
                  <a:gd name="connsiteY36" fmla="*/ 66161 h 1547203"/>
                  <a:gd name="connsiteX37" fmla="*/ 105818 w 403200"/>
                  <a:gd name="connsiteY37" fmla="*/ 48254 h 1547203"/>
                  <a:gd name="connsiteX38" fmla="*/ 93817 w 403200"/>
                  <a:gd name="connsiteY38" fmla="*/ 36252 h 1547203"/>
                  <a:gd name="connsiteX39" fmla="*/ 75815 w 403200"/>
                  <a:gd name="connsiteY39" fmla="*/ 49778 h 1547203"/>
                  <a:gd name="connsiteX40" fmla="*/ 73910 w 403200"/>
                  <a:gd name="connsiteY40" fmla="*/ 132550 h 1547203"/>
                  <a:gd name="connsiteX41" fmla="*/ 74957 w 403200"/>
                  <a:gd name="connsiteY41" fmla="*/ 139789 h 1547203"/>
                  <a:gd name="connsiteX42" fmla="*/ 74576 w 403200"/>
                  <a:gd name="connsiteY42" fmla="*/ 185509 h 1547203"/>
                  <a:gd name="connsiteX43" fmla="*/ 60384 w 403200"/>
                  <a:gd name="connsiteY43" fmla="*/ 218561 h 1547203"/>
                  <a:gd name="connsiteX44" fmla="*/ 49335 w 403200"/>
                  <a:gd name="connsiteY44" fmla="*/ 246660 h 1547203"/>
                  <a:gd name="connsiteX45" fmla="*/ 16950 w 403200"/>
                  <a:gd name="connsiteY45" fmla="*/ 362198 h 1547203"/>
                  <a:gd name="connsiteX46" fmla="*/ 33143 w 403200"/>
                  <a:gd name="connsiteY46" fmla="*/ 745865 h 1547203"/>
                  <a:gd name="connsiteX47" fmla="*/ 111438 w 403200"/>
                  <a:gd name="connsiteY47" fmla="*/ 1164393 h 1547203"/>
                  <a:gd name="connsiteX48" fmla="*/ 111438 w 403200"/>
                  <a:gd name="connsiteY48" fmla="*/ 1394422 h 1547203"/>
                  <a:gd name="connsiteX49" fmla="*/ 210212 w 403200"/>
                  <a:gd name="connsiteY49" fmla="*/ 1547203 h 1547203"/>
                  <a:gd name="connsiteX50" fmla="*/ 308987 w 403200"/>
                  <a:gd name="connsiteY50" fmla="*/ 1394422 h 1547203"/>
                  <a:gd name="connsiteX51" fmla="*/ 308987 w 403200"/>
                  <a:gd name="connsiteY51" fmla="*/ 1193159 h 1547203"/>
                  <a:gd name="connsiteX52" fmla="*/ 394712 w 403200"/>
                  <a:gd name="connsiteY52" fmla="*/ 745865 h 1547203"/>
                  <a:gd name="connsiteX53" fmla="*/ 370804 w 403200"/>
                  <a:gd name="connsiteY53" fmla="*/ 350006 h 1547203"/>
                  <a:gd name="connsiteX54" fmla="*/ 339371 w 403200"/>
                  <a:gd name="connsiteY54" fmla="*/ 235896 h 1547203"/>
                  <a:gd name="connsiteX55" fmla="*/ 330132 w 403200"/>
                  <a:gd name="connsiteY55" fmla="*/ 213417 h 1547203"/>
                  <a:gd name="connsiteX56" fmla="*/ 329751 w 403200"/>
                  <a:gd name="connsiteY56" fmla="*/ 213036 h 1547203"/>
                  <a:gd name="connsiteX0" fmla="*/ 329751 w 403200"/>
                  <a:gd name="connsiteY0" fmla="*/ 213036 h 1547203"/>
                  <a:gd name="connsiteX1" fmla="*/ 319178 w 403200"/>
                  <a:gd name="connsiteY1" fmla="*/ 186747 h 1547203"/>
                  <a:gd name="connsiteX2" fmla="*/ 315845 w 403200"/>
                  <a:gd name="connsiteY2" fmla="*/ 86068 h 1547203"/>
                  <a:gd name="connsiteX3" fmla="*/ 316321 w 403200"/>
                  <a:gd name="connsiteY3" fmla="*/ 84068 h 1547203"/>
                  <a:gd name="connsiteX4" fmla="*/ 319940 w 403200"/>
                  <a:gd name="connsiteY4" fmla="*/ 52921 h 1547203"/>
                  <a:gd name="connsiteX5" fmla="*/ 296890 w 403200"/>
                  <a:gd name="connsiteY5" fmla="*/ 37110 h 1547203"/>
                  <a:gd name="connsiteX6" fmla="*/ 286317 w 403200"/>
                  <a:gd name="connsiteY6" fmla="*/ 52826 h 1547203"/>
                  <a:gd name="connsiteX7" fmla="*/ 288603 w 403200"/>
                  <a:gd name="connsiteY7" fmla="*/ 72543 h 1547203"/>
                  <a:gd name="connsiteX8" fmla="*/ 296985 w 403200"/>
                  <a:gd name="connsiteY8" fmla="*/ 148266 h 1547203"/>
                  <a:gd name="connsiteX9" fmla="*/ 295747 w 403200"/>
                  <a:gd name="connsiteY9" fmla="*/ 193034 h 1547203"/>
                  <a:gd name="connsiteX10" fmla="*/ 285079 w 403200"/>
                  <a:gd name="connsiteY10" fmla="*/ 210465 h 1547203"/>
                  <a:gd name="connsiteX11" fmla="*/ 267648 w 403200"/>
                  <a:gd name="connsiteY11" fmla="*/ 193415 h 1547203"/>
                  <a:gd name="connsiteX12" fmla="*/ 266791 w 403200"/>
                  <a:gd name="connsiteY12" fmla="*/ 166269 h 1547203"/>
                  <a:gd name="connsiteX13" fmla="*/ 249551 w 403200"/>
                  <a:gd name="connsiteY13" fmla="*/ 28442 h 1547203"/>
                  <a:gd name="connsiteX14" fmla="*/ 238025 w 403200"/>
                  <a:gd name="connsiteY14" fmla="*/ 13392 h 1547203"/>
                  <a:gd name="connsiteX15" fmla="*/ 221833 w 403200"/>
                  <a:gd name="connsiteY15" fmla="*/ 29299 h 1547203"/>
                  <a:gd name="connsiteX16" fmla="*/ 231644 w 403200"/>
                  <a:gd name="connsiteY16" fmla="*/ 53493 h 1547203"/>
                  <a:gd name="connsiteX17" fmla="*/ 248217 w 403200"/>
                  <a:gd name="connsiteY17" fmla="*/ 179985 h 1547203"/>
                  <a:gd name="connsiteX18" fmla="*/ 219928 w 403200"/>
                  <a:gd name="connsiteY18" fmla="*/ 196749 h 1547203"/>
                  <a:gd name="connsiteX19" fmla="*/ 217452 w 403200"/>
                  <a:gd name="connsiteY19" fmla="*/ 124644 h 1547203"/>
                  <a:gd name="connsiteX20" fmla="*/ 205164 w 403200"/>
                  <a:gd name="connsiteY20" fmla="*/ 25489 h 1547203"/>
                  <a:gd name="connsiteX21" fmla="*/ 195830 w 403200"/>
                  <a:gd name="connsiteY21" fmla="*/ 1867 h 1547203"/>
                  <a:gd name="connsiteX22" fmla="*/ 174113 w 403200"/>
                  <a:gd name="connsiteY22" fmla="*/ 8058 h 1547203"/>
                  <a:gd name="connsiteX23" fmla="*/ 171446 w 403200"/>
                  <a:gd name="connsiteY23" fmla="*/ 32061 h 1547203"/>
                  <a:gd name="connsiteX24" fmla="*/ 181352 w 403200"/>
                  <a:gd name="connsiteY24" fmla="*/ 54826 h 1547203"/>
                  <a:gd name="connsiteX25" fmla="*/ 190115 w 403200"/>
                  <a:gd name="connsiteY25" fmla="*/ 132455 h 1547203"/>
                  <a:gd name="connsiteX26" fmla="*/ 180399 w 403200"/>
                  <a:gd name="connsiteY26" fmla="*/ 199225 h 1547203"/>
                  <a:gd name="connsiteX27" fmla="*/ 162016 w 403200"/>
                  <a:gd name="connsiteY27" fmla="*/ 137408 h 1547203"/>
                  <a:gd name="connsiteX28" fmla="*/ 165445 w 403200"/>
                  <a:gd name="connsiteY28" fmla="*/ 49587 h 1547203"/>
                  <a:gd name="connsiteX29" fmla="*/ 145538 w 403200"/>
                  <a:gd name="connsiteY29" fmla="*/ 29680 h 1547203"/>
                  <a:gd name="connsiteX30" fmla="*/ 134679 w 403200"/>
                  <a:gd name="connsiteY30" fmla="*/ 46063 h 1547203"/>
                  <a:gd name="connsiteX31" fmla="*/ 139823 w 403200"/>
                  <a:gd name="connsiteY31" fmla="*/ 66637 h 1547203"/>
                  <a:gd name="connsiteX32" fmla="*/ 145157 w 403200"/>
                  <a:gd name="connsiteY32" fmla="*/ 124549 h 1547203"/>
                  <a:gd name="connsiteX33" fmla="*/ 144395 w 403200"/>
                  <a:gd name="connsiteY33" fmla="*/ 176270 h 1547203"/>
                  <a:gd name="connsiteX34" fmla="*/ 122868 w 403200"/>
                  <a:gd name="connsiteY34" fmla="*/ 214846 h 1547203"/>
                  <a:gd name="connsiteX35" fmla="*/ 101913 w 403200"/>
                  <a:gd name="connsiteY35" fmla="*/ 189700 h 1547203"/>
                  <a:gd name="connsiteX36" fmla="*/ 106009 w 403200"/>
                  <a:gd name="connsiteY36" fmla="*/ 66161 h 1547203"/>
                  <a:gd name="connsiteX37" fmla="*/ 105818 w 403200"/>
                  <a:gd name="connsiteY37" fmla="*/ 48254 h 1547203"/>
                  <a:gd name="connsiteX38" fmla="*/ 93817 w 403200"/>
                  <a:gd name="connsiteY38" fmla="*/ 36252 h 1547203"/>
                  <a:gd name="connsiteX39" fmla="*/ 75815 w 403200"/>
                  <a:gd name="connsiteY39" fmla="*/ 49778 h 1547203"/>
                  <a:gd name="connsiteX40" fmla="*/ 73910 w 403200"/>
                  <a:gd name="connsiteY40" fmla="*/ 132550 h 1547203"/>
                  <a:gd name="connsiteX41" fmla="*/ 74957 w 403200"/>
                  <a:gd name="connsiteY41" fmla="*/ 139789 h 1547203"/>
                  <a:gd name="connsiteX42" fmla="*/ 74576 w 403200"/>
                  <a:gd name="connsiteY42" fmla="*/ 185509 h 1547203"/>
                  <a:gd name="connsiteX43" fmla="*/ 60384 w 403200"/>
                  <a:gd name="connsiteY43" fmla="*/ 218561 h 1547203"/>
                  <a:gd name="connsiteX44" fmla="*/ 49335 w 403200"/>
                  <a:gd name="connsiteY44" fmla="*/ 246660 h 1547203"/>
                  <a:gd name="connsiteX45" fmla="*/ 16950 w 403200"/>
                  <a:gd name="connsiteY45" fmla="*/ 362198 h 1547203"/>
                  <a:gd name="connsiteX46" fmla="*/ 33143 w 403200"/>
                  <a:gd name="connsiteY46" fmla="*/ 745865 h 1547203"/>
                  <a:gd name="connsiteX47" fmla="*/ 111438 w 403200"/>
                  <a:gd name="connsiteY47" fmla="*/ 1164393 h 1547203"/>
                  <a:gd name="connsiteX48" fmla="*/ 111438 w 403200"/>
                  <a:gd name="connsiteY48" fmla="*/ 1394422 h 1547203"/>
                  <a:gd name="connsiteX49" fmla="*/ 210212 w 403200"/>
                  <a:gd name="connsiteY49" fmla="*/ 1547203 h 1547203"/>
                  <a:gd name="connsiteX50" fmla="*/ 308987 w 403200"/>
                  <a:gd name="connsiteY50" fmla="*/ 1394422 h 1547203"/>
                  <a:gd name="connsiteX51" fmla="*/ 308987 w 403200"/>
                  <a:gd name="connsiteY51" fmla="*/ 1193159 h 1547203"/>
                  <a:gd name="connsiteX52" fmla="*/ 394712 w 403200"/>
                  <a:gd name="connsiteY52" fmla="*/ 745865 h 1547203"/>
                  <a:gd name="connsiteX53" fmla="*/ 370804 w 403200"/>
                  <a:gd name="connsiteY53" fmla="*/ 350006 h 1547203"/>
                  <a:gd name="connsiteX54" fmla="*/ 339371 w 403200"/>
                  <a:gd name="connsiteY54" fmla="*/ 235896 h 1547203"/>
                  <a:gd name="connsiteX55" fmla="*/ 330132 w 403200"/>
                  <a:gd name="connsiteY55" fmla="*/ 213417 h 1547203"/>
                  <a:gd name="connsiteX56" fmla="*/ 329751 w 403200"/>
                  <a:gd name="connsiteY56" fmla="*/ 213036 h 1547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403200" h="1547203">
                    <a:moveTo>
                      <a:pt x="329751" y="213036"/>
                    </a:moveTo>
                    <a:cubicBezTo>
                      <a:pt x="325846" y="204464"/>
                      <a:pt x="321941" y="195987"/>
                      <a:pt x="319178" y="186747"/>
                    </a:cubicBezTo>
                    <a:cubicBezTo>
                      <a:pt x="309368" y="154267"/>
                      <a:pt x="308034" y="119120"/>
                      <a:pt x="315845" y="86068"/>
                    </a:cubicBezTo>
                    <a:lnTo>
                      <a:pt x="316321" y="84068"/>
                    </a:lnTo>
                    <a:cubicBezTo>
                      <a:pt x="318893" y="73781"/>
                      <a:pt x="322226" y="63208"/>
                      <a:pt x="319940" y="52921"/>
                    </a:cubicBezTo>
                    <a:cubicBezTo>
                      <a:pt x="317654" y="42634"/>
                      <a:pt x="306796" y="33300"/>
                      <a:pt x="296890" y="37110"/>
                    </a:cubicBezTo>
                    <a:cubicBezTo>
                      <a:pt x="290699" y="39491"/>
                      <a:pt x="287079" y="46158"/>
                      <a:pt x="286317" y="52826"/>
                    </a:cubicBezTo>
                    <a:cubicBezTo>
                      <a:pt x="285555" y="59493"/>
                      <a:pt x="287174" y="66066"/>
                      <a:pt x="288603" y="72543"/>
                    </a:cubicBezTo>
                    <a:cubicBezTo>
                      <a:pt x="294032" y="97403"/>
                      <a:pt x="296795" y="122835"/>
                      <a:pt x="296985" y="148266"/>
                    </a:cubicBezTo>
                    <a:cubicBezTo>
                      <a:pt x="297080" y="163030"/>
                      <a:pt x="299462" y="178461"/>
                      <a:pt x="295747" y="193034"/>
                    </a:cubicBezTo>
                    <a:cubicBezTo>
                      <a:pt x="294509" y="197987"/>
                      <a:pt x="290984" y="209036"/>
                      <a:pt x="285079" y="210465"/>
                    </a:cubicBezTo>
                    <a:cubicBezTo>
                      <a:pt x="276792" y="212370"/>
                      <a:pt x="269458" y="199797"/>
                      <a:pt x="267648" y="193415"/>
                    </a:cubicBezTo>
                    <a:cubicBezTo>
                      <a:pt x="265172" y="184652"/>
                      <a:pt x="266124" y="175413"/>
                      <a:pt x="266791" y="166269"/>
                    </a:cubicBezTo>
                    <a:cubicBezTo>
                      <a:pt x="270029" y="119787"/>
                      <a:pt x="264124" y="72638"/>
                      <a:pt x="249551" y="28442"/>
                    </a:cubicBezTo>
                    <a:cubicBezTo>
                      <a:pt x="247455" y="22155"/>
                      <a:pt x="244407" y="15202"/>
                      <a:pt x="238025" y="13392"/>
                    </a:cubicBezTo>
                    <a:cubicBezTo>
                      <a:pt x="229548" y="11011"/>
                      <a:pt x="221642" y="20441"/>
                      <a:pt x="221833" y="29299"/>
                    </a:cubicBezTo>
                    <a:cubicBezTo>
                      <a:pt x="222023" y="38157"/>
                      <a:pt x="227167" y="45873"/>
                      <a:pt x="231644" y="53493"/>
                    </a:cubicBezTo>
                    <a:cubicBezTo>
                      <a:pt x="253932" y="91688"/>
                      <a:pt x="258599" y="137408"/>
                      <a:pt x="248217" y="179985"/>
                    </a:cubicBezTo>
                    <a:cubicBezTo>
                      <a:pt x="245455" y="191319"/>
                      <a:pt x="225055" y="205972"/>
                      <a:pt x="219928" y="196749"/>
                    </a:cubicBezTo>
                    <a:cubicBezTo>
                      <a:pt x="214801" y="187526"/>
                      <a:pt x="218499" y="144647"/>
                      <a:pt x="217452" y="124644"/>
                    </a:cubicBezTo>
                    <a:lnTo>
                      <a:pt x="205164" y="25489"/>
                    </a:lnTo>
                    <a:cubicBezTo>
                      <a:pt x="204688" y="16631"/>
                      <a:pt x="203450" y="6439"/>
                      <a:pt x="195830" y="1867"/>
                    </a:cubicBezTo>
                    <a:cubicBezTo>
                      <a:pt x="188686" y="-2419"/>
                      <a:pt x="178780" y="1105"/>
                      <a:pt x="174113" y="8058"/>
                    </a:cubicBezTo>
                    <a:cubicBezTo>
                      <a:pt x="169445" y="15012"/>
                      <a:pt x="169255" y="24060"/>
                      <a:pt x="171446" y="32061"/>
                    </a:cubicBezTo>
                    <a:cubicBezTo>
                      <a:pt x="173636" y="40062"/>
                      <a:pt x="178240" y="38094"/>
                      <a:pt x="181352" y="54826"/>
                    </a:cubicBezTo>
                    <a:cubicBezTo>
                      <a:pt x="184464" y="71558"/>
                      <a:pt x="189638" y="105690"/>
                      <a:pt x="190115" y="132455"/>
                    </a:cubicBezTo>
                    <a:cubicBezTo>
                      <a:pt x="190400" y="150648"/>
                      <a:pt x="185082" y="198399"/>
                      <a:pt x="180399" y="199225"/>
                    </a:cubicBezTo>
                    <a:cubicBezTo>
                      <a:pt x="175716" y="200051"/>
                      <a:pt x="160587" y="151219"/>
                      <a:pt x="162016" y="137408"/>
                    </a:cubicBezTo>
                    <a:cubicBezTo>
                      <a:pt x="165159" y="108071"/>
                      <a:pt x="171922" y="78258"/>
                      <a:pt x="165445" y="49587"/>
                    </a:cubicBezTo>
                    <a:cubicBezTo>
                      <a:pt x="163159" y="39396"/>
                      <a:pt x="155729" y="27489"/>
                      <a:pt x="145538" y="29680"/>
                    </a:cubicBezTo>
                    <a:cubicBezTo>
                      <a:pt x="138584" y="31109"/>
                      <a:pt x="134584" y="38919"/>
                      <a:pt x="134679" y="46063"/>
                    </a:cubicBezTo>
                    <a:cubicBezTo>
                      <a:pt x="134774" y="53207"/>
                      <a:pt x="137632" y="59874"/>
                      <a:pt x="139823" y="66637"/>
                    </a:cubicBezTo>
                    <a:cubicBezTo>
                      <a:pt x="145633" y="85211"/>
                      <a:pt x="145442" y="105023"/>
                      <a:pt x="145157" y="124549"/>
                    </a:cubicBezTo>
                    <a:cubicBezTo>
                      <a:pt x="144871" y="141789"/>
                      <a:pt x="144585" y="159030"/>
                      <a:pt x="144395" y="176270"/>
                    </a:cubicBezTo>
                    <a:cubicBezTo>
                      <a:pt x="144204" y="190938"/>
                      <a:pt x="142109" y="213608"/>
                      <a:pt x="122868" y="214846"/>
                    </a:cubicBezTo>
                    <a:cubicBezTo>
                      <a:pt x="109533" y="215703"/>
                      <a:pt x="104771" y="200559"/>
                      <a:pt x="101913" y="189700"/>
                    </a:cubicBezTo>
                    <a:cubicBezTo>
                      <a:pt x="91817" y="152362"/>
                      <a:pt x="101627" y="103975"/>
                      <a:pt x="106009" y="66161"/>
                    </a:cubicBezTo>
                    <a:cubicBezTo>
                      <a:pt x="106676" y="60160"/>
                      <a:pt x="107438" y="54064"/>
                      <a:pt x="105818" y="48254"/>
                    </a:cubicBezTo>
                    <a:cubicBezTo>
                      <a:pt x="104199" y="42444"/>
                      <a:pt x="99722" y="37014"/>
                      <a:pt x="93817" y="36252"/>
                    </a:cubicBezTo>
                    <a:cubicBezTo>
                      <a:pt x="85816" y="35205"/>
                      <a:pt x="79339" y="42539"/>
                      <a:pt x="75815" y="49778"/>
                    </a:cubicBezTo>
                    <a:cubicBezTo>
                      <a:pt x="63527" y="75019"/>
                      <a:pt x="69528" y="104832"/>
                      <a:pt x="73910" y="132550"/>
                    </a:cubicBezTo>
                    <a:cubicBezTo>
                      <a:pt x="74291" y="134931"/>
                      <a:pt x="74672" y="137408"/>
                      <a:pt x="74957" y="139789"/>
                    </a:cubicBezTo>
                    <a:cubicBezTo>
                      <a:pt x="76958" y="154839"/>
                      <a:pt x="77910" y="170555"/>
                      <a:pt x="74576" y="185509"/>
                    </a:cubicBezTo>
                    <a:cubicBezTo>
                      <a:pt x="71814" y="197606"/>
                      <a:pt x="64956" y="207417"/>
                      <a:pt x="60384" y="218561"/>
                    </a:cubicBezTo>
                    <a:cubicBezTo>
                      <a:pt x="56574" y="227895"/>
                      <a:pt x="52764" y="237230"/>
                      <a:pt x="49335" y="246660"/>
                    </a:cubicBezTo>
                    <a:cubicBezTo>
                      <a:pt x="35619" y="284283"/>
                      <a:pt x="24951" y="322955"/>
                      <a:pt x="16950" y="362198"/>
                    </a:cubicBezTo>
                    <a:cubicBezTo>
                      <a:pt x="-8958" y="488976"/>
                      <a:pt x="-6386" y="622230"/>
                      <a:pt x="33143" y="745865"/>
                    </a:cubicBezTo>
                    <a:cubicBezTo>
                      <a:pt x="95912" y="941985"/>
                      <a:pt x="109152" y="1092099"/>
                      <a:pt x="111438" y="1164393"/>
                    </a:cubicBezTo>
                    <a:lnTo>
                      <a:pt x="111438" y="1394422"/>
                    </a:lnTo>
                    <a:cubicBezTo>
                      <a:pt x="111438" y="1478814"/>
                      <a:pt x="125821" y="1547203"/>
                      <a:pt x="210212" y="1547203"/>
                    </a:cubicBezTo>
                    <a:cubicBezTo>
                      <a:pt x="294604" y="1547203"/>
                      <a:pt x="308987" y="1478814"/>
                      <a:pt x="308987" y="1394422"/>
                    </a:cubicBezTo>
                    <a:lnTo>
                      <a:pt x="308987" y="1193159"/>
                    </a:lnTo>
                    <a:cubicBezTo>
                      <a:pt x="308987" y="895026"/>
                      <a:pt x="357469" y="1014279"/>
                      <a:pt x="394712" y="745865"/>
                    </a:cubicBezTo>
                    <a:cubicBezTo>
                      <a:pt x="413000" y="614325"/>
                      <a:pt x="400236" y="479070"/>
                      <a:pt x="370804" y="350006"/>
                    </a:cubicBezTo>
                    <a:cubicBezTo>
                      <a:pt x="362041" y="311525"/>
                      <a:pt x="351754" y="273330"/>
                      <a:pt x="339371" y="235896"/>
                    </a:cubicBezTo>
                    <a:cubicBezTo>
                      <a:pt x="336800" y="228086"/>
                      <a:pt x="333466" y="220752"/>
                      <a:pt x="330132" y="213417"/>
                    </a:cubicBezTo>
                    <a:lnTo>
                      <a:pt x="329751" y="213036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7F134C">
                      <a:lumMod val="20000"/>
                      <a:lumOff val="80000"/>
                    </a:srgbClr>
                  </a:gs>
                  <a:gs pos="31000">
                    <a:srgbClr val="FF9493"/>
                  </a:gs>
                  <a:gs pos="100000">
                    <a:srgbClr val="7F134C">
                      <a:lumMod val="60000"/>
                      <a:lumOff val="40000"/>
                    </a:srgbClr>
                  </a:gs>
                </a:gsLst>
                <a:lin ang="16200000" scaled="1"/>
                <a:tileRect/>
              </a:gra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380" name="Oval 379">
                <a:extLst>
                  <a:ext uri="{FF2B5EF4-FFF2-40B4-BE49-F238E27FC236}">
                    <a16:creationId xmlns:a16="http://schemas.microsoft.com/office/drawing/2014/main" id="{7B48EF22-2939-F1FC-512E-6071A57F1D16}"/>
                  </a:ext>
                </a:extLst>
              </p:cNvPr>
              <p:cNvSpPr/>
              <p:nvPr/>
            </p:nvSpPr>
            <p:spPr>
              <a:xfrm>
                <a:off x="12831352" y="5404049"/>
                <a:ext cx="104636" cy="205044"/>
              </a:xfrm>
              <a:prstGeom prst="ellipse">
                <a:avLst/>
              </a:prstGeom>
              <a:solidFill>
                <a:srgbClr val="7F134C">
                  <a:lumMod val="50000"/>
                  <a:alpha val="64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381" name="Oval 380">
                <a:extLst>
                  <a:ext uri="{FF2B5EF4-FFF2-40B4-BE49-F238E27FC236}">
                    <a16:creationId xmlns:a16="http://schemas.microsoft.com/office/drawing/2014/main" id="{B81FE4AF-B15E-F5A6-1112-3A437C601FA4}"/>
                  </a:ext>
                </a:extLst>
              </p:cNvPr>
              <p:cNvSpPr/>
              <p:nvPr/>
            </p:nvSpPr>
            <p:spPr>
              <a:xfrm>
                <a:off x="12724307" y="4598124"/>
                <a:ext cx="45719" cy="45719"/>
              </a:xfrm>
              <a:prstGeom prst="ellipse">
                <a:avLst/>
              </a:prstGeom>
              <a:solidFill>
                <a:srgbClr val="7F134C">
                  <a:lumMod val="5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382" name="Oval 381">
                <a:extLst>
                  <a:ext uri="{FF2B5EF4-FFF2-40B4-BE49-F238E27FC236}">
                    <a16:creationId xmlns:a16="http://schemas.microsoft.com/office/drawing/2014/main" id="{FF93F4D5-8B1E-B031-63AB-A3069D05900F}"/>
                  </a:ext>
                </a:extLst>
              </p:cNvPr>
              <p:cNvSpPr/>
              <p:nvPr/>
            </p:nvSpPr>
            <p:spPr>
              <a:xfrm>
                <a:off x="12879065" y="4608797"/>
                <a:ext cx="45719" cy="45719"/>
              </a:xfrm>
              <a:prstGeom prst="ellipse">
                <a:avLst/>
              </a:prstGeom>
              <a:solidFill>
                <a:srgbClr val="7F134C">
                  <a:lumMod val="5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383" name="Oval 382">
                <a:extLst>
                  <a:ext uri="{FF2B5EF4-FFF2-40B4-BE49-F238E27FC236}">
                    <a16:creationId xmlns:a16="http://schemas.microsoft.com/office/drawing/2014/main" id="{A5A5010F-8248-FD6F-CBA6-03ED04C04249}"/>
                  </a:ext>
                </a:extLst>
              </p:cNvPr>
              <p:cNvSpPr/>
              <p:nvPr/>
            </p:nvSpPr>
            <p:spPr>
              <a:xfrm>
                <a:off x="12825700" y="4742211"/>
                <a:ext cx="45719" cy="45719"/>
              </a:xfrm>
              <a:prstGeom prst="ellipse">
                <a:avLst/>
              </a:prstGeom>
              <a:solidFill>
                <a:srgbClr val="7F134C">
                  <a:lumMod val="5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384" name="Oval 383">
                <a:extLst>
                  <a:ext uri="{FF2B5EF4-FFF2-40B4-BE49-F238E27FC236}">
                    <a16:creationId xmlns:a16="http://schemas.microsoft.com/office/drawing/2014/main" id="{D24F10AB-2445-51FB-4D07-42B16197AE0B}"/>
                  </a:ext>
                </a:extLst>
              </p:cNvPr>
              <p:cNvSpPr/>
              <p:nvPr/>
            </p:nvSpPr>
            <p:spPr>
              <a:xfrm>
                <a:off x="12943101" y="4774228"/>
                <a:ext cx="45719" cy="45719"/>
              </a:xfrm>
              <a:prstGeom prst="ellipse">
                <a:avLst/>
              </a:prstGeom>
              <a:solidFill>
                <a:srgbClr val="7F134C">
                  <a:lumMod val="5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385" name="Oval 384">
                <a:extLst>
                  <a:ext uri="{FF2B5EF4-FFF2-40B4-BE49-F238E27FC236}">
                    <a16:creationId xmlns:a16="http://schemas.microsoft.com/office/drawing/2014/main" id="{FED567BA-C3C0-FC76-CE91-AC4CE1EF06BD}"/>
                  </a:ext>
                </a:extLst>
              </p:cNvPr>
              <p:cNvSpPr/>
              <p:nvPr/>
            </p:nvSpPr>
            <p:spPr>
              <a:xfrm>
                <a:off x="12879063" y="4854276"/>
                <a:ext cx="45719" cy="45719"/>
              </a:xfrm>
              <a:prstGeom prst="ellipse">
                <a:avLst/>
              </a:prstGeom>
              <a:solidFill>
                <a:srgbClr val="7F134C">
                  <a:lumMod val="5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386" name="Oval 385">
                <a:extLst>
                  <a:ext uri="{FF2B5EF4-FFF2-40B4-BE49-F238E27FC236}">
                    <a16:creationId xmlns:a16="http://schemas.microsoft.com/office/drawing/2014/main" id="{3CFFEDE2-F14F-57E7-832F-97321351B52E}"/>
                  </a:ext>
                </a:extLst>
              </p:cNvPr>
              <p:cNvSpPr/>
              <p:nvPr/>
            </p:nvSpPr>
            <p:spPr>
              <a:xfrm>
                <a:off x="12724306" y="4827594"/>
                <a:ext cx="45719" cy="45719"/>
              </a:xfrm>
              <a:prstGeom prst="ellipse">
                <a:avLst/>
              </a:prstGeom>
              <a:solidFill>
                <a:srgbClr val="7F134C">
                  <a:lumMod val="5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387" name="Oval 386">
                <a:extLst>
                  <a:ext uri="{FF2B5EF4-FFF2-40B4-BE49-F238E27FC236}">
                    <a16:creationId xmlns:a16="http://schemas.microsoft.com/office/drawing/2014/main" id="{4E4DFC3E-5272-4E6E-72BE-2F64F1D8ABA9}"/>
                  </a:ext>
                </a:extLst>
              </p:cNvPr>
              <p:cNvSpPr/>
              <p:nvPr/>
            </p:nvSpPr>
            <p:spPr>
              <a:xfrm>
                <a:off x="12772334" y="4982351"/>
                <a:ext cx="45719" cy="45719"/>
              </a:xfrm>
              <a:prstGeom prst="ellipse">
                <a:avLst/>
              </a:prstGeom>
              <a:solidFill>
                <a:srgbClr val="7F134C">
                  <a:lumMod val="5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388" name="Oval 387">
                <a:extLst>
                  <a:ext uri="{FF2B5EF4-FFF2-40B4-BE49-F238E27FC236}">
                    <a16:creationId xmlns:a16="http://schemas.microsoft.com/office/drawing/2014/main" id="{54CBDC21-D12F-D141-FCF6-59E2C1846BB1}"/>
                  </a:ext>
                </a:extLst>
              </p:cNvPr>
              <p:cNvSpPr/>
              <p:nvPr/>
            </p:nvSpPr>
            <p:spPr>
              <a:xfrm>
                <a:off x="12905745" y="5009035"/>
                <a:ext cx="45719" cy="45719"/>
              </a:xfrm>
              <a:prstGeom prst="ellipse">
                <a:avLst/>
              </a:prstGeom>
              <a:solidFill>
                <a:srgbClr val="7F134C">
                  <a:lumMod val="5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339" name="Epithelial Cell">
              <a:extLst>
                <a:ext uri="{FF2B5EF4-FFF2-40B4-BE49-F238E27FC236}">
                  <a16:creationId xmlns:a16="http://schemas.microsoft.com/office/drawing/2014/main" id="{16E78DBE-B80D-7CBE-5FAD-6AEF3D8271F1}"/>
                </a:ext>
              </a:extLst>
            </p:cNvPr>
            <p:cNvGrpSpPr>
              <a:grpSpLocks noChangeAspect="1"/>
            </p:cNvGrpSpPr>
            <p:nvPr/>
          </p:nvGrpSpPr>
          <p:grpSpPr>
            <a:xfrm rot="16200000">
              <a:off x="8503594" y="3330142"/>
              <a:ext cx="174898" cy="349983"/>
              <a:chOff x="4692938" y="1805889"/>
              <a:chExt cx="506734" cy="942934"/>
            </a:xfrm>
          </p:grpSpPr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67990F6B-A185-0D4A-196F-8E269E944D8C}"/>
                  </a:ext>
                </a:extLst>
              </p:cNvPr>
              <p:cNvSpPr/>
              <p:nvPr/>
            </p:nvSpPr>
            <p:spPr>
              <a:xfrm>
                <a:off x="4741344" y="1839218"/>
                <a:ext cx="45824" cy="266613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368" name="Freeform: Shape 367">
                <a:extLst>
                  <a:ext uri="{FF2B5EF4-FFF2-40B4-BE49-F238E27FC236}">
                    <a16:creationId xmlns:a16="http://schemas.microsoft.com/office/drawing/2014/main" id="{120F2FF9-73C8-FABA-15DB-419018A0C96C}"/>
                  </a:ext>
                </a:extLst>
              </p:cNvPr>
              <p:cNvSpPr/>
              <p:nvPr/>
            </p:nvSpPr>
            <p:spPr>
              <a:xfrm>
                <a:off x="4795500" y="1822554"/>
                <a:ext cx="45826" cy="245784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369" name="Freeform: Shape 368">
                <a:extLst>
                  <a:ext uri="{FF2B5EF4-FFF2-40B4-BE49-F238E27FC236}">
                    <a16:creationId xmlns:a16="http://schemas.microsoft.com/office/drawing/2014/main" id="{46BA656E-BAD7-E8E4-7846-EA8098EE8904}"/>
                  </a:ext>
                </a:extLst>
              </p:cNvPr>
              <p:cNvSpPr/>
              <p:nvPr/>
            </p:nvSpPr>
            <p:spPr>
              <a:xfrm>
                <a:off x="4843268" y="1816306"/>
                <a:ext cx="39715" cy="239536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370" name="Freeform: Shape 369">
                <a:extLst>
                  <a:ext uri="{FF2B5EF4-FFF2-40B4-BE49-F238E27FC236}">
                    <a16:creationId xmlns:a16="http://schemas.microsoft.com/office/drawing/2014/main" id="{59B73B54-D905-9A31-C650-D27577792368}"/>
                  </a:ext>
                </a:extLst>
              </p:cNvPr>
              <p:cNvSpPr/>
              <p:nvPr/>
            </p:nvSpPr>
            <p:spPr>
              <a:xfrm>
                <a:off x="4893395" y="1807974"/>
                <a:ext cx="39636" cy="256197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371" name="Freeform: Shape 370">
                <a:extLst>
                  <a:ext uri="{FF2B5EF4-FFF2-40B4-BE49-F238E27FC236}">
                    <a16:creationId xmlns:a16="http://schemas.microsoft.com/office/drawing/2014/main" id="{C53A7DAC-CF72-8CD5-ABE7-2F17AC7456E2}"/>
                  </a:ext>
                </a:extLst>
              </p:cNvPr>
              <p:cNvSpPr/>
              <p:nvPr/>
            </p:nvSpPr>
            <p:spPr>
              <a:xfrm>
                <a:off x="4941305" y="1805889"/>
                <a:ext cx="48959" cy="247867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8FB808C4-F342-A0D3-DED9-FFB6233C1400}"/>
                  </a:ext>
                </a:extLst>
              </p:cNvPr>
              <p:cNvSpPr/>
              <p:nvPr/>
            </p:nvSpPr>
            <p:spPr>
              <a:xfrm>
                <a:off x="4987128" y="1810058"/>
                <a:ext cx="39575" cy="247868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27F058B6-61AA-F7EC-23F9-E65850482015}"/>
                  </a:ext>
                </a:extLst>
              </p:cNvPr>
              <p:cNvSpPr/>
              <p:nvPr/>
            </p:nvSpPr>
            <p:spPr>
              <a:xfrm>
                <a:off x="5039200" y="1820469"/>
                <a:ext cx="37491" cy="249951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48FDC6CD-3DA6-E176-923D-AD9C7C0E6F4D}"/>
                  </a:ext>
                </a:extLst>
              </p:cNvPr>
              <p:cNvSpPr/>
              <p:nvPr/>
            </p:nvSpPr>
            <p:spPr>
              <a:xfrm>
                <a:off x="5085026" y="1826716"/>
                <a:ext cx="29161" cy="249951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FCB5A8EC-F350-764C-4941-06972C15DF23}"/>
                  </a:ext>
                </a:extLst>
              </p:cNvPr>
              <p:cNvSpPr/>
              <p:nvPr/>
            </p:nvSpPr>
            <p:spPr>
              <a:xfrm>
                <a:off x="5126326" y="1862125"/>
                <a:ext cx="42014" cy="252032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3117B096-F1B5-DF19-4CCE-9B121D632100}"/>
                  </a:ext>
                </a:extLst>
              </p:cNvPr>
              <p:cNvGrpSpPr/>
              <p:nvPr/>
            </p:nvGrpSpPr>
            <p:grpSpPr>
              <a:xfrm>
                <a:off x="4692938" y="2033317"/>
                <a:ext cx="506734" cy="715506"/>
                <a:chOff x="664078" y="1946983"/>
                <a:chExt cx="506734" cy="715506"/>
              </a:xfrm>
            </p:grpSpPr>
            <p:sp>
              <p:nvSpPr>
                <p:cNvPr id="377" name="Rectangle: Rounded Corners 376">
                  <a:extLst>
                    <a:ext uri="{FF2B5EF4-FFF2-40B4-BE49-F238E27FC236}">
                      <a16:creationId xmlns:a16="http://schemas.microsoft.com/office/drawing/2014/main" id="{9DBF60A3-9B9A-ED24-66A4-BDB1C92DDE46}"/>
                    </a:ext>
                  </a:extLst>
                </p:cNvPr>
                <p:cNvSpPr/>
                <p:nvPr/>
              </p:nvSpPr>
              <p:spPr>
                <a:xfrm>
                  <a:off x="664078" y="1946983"/>
                  <a:ext cx="506734" cy="71550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78" name="Oval 377">
                  <a:extLst>
                    <a:ext uri="{FF2B5EF4-FFF2-40B4-BE49-F238E27FC236}">
                      <a16:creationId xmlns:a16="http://schemas.microsoft.com/office/drawing/2014/main" id="{6B3B5EEE-2D6E-5C4E-2B8F-2A556BDF4F29}"/>
                    </a:ext>
                  </a:extLst>
                </p:cNvPr>
                <p:cNvSpPr/>
                <p:nvPr/>
              </p:nvSpPr>
              <p:spPr>
                <a:xfrm>
                  <a:off x="785408" y="2311610"/>
                  <a:ext cx="259620" cy="211583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340" name="Group 339">
              <a:extLst>
                <a:ext uri="{FF2B5EF4-FFF2-40B4-BE49-F238E27FC236}">
                  <a16:creationId xmlns:a16="http://schemas.microsoft.com/office/drawing/2014/main" id="{CA7B7DF8-318A-E27D-0417-37686A19737A}"/>
                </a:ext>
              </a:extLst>
            </p:cNvPr>
            <p:cNvGrpSpPr/>
            <p:nvPr/>
          </p:nvGrpSpPr>
          <p:grpSpPr>
            <a:xfrm rot="16200000">
              <a:off x="8571581" y="3492580"/>
              <a:ext cx="158162" cy="264622"/>
              <a:chOff x="12454141" y="2260568"/>
              <a:chExt cx="1106364" cy="1839320"/>
            </a:xfrm>
          </p:grpSpPr>
          <p:sp>
            <p:nvSpPr>
              <p:cNvPr id="357" name="Graphic 6532">
                <a:extLst>
                  <a:ext uri="{FF2B5EF4-FFF2-40B4-BE49-F238E27FC236}">
                    <a16:creationId xmlns:a16="http://schemas.microsoft.com/office/drawing/2014/main" id="{CC94B5D7-187F-A191-C6EF-B803A2EC530E}"/>
                  </a:ext>
                </a:extLst>
              </p:cNvPr>
              <p:cNvSpPr/>
              <p:nvPr/>
            </p:nvSpPr>
            <p:spPr>
              <a:xfrm>
                <a:off x="12454141" y="2260568"/>
                <a:ext cx="1106364" cy="1839320"/>
              </a:xfrm>
              <a:custGeom>
                <a:avLst/>
                <a:gdLst>
                  <a:gd name="connsiteX0" fmla="*/ 521732 w 1106364"/>
                  <a:gd name="connsiteY0" fmla="*/ 0 h 1839320"/>
                  <a:gd name="connsiteX1" fmla="*/ 584632 w 1106364"/>
                  <a:gd name="connsiteY1" fmla="*/ 0 h 1839320"/>
                  <a:gd name="connsiteX2" fmla="*/ 1106365 w 1106364"/>
                  <a:gd name="connsiteY2" fmla="*/ 521732 h 1839320"/>
                  <a:gd name="connsiteX3" fmla="*/ 1106365 w 1106364"/>
                  <a:gd name="connsiteY3" fmla="*/ 1377551 h 1839320"/>
                  <a:gd name="connsiteX4" fmla="*/ 644595 w 1106364"/>
                  <a:gd name="connsiteY4" fmla="*/ 1839321 h 1839320"/>
                  <a:gd name="connsiteX5" fmla="*/ 461845 w 1106364"/>
                  <a:gd name="connsiteY5" fmla="*/ 1839321 h 1839320"/>
                  <a:gd name="connsiteX6" fmla="*/ 0 w 1106364"/>
                  <a:gd name="connsiteY6" fmla="*/ 1377551 h 1839320"/>
                  <a:gd name="connsiteX7" fmla="*/ 0 w 1106364"/>
                  <a:gd name="connsiteY7" fmla="*/ 521732 h 1839320"/>
                  <a:gd name="connsiteX8" fmla="*/ 521732 w 1106364"/>
                  <a:gd name="connsiteY8" fmla="*/ 0 h 1839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06364" h="1839320">
                    <a:moveTo>
                      <a:pt x="521732" y="0"/>
                    </a:moveTo>
                    <a:lnTo>
                      <a:pt x="584632" y="0"/>
                    </a:lnTo>
                    <a:cubicBezTo>
                      <a:pt x="872542" y="0"/>
                      <a:pt x="1106365" y="233747"/>
                      <a:pt x="1106365" y="521732"/>
                    </a:cubicBezTo>
                    <a:lnTo>
                      <a:pt x="1106365" y="1377551"/>
                    </a:lnTo>
                    <a:cubicBezTo>
                      <a:pt x="1106365" y="1632390"/>
                      <a:pt x="899435" y="1839321"/>
                      <a:pt x="644595" y="1839321"/>
                    </a:cubicBezTo>
                    <a:lnTo>
                      <a:pt x="461845" y="1839321"/>
                    </a:lnTo>
                    <a:cubicBezTo>
                      <a:pt x="206930" y="1839321"/>
                      <a:pt x="0" y="1632390"/>
                      <a:pt x="0" y="1377551"/>
                    </a:cubicBezTo>
                    <a:lnTo>
                      <a:pt x="0" y="521732"/>
                    </a:lnTo>
                    <a:cubicBezTo>
                      <a:pt x="0" y="233747"/>
                      <a:pt x="233748" y="0"/>
                      <a:pt x="52173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3F4444">
                      <a:lumMod val="20000"/>
                      <a:lumOff val="80000"/>
                    </a:srgbClr>
                  </a:gs>
                  <a:gs pos="100000">
                    <a:srgbClr val="3F4444">
                      <a:lumMod val="40000"/>
                      <a:lumOff val="60000"/>
                    </a:srgbClr>
                  </a:gs>
                </a:gsLst>
                <a:path path="circle">
                  <a:fillToRect l="50000" t="50000" r="50000" b="50000"/>
                </a:path>
              </a:gra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358" name="Oval 357">
                <a:extLst>
                  <a:ext uri="{FF2B5EF4-FFF2-40B4-BE49-F238E27FC236}">
                    <a16:creationId xmlns:a16="http://schemas.microsoft.com/office/drawing/2014/main" id="{CD4508D6-2FD1-9558-ED84-AC88C55847EA}"/>
                  </a:ext>
                </a:extLst>
              </p:cNvPr>
              <p:cNvSpPr/>
              <p:nvPr/>
            </p:nvSpPr>
            <p:spPr>
              <a:xfrm>
                <a:off x="12653344" y="3094838"/>
                <a:ext cx="707958" cy="433114"/>
              </a:xfrm>
              <a:prstGeom prst="ellipse">
                <a:avLst/>
              </a:prstGeom>
              <a:solidFill>
                <a:srgbClr val="3F4444">
                  <a:lumMod val="75000"/>
                  <a:alpha val="72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359" name="Oval 358">
                <a:extLst>
                  <a:ext uri="{FF2B5EF4-FFF2-40B4-BE49-F238E27FC236}">
                    <a16:creationId xmlns:a16="http://schemas.microsoft.com/office/drawing/2014/main" id="{80FFC8D9-0915-AC29-F03A-1720CC3A6AA4}"/>
                  </a:ext>
                </a:extLst>
              </p:cNvPr>
              <p:cNvSpPr/>
              <p:nvPr/>
            </p:nvSpPr>
            <p:spPr>
              <a:xfrm>
                <a:off x="13320093" y="2547431"/>
                <a:ext cx="63771" cy="63771"/>
              </a:xfrm>
              <a:prstGeom prst="ellipse">
                <a:avLst/>
              </a:prstGeom>
              <a:solidFill>
                <a:srgbClr val="3F4444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360" name="Oval 359">
                <a:extLst>
                  <a:ext uri="{FF2B5EF4-FFF2-40B4-BE49-F238E27FC236}">
                    <a16:creationId xmlns:a16="http://schemas.microsoft.com/office/drawing/2014/main" id="{1EF5199C-6859-89D6-CFFE-04C4AB28BECE}"/>
                  </a:ext>
                </a:extLst>
              </p:cNvPr>
              <p:cNvSpPr/>
              <p:nvPr/>
            </p:nvSpPr>
            <p:spPr>
              <a:xfrm>
                <a:off x="13059226" y="2419118"/>
                <a:ext cx="63771" cy="63770"/>
              </a:xfrm>
              <a:prstGeom prst="ellipse">
                <a:avLst/>
              </a:prstGeom>
              <a:solidFill>
                <a:srgbClr val="3F4444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361" name="Oval 360">
                <a:extLst>
                  <a:ext uri="{FF2B5EF4-FFF2-40B4-BE49-F238E27FC236}">
                    <a16:creationId xmlns:a16="http://schemas.microsoft.com/office/drawing/2014/main" id="{4244732A-B5F9-2A15-C345-D11260125697}"/>
                  </a:ext>
                </a:extLst>
              </p:cNvPr>
              <p:cNvSpPr/>
              <p:nvPr/>
            </p:nvSpPr>
            <p:spPr>
              <a:xfrm>
                <a:off x="13096495" y="2628480"/>
                <a:ext cx="63771" cy="63770"/>
              </a:xfrm>
              <a:prstGeom prst="ellipse">
                <a:avLst/>
              </a:prstGeom>
              <a:solidFill>
                <a:srgbClr val="3F4444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362" name="Oval 361">
                <a:extLst>
                  <a:ext uri="{FF2B5EF4-FFF2-40B4-BE49-F238E27FC236}">
                    <a16:creationId xmlns:a16="http://schemas.microsoft.com/office/drawing/2014/main" id="{61F90F54-55D2-F1A1-7A24-4770CA33F3C6}"/>
                  </a:ext>
                </a:extLst>
              </p:cNvPr>
              <p:cNvSpPr/>
              <p:nvPr/>
            </p:nvSpPr>
            <p:spPr>
              <a:xfrm>
                <a:off x="12828175" y="2669006"/>
                <a:ext cx="63771" cy="63770"/>
              </a:xfrm>
              <a:prstGeom prst="ellipse">
                <a:avLst/>
              </a:prstGeom>
              <a:solidFill>
                <a:srgbClr val="3F4444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363" name="Oval 362">
                <a:extLst>
                  <a:ext uri="{FF2B5EF4-FFF2-40B4-BE49-F238E27FC236}">
                    <a16:creationId xmlns:a16="http://schemas.microsoft.com/office/drawing/2014/main" id="{1D621142-EB1F-7621-D742-7B7EB7C14B33}"/>
                  </a:ext>
                </a:extLst>
              </p:cNvPr>
              <p:cNvSpPr/>
              <p:nvPr/>
            </p:nvSpPr>
            <p:spPr>
              <a:xfrm>
                <a:off x="12954881" y="2878366"/>
                <a:ext cx="63771" cy="63770"/>
              </a:xfrm>
              <a:prstGeom prst="ellipse">
                <a:avLst/>
              </a:prstGeom>
              <a:solidFill>
                <a:srgbClr val="3F4444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364" name="Oval 363">
                <a:extLst>
                  <a:ext uri="{FF2B5EF4-FFF2-40B4-BE49-F238E27FC236}">
                    <a16:creationId xmlns:a16="http://schemas.microsoft.com/office/drawing/2014/main" id="{F9771471-91A6-2DCE-D46B-86FFD057617B}"/>
                  </a:ext>
                </a:extLst>
              </p:cNvPr>
              <p:cNvSpPr/>
              <p:nvPr/>
            </p:nvSpPr>
            <p:spPr>
              <a:xfrm>
                <a:off x="13275375" y="2885125"/>
                <a:ext cx="63771" cy="63770"/>
              </a:xfrm>
              <a:prstGeom prst="ellipse">
                <a:avLst/>
              </a:prstGeom>
              <a:solidFill>
                <a:srgbClr val="3F4444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365" name="Oval 364">
                <a:extLst>
                  <a:ext uri="{FF2B5EF4-FFF2-40B4-BE49-F238E27FC236}">
                    <a16:creationId xmlns:a16="http://schemas.microsoft.com/office/drawing/2014/main" id="{03E15B79-3638-5582-6DBC-012867191F3A}"/>
                  </a:ext>
                </a:extLst>
              </p:cNvPr>
              <p:cNvSpPr/>
              <p:nvPr/>
            </p:nvSpPr>
            <p:spPr>
              <a:xfrm>
                <a:off x="12828175" y="2452901"/>
                <a:ext cx="63771" cy="63770"/>
              </a:xfrm>
              <a:prstGeom prst="ellipse">
                <a:avLst/>
              </a:prstGeom>
              <a:solidFill>
                <a:srgbClr val="3F4444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366" name="Oval 365">
                <a:extLst>
                  <a:ext uri="{FF2B5EF4-FFF2-40B4-BE49-F238E27FC236}">
                    <a16:creationId xmlns:a16="http://schemas.microsoft.com/office/drawing/2014/main" id="{37114807-3AC4-6DF6-C39C-EDCE378276F8}"/>
                  </a:ext>
                </a:extLst>
              </p:cNvPr>
              <p:cNvSpPr/>
              <p:nvPr/>
            </p:nvSpPr>
            <p:spPr>
              <a:xfrm>
                <a:off x="12656748" y="2898642"/>
                <a:ext cx="63771" cy="63770"/>
              </a:xfrm>
              <a:prstGeom prst="ellipse">
                <a:avLst/>
              </a:prstGeom>
              <a:solidFill>
                <a:srgbClr val="3F4444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341" name="Group 340">
              <a:extLst>
                <a:ext uri="{FF2B5EF4-FFF2-40B4-BE49-F238E27FC236}">
                  <a16:creationId xmlns:a16="http://schemas.microsoft.com/office/drawing/2014/main" id="{0ECE972F-11A6-80F0-A82E-BA7612F0B0EA}"/>
                </a:ext>
              </a:extLst>
            </p:cNvPr>
            <p:cNvGrpSpPr/>
            <p:nvPr/>
          </p:nvGrpSpPr>
          <p:grpSpPr>
            <a:xfrm rot="16200000">
              <a:off x="8648678" y="3072506"/>
              <a:ext cx="111681" cy="149673"/>
              <a:chOff x="12287345" y="1302669"/>
              <a:chExt cx="1627247" cy="1480946"/>
            </a:xfrm>
          </p:grpSpPr>
          <p:sp>
            <p:nvSpPr>
              <p:cNvPr id="355" name="Graphic 6524">
                <a:extLst>
                  <a:ext uri="{FF2B5EF4-FFF2-40B4-BE49-F238E27FC236}">
                    <a16:creationId xmlns:a16="http://schemas.microsoft.com/office/drawing/2014/main" id="{8966C906-063E-5CE3-7F11-DCC86DA2940D}"/>
                  </a:ext>
                </a:extLst>
              </p:cNvPr>
              <p:cNvSpPr/>
              <p:nvPr/>
            </p:nvSpPr>
            <p:spPr>
              <a:xfrm>
                <a:off x="12287345" y="1302669"/>
                <a:ext cx="1627247" cy="1480946"/>
              </a:xfrm>
              <a:custGeom>
                <a:avLst/>
                <a:gdLst>
                  <a:gd name="connsiteX0" fmla="*/ 245896 w 1627247"/>
                  <a:gd name="connsiteY0" fmla="*/ 1480947 h 1480946"/>
                  <a:gd name="connsiteX1" fmla="*/ 1324697 w 1627247"/>
                  <a:gd name="connsiteY1" fmla="*/ 1480947 h 1480946"/>
                  <a:gd name="connsiteX2" fmla="*/ 1595683 w 1627247"/>
                  <a:gd name="connsiteY2" fmla="*/ 1045083 h 1480946"/>
                  <a:gd name="connsiteX3" fmla="*/ 1184203 w 1627247"/>
                  <a:gd name="connsiteY3" fmla="*/ 210884 h 1480946"/>
                  <a:gd name="connsiteX4" fmla="*/ 845018 w 1627247"/>
                  <a:gd name="connsiteY4" fmla="*/ 0 h 1480946"/>
                  <a:gd name="connsiteX5" fmla="*/ 785773 w 1627247"/>
                  <a:gd name="connsiteY5" fmla="*/ 0 h 1480946"/>
                  <a:gd name="connsiteX6" fmla="*/ 442206 w 1627247"/>
                  <a:gd name="connsiteY6" fmla="*/ 220218 h 1480946"/>
                  <a:gd name="connsiteX7" fmla="*/ 22725 w 1627247"/>
                  <a:gd name="connsiteY7" fmla="*/ 1132713 h 1480946"/>
                  <a:gd name="connsiteX8" fmla="*/ 245896 w 1627247"/>
                  <a:gd name="connsiteY8" fmla="*/ 1480947 h 1480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27247" h="1480946">
                    <a:moveTo>
                      <a:pt x="245896" y="1480947"/>
                    </a:moveTo>
                    <a:lnTo>
                      <a:pt x="1324697" y="1480947"/>
                    </a:lnTo>
                    <a:cubicBezTo>
                      <a:pt x="1548630" y="1480947"/>
                      <a:pt x="1694743" y="1245965"/>
                      <a:pt x="1595683" y="1045083"/>
                    </a:cubicBezTo>
                    <a:lnTo>
                      <a:pt x="1184203" y="210884"/>
                    </a:lnTo>
                    <a:cubicBezTo>
                      <a:pt x="1120481" y="81725"/>
                      <a:pt x="989036" y="0"/>
                      <a:pt x="845018" y="0"/>
                    </a:cubicBezTo>
                    <a:lnTo>
                      <a:pt x="785773" y="0"/>
                    </a:lnTo>
                    <a:cubicBezTo>
                      <a:pt x="638040" y="0"/>
                      <a:pt x="503928" y="86011"/>
                      <a:pt x="442206" y="220218"/>
                    </a:cubicBezTo>
                    <a:lnTo>
                      <a:pt x="22725" y="1132713"/>
                    </a:lnTo>
                    <a:cubicBezTo>
                      <a:pt x="-52046" y="1295400"/>
                      <a:pt x="66826" y="1480947"/>
                      <a:pt x="245896" y="148094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7F134C">
                      <a:lumMod val="5000"/>
                      <a:lumOff val="95000"/>
                    </a:srgbClr>
                  </a:gs>
                  <a:gs pos="74000">
                    <a:srgbClr val="9DB0AC">
                      <a:lumMod val="60000"/>
                      <a:lumOff val="40000"/>
                    </a:srgbClr>
                  </a:gs>
                  <a:gs pos="83000">
                    <a:srgbClr val="9DB0AC">
                      <a:lumMod val="60000"/>
                      <a:lumOff val="40000"/>
                    </a:srgbClr>
                  </a:gs>
                  <a:gs pos="100000">
                    <a:srgbClr val="9DB0AC">
                      <a:lumMod val="60000"/>
                      <a:lumOff val="4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356" name="Oval 355">
                <a:extLst>
                  <a:ext uri="{FF2B5EF4-FFF2-40B4-BE49-F238E27FC236}">
                    <a16:creationId xmlns:a16="http://schemas.microsoft.com/office/drawing/2014/main" id="{8ABF40F3-F253-EE67-7C86-660907BB658C}"/>
                  </a:ext>
                </a:extLst>
              </p:cNvPr>
              <p:cNvSpPr/>
              <p:nvPr/>
            </p:nvSpPr>
            <p:spPr>
              <a:xfrm>
                <a:off x="12720153" y="1927702"/>
                <a:ext cx="761631" cy="465950"/>
              </a:xfrm>
              <a:prstGeom prst="ellipse">
                <a:avLst/>
              </a:prstGeom>
              <a:solidFill>
                <a:srgbClr val="9DB0AC">
                  <a:lumMod val="75000"/>
                  <a:alpha val="72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342" name="Group 341">
              <a:extLst>
                <a:ext uri="{FF2B5EF4-FFF2-40B4-BE49-F238E27FC236}">
                  <a16:creationId xmlns:a16="http://schemas.microsoft.com/office/drawing/2014/main" id="{760DC3E4-0B5E-53F4-22B1-FAC934D6CA78}"/>
                </a:ext>
              </a:extLst>
            </p:cNvPr>
            <p:cNvGrpSpPr/>
            <p:nvPr/>
          </p:nvGrpSpPr>
          <p:grpSpPr>
            <a:xfrm>
              <a:off x="8974505" y="3021200"/>
              <a:ext cx="145807" cy="675251"/>
              <a:chOff x="4338946" y="3563064"/>
              <a:chExt cx="182178" cy="949928"/>
            </a:xfrm>
          </p:grpSpPr>
          <p:grpSp>
            <p:nvGrpSpPr>
              <p:cNvPr id="343" name="Group 342">
                <a:extLst>
                  <a:ext uri="{FF2B5EF4-FFF2-40B4-BE49-F238E27FC236}">
                    <a16:creationId xmlns:a16="http://schemas.microsoft.com/office/drawing/2014/main" id="{124ECA8D-B952-E969-F80B-77BB7EC9C1A6}"/>
                  </a:ext>
                </a:extLst>
              </p:cNvPr>
              <p:cNvGrpSpPr/>
              <p:nvPr/>
            </p:nvGrpSpPr>
            <p:grpSpPr>
              <a:xfrm rot="16200000">
                <a:off x="4194045" y="4252414"/>
                <a:ext cx="405479" cy="115678"/>
                <a:chOff x="5045491" y="5171926"/>
                <a:chExt cx="490817" cy="203349"/>
              </a:xfrm>
            </p:grpSpPr>
            <p:sp>
              <p:nvSpPr>
                <p:cNvPr id="353" name="Oval 42">
                  <a:extLst>
                    <a:ext uri="{FF2B5EF4-FFF2-40B4-BE49-F238E27FC236}">
                      <a16:creationId xmlns:a16="http://schemas.microsoft.com/office/drawing/2014/main" id="{92434A45-9996-26D0-BC80-9AA469DC60B6}"/>
                    </a:ext>
                  </a:extLst>
                </p:cNvPr>
                <p:cNvSpPr/>
                <p:nvPr/>
              </p:nvSpPr>
              <p:spPr>
                <a:xfrm rot="10636810">
                  <a:off x="5045491" y="5171926"/>
                  <a:ext cx="490817" cy="203349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54" name="Oval 353">
                  <a:extLst>
                    <a:ext uri="{FF2B5EF4-FFF2-40B4-BE49-F238E27FC236}">
                      <a16:creationId xmlns:a16="http://schemas.microsoft.com/office/drawing/2014/main" id="{723A51DD-EEAF-FF3C-A8DA-FD351F04367F}"/>
                    </a:ext>
                  </a:extLst>
                </p:cNvPr>
                <p:cNvSpPr/>
                <p:nvPr/>
              </p:nvSpPr>
              <p:spPr>
                <a:xfrm rot="10800000">
                  <a:off x="5228967" y="5226405"/>
                  <a:ext cx="92691" cy="91971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344" name="Group 343">
                <a:extLst>
                  <a:ext uri="{FF2B5EF4-FFF2-40B4-BE49-F238E27FC236}">
                    <a16:creationId xmlns:a16="http://schemas.microsoft.com/office/drawing/2014/main" id="{8C9CA00A-ACFD-6790-9BEB-DB346F5C2A25}"/>
                  </a:ext>
                </a:extLst>
              </p:cNvPr>
              <p:cNvGrpSpPr/>
              <p:nvPr/>
            </p:nvGrpSpPr>
            <p:grpSpPr>
              <a:xfrm rot="16200000">
                <a:off x="4194046" y="3861932"/>
                <a:ext cx="405479" cy="115678"/>
                <a:chOff x="5045491" y="5171926"/>
                <a:chExt cx="490817" cy="203349"/>
              </a:xfrm>
            </p:grpSpPr>
            <p:sp>
              <p:nvSpPr>
                <p:cNvPr id="351" name="Oval 42">
                  <a:extLst>
                    <a:ext uri="{FF2B5EF4-FFF2-40B4-BE49-F238E27FC236}">
                      <a16:creationId xmlns:a16="http://schemas.microsoft.com/office/drawing/2014/main" id="{07E50A68-D5B0-FA94-DA88-A5F24B9452F1}"/>
                    </a:ext>
                  </a:extLst>
                </p:cNvPr>
                <p:cNvSpPr/>
                <p:nvPr/>
              </p:nvSpPr>
              <p:spPr>
                <a:xfrm rot="10636810">
                  <a:off x="5045491" y="5171926"/>
                  <a:ext cx="490817" cy="203349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52" name="Oval 351">
                  <a:extLst>
                    <a:ext uri="{FF2B5EF4-FFF2-40B4-BE49-F238E27FC236}">
                      <a16:creationId xmlns:a16="http://schemas.microsoft.com/office/drawing/2014/main" id="{0B578E51-3C6B-6D0F-A456-A94569E8B02B}"/>
                    </a:ext>
                  </a:extLst>
                </p:cNvPr>
                <p:cNvSpPr/>
                <p:nvPr/>
              </p:nvSpPr>
              <p:spPr>
                <a:xfrm rot="10800000">
                  <a:off x="5228967" y="5226405"/>
                  <a:ext cx="92691" cy="91971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345" name="Group 344">
                <a:extLst>
                  <a:ext uri="{FF2B5EF4-FFF2-40B4-BE49-F238E27FC236}">
                    <a16:creationId xmlns:a16="http://schemas.microsoft.com/office/drawing/2014/main" id="{BE1C1041-6EC6-A506-133E-0EE72718590A}"/>
                  </a:ext>
                </a:extLst>
              </p:cNvPr>
              <p:cNvGrpSpPr/>
              <p:nvPr/>
            </p:nvGrpSpPr>
            <p:grpSpPr>
              <a:xfrm rot="16200000">
                <a:off x="4260544" y="4098447"/>
                <a:ext cx="405479" cy="115678"/>
                <a:chOff x="5045491" y="5171926"/>
                <a:chExt cx="490817" cy="203349"/>
              </a:xfrm>
            </p:grpSpPr>
            <p:sp>
              <p:nvSpPr>
                <p:cNvPr id="349" name="Oval 42">
                  <a:extLst>
                    <a:ext uri="{FF2B5EF4-FFF2-40B4-BE49-F238E27FC236}">
                      <a16:creationId xmlns:a16="http://schemas.microsoft.com/office/drawing/2014/main" id="{77D1A316-E825-0543-DEEA-A09E49D30512}"/>
                    </a:ext>
                  </a:extLst>
                </p:cNvPr>
                <p:cNvSpPr/>
                <p:nvPr/>
              </p:nvSpPr>
              <p:spPr>
                <a:xfrm rot="10636810">
                  <a:off x="5045491" y="5171926"/>
                  <a:ext cx="490817" cy="203349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50" name="Oval 349">
                  <a:extLst>
                    <a:ext uri="{FF2B5EF4-FFF2-40B4-BE49-F238E27FC236}">
                      <a16:creationId xmlns:a16="http://schemas.microsoft.com/office/drawing/2014/main" id="{549ACEC6-A05B-6EAB-59AD-B1A24F88A847}"/>
                    </a:ext>
                  </a:extLst>
                </p:cNvPr>
                <p:cNvSpPr/>
                <p:nvPr/>
              </p:nvSpPr>
              <p:spPr>
                <a:xfrm rot="10800000">
                  <a:off x="5228967" y="5226405"/>
                  <a:ext cx="92691" cy="91971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346" name="Group 345">
                <a:extLst>
                  <a:ext uri="{FF2B5EF4-FFF2-40B4-BE49-F238E27FC236}">
                    <a16:creationId xmlns:a16="http://schemas.microsoft.com/office/drawing/2014/main" id="{C8174BB0-94EB-027C-EFB9-3F7176CE04C7}"/>
                  </a:ext>
                </a:extLst>
              </p:cNvPr>
              <p:cNvGrpSpPr/>
              <p:nvPr/>
            </p:nvGrpSpPr>
            <p:grpSpPr>
              <a:xfrm rot="16200000">
                <a:off x="4260545" y="3707965"/>
                <a:ext cx="405479" cy="115678"/>
                <a:chOff x="5045491" y="5171926"/>
                <a:chExt cx="490817" cy="203349"/>
              </a:xfrm>
            </p:grpSpPr>
            <p:sp>
              <p:nvSpPr>
                <p:cNvPr id="347" name="Oval 42">
                  <a:extLst>
                    <a:ext uri="{FF2B5EF4-FFF2-40B4-BE49-F238E27FC236}">
                      <a16:creationId xmlns:a16="http://schemas.microsoft.com/office/drawing/2014/main" id="{53FEC2D0-44B3-2D66-3A5B-603030F1D9C2}"/>
                    </a:ext>
                  </a:extLst>
                </p:cNvPr>
                <p:cNvSpPr/>
                <p:nvPr/>
              </p:nvSpPr>
              <p:spPr>
                <a:xfrm rot="10636810">
                  <a:off x="5045491" y="5171926"/>
                  <a:ext cx="490817" cy="203349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48" name="Oval 347">
                  <a:extLst>
                    <a:ext uri="{FF2B5EF4-FFF2-40B4-BE49-F238E27FC236}">
                      <a16:creationId xmlns:a16="http://schemas.microsoft.com/office/drawing/2014/main" id="{0218BE8E-610A-EA3F-52D4-1BF999EA0727}"/>
                    </a:ext>
                  </a:extLst>
                </p:cNvPr>
                <p:cNvSpPr/>
                <p:nvPr/>
              </p:nvSpPr>
              <p:spPr>
                <a:xfrm rot="10800000">
                  <a:off x="5228967" y="5226405"/>
                  <a:ext cx="92691" cy="91971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Calibri" panose="020F0502020204030204" pitchFamily="34" charset="0"/>
                  </a:endParaRPr>
                </a:p>
              </p:txBody>
            </p:sp>
          </p:grpSp>
        </p:grpSp>
      </p:grpSp>
      <p:grpSp>
        <p:nvGrpSpPr>
          <p:cNvPr id="471" name="Group 470">
            <a:extLst>
              <a:ext uri="{FF2B5EF4-FFF2-40B4-BE49-F238E27FC236}">
                <a16:creationId xmlns:a16="http://schemas.microsoft.com/office/drawing/2014/main" id="{1DBE10A8-AFCE-7BC7-FB58-69A5C6BB70D9}"/>
              </a:ext>
            </a:extLst>
          </p:cNvPr>
          <p:cNvGrpSpPr/>
          <p:nvPr/>
        </p:nvGrpSpPr>
        <p:grpSpPr>
          <a:xfrm rot="5400000">
            <a:off x="8132667" y="4085154"/>
            <a:ext cx="397288" cy="796232"/>
            <a:chOff x="8621579" y="3973655"/>
            <a:chExt cx="290409" cy="582029"/>
          </a:xfrm>
        </p:grpSpPr>
        <p:grpSp>
          <p:nvGrpSpPr>
            <p:cNvPr id="472" name="Group 471">
              <a:extLst>
                <a:ext uri="{FF2B5EF4-FFF2-40B4-BE49-F238E27FC236}">
                  <a16:creationId xmlns:a16="http://schemas.microsoft.com/office/drawing/2014/main" id="{9A7403BC-B2D0-45AF-E654-578A3DEF5ECA}"/>
                </a:ext>
              </a:extLst>
            </p:cNvPr>
            <p:cNvGrpSpPr/>
            <p:nvPr/>
          </p:nvGrpSpPr>
          <p:grpSpPr>
            <a:xfrm rot="16200000">
              <a:off x="8587261" y="4081625"/>
              <a:ext cx="308533" cy="92593"/>
              <a:chOff x="12336650" y="5910684"/>
              <a:chExt cx="3190402" cy="499688"/>
            </a:xfrm>
          </p:grpSpPr>
          <p:sp>
            <p:nvSpPr>
              <p:cNvPr id="496" name="Graphic 6570">
                <a:extLst>
                  <a:ext uri="{FF2B5EF4-FFF2-40B4-BE49-F238E27FC236}">
                    <a16:creationId xmlns:a16="http://schemas.microsoft.com/office/drawing/2014/main" id="{C8C38B24-489C-442D-0A95-3F19E43217CE}"/>
                  </a:ext>
                </a:extLst>
              </p:cNvPr>
              <p:cNvSpPr/>
              <p:nvPr/>
            </p:nvSpPr>
            <p:spPr>
              <a:xfrm>
                <a:off x="12336650" y="5910684"/>
                <a:ext cx="3190402" cy="499688"/>
              </a:xfrm>
              <a:custGeom>
                <a:avLst/>
                <a:gdLst>
                  <a:gd name="connsiteX0" fmla="*/ 31404 w 3190402"/>
                  <a:gd name="connsiteY0" fmla="*/ 207432 h 499688"/>
                  <a:gd name="connsiteX1" fmla="*/ 3150842 w 3190402"/>
                  <a:gd name="connsiteY1" fmla="*/ 212099 h 499688"/>
                  <a:gd name="connsiteX2" fmla="*/ 3181036 w 3190402"/>
                  <a:gd name="connsiteY2" fmla="*/ 123422 h 499688"/>
                  <a:gd name="connsiteX3" fmla="*/ 3181036 w 3190402"/>
                  <a:gd name="connsiteY3" fmla="*/ 123422 h 499688"/>
                  <a:gd name="connsiteX4" fmla="*/ 3103884 w 3190402"/>
                  <a:gd name="connsiteY4" fmla="*/ 101895 h 499688"/>
                  <a:gd name="connsiteX5" fmla="*/ 2440658 w 3190402"/>
                  <a:gd name="connsiteY5" fmla="*/ 278393 h 499688"/>
                  <a:gd name="connsiteX6" fmla="*/ 1988411 w 3190402"/>
                  <a:gd name="connsiteY6" fmla="*/ 121898 h 499688"/>
                  <a:gd name="connsiteX7" fmla="*/ 964664 w 3190402"/>
                  <a:gd name="connsiteY7" fmla="*/ 141329 h 499688"/>
                  <a:gd name="connsiteX8" fmla="*/ 81125 w 3190402"/>
                  <a:gd name="connsiteY8" fmla="*/ 113801 h 499688"/>
                  <a:gd name="connsiteX9" fmla="*/ 3591 w 3190402"/>
                  <a:gd name="connsiteY9" fmla="*/ 139709 h 499688"/>
                  <a:gd name="connsiteX10" fmla="*/ 3591 w 3190402"/>
                  <a:gd name="connsiteY10" fmla="*/ 139709 h 499688"/>
                  <a:gd name="connsiteX11" fmla="*/ 31404 w 3190402"/>
                  <a:gd name="connsiteY11" fmla="*/ 207432 h 499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90402" h="499688">
                    <a:moveTo>
                      <a:pt x="31404" y="207432"/>
                    </a:moveTo>
                    <a:cubicBezTo>
                      <a:pt x="281245" y="318589"/>
                      <a:pt x="1528353" y="802745"/>
                      <a:pt x="3150842" y="212099"/>
                    </a:cubicBezTo>
                    <a:cubicBezTo>
                      <a:pt x="3186846" y="198955"/>
                      <a:pt x="3201610" y="155807"/>
                      <a:pt x="3181036" y="123422"/>
                    </a:cubicBezTo>
                    <a:lnTo>
                      <a:pt x="3181036" y="123422"/>
                    </a:lnTo>
                    <a:cubicBezTo>
                      <a:pt x="3164558" y="97514"/>
                      <a:pt x="3131316" y="88274"/>
                      <a:pt x="3103884" y="101895"/>
                    </a:cubicBezTo>
                    <a:cubicBezTo>
                      <a:pt x="3005776" y="150663"/>
                      <a:pt x="2762412" y="255152"/>
                      <a:pt x="2440658" y="278393"/>
                    </a:cubicBezTo>
                    <a:cubicBezTo>
                      <a:pt x="2260540" y="291443"/>
                      <a:pt x="1988411" y="121898"/>
                      <a:pt x="1988411" y="121898"/>
                    </a:cubicBezTo>
                    <a:cubicBezTo>
                      <a:pt x="1988411" y="121898"/>
                      <a:pt x="1551118" y="-164900"/>
                      <a:pt x="964664" y="141329"/>
                    </a:cubicBezTo>
                    <a:cubicBezTo>
                      <a:pt x="552803" y="356403"/>
                      <a:pt x="208855" y="193049"/>
                      <a:pt x="81125" y="113801"/>
                    </a:cubicBezTo>
                    <a:cubicBezTo>
                      <a:pt x="52836" y="96275"/>
                      <a:pt x="15688" y="108658"/>
                      <a:pt x="3591" y="139709"/>
                    </a:cubicBezTo>
                    <a:lnTo>
                      <a:pt x="3591" y="139709"/>
                    </a:lnTo>
                    <a:cubicBezTo>
                      <a:pt x="-6600" y="166094"/>
                      <a:pt x="5592" y="195907"/>
                      <a:pt x="31404" y="207432"/>
                    </a:cubicBezTo>
                    <a:close/>
                  </a:path>
                </a:pathLst>
              </a:custGeom>
              <a:solidFill>
                <a:srgbClr val="7F134C">
                  <a:lumMod val="60000"/>
                  <a:lumOff val="4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497" name="Oval 496">
                <a:extLst>
                  <a:ext uri="{FF2B5EF4-FFF2-40B4-BE49-F238E27FC236}">
                    <a16:creationId xmlns:a16="http://schemas.microsoft.com/office/drawing/2014/main" id="{74FD3CE2-B95B-19BD-C377-935D0BE91E6C}"/>
                  </a:ext>
                </a:extLst>
              </p:cNvPr>
              <p:cNvSpPr/>
              <p:nvPr/>
            </p:nvSpPr>
            <p:spPr>
              <a:xfrm>
                <a:off x="13511212" y="6008128"/>
                <a:ext cx="681038" cy="304800"/>
              </a:xfrm>
              <a:prstGeom prst="ellipse">
                <a:avLst/>
              </a:prstGeom>
              <a:solidFill>
                <a:srgbClr val="7F134C">
                  <a:alpha val="48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473" name="Rectangle 6867">
              <a:extLst>
                <a:ext uri="{FF2B5EF4-FFF2-40B4-BE49-F238E27FC236}">
                  <a16:creationId xmlns:a16="http://schemas.microsoft.com/office/drawing/2014/main" id="{80F73A16-3DB7-902C-381A-F1ECB04469DD}"/>
                </a:ext>
              </a:extLst>
            </p:cNvPr>
            <p:cNvSpPr/>
            <p:nvPr/>
          </p:nvSpPr>
          <p:spPr>
            <a:xfrm>
              <a:off x="8716593" y="3994178"/>
              <a:ext cx="195395" cy="544305"/>
            </a:xfrm>
            <a:custGeom>
              <a:avLst/>
              <a:gdLst>
                <a:gd name="connsiteX0" fmla="*/ 0 w 162613"/>
                <a:gd name="connsiteY0" fmla="*/ 0 h 4824000"/>
                <a:gd name="connsiteX1" fmla="*/ 162613 w 162613"/>
                <a:gd name="connsiteY1" fmla="*/ 0 h 4824000"/>
                <a:gd name="connsiteX2" fmla="*/ 162613 w 162613"/>
                <a:gd name="connsiteY2" fmla="*/ 4824000 h 4824000"/>
                <a:gd name="connsiteX3" fmla="*/ 0 w 162613"/>
                <a:gd name="connsiteY3" fmla="*/ 4824000 h 4824000"/>
                <a:gd name="connsiteX4" fmla="*/ 0 w 162613"/>
                <a:gd name="connsiteY4" fmla="*/ 0 h 4824000"/>
                <a:gd name="connsiteX0" fmla="*/ 4578 w 167191"/>
                <a:gd name="connsiteY0" fmla="*/ 0 h 4824000"/>
                <a:gd name="connsiteX1" fmla="*/ 167191 w 167191"/>
                <a:gd name="connsiteY1" fmla="*/ 0 h 4824000"/>
                <a:gd name="connsiteX2" fmla="*/ 167191 w 167191"/>
                <a:gd name="connsiteY2" fmla="*/ 4824000 h 4824000"/>
                <a:gd name="connsiteX3" fmla="*/ 4578 w 167191"/>
                <a:gd name="connsiteY3" fmla="*/ 4824000 h 4824000"/>
                <a:gd name="connsiteX4" fmla="*/ 0 w 167191"/>
                <a:gd name="connsiteY4" fmla="*/ 349742 h 4824000"/>
                <a:gd name="connsiteX5" fmla="*/ 4578 w 167191"/>
                <a:gd name="connsiteY5" fmla="*/ 0 h 4824000"/>
                <a:gd name="connsiteX0" fmla="*/ 4578 w 167191"/>
                <a:gd name="connsiteY0" fmla="*/ 0 h 4824000"/>
                <a:gd name="connsiteX1" fmla="*/ 167191 w 167191"/>
                <a:gd name="connsiteY1" fmla="*/ 0 h 4824000"/>
                <a:gd name="connsiteX2" fmla="*/ 167191 w 167191"/>
                <a:gd name="connsiteY2" fmla="*/ 4824000 h 4824000"/>
                <a:gd name="connsiteX3" fmla="*/ 4578 w 167191"/>
                <a:gd name="connsiteY3" fmla="*/ 4824000 h 4824000"/>
                <a:gd name="connsiteX4" fmla="*/ 0 w 167191"/>
                <a:gd name="connsiteY4" fmla="*/ 1099042 h 4824000"/>
                <a:gd name="connsiteX5" fmla="*/ 0 w 167191"/>
                <a:gd name="connsiteY5" fmla="*/ 349742 h 4824000"/>
                <a:gd name="connsiteX6" fmla="*/ 4578 w 167191"/>
                <a:gd name="connsiteY6" fmla="*/ 0 h 4824000"/>
                <a:gd name="connsiteX0" fmla="*/ 4578 w 167191"/>
                <a:gd name="connsiteY0" fmla="*/ 0 h 4824000"/>
                <a:gd name="connsiteX1" fmla="*/ 167191 w 167191"/>
                <a:gd name="connsiteY1" fmla="*/ 0 h 4824000"/>
                <a:gd name="connsiteX2" fmla="*/ 167191 w 167191"/>
                <a:gd name="connsiteY2" fmla="*/ 4824000 h 4824000"/>
                <a:gd name="connsiteX3" fmla="*/ 4578 w 167191"/>
                <a:gd name="connsiteY3" fmla="*/ 4824000 h 4824000"/>
                <a:gd name="connsiteX4" fmla="*/ 0 w 167191"/>
                <a:gd name="connsiteY4" fmla="*/ 1861042 h 4824000"/>
                <a:gd name="connsiteX5" fmla="*/ 0 w 167191"/>
                <a:gd name="connsiteY5" fmla="*/ 1099042 h 4824000"/>
                <a:gd name="connsiteX6" fmla="*/ 0 w 167191"/>
                <a:gd name="connsiteY6" fmla="*/ 349742 h 4824000"/>
                <a:gd name="connsiteX7" fmla="*/ 4578 w 167191"/>
                <a:gd name="connsiteY7" fmla="*/ 0 h 4824000"/>
                <a:gd name="connsiteX0" fmla="*/ 10928 w 173541"/>
                <a:gd name="connsiteY0" fmla="*/ 0 h 4824000"/>
                <a:gd name="connsiteX1" fmla="*/ 173541 w 173541"/>
                <a:gd name="connsiteY1" fmla="*/ 0 h 4824000"/>
                <a:gd name="connsiteX2" fmla="*/ 173541 w 173541"/>
                <a:gd name="connsiteY2" fmla="*/ 4824000 h 4824000"/>
                <a:gd name="connsiteX3" fmla="*/ 10928 w 173541"/>
                <a:gd name="connsiteY3" fmla="*/ 4824000 h 4824000"/>
                <a:gd name="connsiteX4" fmla="*/ 0 w 173541"/>
                <a:gd name="connsiteY4" fmla="*/ 2616692 h 4824000"/>
                <a:gd name="connsiteX5" fmla="*/ 6350 w 173541"/>
                <a:gd name="connsiteY5" fmla="*/ 1861042 h 4824000"/>
                <a:gd name="connsiteX6" fmla="*/ 6350 w 173541"/>
                <a:gd name="connsiteY6" fmla="*/ 1099042 h 4824000"/>
                <a:gd name="connsiteX7" fmla="*/ 6350 w 173541"/>
                <a:gd name="connsiteY7" fmla="*/ 349742 h 4824000"/>
                <a:gd name="connsiteX8" fmla="*/ 10928 w 173541"/>
                <a:gd name="connsiteY8" fmla="*/ 0 h 4824000"/>
                <a:gd name="connsiteX0" fmla="*/ 15870 w 178483"/>
                <a:gd name="connsiteY0" fmla="*/ 0 h 4824000"/>
                <a:gd name="connsiteX1" fmla="*/ 178483 w 178483"/>
                <a:gd name="connsiteY1" fmla="*/ 0 h 4824000"/>
                <a:gd name="connsiteX2" fmla="*/ 178483 w 178483"/>
                <a:gd name="connsiteY2" fmla="*/ 4824000 h 4824000"/>
                <a:gd name="connsiteX3" fmla="*/ 15870 w 178483"/>
                <a:gd name="connsiteY3" fmla="*/ 4824000 h 4824000"/>
                <a:gd name="connsiteX4" fmla="*/ 4942 w 178483"/>
                <a:gd name="connsiteY4" fmla="*/ 3683492 h 4824000"/>
                <a:gd name="connsiteX5" fmla="*/ 4942 w 178483"/>
                <a:gd name="connsiteY5" fmla="*/ 2616692 h 4824000"/>
                <a:gd name="connsiteX6" fmla="*/ 11292 w 178483"/>
                <a:gd name="connsiteY6" fmla="*/ 1861042 h 4824000"/>
                <a:gd name="connsiteX7" fmla="*/ 11292 w 178483"/>
                <a:gd name="connsiteY7" fmla="*/ 1099042 h 4824000"/>
                <a:gd name="connsiteX8" fmla="*/ 11292 w 178483"/>
                <a:gd name="connsiteY8" fmla="*/ 349742 h 4824000"/>
                <a:gd name="connsiteX9" fmla="*/ 15870 w 178483"/>
                <a:gd name="connsiteY9" fmla="*/ 0 h 4824000"/>
                <a:gd name="connsiteX0" fmla="*/ 19225 w 181838"/>
                <a:gd name="connsiteY0" fmla="*/ 0 h 4824000"/>
                <a:gd name="connsiteX1" fmla="*/ 181838 w 181838"/>
                <a:gd name="connsiteY1" fmla="*/ 0 h 4824000"/>
                <a:gd name="connsiteX2" fmla="*/ 181838 w 181838"/>
                <a:gd name="connsiteY2" fmla="*/ 4824000 h 4824000"/>
                <a:gd name="connsiteX3" fmla="*/ 19225 w 181838"/>
                <a:gd name="connsiteY3" fmla="*/ 4824000 h 4824000"/>
                <a:gd name="connsiteX4" fmla="*/ 1947 w 181838"/>
                <a:gd name="connsiteY4" fmla="*/ 4286742 h 4824000"/>
                <a:gd name="connsiteX5" fmla="*/ 8297 w 181838"/>
                <a:gd name="connsiteY5" fmla="*/ 3683492 h 4824000"/>
                <a:gd name="connsiteX6" fmla="*/ 8297 w 181838"/>
                <a:gd name="connsiteY6" fmla="*/ 2616692 h 4824000"/>
                <a:gd name="connsiteX7" fmla="*/ 14647 w 181838"/>
                <a:gd name="connsiteY7" fmla="*/ 1861042 h 4824000"/>
                <a:gd name="connsiteX8" fmla="*/ 14647 w 181838"/>
                <a:gd name="connsiteY8" fmla="*/ 1099042 h 4824000"/>
                <a:gd name="connsiteX9" fmla="*/ 14647 w 181838"/>
                <a:gd name="connsiteY9" fmla="*/ 349742 h 4824000"/>
                <a:gd name="connsiteX10" fmla="*/ 19225 w 181838"/>
                <a:gd name="connsiteY10" fmla="*/ 0 h 4824000"/>
                <a:gd name="connsiteX0" fmla="*/ 19225 w 181838"/>
                <a:gd name="connsiteY0" fmla="*/ 0 h 4824000"/>
                <a:gd name="connsiteX1" fmla="*/ 181838 w 181838"/>
                <a:gd name="connsiteY1" fmla="*/ 0 h 4824000"/>
                <a:gd name="connsiteX2" fmla="*/ 181838 w 181838"/>
                <a:gd name="connsiteY2" fmla="*/ 4824000 h 4824000"/>
                <a:gd name="connsiteX3" fmla="*/ 19225 w 181838"/>
                <a:gd name="connsiteY3" fmla="*/ 4824000 h 4824000"/>
                <a:gd name="connsiteX4" fmla="*/ 1947 w 181838"/>
                <a:gd name="connsiteY4" fmla="*/ 4286742 h 4824000"/>
                <a:gd name="connsiteX5" fmla="*/ 8297 w 181838"/>
                <a:gd name="connsiteY5" fmla="*/ 3683492 h 4824000"/>
                <a:gd name="connsiteX6" fmla="*/ 1947 w 181838"/>
                <a:gd name="connsiteY6" fmla="*/ 3327892 h 4824000"/>
                <a:gd name="connsiteX7" fmla="*/ 8297 w 181838"/>
                <a:gd name="connsiteY7" fmla="*/ 2616692 h 4824000"/>
                <a:gd name="connsiteX8" fmla="*/ 14647 w 181838"/>
                <a:gd name="connsiteY8" fmla="*/ 1861042 h 4824000"/>
                <a:gd name="connsiteX9" fmla="*/ 14647 w 181838"/>
                <a:gd name="connsiteY9" fmla="*/ 1099042 h 4824000"/>
                <a:gd name="connsiteX10" fmla="*/ 14647 w 181838"/>
                <a:gd name="connsiteY10" fmla="*/ 349742 h 4824000"/>
                <a:gd name="connsiteX11" fmla="*/ 19225 w 181838"/>
                <a:gd name="connsiteY11" fmla="*/ 0 h 4824000"/>
                <a:gd name="connsiteX0" fmla="*/ 26009 w 188622"/>
                <a:gd name="connsiteY0" fmla="*/ 0 h 4824000"/>
                <a:gd name="connsiteX1" fmla="*/ 188622 w 188622"/>
                <a:gd name="connsiteY1" fmla="*/ 0 h 4824000"/>
                <a:gd name="connsiteX2" fmla="*/ 188622 w 188622"/>
                <a:gd name="connsiteY2" fmla="*/ 4824000 h 4824000"/>
                <a:gd name="connsiteX3" fmla="*/ 26009 w 188622"/>
                <a:gd name="connsiteY3" fmla="*/ 4824000 h 4824000"/>
                <a:gd name="connsiteX4" fmla="*/ 8731 w 188622"/>
                <a:gd name="connsiteY4" fmla="*/ 4286742 h 4824000"/>
                <a:gd name="connsiteX5" fmla="*/ 15081 w 188622"/>
                <a:gd name="connsiteY5" fmla="*/ 3683492 h 4824000"/>
                <a:gd name="connsiteX6" fmla="*/ 8731 w 188622"/>
                <a:gd name="connsiteY6" fmla="*/ 3327892 h 4824000"/>
                <a:gd name="connsiteX7" fmla="*/ 15081 w 188622"/>
                <a:gd name="connsiteY7" fmla="*/ 2616692 h 4824000"/>
                <a:gd name="connsiteX8" fmla="*/ 21431 w 188622"/>
                <a:gd name="connsiteY8" fmla="*/ 1861042 h 4824000"/>
                <a:gd name="connsiteX9" fmla="*/ 21431 w 188622"/>
                <a:gd name="connsiteY9" fmla="*/ 1099042 h 4824000"/>
                <a:gd name="connsiteX10" fmla="*/ 0 w 188622"/>
                <a:gd name="connsiteY10" fmla="*/ 349742 h 4824000"/>
                <a:gd name="connsiteX11" fmla="*/ 26009 w 188622"/>
                <a:gd name="connsiteY11" fmla="*/ 0 h 4824000"/>
                <a:gd name="connsiteX0" fmla="*/ 26009 w 188622"/>
                <a:gd name="connsiteY0" fmla="*/ 0 h 4824000"/>
                <a:gd name="connsiteX1" fmla="*/ 188622 w 188622"/>
                <a:gd name="connsiteY1" fmla="*/ 0 h 4824000"/>
                <a:gd name="connsiteX2" fmla="*/ 188622 w 188622"/>
                <a:gd name="connsiteY2" fmla="*/ 4824000 h 4824000"/>
                <a:gd name="connsiteX3" fmla="*/ 26009 w 188622"/>
                <a:gd name="connsiteY3" fmla="*/ 4824000 h 4824000"/>
                <a:gd name="connsiteX4" fmla="*/ 8731 w 188622"/>
                <a:gd name="connsiteY4" fmla="*/ 4286742 h 4824000"/>
                <a:gd name="connsiteX5" fmla="*/ 15081 w 188622"/>
                <a:gd name="connsiteY5" fmla="*/ 3683492 h 4824000"/>
                <a:gd name="connsiteX6" fmla="*/ 8731 w 188622"/>
                <a:gd name="connsiteY6" fmla="*/ 3327892 h 4824000"/>
                <a:gd name="connsiteX7" fmla="*/ 15081 w 188622"/>
                <a:gd name="connsiteY7" fmla="*/ 2616692 h 4824000"/>
                <a:gd name="connsiteX8" fmla="*/ 21431 w 188622"/>
                <a:gd name="connsiteY8" fmla="*/ 1861042 h 4824000"/>
                <a:gd name="connsiteX9" fmla="*/ 21431 w 188622"/>
                <a:gd name="connsiteY9" fmla="*/ 1099042 h 4824000"/>
                <a:gd name="connsiteX10" fmla="*/ 0 w 188622"/>
                <a:gd name="connsiteY10" fmla="*/ 349742 h 4824000"/>
                <a:gd name="connsiteX11" fmla="*/ 26009 w 188622"/>
                <a:gd name="connsiteY11" fmla="*/ 0 h 4824000"/>
                <a:gd name="connsiteX0" fmla="*/ 37915 w 200528"/>
                <a:gd name="connsiteY0" fmla="*/ 0 h 4824000"/>
                <a:gd name="connsiteX1" fmla="*/ 200528 w 200528"/>
                <a:gd name="connsiteY1" fmla="*/ 0 h 4824000"/>
                <a:gd name="connsiteX2" fmla="*/ 200528 w 200528"/>
                <a:gd name="connsiteY2" fmla="*/ 4824000 h 4824000"/>
                <a:gd name="connsiteX3" fmla="*/ 37915 w 200528"/>
                <a:gd name="connsiteY3" fmla="*/ 4824000 h 4824000"/>
                <a:gd name="connsiteX4" fmla="*/ 20637 w 200528"/>
                <a:gd name="connsiteY4" fmla="*/ 4286742 h 4824000"/>
                <a:gd name="connsiteX5" fmla="*/ 26987 w 200528"/>
                <a:gd name="connsiteY5" fmla="*/ 3683492 h 4824000"/>
                <a:gd name="connsiteX6" fmla="*/ 20637 w 200528"/>
                <a:gd name="connsiteY6" fmla="*/ 3327892 h 4824000"/>
                <a:gd name="connsiteX7" fmla="*/ 26987 w 200528"/>
                <a:gd name="connsiteY7" fmla="*/ 2616692 h 4824000"/>
                <a:gd name="connsiteX8" fmla="*/ 33337 w 200528"/>
                <a:gd name="connsiteY8" fmla="*/ 1861042 h 4824000"/>
                <a:gd name="connsiteX9" fmla="*/ 33337 w 200528"/>
                <a:gd name="connsiteY9" fmla="*/ 1099042 h 4824000"/>
                <a:gd name="connsiteX10" fmla="*/ 0 w 200528"/>
                <a:gd name="connsiteY10" fmla="*/ 349742 h 4824000"/>
                <a:gd name="connsiteX11" fmla="*/ 37915 w 200528"/>
                <a:gd name="connsiteY11" fmla="*/ 0 h 4824000"/>
                <a:gd name="connsiteX0" fmla="*/ 37915 w 200528"/>
                <a:gd name="connsiteY0" fmla="*/ 0 h 4824000"/>
                <a:gd name="connsiteX1" fmla="*/ 200528 w 200528"/>
                <a:gd name="connsiteY1" fmla="*/ 0 h 4824000"/>
                <a:gd name="connsiteX2" fmla="*/ 200528 w 200528"/>
                <a:gd name="connsiteY2" fmla="*/ 4824000 h 4824000"/>
                <a:gd name="connsiteX3" fmla="*/ 37915 w 200528"/>
                <a:gd name="connsiteY3" fmla="*/ 4824000 h 4824000"/>
                <a:gd name="connsiteX4" fmla="*/ 20637 w 200528"/>
                <a:gd name="connsiteY4" fmla="*/ 4286742 h 4824000"/>
                <a:gd name="connsiteX5" fmla="*/ 26987 w 200528"/>
                <a:gd name="connsiteY5" fmla="*/ 3683492 h 4824000"/>
                <a:gd name="connsiteX6" fmla="*/ 20637 w 200528"/>
                <a:gd name="connsiteY6" fmla="*/ 3327892 h 4824000"/>
                <a:gd name="connsiteX7" fmla="*/ 26987 w 200528"/>
                <a:gd name="connsiteY7" fmla="*/ 2616692 h 4824000"/>
                <a:gd name="connsiteX8" fmla="*/ 33337 w 200528"/>
                <a:gd name="connsiteY8" fmla="*/ 1861042 h 4824000"/>
                <a:gd name="connsiteX9" fmla="*/ 33337 w 200528"/>
                <a:gd name="connsiteY9" fmla="*/ 1099042 h 4824000"/>
                <a:gd name="connsiteX10" fmla="*/ 0 w 200528"/>
                <a:gd name="connsiteY10" fmla="*/ 349742 h 4824000"/>
                <a:gd name="connsiteX11" fmla="*/ 37915 w 200528"/>
                <a:gd name="connsiteY11" fmla="*/ 0 h 4824000"/>
                <a:gd name="connsiteX0" fmla="*/ 37915 w 200528"/>
                <a:gd name="connsiteY0" fmla="*/ 0 h 4824000"/>
                <a:gd name="connsiteX1" fmla="*/ 200528 w 200528"/>
                <a:gd name="connsiteY1" fmla="*/ 0 h 4824000"/>
                <a:gd name="connsiteX2" fmla="*/ 200528 w 200528"/>
                <a:gd name="connsiteY2" fmla="*/ 4824000 h 4824000"/>
                <a:gd name="connsiteX3" fmla="*/ 37915 w 200528"/>
                <a:gd name="connsiteY3" fmla="*/ 4824000 h 4824000"/>
                <a:gd name="connsiteX4" fmla="*/ 20637 w 200528"/>
                <a:gd name="connsiteY4" fmla="*/ 4286742 h 4824000"/>
                <a:gd name="connsiteX5" fmla="*/ 26987 w 200528"/>
                <a:gd name="connsiteY5" fmla="*/ 3683492 h 4824000"/>
                <a:gd name="connsiteX6" fmla="*/ 20637 w 200528"/>
                <a:gd name="connsiteY6" fmla="*/ 3327892 h 4824000"/>
                <a:gd name="connsiteX7" fmla="*/ 26987 w 200528"/>
                <a:gd name="connsiteY7" fmla="*/ 2616692 h 4824000"/>
                <a:gd name="connsiteX8" fmla="*/ 33337 w 200528"/>
                <a:gd name="connsiteY8" fmla="*/ 1861042 h 4824000"/>
                <a:gd name="connsiteX9" fmla="*/ 33337 w 200528"/>
                <a:gd name="connsiteY9" fmla="*/ 1099042 h 4824000"/>
                <a:gd name="connsiteX10" fmla="*/ 0 w 200528"/>
                <a:gd name="connsiteY10" fmla="*/ 349742 h 4824000"/>
                <a:gd name="connsiteX11" fmla="*/ 37915 w 200528"/>
                <a:gd name="connsiteY11" fmla="*/ 0 h 4824000"/>
                <a:gd name="connsiteX0" fmla="*/ 37915 w 200528"/>
                <a:gd name="connsiteY0" fmla="*/ 0 h 4824000"/>
                <a:gd name="connsiteX1" fmla="*/ 200528 w 200528"/>
                <a:gd name="connsiteY1" fmla="*/ 0 h 4824000"/>
                <a:gd name="connsiteX2" fmla="*/ 200528 w 200528"/>
                <a:gd name="connsiteY2" fmla="*/ 4824000 h 4824000"/>
                <a:gd name="connsiteX3" fmla="*/ 37915 w 200528"/>
                <a:gd name="connsiteY3" fmla="*/ 4824000 h 4824000"/>
                <a:gd name="connsiteX4" fmla="*/ 20637 w 200528"/>
                <a:gd name="connsiteY4" fmla="*/ 4286742 h 4824000"/>
                <a:gd name="connsiteX5" fmla="*/ 26987 w 200528"/>
                <a:gd name="connsiteY5" fmla="*/ 3683492 h 4824000"/>
                <a:gd name="connsiteX6" fmla="*/ 20637 w 200528"/>
                <a:gd name="connsiteY6" fmla="*/ 3327892 h 4824000"/>
                <a:gd name="connsiteX7" fmla="*/ 26987 w 200528"/>
                <a:gd name="connsiteY7" fmla="*/ 2616692 h 4824000"/>
                <a:gd name="connsiteX8" fmla="*/ 33337 w 200528"/>
                <a:gd name="connsiteY8" fmla="*/ 1861042 h 4824000"/>
                <a:gd name="connsiteX9" fmla="*/ 33337 w 200528"/>
                <a:gd name="connsiteY9" fmla="*/ 1099042 h 4824000"/>
                <a:gd name="connsiteX10" fmla="*/ 0 w 200528"/>
                <a:gd name="connsiteY10" fmla="*/ 349742 h 4824000"/>
                <a:gd name="connsiteX11" fmla="*/ 37915 w 200528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38100 w 205291"/>
                <a:gd name="connsiteY9" fmla="*/ 1099042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38100 w 205291"/>
                <a:gd name="connsiteY9" fmla="*/ 1099042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6669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6669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6669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39687 w 205291"/>
                <a:gd name="connsiteY6" fmla="*/ 3332655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37417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37417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37417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9028 w 211641"/>
                <a:gd name="connsiteY0" fmla="*/ 0 h 4824000"/>
                <a:gd name="connsiteX1" fmla="*/ 211641 w 211641"/>
                <a:gd name="connsiteY1" fmla="*/ 0 h 4824000"/>
                <a:gd name="connsiteX2" fmla="*/ 211641 w 211641"/>
                <a:gd name="connsiteY2" fmla="*/ 4824000 h 4824000"/>
                <a:gd name="connsiteX3" fmla="*/ 49028 w 211641"/>
                <a:gd name="connsiteY3" fmla="*/ 4824000 h 4824000"/>
                <a:gd name="connsiteX4" fmla="*/ 31750 w 211641"/>
                <a:gd name="connsiteY4" fmla="*/ 4286742 h 4824000"/>
                <a:gd name="connsiteX5" fmla="*/ 0 w 211641"/>
                <a:gd name="connsiteY5" fmla="*/ 3688255 h 4824000"/>
                <a:gd name="connsiteX6" fmla="*/ 31750 w 211641"/>
                <a:gd name="connsiteY6" fmla="*/ 3337417 h 4824000"/>
                <a:gd name="connsiteX7" fmla="*/ 38100 w 211641"/>
                <a:gd name="connsiteY7" fmla="*/ 2616692 h 4824000"/>
                <a:gd name="connsiteX8" fmla="*/ 20638 w 211641"/>
                <a:gd name="connsiteY8" fmla="*/ 1853898 h 4824000"/>
                <a:gd name="connsiteX9" fmla="*/ 23019 w 211641"/>
                <a:gd name="connsiteY9" fmla="*/ 1094280 h 4824000"/>
                <a:gd name="connsiteX10" fmla="*/ 6350 w 211641"/>
                <a:gd name="connsiteY10" fmla="*/ 349742 h 4824000"/>
                <a:gd name="connsiteX11" fmla="*/ 49028 w 211641"/>
                <a:gd name="connsiteY11" fmla="*/ 0 h 4824000"/>
                <a:gd name="connsiteX0" fmla="*/ 49028 w 211641"/>
                <a:gd name="connsiteY0" fmla="*/ 0 h 4824000"/>
                <a:gd name="connsiteX1" fmla="*/ 211641 w 211641"/>
                <a:gd name="connsiteY1" fmla="*/ 0 h 4824000"/>
                <a:gd name="connsiteX2" fmla="*/ 211641 w 211641"/>
                <a:gd name="connsiteY2" fmla="*/ 4824000 h 4824000"/>
                <a:gd name="connsiteX3" fmla="*/ 49028 w 211641"/>
                <a:gd name="connsiteY3" fmla="*/ 4824000 h 4824000"/>
                <a:gd name="connsiteX4" fmla="*/ 31750 w 211641"/>
                <a:gd name="connsiteY4" fmla="*/ 4286742 h 4824000"/>
                <a:gd name="connsiteX5" fmla="*/ 0 w 211641"/>
                <a:gd name="connsiteY5" fmla="*/ 3688255 h 4824000"/>
                <a:gd name="connsiteX6" fmla="*/ 31750 w 211641"/>
                <a:gd name="connsiteY6" fmla="*/ 3337417 h 4824000"/>
                <a:gd name="connsiteX7" fmla="*/ 38100 w 211641"/>
                <a:gd name="connsiteY7" fmla="*/ 2616692 h 4824000"/>
                <a:gd name="connsiteX8" fmla="*/ 20638 w 211641"/>
                <a:gd name="connsiteY8" fmla="*/ 1853898 h 4824000"/>
                <a:gd name="connsiteX9" fmla="*/ 23019 w 211641"/>
                <a:gd name="connsiteY9" fmla="*/ 1094280 h 4824000"/>
                <a:gd name="connsiteX10" fmla="*/ 6350 w 211641"/>
                <a:gd name="connsiteY10" fmla="*/ 349742 h 4824000"/>
                <a:gd name="connsiteX11" fmla="*/ 49028 w 211641"/>
                <a:gd name="connsiteY11" fmla="*/ 0 h 4824000"/>
                <a:gd name="connsiteX0" fmla="*/ 65697 w 228310"/>
                <a:gd name="connsiteY0" fmla="*/ 0 h 4824000"/>
                <a:gd name="connsiteX1" fmla="*/ 228310 w 228310"/>
                <a:gd name="connsiteY1" fmla="*/ 0 h 4824000"/>
                <a:gd name="connsiteX2" fmla="*/ 228310 w 228310"/>
                <a:gd name="connsiteY2" fmla="*/ 4824000 h 4824000"/>
                <a:gd name="connsiteX3" fmla="*/ 65697 w 228310"/>
                <a:gd name="connsiteY3" fmla="*/ 4824000 h 4824000"/>
                <a:gd name="connsiteX4" fmla="*/ 48419 w 228310"/>
                <a:gd name="connsiteY4" fmla="*/ 4286742 h 4824000"/>
                <a:gd name="connsiteX5" fmla="*/ 0 w 228310"/>
                <a:gd name="connsiteY5" fmla="*/ 3702543 h 4824000"/>
                <a:gd name="connsiteX6" fmla="*/ 48419 w 228310"/>
                <a:gd name="connsiteY6" fmla="*/ 3337417 h 4824000"/>
                <a:gd name="connsiteX7" fmla="*/ 54769 w 228310"/>
                <a:gd name="connsiteY7" fmla="*/ 2616692 h 4824000"/>
                <a:gd name="connsiteX8" fmla="*/ 37307 w 228310"/>
                <a:gd name="connsiteY8" fmla="*/ 1853898 h 4824000"/>
                <a:gd name="connsiteX9" fmla="*/ 39688 w 228310"/>
                <a:gd name="connsiteY9" fmla="*/ 1094280 h 4824000"/>
                <a:gd name="connsiteX10" fmla="*/ 23019 w 228310"/>
                <a:gd name="connsiteY10" fmla="*/ 349742 h 4824000"/>
                <a:gd name="connsiteX11" fmla="*/ 65697 w 228310"/>
                <a:gd name="connsiteY11" fmla="*/ 0 h 4824000"/>
                <a:gd name="connsiteX0" fmla="*/ 65697 w 228310"/>
                <a:gd name="connsiteY0" fmla="*/ 0 h 4824000"/>
                <a:gd name="connsiteX1" fmla="*/ 228310 w 228310"/>
                <a:gd name="connsiteY1" fmla="*/ 0 h 4824000"/>
                <a:gd name="connsiteX2" fmla="*/ 228310 w 228310"/>
                <a:gd name="connsiteY2" fmla="*/ 4824000 h 4824000"/>
                <a:gd name="connsiteX3" fmla="*/ 65697 w 228310"/>
                <a:gd name="connsiteY3" fmla="*/ 4824000 h 4824000"/>
                <a:gd name="connsiteX4" fmla="*/ 48419 w 228310"/>
                <a:gd name="connsiteY4" fmla="*/ 4286742 h 4824000"/>
                <a:gd name="connsiteX5" fmla="*/ 0 w 228310"/>
                <a:gd name="connsiteY5" fmla="*/ 3702543 h 4824000"/>
                <a:gd name="connsiteX6" fmla="*/ 48419 w 228310"/>
                <a:gd name="connsiteY6" fmla="*/ 3337417 h 4824000"/>
                <a:gd name="connsiteX7" fmla="*/ 54769 w 228310"/>
                <a:gd name="connsiteY7" fmla="*/ 2616692 h 4824000"/>
                <a:gd name="connsiteX8" fmla="*/ 37307 w 228310"/>
                <a:gd name="connsiteY8" fmla="*/ 1853898 h 4824000"/>
                <a:gd name="connsiteX9" fmla="*/ 39688 w 228310"/>
                <a:gd name="connsiteY9" fmla="*/ 1094280 h 4824000"/>
                <a:gd name="connsiteX10" fmla="*/ 23019 w 228310"/>
                <a:gd name="connsiteY10" fmla="*/ 349742 h 4824000"/>
                <a:gd name="connsiteX11" fmla="*/ 65697 w 228310"/>
                <a:gd name="connsiteY11" fmla="*/ 0 h 4824000"/>
                <a:gd name="connsiteX0" fmla="*/ 65697 w 228310"/>
                <a:gd name="connsiteY0" fmla="*/ 0 h 4824000"/>
                <a:gd name="connsiteX1" fmla="*/ 228310 w 228310"/>
                <a:gd name="connsiteY1" fmla="*/ 0 h 4824000"/>
                <a:gd name="connsiteX2" fmla="*/ 228310 w 228310"/>
                <a:gd name="connsiteY2" fmla="*/ 4824000 h 4824000"/>
                <a:gd name="connsiteX3" fmla="*/ 65697 w 228310"/>
                <a:gd name="connsiteY3" fmla="*/ 4824000 h 4824000"/>
                <a:gd name="connsiteX4" fmla="*/ 48419 w 228310"/>
                <a:gd name="connsiteY4" fmla="*/ 4286742 h 4824000"/>
                <a:gd name="connsiteX5" fmla="*/ 0 w 228310"/>
                <a:gd name="connsiteY5" fmla="*/ 3702543 h 4824000"/>
                <a:gd name="connsiteX6" fmla="*/ 48419 w 228310"/>
                <a:gd name="connsiteY6" fmla="*/ 3337417 h 4824000"/>
                <a:gd name="connsiteX7" fmla="*/ 54769 w 228310"/>
                <a:gd name="connsiteY7" fmla="*/ 2616692 h 4824000"/>
                <a:gd name="connsiteX8" fmla="*/ 37307 w 228310"/>
                <a:gd name="connsiteY8" fmla="*/ 1853898 h 4824000"/>
                <a:gd name="connsiteX9" fmla="*/ 39688 w 228310"/>
                <a:gd name="connsiteY9" fmla="*/ 1094280 h 4824000"/>
                <a:gd name="connsiteX10" fmla="*/ 23019 w 228310"/>
                <a:gd name="connsiteY10" fmla="*/ 349742 h 4824000"/>
                <a:gd name="connsiteX11" fmla="*/ 65697 w 228310"/>
                <a:gd name="connsiteY11" fmla="*/ 0 h 4824000"/>
                <a:gd name="connsiteX0" fmla="*/ 69741 w 232354"/>
                <a:gd name="connsiteY0" fmla="*/ 0 h 4824000"/>
                <a:gd name="connsiteX1" fmla="*/ 232354 w 232354"/>
                <a:gd name="connsiteY1" fmla="*/ 0 h 4824000"/>
                <a:gd name="connsiteX2" fmla="*/ 232354 w 232354"/>
                <a:gd name="connsiteY2" fmla="*/ 4824000 h 4824000"/>
                <a:gd name="connsiteX3" fmla="*/ 69741 w 232354"/>
                <a:gd name="connsiteY3" fmla="*/ 4824000 h 4824000"/>
                <a:gd name="connsiteX4" fmla="*/ 75 w 232354"/>
                <a:gd name="connsiteY4" fmla="*/ 4281979 h 4824000"/>
                <a:gd name="connsiteX5" fmla="*/ 4044 w 232354"/>
                <a:gd name="connsiteY5" fmla="*/ 3702543 h 4824000"/>
                <a:gd name="connsiteX6" fmla="*/ 52463 w 232354"/>
                <a:gd name="connsiteY6" fmla="*/ 3337417 h 4824000"/>
                <a:gd name="connsiteX7" fmla="*/ 58813 w 232354"/>
                <a:gd name="connsiteY7" fmla="*/ 2616692 h 4824000"/>
                <a:gd name="connsiteX8" fmla="*/ 41351 w 232354"/>
                <a:gd name="connsiteY8" fmla="*/ 1853898 h 4824000"/>
                <a:gd name="connsiteX9" fmla="*/ 43732 w 232354"/>
                <a:gd name="connsiteY9" fmla="*/ 1094280 h 4824000"/>
                <a:gd name="connsiteX10" fmla="*/ 27063 w 232354"/>
                <a:gd name="connsiteY10" fmla="*/ 349742 h 4824000"/>
                <a:gd name="connsiteX11" fmla="*/ 69741 w 232354"/>
                <a:gd name="connsiteY11" fmla="*/ 0 h 4824000"/>
                <a:gd name="connsiteX0" fmla="*/ 69741 w 232354"/>
                <a:gd name="connsiteY0" fmla="*/ 0 h 4824000"/>
                <a:gd name="connsiteX1" fmla="*/ 232354 w 232354"/>
                <a:gd name="connsiteY1" fmla="*/ 0 h 4824000"/>
                <a:gd name="connsiteX2" fmla="*/ 232354 w 232354"/>
                <a:gd name="connsiteY2" fmla="*/ 4824000 h 4824000"/>
                <a:gd name="connsiteX3" fmla="*/ 69741 w 232354"/>
                <a:gd name="connsiteY3" fmla="*/ 4824000 h 4824000"/>
                <a:gd name="connsiteX4" fmla="*/ 75 w 232354"/>
                <a:gd name="connsiteY4" fmla="*/ 4281979 h 4824000"/>
                <a:gd name="connsiteX5" fmla="*/ 4044 w 232354"/>
                <a:gd name="connsiteY5" fmla="*/ 3702543 h 4824000"/>
                <a:gd name="connsiteX6" fmla="*/ 52463 w 232354"/>
                <a:gd name="connsiteY6" fmla="*/ 3337417 h 4824000"/>
                <a:gd name="connsiteX7" fmla="*/ 58813 w 232354"/>
                <a:gd name="connsiteY7" fmla="*/ 2616692 h 4824000"/>
                <a:gd name="connsiteX8" fmla="*/ 41351 w 232354"/>
                <a:gd name="connsiteY8" fmla="*/ 1853898 h 4824000"/>
                <a:gd name="connsiteX9" fmla="*/ 43732 w 232354"/>
                <a:gd name="connsiteY9" fmla="*/ 1094280 h 4824000"/>
                <a:gd name="connsiteX10" fmla="*/ 27063 w 232354"/>
                <a:gd name="connsiteY10" fmla="*/ 349742 h 4824000"/>
                <a:gd name="connsiteX11" fmla="*/ 69741 w 232354"/>
                <a:gd name="connsiteY11" fmla="*/ 0 h 4824000"/>
                <a:gd name="connsiteX0" fmla="*/ 69741 w 232354"/>
                <a:gd name="connsiteY0" fmla="*/ 0 h 4824000"/>
                <a:gd name="connsiteX1" fmla="*/ 232354 w 232354"/>
                <a:gd name="connsiteY1" fmla="*/ 0 h 4824000"/>
                <a:gd name="connsiteX2" fmla="*/ 232354 w 232354"/>
                <a:gd name="connsiteY2" fmla="*/ 4824000 h 4824000"/>
                <a:gd name="connsiteX3" fmla="*/ 69741 w 232354"/>
                <a:gd name="connsiteY3" fmla="*/ 4824000 h 4824000"/>
                <a:gd name="connsiteX4" fmla="*/ 75 w 232354"/>
                <a:gd name="connsiteY4" fmla="*/ 4281979 h 4824000"/>
                <a:gd name="connsiteX5" fmla="*/ 4044 w 232354"/>
                <a:gd name="connsiteY5" fmla="*/ 3702543 h 4824000"/>
                <a:gd name="connsiteX6" fmla="*/ 52463 w 232354"/>
                <a:gd name="connsiteY6" fmla="*/ 3337417 h 4824000"/>
                <a:gd name="connsiteX7" fmla="*/ 58813 w 232354"/>
                <a:gd name="connsiteY7" fmla="*/ 2616692 h 4824000"/>
                <a:gd name="connsiteX8" fmla="*/ 41351 w 232354"/>
                <a:gd name="connsiteY8" fmla="*/ 1853898 h 4824000"/>
                <a:gd name="connsiteX9" fmla="*/ 43732 w 232354"/>
                <a:gd name="connsiteY9" fmla="*/ 1094280 h 4824000"/>
                <a:gd name="connsiteX10" fmla="*/ 27063 w 232354"/>
                <a:gd name="connsiteY10" fmla="*/ 349742 h 4824000"/>
                <a:gd name="connsiteX11" fmla="*/ 69741 w 232354"/>
                <a:gd name="connsiteY11" fmla="*/ 0 h 4824000"/>
                <a:gd name="connsiteX0" fmla="*/ 69666 w 232279"/>
                <a:gd name="connsiteY0" fmla="*/ 0 h 4824000"/>
                <a:gd name="connsiteX1" fmla="*/ 232279 w 232279"/>
                <a:gd name="connsiteY1" fmla="*/ 0 h 4824000"/>
                <a:gd name="connsiteX2" fmla="*/ 232279 w 232279"/>
                <a:gd name="connsiteY2" fmla="*/ 4824000 h 4824000"/>
                <a:gd name="connsiteX3" fmla="*/ 69666 w 232279"/>
                <a:gd name="connsiteY3" fmla="*/ 4824000 h 4824000"/>
                <a:gd name="connsiteX4" fmla="*/ 0 w 232279"/>
                <a:gd name="connsiteY4" fmla="*/ 4281979 h 4824000"/>
                <a:gd name="connsiteX5" fmla="*/ 3969 w 232279"/>
                <a:gd name="connsiteY5" fmla="*/ 3702543 h 4824000"/>
                <a:gd name="connsiteX6" fmla="*/ 52388 w 232279"/>
                <a:gd name="connsiteY6" fmla="*/ 3337417 h 4824000"/>
                <a:gd name="connsiteX7" fmla="*/ 58738 w 232279"/>
                <a:gd name="connsiteY7" fmla="*/ 2616692 h 4824000"/>
                <a:gd name="connsiteX8" fmla="*/ 41276 w 232279"/>
                <a:gd name="connsiteY8" fmla="*/ 1853898 h 4824000"/>
                <a:gd name="connsiteX9" fmla="*/ 43657 w 232279"/>
                <a:gd name="connsiteY9" fmla="*/ 1094280 h 4824000"/>
                <a:gd name="connsiteX10" fmla="*/ 26988 w 232279"/>
                <a:gd name="connsiteY10" fmla="*/ 349742 h 4824000"/>
                <a:gd name="connsiteX11" fmla="*/ 69666 w 232279"/>
                <a:gd name="connsiteY11" fmla="*/ 0 h 4824000"/>
                <a:gd name="connsiteX0" fmla="*/ 69666 w 232279"/>
                <a:gd name="connsiteY0" fmla="*/ 0 h 4824000"/>
                <a:gd name="connsiteX1" fmla="*/ 232279 w 232279"/>
                <a:gd name="connsiteY1" fmla="*/ 0 h 4824000"/>
                <a:gd name="connsiteX2" fmla="*/ 232279 w 232279"/>
                <a:gd name="connsiteY2" fmla="*/ 4824000 h 4824000"/>
                <a:gd name="connsiteX3" fmla="*/ 69666 w 232279"/>
                <a:gd name="connsiteY3" fmla="*/ 4824000 h 4824000"/>
                <a:gd name="connsiteX4" fmla="*/ 0 w 232279"/>
                <a:gd name="connsiteY4" fmla="*/ 4281979 h 4824000"/>
                <a:gd name="connsiteX5" fmla="*/ 3969 w 232279"/>
                <a:gd name="connsiteY5" fmla="*/ 3702543 h 4824000"/>
                <a:gd name="connsiteX6" fmla="*/ 52388 w 232279"/>
                <a:gd name="connsiteY6" fmla="*/ 3337417 h 4824000"/>
                <a:gd name="connsiteX7" fmla="*/ 58738 w 232279"/>
                <a:gd name="connsiteY7" fmla="*/ 2616692 h 4824000"/>
                <a:gd name="connsiteX8" fmla="*/ 41276 w 232279"/>
                <a:gd name="connsiteY8" fmla="*/ 1853898 h 4824000"/>
                <a:gd name="connsiteX9" fmla="*/ 43657 w 232279"/>
                <a:gd name="connsiteY9" fmla="*/ 1094280 h 4824000"/>
                <a:gd name="connsiteX10" fmla="*/ 26988 w 232279"/>
                <a:gd name="connsiteY10" fmla="*/ 349742 h 4824000"/>
                <a:gd name="connsiteX11" fmla="*/ 69666 w 232279"/>
                <a:gd name="connsiteY11" fmla="*/ 0 h 4824000"/>
                <a:gd name="connsiteX0" fmla="*/ 69666 w 232279"/>
                <a:gd name="connsiteY0" fmla="*/ 0 h 4824000"/>
                <a:gd name="connsiteX1" fmla="*/ 232279 w 232279"/>
                <a:gd name="connsiteY1" fmla="*/ 0 h 4824000"/>
                <a:gd name="connsiteX2" fmla="*/ 230983 w 232279"/>
                <a:gd name="connsiteY2" fmla="*/ 1567355 h 4824000"/>
                <a:gd name="connsiteX3" fmla="*/ 232279 w 232279"/>
                <a:gd name="connsiteY3" fmla="*/ 4824000 h 4824000"/>
                <a:gd name="connsiteX4" fmla="*/ 69666 w 232279"/>
                <a:gd name="connsiteY4" fmla="*/ 4824000 h 4824000"/>
                <a:gd name="connsiteX5" fmla="*/ 0 w 232279"/>
                <a:gd name="connsiteY5" fmla="*/ 4281979 h 4824000"/>
                <a:gd name="connsiteX6" fmla="*/ 3969 w 232279"/>
                <a:gd name="connsiteY6" fmla="*/ 3702543 h 4824000"/>
                <a:gd name="connsiteX7" fmla="*/ 52388 w 232279"/>
                <a:gd name="connsiteY7" fmla="*/ 3337417 h 4824000"/>
                <a:gd name="connsiteX8" fmla="*/ 58738 w 232279"/>
                <a:gd name="connsiteY8" fmla="*/ 2616692 h 4824000"/>
                <a:gd name="connsiteX9" fmla="*/ 41276 w 232279"/>
                <a:gd name="connsiteY9" fmla="*/ 1853898 h 4824000"/>
                <a:gd name="connsiteX10" fmla="*/ 43657 w 232279"/>
                <a:gd name="connsiteY10" fmla="*/ 1094280 h 4824000"/>
                <a:gd name="connsiteX11" fmla="*/ 26988 w 232279"/>
                <a:gd name="connsiteY11" fmla="*/ 349742 h 4824000"/>
                <a:gd name="connsiteX12" fmla="*/ 69666 w 232279"/>
                <a:gd name="connsiteY12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32279 w 233364"/>
                <a:gd name="connsiteY4" fmla="*/ 4824000 h 4824000"/>
                <a:gd name="connsiteX5" fmla="*/ 69666 w 233364"/>
                <a:gd name="connsiteY5" fmla="*/ 4824000 h 4824000"/>
                <a:gd name="connsiteX6" fmla="*/ 0 w 233364"/>
                <a:gd name="connsiteY6" fmla="*/ 4281979 h 4824000"/>
                <a:gd name="connsiteX7" fmla="*/ 3969 w 233364"/>
                <a:gd name="connsiteY7" fmla="*/ 3702543 h 4824000"/>
                <a:gd name="connsiteX8" fmla="*/ 52388 w 233364"/>
                <a:gd name="connsiteY8" fmla="*/ 3337417 h 4824000"/>
                <a:gd name="connsiteX9" fmla="*/ 58738 w 233364"/>
                <a:gd name="connsiteY9" fmla="*/ 2616692 h 4824000"/>
                <a:gd name="connsiteX10" fmla="*/ 41276 w 233364"/>
                <a:gd name="connsiteY10" fmla="*/ 1853898 h 4824000"/>
                <a:gd name="connsiteX11" fmla="*/ 43657 w 233364"/>
                <a:gd name="connsiteY11" fmla="*/ 1094280 h 4824000"/>
                <a:gd name="connsiteX12" fmla="*/ 26988 w 233364"/>
                <a:gd name="connsiteY12" fmla="*/ 349742 h 4824000"/>
                <a:gd name="connsiteX13" fmla="*/ 69666 w 233364"/>
                <a:gd name="connsiteY13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28601 w 233364"/>
                <a:gd name="connsiteY4" fmla="*/ 1972167 h 4824000"/>
                <a:gd name="connsiteX5" fmla="*/ 232279 w 233364"/>
                <a:gd name="connsiteY5" fmla="*/ 4824000 h 4824000"/>
                <a:gd name="connsiteX6" fmla="*/ 69666 w 233364"/>
                <a:gd name="connsiteY6" fmla="*/ 4824000 h 4824000"/>
                <a:gd name="connsiteX7" fmla="*/ 0 w 233364"/>
                <a:gd name="connsiteY7" fmla="*/ 4281979 h 4824000"/>
                <a:gd name="connsiteX8" fmla="*/ 3969 w 233364"/>
                <a:gd name="connsiteY8" fmla="*/ 3702543 h 4824000"/>
                <a:gd name="connsiteX9" fmla="*/ 52388 w 233364"/>
                <a:gd name="connsiteY9" fmla="*/ 3337417 h 4824000"/>
                <a:gd name="connsiteX10" fmla="*/ 58738 w 233364"/>
                <a:gd name="connsiteY10" fmla="*/ 2616692 h 4824000"/>
                <a:gd name="connsiteX11" fmla="*/ 41276 w 233364"/>
                <a:gd name="connsiteY11" fmla="*/ 1853898 h 4824000"/>
                <a:gd name="connsiteX12" fmla="*/ 43657 w 233364"/>
                <a:gd name="connsiteY12" fmla="*/ 1094280 h 4824000"/>
                <a:gd name="connsiteX13" fmla="*/ 26988 w 233364"/>
                <a:gd name="connsiteY13" fmla="*/ 349742 h 4824000"/>
                <a:gd name="connsiteX14" fmla="*/ 69666 w 233364"/>
                <a:gd name="connsiteY14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28601 w 233364"/>
                <a:gd name="connsiteY4" fmla="*/ 1972167 h 4824000"/>
                <a:gd name="connsiteX5" fmla="*/ 228601 w 233364"/>
                <a:gd name="connsiteY5" fmla="*/ 2415080 h 4824000"/>
                <a:gd name="connsiteX6" fmla="*/ 232279 w 233364"/>
                <a:gd name="connsiteY6" fmla="*/ 4824000 h 4824000"/>
                <a:gd name="connsiteX7" fmla="*/ 69666 w 233364"/>
                <a:gd name="connsiteY7" fmla="*/ 4824000 h 4824000"/>
                <a:gd name="connsiteX8" fmla="*/ 0 w 233364"/>
                <a:gd name="connsiteY8" fmla="*/ 4281979 h 4824000"/>
                <a:gd name="connsiteX9" fmla="*/ 3969 w 233364"/>
                <a:gd name="connsiteY9" fmla="*/ 3702543 h 4824000"/>
                <a:gd name="connsiteX10" fmla="*/ 52388 w 233364"/>
                <a:gd name="connsiteY10" fmla="*/ 3337417 h 4824000"/>
                <a:gd name="connsiteX11" fmla="*/ 58738 w 233364"/>
                <a:gd name="connsiteY11" fmla="*/ 2616692 h 4824000"/>
                <a:gd name="connsiteX12" fmla="*/ 41276 w 233364"/>
                <a:gd name="connsiteY12" fmla="*/ 1853898 h 4824000"/>
                <a:gd name="connsiteX13" fmla="*/ 43657 w 233364"/>
                <a:gd name="connsiteY13" fmla="*/ 1094280 h 4824000"/>
                <a:gd name="connsiteX14" fmla="*/ 26988 w 233364"/>
                <a:gd name="connsiteY14" fmla="*/ 349742 h 4824000"/>
                <a:gd name="connsiteX15" fmla="*/ 69666 w 233364"/>
                <a:gd name="connsiteY15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28601 w 233364"/>
                <a:gd name="connsiteY4" fmla="*/ 1972167 h 4824000"/>
                <a:gd name="connsiteX5" fmla="*/ 228601 w 233364"/>
                <a:gd name="connsiteY5" fmla="*/ 2415080 h 4824000"/>
                <a:gd name="connsiteX6" fmla="*/ 226219 w 233364"/>
                <a:gd name="connsiteY6" fmla="*/ 2824655 h 4824000"/>
                <a:gd name="connsiteX7" fmla="*/ 232279 w 233364"/>
                <a:gd name="connsiteY7" fmla="*/ 4824000 h 4824000"/>
                <a:gd name="connsiteX8" fmla="*/ 69666 w 233364"/>
                <a:gd name="connsiteY8" fmla="*/ 4824000 h 4824000"/>
                <a:gd name="connsiteX9" fmla="*/ 0 w 233364"/>
                <a:gd name="connsiteY9" fmla="*/ 4281979 h 4824000"/>
                <a:gd name="connsiteX10" fmla="*/ 3969 w 233364"/>
                <a:gd name="connsiteY10" fmla="*/ 3702543 h 4824000"/>
                <a:gd name="connsiteX11" fmla="*/ 52388 w 233364"/>
                <a:gd name="connsiteY11" fmla="*/ 3337417 h 4824000"/>
                <a:gd name="connsiteX12" fmla="*/ 58738 w 233364"/>
                <a:gd name="connsiteY12" fmla="*/ 2616692 h 4824000"/>
                <a:gd name="connsiteX13" fmla="*/ 41276 w 233364"/>
                <a:gd name="connsiteY13" fmla="*/ 1853898 h 4824000"/>
                <a:gd name="connsiteX14" fmla="*/ 43657 w 233364"/>
                <a:gd name="connsiteY14" fmla="*/ 1094280 h 4824000"/>
                <a:gd name="connsiteX15" fmla="*/ 26988 w 233364"/>
                <a:gd name="connsiteY15" fmla="*/ 349742 h 4824000"/>
                <a:gd name="connsiteX16" fmla="*/ 69666 w 233364"/>
                <a:gd name="connsiteY16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28601 w 233364"/>
                <a:gd name="connsiteY4" fmla="*/ 1972167 h 4824000"/>
                <a:gd name="connsiteX5" fmla="*/ 228601 w 233364"/>
                <a:gd name="connsiteY5" fmla="*/ 2415080 h 4824000"/>
                <a:gd name="connsiteX6" fmla="*/ 226219 w 233364"/>
                <a:gd name="connsiteY6" fmla="*/ 2824655 h 4824000"/>
                <a:gd name="connsiteX7" fmla="*/ 226219 w 233364"/>
                <a:gd name="connsiteY7" fmla="*/ 3241373 h 4824000"/>
                <a:gd name="connsiteX8" fmla="*/ 232279 w 233364"/>
                <a:gd name="connsiteY8" fmla="*/ 4824000 h 4824000"/>
                <a:gd name="connsiteX9" fmla="*/ 69666 w 233364"/>
                <a:gd name="connsiteY9" fmla="*/ 4824000 h 4824000"/>
                <a:gd name="connsiteX10" fmla="*/ 0 w 233364"/>
                <a:gd name="connsiteY10" fmla="*/ 4281979 h 4824000"/>
                <a:gd name="connsiteX11" fmla="*/ 3969 w 233364"/>
                <a:gd name="connsiteY11" fmla="*/ 3702543 h 4824000"/>
                <a:gd name="connsiteX12" fmla="*/ 52388 w 233364"/>
                <a:gd name="connsiteY12" fmla="*/ 3337417 h 4824000"/>
                <a:gd name="connsiteX13" fmla="*/ 58738 w 233364"/>
                <a:gd name="connsiteY13" fmla="*/ 2616692 h 4824000"/>
                <a:gd name="connsiteX14" fmla="*/ 41276 w 233364"/>
                <a:gd name="connsiteY14" fmla="*/ 1853898 h 4824000"/>
                <a:gd name="connsiteX15" fmla="*/ 43657 w 233364"/>
                <a:gd name="connsiteY15" fmla="*/ 1094280 h 4824000"/>
                <a:gd name="connsiteX16" fmla="*/ 26988 w 233364"/>
                <a:gd name="connsiteY16" fmla="*/ 349742 h 4824000"/>
                <a:gd name="connsiteX17" fmla="*/ 69666 w 233364"/>
                <a:gd name="connsiteY17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28601 w 233364"/>
                <a:gd name="connsiteY4" fmla="*/ 1972167 h 4824000"/>
                <a:gd name="connsiteX5" fmla="*/ 228601 w 233364"/>
                <a:gd name="connsiteY5" fmla="*/ 2415080 h 4824000"/>
                <a:gd name="connsiteX6" fmla="*/ 226219 w 233364"/>
                <a:gd name="connsiteY6" fmla="*/ 2824655 h 4824000"/>
                <a:gd name="connsiteX7" fmla="*/ 226219 w 233364"/>
                <a:gd name="connsiteY7" fmla="*/ 3241373 h 4824000"/>
                <a:gd name="connsiteX8" fmla="*/ 226219 w 233364"/>
                <a:gd name="connsiteY8" fmla="*/ 3689048 h 4824000"/>
                <a:gd name="connsiteX9" fmla="*/ 232279 w 233364"/>
                <a:gd name="connsiteY9" fmla="*/ 4824000 h 4824000"/>
                <a:gd name="connsiteX10" fmla="*/ 69666 w 233364"/>
                <a:gd name="connsiteY10" fmla="*/ 4824000 h 4824000"/>
                <a:gd name="connsiteX11" fmla="*/ 0 w 233364"/>
                <a:gd name="connsiteY11" fmla="*/ 4281979 h 4824000"/>
                <a:gd name="connsiteX12" fmla="*/ 3969 w 233364"/>
                <a:gd name="connsiteY12" fmla="*/ 3702543 h 4824000"/>
                <a:gd name="connsiteX13" fmla="*/ 52388 w 233364"/>
                <a:gd name="connsiteY13" fmla="*/ 3337417 h 4824000"/>
                <a:gd name="connsiteX14" fmla="*/ 58738 w 233364"/>
                <a:gd name="connsiteY14" fmla="*/ 2616692 h 4824000"/>
                <a:gd name="connsiteX15" fmla="*/ 41276 w 233364"/>
                <a:gd name="connsiteY15" fmla="*/ 1853898 h 4824000"/>
                <a:gd name="connsiteX16" fmla="*/ 43657 w 233364"/>
                <a:gd name="connsiteY16" fmla="*/ 1094280 h 4824000"/>
                <a:gd name="connsiteX17" fmla="*/ 26988 w 233364"/>
                <a:gd name="connsiteY17" fmla="*/ 349742 h 4824000"/>
                <a:gd name="connsiteX18" fmla="*/ 69666 w 233364"/>
                <a:gd name="connsiteY18" fmla="*/ 0 h 4824000"/>
                <a:gd name="connsiteX0" fmla="*/ 69666 w 245271"/>
                <a:gd name="connsiteY0" fmla="*/ 0 h 4824000"/>
                <a:gd name="connsiteX1" fmla="*/ 232279 w 245271"/>
                <a:gd name="connsiteY1" fmla="*/ 0 h 4824000"/>
                <a:gd name="connsiteX2" fmla="*/ 245271 w 245271"/>
                <a:gd name="connsiteY2" fmla="*/ 1150636 h 4824000"/>
                <a:gd name="connsiteX3" fmla="*/ 230983 w 245271"/>
                <a:gd name="connsiteY3" fmla="*/ 1567355 h 4824000"/>
                <a:gd name="connsiteX4" fmla="*/ 228601 w 245271"/>
                <a:gd name="connsiteY4" fmla="*/ 1972167 h 4824000"/>
                <a:gd name="connsiteX5" fmla="*/ 228601 w 245271"/>
                <a:gd name="connsiteY5" fmla="*/ 2415080 h 4824000"/>
                <a:gd name="connsiteX6" fmla="*/ 226219 w 245271"/>
                <a:gd name="connsiteY6" fmla="*/ 2824655 h 4824000"/>
                <a:gd name="connsiteX7" fmla="*/ 226219 w 245271"/>
                <a:gd name="connsiteY7" fmla="*/ 3241373 h 4824000"/>
                <a:gd name="connsiteX8" fmla="*/ 226219 w 245271"/>
                <a:gd name="connsiteY8" fmla="*/ 3689048 h 4824000"/>
                <a:gd name="connsiteX9" fmla="*/ 232279 w 245271"/>
                <a:gd name="connsiteY9" fmla="*/ 4824000 h 4824000"/>
                <a:gd name="connsiteX10" fmla="*/ 69666 w 245271"/>
                <a:gd name="connsiteY10" fmla="*/ 4824000 h 4824000"/>
                <a:gd name="connsiteX11" fmla="*/ 0 w 245271"/>
                <a:gd name="connsiteY11" fmla="*/ 4281979 h 4824000"/>
                <a:gd name="connsiteX12" fmla="*/ 3969 w 245271"/>
                <a:gd name="connsiteY12" fmla="*/ 3702543 h 4824000"/>
                <a:gd name="connsiteX13" fmla="*/ 52388 w 245271"/>
                <a:gd name="connsiteY13" fmla="*/ 3337417 h 4824000"/>
                <a:gd name="connsiteX14" fmla="*/ 58738 w 245271"/>
                <a:gd name="connsiteY14" fmla="*/ 2616692 h 4824000"/>
                <a:gd name="connsiteX15" fmla="*/ 41276 w 245271"/>
                <a:gd name="connsiteY15" fmla="*/ 1853898 h 4824000"/>
                <a:gd name="connsiteX16" fmla="*/ 43657 w 245271"/>
                <a:gd name="connsiteY16" fmla="*/ 1094280 h 4824000"/>
                <a:gd name="connsiteX17" fmla="*/ 26988 w 245271"/>
                <a:gd name="connsiteY17" fmla="*/ 349742 h 4824000"/>
                <a:gd name="connsiteX18" fmla="*/ 69666 w 245271"/>
                <a:gd name="connsiteY18" fmla="*/ 0 h 4824000"/>
                <a:gd name="connsiteX0" fmla="*/ 69666 w 245271"/>
                <a:gd name="connsiteY0" fmla="*/ 0 h 4824000"/>
                <a:gd name="connsiteX1" fmla="*/ 232279 w 245271"/>
                <a:gd name="connsiteY1" fmla="*/ 0 h 4824000"/>
                <a:gd name="connsiteX2" fmla="*/ 245271 w 245271"/>
                <a:gd name="connsiteY2" fmla="*/ 1150636 h 4824000"/>
                <a:gd name="connsiteX3" fmla="*/ 230983 w 245271"/>
                <a:gd name="connsiteY3" fmla="*/ 1567355 h 4824000"/>
                <a:gd name="connsiteX4" fmla="*/ 228601 w 245271"/>
                <a:gd name="connsiteY4" fmla="*/ 1972167 h 4824000"/>
                <a:gd name="connsiteX5" fmla="*/ 228601 w 245271"/>
                <a:gd name="connsiteY5" fmla="*/ 2415080 h 4824000"/>
                <a:gd name="connsiteX6" fmla="*/ 226219 w 245271"/>
                <a:gd name="connsiteY6" fmla="*/ 2824655 h 4824000"/>
                <a:gd name="connsiteX7" fmla="*/ 226219 w 245271"/>
                <a:gd name="connsiteY7" fmla="*/ 3241373 h 4824000"/>
                <a:gd name="connsiteX8" fmla="*/ 226219 w 245271"/>
                <a:gd name="connsiteY8" fmla="*/ 3689048 h 4824000"/>
                <a:gd name="connsiteX9" fmla="*/ 232279 w 245271"/>
                <a:gd name="connsiteY9" fmla="*/ 4824000 h 4824000"/>
                <a:gd name="connsiteX10" fmla="*/ 69666 w 245271"/>
                <a:gd name="connsiteY10" fmla="*/ 4824000 h 4824000"/>
                <a:gd name="connsiteX11" fmla="*/ 0 w 245271"/>
                <a:gd name="connsiteY11" fmla="*/ 4281979 h 4824000"/>
                <a:gd name="connsiteX12" fmla="*/ 3969 w 245271"/>
                <a:gd name="connsiteY12" fmla="*/ 3702543 h 4824000"/>
                <a:gd name="connsiteX13" fmla="*/ 52388 w 245271"/>
                <a:gd name="connsiteY13" fmla="*/ 3337417 h 4824000"/>
                <a:gd name="connsiteX14" fmla="*/ 58738 w 245271"/>
                <a:gd name="connsiteY14" fmla="*/ 2616692 h 4824000"/>
                <a:gd name="connsiteX15" fmla="*/ 41276 w 245271"/>
                <a:gd name="connsiteY15" fmla="*/ 1853898 h 4824000"/>
                <a:gd name="connsiteX16" fmla="*/ 43657 w 245271"/>
                <a:gd name="connsiteY16" fmla="*/ 1094280 h 4824000"/>
                <a:gd name="connsiteX17" fmla="*/ 26988 w 245271"/>
                <a:gd name="connsiteY17" fmla="*/ 349742 h 4824000"/>
                <a:gd name="connsiteX18" fmla="*/ 69666 w 245271"/>
                <a:gd name="connsiteY18" fmla="*/ 0 h 4824000"/>
                <a:gd name="connsiteX0" fmla="*/ 69666 w 254803"/>
                <a:gd name="connsiteY0" fmla="*/ 0 h 4824000"/>
                <a:gd name="connsiteX1" fmla="*/ 232279 w 254803"/>
                <a:gd name="connsiteY1" fmla="*/ 0 h 4824000"/>
                <a:gd name="connsiteX2" fmla="*/ 245271 w 254803"/>
                <a:gd name="connsiteY2" fmla="*/ 1150636 h 4824000"/>
                <a:gd name="connsiteX3" fmla="*/ 254796 w 254803"/>
                <a:gd name="connsiteY3" fmla="*/ 1567355 h 4824000"/>
                <a:gd name="connsiteX4" fmla="*/ 228601 w 254803"/>
                <a:gd name="connsiteY4" fmla="*/ 1972167 h 4824000"/>
                <a:gd name="connsiteX5" fmla="*/ 228601 w 254803"/>
                <a:gd name="connsiteY5" fmla="*/ 2415080 h 4824000"/>
                <a:gd name="connsiteX6" fmla="*/ 226219 w 254803"/>
                <a:gd name="connsiteY6" fmla="*/ 2824655 h 4824000"/>
                <a:gd name="connsiteX7" fmla="*/ 226219 w 254803"/>
                <a:gd name="connsiteY7" fmla="*/ 3241373 h 4824000"/>
                <a:gd name="connsiteX8" fmla="*/ 226219 w 254803"/>
                <a:gd name="connsiteY8" fmla="*/ 3689048 h 4824000"/>
                <a:gd name="connsiteX9" fmla="*/ 232279 w 254803"/>
                <a:gd name="connsiteY9" fmla="*/ 4824000 h 4824000"/>
                <a:gd name="connsiteX10" fmla="*/ 69666 w 254803"/>
                <a:gd name="connsiteY10" fmla="*/ 4824000 h 4824000"/>
                <a:gd name="connsiteX11" fmla="*/ 0 w 254803"/>
                <a:gd name="connsiteY11" fmla="*/ 4281979 h 4824000"/>
                <a:gd name="connsiteX12" fmla="*/ 3969 w 254803"/>
                <a:gd name="connsiteY12" fmla="*/ 3702543 h 4824000"/>
                <a:gd name="connsiteX13" fmla="*/ 52388 w 254803"/>
                <a:gd name="connsiteY13" fmla="*/ 3337417 h 4824000"/>
                <a:gd name="connsiteX14" fmla="*/ 58738 w 254803"/>
                <a:gd name="connsiteY14" fmla="*/ 2616692 h 4824000"/>
                <a:gd name="connsiteX15" fmla="*/ 41276 w 254803"/>
                <a:gd name="connsiteY15" fmla="*/ 1853898 h 4824000"/>
                <a:gd name="connsiteX16" fmla="*/ 43657 w 254803"/>
                <a:gd name="connsiteY16" fmla="*/ 1094280 h 4824000"/>
                <a:gd name="connsiteX17" fmla="*/ 26988 w 254803"/>
                <a:gd name="connsiteY17" fmla="*/ 349742 h 4824000"/>
                <a:gd name="connsiteX18" fmla="*/ 69666 w 254803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28601 w 254796"/>
                <a:gd name="connsiteY4" fmla="*/ 1972167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28601 w 254796"/>
                <a:gd name="connsiteY4" fmla="*/ 1972167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52413 w 254796"/>
                <a:gd name="connsiteY7" fmla="*/ 3248516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52413 w 254796"/>
                <a:gd name="connsiteY7" fmla="*/ 3248516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52413 w 254796"/>
                <a:gd name="connsiteY7" fmla="*/ 3248516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52413 w 254796"/>
                <a:gd name="connsiteY7" fmla="*/ 3248516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4796" h="4824000">
                  <a:moveTo>
                    <a:pt x="69666" y="0"/>
                  </a:moveTo>
                  <a:lnTo>
                    <a:pt x="232279" y="0"/>
                  </a:lnTo>
                  <a:cubicBezTo>
                    <a:pt x="232641" y="382752"/>
                    <a:pt x="244909" y="767884"/>
                    <a:pt x="245271" y="1150636"/>
                  </a:cubicBezTo>
                  <a:cubicBezTo>
                    <a:pt x="192089" y="1364155"/>
                    <a:pt x="219872" y="1444324"/>
                    <a:pt x="254796" y="1567355"/>
                  </a:cubicBezTo>
                  <a:cubicBezTo>
                    <a:pt x="177008" y="1816592"/>
                    <a:pt x="213520" y="1889617"/>
                    <a:pt x="252413" y="1976929"/>
                  </a:cubicBezTo>
                  <a:cubicBezTo>
                    <a:pt x="151607" y="2225372"/>
                    <a:pt x="222250" y="2278556"/>
                    <a:pt x="247651" y="2400793"/>
                  </a:cubicBezTo>
                  <a:cubicBezTo>
                    <a:pt x="200026" y="2551605"/>
                    <a:pt x="190501" y="2678605"/>
                    <a:pt x="250032" y="2824655"/>
                  </a:cubicBezTo>
                  <a:cubicBezTo>
                    <a:pt x="168275" y="3075480"/>
                    <a:pt x="210345" y="3121516"/>
                    <a:pt x="252413" y="3248516"/>
                  </a:cubicBezTo>
                  <a:cubicBezTo>
                    <a:pt x="146051" y="3507279"/>
                    <a:pt x="234950" y="3542204"/>
                    <a:pt x="226219" y="3689048"/>
                  </a:cubicBezTo>
                  <a:lnTo>
                    <a:pt x="232279" y="4824000"/>
                  </a:lnTo>
                  <a:lnTo>
                    <a:pt x="69666" y="4824000"/>
                  </a:lnTo>
                  <a:cubicBezTo>
                    <a:pt x="39684" y="4734457"/>
                    <a:pt x="163746" y="4403007"/>
                    <a:pt x="0" y="4281979"/>
                  </a:cubicBezTo>
                  <a:cubicBezTo>
                    <a:pt x="55329" y="4153806"/>
                    <a:pt x="30163" y="3852826"/>
                    <a:pt x="3969" y="3702543"/>
                  </a:cubicBezTo>
                  <a:cubicBezTo>
                    <a:pt x="75406" y="3685610"/>
                    <a:pt x="76200" y="3391392"/>
                    <a:pt x="52388" y="3337417"/>
                  </a:cubicBezTo>
                  <a:cubicBezTo>
                    <a:pt x="78582" y="3312017"/>
                    <a:pt x="80433" y="2689717"/>
                    <a:pt x="58738" y="2616692"/>
                  </a:cubicBezTo>
                  <a:cubicBezTo>
                    <a:pt x="89430" y="2557690"/>
                    <a:pt x="86784" y="1951000"/>
                    <a:pt x="41276" y="1853898"/>
                  </a:cubicBezTo>
                  <a:cubicBezTo>
                    <a:pt x="84138" y="1886443"/>
                    <a:pt x="91283" y="1149842"/>
                    <a:pt x="43657" y="1094280"/>
                  </a:cubicBezTo>
                  <a:cubicBezTo>
                    <a:pt x="82552" y="1077875"/>
                    <a:pt x="92869" y="399484"/>
                    <a:pt x="26988" y="349742"/>
                  </a:cubicBezTo>
                  <a:cubicBezTo>
                    <a:pt x="97570" y="283168"/>
                    <a:pt x="60996" y="116581"/>
                    <a:pt x="69666" y="0"/>
                  </a:cubicBezTo>
                  <a:close/>
                </a:path>
              </a:pathLst>
            </a:custGeom>
            <a:solidFill>
              <a:srgbClr val="F0AB00">
                <a:lumMod val="20000"/>
                <a:lumOff val="8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  <p:grpSp>
          <p:nvGrpSpPr>
            <p:cNvPr id="474" name="Group 473">
              <a:extLst>
                <a:ext uri="{FF2B5EF4-FFF2-40B4-BE49-F238E27FC236}">
                  <a16:creationId xmlns:a16="http://schemas.microsoft.com/office/drawing/2014/main" id="{F596336F-4762-EF9B-DBBF-54129ECF53C5}"/>
                </a:ext>
              </a:extLst>
            </p:cNvPr>
            <p:cNvGrpSpPr/>
            <p:nvPr/>
          </p:nvGrpSpPr>
          <p:grpSpPr>
            <a:xfrm rot="16200000">
              <a:off x="8591816" y="4270891"/>
              <a:ext cx="308533" cy="92593"/>
              <a:chOff x="12336650" y="5910684"/>
              <a:chExt cx="3190402" cy="499688"/>
            </a:xfrm>
          </p:grpSpPr>
          <p:sp>
            <p:nvSpPr>
              <p:cNvPr id="494" name="Graphic 6570">
                <a:extLst>
                  <a:ext uri="{FF2B5EF4-FFF2-40B4-BE49-F238E27FC236}">
                    <a16:creationId xmlns:a16="http://schemas.microsoft.com/office/drawing/2014/main" id="{9BD5A8E1-E24F-11B9-2167-63DED5624D8F}"/>
                  </a:ext>
                </a:extLst>
              </p:cNvPr>
              <p:cNvSpPr/>
              <p:nvPr/>
            </p:nvSpPr>
            <p:spPr>
              <a:xfrm>
                <a:off x="12336650" y="5910684"/>
                <a:ext cx="3190402" cy="499688"/>
              </a:xfrm>
              <a:custGeom>
                <a:avLst/>
                <a:gdLst>
                  <a:gd name="connsiteX0" fmla="*/ 31404 w 3190402"/>
                  <a:gd name="connsiteY0" fmla="*/ 207432 h 499688"/>
                  <a:gd name="connsiteX1" fmla="*/ 3150842 w 3190402"/>
                  <a:gd name="connsiteY1" fmla="*/ 212099 h 499688"/>
                  <a:gd name="connsiteX2" fmla="*/ 3181036 w 3190402"/>
                  <a:gd name="connsiteY2" fmla="*/ 123422 h 499688"/>
                  <a:gd name="connsiteX3" fmla="*/ 3181036 w 3190402"/>
                  <a:gd name="connsiteY3" fmla="*/ 123422 h 499688"/>
                  <a:gd name="connsiteX4" fmla="*/ 3103884 w 3190402"/>
                  <a:gd name="connsiteY4" fmla="*/ 101895 h 499688"/>
                  <a:gd name="connsiteX5" fmla="*/ 2440658 w 3190402"/>
                  <a:gd name="connsiteY5" fmla="*/ 278393 h 499688"/>
                  <a:gd name="connsiteX6" fmla="*/ 1988411 w 3190402"/>
                  <a:gd name="connsiteY6" fmla="*/ 121898 h 499688"/>
                  <a:gd name="connsiteX7" fmla="*/ 964664 w 3190402"/>
                  <a:gd name="connsiteY7" fmla="*/ 141329 h 499688"/>
                  <a:gd name="connsiteX8" fmla="*/ 81125 w 3190402"/>
                  <a:gd name="connsiteY8" fmla="*/ 113801 h 499688"/>
                  <a:gd name="connsiteX9" fmla="*/ 3591 w 3190402"/>
                  <a:gd name="connsiteY9" fmla="*/ 139709 h 499688"/>
                  <a:gd name="connsiteX10" fmla="*/ 3591 w 3190402"/>
                  <a:gd name="connsiteY10" fmla="*/ 139709 h 499688"/>
                  <a:gd name="connsiteX11" fmla="*/ 31404 w 3190402"/>
                  <a:gd name="connsiteY11" fmla="*/ 207432 h 499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90402" h="499688">
                    <a:moveTo>
                      <a:pt x="31404" y="207432"/>
                    </a:moveTo>
                    <a:cubicBezTo>
                      <a:pt x="281245" y="318589"/>
                      <a:pt x="1528353" y="802745"/>
                      <a:pt x="3150842" y="212099"/>
                    </a:cubicBezTo>
                    <a:cubicBezTo>
                      <a:pt x="3186846" y="198955"/>
                      <a:pt x="3201610" y="155807"/>
                      <a:pt x="3181036" y="123422"/>
                    </a:cubicBezTo>
                    <a:lnTo>
                      <a:pt x="3181036" y="123422"/>
                    </a:lnTo>
                    <a:cubicBezTo>
                      <a:pt x="3164558" y="97514"/>
                      <a:pt x="3131316" y="88274"/>
                      <a:pt x="3103884" y="101895"/>
                    </a:cubicBezTo>
                    <a:cubicBezTo>
                      <a:pt x="3005776" y="150663"/>
                      <a:pt x="2762412" y="255152"/>
                      <a:pt x="2440658" y="278393"/>
                    </a:cubicBezTo>
                    <a:cubicBezTo>
                      <a:pt x="2260540" y="291443"/>
                      <a:pt x="1988411" y="121898"/>
                      <a:pt x="1988411" y="121898"/>
                    </a:cubicBezTo>
                    <a:cubicBezTo>
                      <a:pt x="1988411" y="121898"/>
                      <a:pt x="1551118" y="-164900"/>
                      <a:pt x="964664" y="141329"/>
                    </a:cubicBezTo>
                    <a:cubicBezTo>
                      <a:pt x="552803" y="356403"/>
                      <a:pt x="208855" y="193049"/>
                      <a:pt x="81125" y="113801"/>
                    </a:cubicBezTo>
                    <a:cubicBezTo>
                      <a:pt x="52836" y="96275"/>
                      <a:pt x="15688" y="108658"/>
                      <a:pt x="3591" y="139709"/>
                    </a:cubicBezTo>
                    <a:lnTo>
                      <a:pt x="3591" y="139709"/>
                    </a:lnTo>
                    <a:cubicBezTo>
                      <a:pt x="-6600" y="166094"/>
                      <a:pt x="5592" y="195907"/>
                      <a:pt x="31404" y="207432"/>
                    </a:cubicBezTo>
                    <a:close/>
                  </a:path>
                </a:pathLst>
              </a:custGeom>
              <a:solidFill>
                <a:srgbClr val="7F134C">
                  <a:lumMod val="60000"/>
                  <a:lumOff val="4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495" name="Oval 494">
                <a:extLst>
                  <a:ext uri="{FF2B5EF4-FFF2-40B4-BE49-F238E27FC236}">
                    <a16:creationId xmlns:a16="http://schemas.microsoft.com/office/drawing/2014/main" id="{FE9BCD7A-8148-1C3F-CB0A-CA958A7E8377}"/>
                  </a:ext>
                </a:extLst>
              </p:cNvPr>
              <p:cNvSpPr/>
              <p:nvPr/>
            </p:nvSpPr>
            <p:spPr>
              <a:xfrm>
                <a:off x="13511212" y="6008128"/>
                <a:ext cx="681038" cy="304800"/>
              </a:xfrm>
              <a:prstGeom prst="ellipse">
                <a:avLst/>
              </a:prstGeom>
              <a:solidFill>
                <a:srgbClr val="7F134C">
                  <a:alpha val="48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475" name="Graphic 6574">
              <a:extLst>
                <a:ext uri="{FF2B5EF4-FFF2-40B4-BE49-F238E27FC236}">
                  <a16:creationId xmlns:a16="http://schemas.microsoft.com/office/drawing/2014/main" id="{DD7446EF-3460-413E-E72D-475CC20ED1D4}"/>
                </a:ext>
              </a:extLst>
            </p:cNvPr>
            <p:cNvSpPr/>
            <p:nvPr/>
          </p:nvSpPr>
          <p:spPr>
            <a:xfrm rot="16200000">
              <a:off x="8609212" y="4373393"/>
              <a:ext cx="194658" cy="169924"/>
            </a:xfrm>
            <a:custGeom>
              <a:avLst/>
              <a:gdLst>
                <a:gd name="connsiteX0" fmla="*/ 1401084 w 1464234"/>
                <a:gd name="connsiteY0" fmla="*/ 377666 h 1337550"/>
                <a:gd name="connsiteX1" fmla="*/ 1352221 w 1464234"/>
                <a:gd name="connsiteY1" fmla="*/ 348329 h 1337550"/>
                <a:gd name="connsiteX2" fmla="*/ 1374890 w 1464234"/>
                <a:gd name="connsiteY2" fmla="*/ 324231 h 1337550"/>
                <a:gd name="connsiteX3" fmla="*/ 1434707 w 1464234"/>
                <a:gd name="connsiteY3" fmla="*/ 245269 h 1337550"/>
                <a:gd name="connsiteX4" fmla="*/ 1392702 w 1464234"/>
                <a:gd name="connsiteY4" fmla="*/ 162306 h 1337550"/>
                <a:gd name="connsiteX5" fmla="*/ 1367080 w 1464234"/>
                <a:gd name="connsiteY5" fmla="*/ 239649 h 1337550"/>
                <a:gd name="connsiteX6" fmla="*/ 1308787 w 1464234"/>
                <a:gd name="connsiteY6" fmla="*/ 164021 h 1337550"/>
                <a:gd name="connsiteX7" fmla="*/ 1316883 w 1464234"/>
                <a:gd name="connsiteY7" fmla="*/ 118015 h 1337550"/>
                <a:gd name="connsiteX8" fmla="*/ 1298500 w 1464234"/>
                <a:gd name="connsiteY8" fmla="*/ 78295 h 1337550"/>
                <a:gd name="connsiteX9" fmla="*/ 1253447 w 1464234"/>
                <a:gd name="connsiteY9" fmla="*/ 114586 h 1337550"/>
                <a:gd name="connsiteX10" fmla="*/ 1265639 w 1464234"/>
                <a:gd name="connsiteY10" fmla="*/ 180689 h 1337550"/>
                <a:gd name="connsiteX11" fmla="*/ 1244588 w 1464234"/>
                <a:gd name="connsiteY11" fmla="*/ 239554 h 1337550"/>
                <a:gd name="connsiteX12" fmla="*/ 1228777 w 1464234"/>
                <a:gd name="connsiteY12" fmla="*/ 145733 h 1337550"/>
                <a:gd name="connsiteX13" fmla="*/ 1203631 w 1464234"/>
                <a:gd name="connsiteY13" fmla="*/ 55436 h 1337550"/>
                <a:gd name="connsiteX14" fmla="*/ 1182104 w 1464234"/>
                <a:gd name="connsiteY14" fmla="*/ 49054 h 1337550"/>
                <a:gd name="connsiteX15" fmla="*/ 1176961 w 1464234"/>
                <a:gd name="connsiteY15" fmla="*/ 95726 h 1337550"/>
                <a:gd name="connsiteX16" fmla="*/ 1190677 w 1464234"/>
                <a:gd name="connsiteY16" fmla="*/ 202787 h 1337550"/>
                <a:gd name="connsiteX17" fmla="*/ 1145719 w 1464234"/>
                <a:gd name="connsiteY17" fmla="*/ 195834 h 1337550"/>
                <a:gd name="connsiteX18" fmla="*/ 1134289 w 1464234"/>
                <a:gd name="connsiteY18" fmla="*/ 144590 h 1337550"/>
                <a:gd name="connsiteX19" fmla="*/ 1114763 w 1464234"/>
                <a:gd name="connsiteY19" fmla="*/ 96964 h 1337550"/>
                <a:gd name="connsiteX20" fmla="*/ 1096856 w 1464234"/>
                <a:gd name="connsiteY20" fmla="*/ 93631 h 1337550"/>
                <a:gd name="connsiteX21" fmla="*/ 1087235 w 1464234"/>
                <a:gd name="connsiteY21" fmla="*/ 116777 h 1337550"/>
                <a:gd name="connsiteX22" fmla="*/ 1085616 w 1464234"/>
                <a:gd name="connsiteY22" fmla="*/ 171736 h 1337550"/>
                <a:gd name="connsiteX23" fmla="*/ 1073138 w 1464234"/>
                <a:gd name="connsiteY23" fmla="*/ 197644 h 1337550"/>
                <a:gd name="connsiteX24" fmla="*/ 1050469 w 1464234"/>
                <a:gd name="connsiteY24" fmla="*/ 175070 h 1337550"/>
                <a:gd name="connsiteX25" fmla="*/ 1054660 w 1464234"/>
                <a:gd name="connsiteY25" fmla="*/ 112967 h 1337550"/>
                <a:gd name="connsiteX26" fmla="*/ 1074186 w 1464234"/>
                <a:gd name="connsiteY26" fmla="*/ 54102 h 1337550"/>
                <a:gd name="connsiteX27" fmla="*/ 1035229 w 1464234"/>
                <a:gd name="connsiteY27" fmla="*/ 19431 h 1337550"/>
                <a:gd name="connsiteX28" fmla="*/ 1016179 w 1464234"/>
                <a:gd name="connsiteY28" fmla="*/ 181166 h 1337550"/>
                <a:gd name="connsiteX29" fmla="*/ 981127 w 1464234"/>
                <a:gd name="connsiteY29" fmla="*/ 160401 h 1337550"/>
                <a:gd name="connsiteX30" fmla="*/ 989414 w 1464234"/>
                <a:gd name="connsiteY30" fmla="*/ 113633 h 1337550"/>
                <a:gd name="connsiteX31" fmla="*/ 992652 w 1464234"/>
                <a:gd name="connsiteY31" fmla="*/ 49054 h 1337550"/>
                <a:gd name="connsiteX32" fmla="*/ 948170 w 1464234"/>
                <a:gd name="connsiteY32" fmla="*/ 5524 h 1337550"/>
                <a:gd name="connsiteX33" fmla="*/ 926739 w 1464234"/>
                <a:gd name="connsiteY33" fmla="*/ 10478 h 1337550"/>
                <a:gd name="connsiteX34" fmla="*/ 920453 w 1464234"/>
                <a:gd name="connsiteY34" fmla="*/ 27813 h 1337550"/>
                <a:gd name="connsiteX35" fmla="*/ 944456 w 1464234"/>
                <a:gd name="connsiteY35" fmla="*/ 171641 h 1337550"/>
                <a:gd name="connsiteX36" fmla="*/ 910451 w 1464234"/>
                <a:gd name="connsiteY36" fmla="*/ 165449 h 1337550"/>
                <a:gd name="connsiteX37" fmla="*/ 899498 w 1464234"/>
                <a:gd name="connsiteY37" fmla="*/ 126778 h 1337550"/>
                <a:gd name="connsiteX38" fmla="*/ 861588 w 1464234"/>
                <a:gd name="connsiteY38" fmla="*/ 72676 h 1337550"/>
                <a:gd name="connsiteX39" fmla="*/ 855683 w 1464234"/>
                <a:gd name="connsiteY39" fmla="*/ 121730 h 1337550"/>
                <a:gd name="connsiteX40" fmla="*/ 863303 w 1464234"/>
                <a:gd name="connsiteY40" fmla="*/ 173546 h 1337550"/>
                <a:gd name="connsiteX41" fmla="*/ 813963 w 1464234"/>
                <a:gd name="connsiteY41" fmla="*/ 101156 h 1337550"/>
                <a:gd name="connsiteX42" fmla="*/ 832918 w 1464234"/>
                <a:gd name="connsiteY42" fmla="*/ 40100 h 1337550"/>
                <a:gd name="connsiteX43" fmla="*/ 794342 w 1464234"/>
                <a:gd name="connsiteY43" fmla="*/ 6382 h 1337550"/>
                <a:gd name="connsiteX44" fmla="*/ 782340 w 1464234"/>
                <a:gd name="connsiteY44" fmla="*/ 32385 h 1337550"/>
                <a:gd name="connsiteX45" fmla="*/ 784531 w 1464234"/>
                <a:gd name="connsiteY45" fmla="*/ 151257 h 1337550"/>
                <a:gd name="connsiteX46" fmla="*/ 748812 w 1464234"/>
                <a:gd name="connsiteY46" fmla="*/ 136112 h 1337550"/>
                <a:gd name="connsiteX47" fmla="*/ 734144 w 1464234"/>
                <a:gd name="connsiteY47" fmla="*/ 97155 h 1337550"/>
                <a:gd name="connsiteX48" fmla="*/ 661277 w 1464234"/>
                <a:gd name="connsiteY48" fmla="*/ 33147 h 1337550"/>
                <a:gd name="connsiteX49" fmla="*/ 652419 w 1464234"/>
                <a:gd name="connsiteY49" fmla="*/ 36957 h 1337550"/>
                <a:gd name="connsiteX50" fmla="*/ 649276 w 1464234"/>
                <a:gd name="connsiteY50" fmla="*/ 43720 h 1337550"/>
                <a:gd name="connsiteX51" fmla="*/ 690329 w 1464234"/>
                <a:gd name="connsiteY51" fmla="*/ 105156 h 1337550"/>
                <a:gd name="connsiteX52" fmla="*/ 718427 w 1464234"/>
                <a:gd name="connsiteY52" fmla="*/ 170117 h 1337550"/>
                <a:gd name="connsiteX53" fmla="*/ 661373 w 1464234"/>
                <a:gd name="connsiteY53" fmla="*/ 176975 h 1337550"/>
                <a:gd name="connsiteX54" fmla="*/ 610700 w 1464234"/>
                <a:gd name="connsiteY54" fmla="*/ 76486 h 1337550"/>
                <a:gd name="connsiteX55" fmla="*/ 618701 w 1464234"/>
                <a:gd name="connsiteY55" fmla="*/ 32290 h 1337550"/>
                <a:gd name="connsiteX56" fmla="*/ 593650 w 1464234"/>
                <a:gd name="connsiteY56" fmla="*/ 0 h 1337550"/>
                <a:gd name="connsiteX57" fmla="*/ 573171 w 1464234"/>
                <a:gd name="connsiteY57" fmla="*/ 157067 h 1337550"/>
                <a:gd name="connsiteX58" fmla="*/ 525737 w 1464234"/>
                <a:gd name="connsiteY58" fmla="*/ 134969 h 1337550"/>
                <a:gd name="connsiteX59" fmla="*/ 516974 w 1464234"/>
                <a:gd name="connsiteY59" fmla="*/ 77534 h 1337550"/>
                <a:gd name="connsiteX60" fmla="*/ 495066 w 1464234"/>
                <a:gd name="connsiteY60" fmla="*/ 25337 h 1337550"/>
                <a:gd name="connsiteX61" fmla="*/ 474016 w 1464234"/>
                <a:gd name="connsiteY61" fmla="*/ 71152 h 1337550"/>
                <a:gd name="connsiteX62" fmla="*/ 489446 w 1464234"/>
                <a:gd name="connsiteY62" fmla="*/ 123444 h 1337550"/>
                <a:gd name="connsiteX63" fmla="*/ 484112 w 1464234"/>
                <a:gd name="connsiteY63" fmla="*/ 144113 h 1337550"/>
                <a:gd name="connsiteX64" fmla="*/ 474873 w 1464234"/>
                <a:gd name="connsiteY64" fmla="*/ 145161 h 1337550"/>
                <a:gd name="connsiteX65" fmla="*/ 440774 w 1464234"/>
                <a:gd name="connsiteY65" fmla="*/ 100108 h 1337550"/>
                <a:gd name="connsiteX66" fmla="*/ 438011 w 1464234"/>
                <a:gd name="connsiteY66" fmla="*/ 39529 h 1337550"/>
                <a:gd name="connsiteX67" fmla="*/ 410960 w 1464234"/>
                <a:gd name="connsiteY67" fmla="*/ 15050 h 1337550"/>
                <a:gd name="connsiteX68" fmla="*/ 396768 w 1464234"/>
                <a:gd name="connsiteY68" fmla="*/ 50006 h 1337550"/>
                <a:gd name="connsiteX69" fmla="*/ 400769 w 1464234"/>
                <a:gd name="connsiteY69" fmla="*/ 114110 h 1337550"/>
                <a:gd name="connsiteX70" fmla="*/ 371717 w 1464234"/>
                <a:gd name="connsiteY70" fmla="*/ 106489 h 1337550"/>
                <a:gd name="connsiteX71" fmla="*/ 315234 w 1464234"/>
                <a:gd name="connsiteY71" fmla="*/ 40196 h 1337550"/>
                <a:gd name="connsiteX72" fmla="*/ 308948 w 1464234"/>
                <a:gd name="connsiteY72" fmla="*/ 73724 h 1337550"/>
                <a:gd name="connsiteX73" fmla="*/ 332760 w 1464234"/>
                <a:gd name="connsiteY73" fmla="*/ 102965 h 1337550"/>
                <a:gd name="connsiteX74" fmla="*/ 340666 w 1464234"/>
                <a:gd name="connsiteY74" fmla="*/ 168497 h 1337550"/>
                <a:gd name="connsiteX75" fmla="*/ 280754 w 1464234"/>
                <a:gd name="connsiteY75" fmla="*/ 182690 h 1337550"/>
                <a:gd name="connsiteX76" fmla="*/ 260561 w 1464234"/>
                <a:gd name="connsiteY76" fmla="*/ 148114 h 1337550"/>
                <a:gd name="connsiteX77" fmla="*/ 189409 w 1464234"/>
                <a:gd name="connsiteY77" fmla="*/ 52864 h 1337550"/>
                <a:gd name="connsiteX78" fmla="*/ 165501 w 1464234"/>
                <a:gd name="connsiteY78" fmla="*/ 104775 h 1337550"/>
                <a:gd name="connsiteX79" fmla="*/ 202934 w 1464234"/>
                <a:gd name="connsiteY79" fmla="*/ 158305 h 1337550"/>
                <a:gd name="connsiteX80" fmla="*/ 213507 w 1464234"/>
                <a:gd name="connsiteY80" fmla="*/ 219170 h 1337550"/>
                <a:gd name="connsiteX81" fmla="*/ 173502 w 1464234"/>
                <a:gd name="connsiteY81" fmla="*/ 207169 h 1337550"/>
                <a:gd name="connsiteX82" fmla="*/ 135497 w 1464234"/>
                <a:gd name="connsiteY82" fmla="*/ 206312 h 1337550"/>
                <a:gd name="connsiteX83" fmla="*/ 155309 w 1464234"/>
                <a:gd name="connsiteY83" fmla="*/ 239363 h 1337550"/>
                <a:gd name="connsiteX84" fmla="*/ 124639 w 1464234"/>
                <a:gd name="connsiteY84" fmla="*/ 258985 h 1337550"/>
                <a:gd name="connsiteX85" fmla="*/ 89682 w 1464234"/>
                <a:gd name="connsiteY85" fmla="*/ 232505 h 1337550"/>
                <a:gd name="connsiteX86" fmla="*/ 19292 w 1464234"/>
                <a:gd name="connsiteY86" fmla="*/ 216789 h 1337550"/>
                <a:gd name="connsiteX87" fmla="*/ 86158 w 1464234"/>
                <a:gd name="connsiteY87" fmla="*/ 276416 h 1337550"/>
                <a:gd name="connsiteX88" fmla="*/ 24150 w 1464234"/>
                <a:gd name="connsiteY88" fmla="*/ 294037 h 1337550"/>
                <a:gd name="connsiteX89" fmla="*/ 338 w 1464234"/>
                <a:gd name="connsiteY89" fmla="*/ 326231 h 1337550"/>
                <a:gd name="connsiteX90" fmla="*/ 50725 w 1464234"/>
                <a:gd name="connsiteY90" fmla="*/ 336899 h 1337550"/>
                <a:gd name="connsiteX91" fmla="*/ 111209 w 1464234"/>
                <a:gd name="connsiteY91" fmla="*/ 320897 h 1337550"/>
                <a:gd name="connsiteX92" fmla="*/ 126734 w 1464234"/>
                <a:gd name="connsiteY92" fmla="*/ 885539 h 1337550"/>
                <a:gd name="connsiteX93" fmla="*/ 517355 w 1464234"/>
                <a:gd name="connsiteY93" fmla="*/ 1307592 h 1337550"/>
                <a:gd name="connsiteX94" fmla="*/ 779102 w 1464234"/>
                <a:gd name="connsiteY94" fmla="*/ 1335119 h 1337550"/>
                <a:gd name="connsiteX95" fmla="*/ 1257161 w 1464234"/>
                <a:gd name="connsiteY95" fmla="*/ 960596 h 1337550"/>
                <a:gd name="connsiteX96" fmla="*/ 1329932 w 1464234"/>
                <a:gd name="connsiteY96" fmla="*/ 432626 h 1337550"/>
                <a:gd name="connsiteX97" fmla="*/ 1399560 w 1464234"/>
                <a:gd name="connsiteY97" fmla="*/ 417481 h 1337550"/>
                <a:gd name="connsiteX98" fmla="*/ 1464235 w 1464234"/>
                <a:gd name="connsiteY98" fmla="*/ 385762 h 1337550"/>
                <a:gd name="connsiteX99" fmla="*/ 1401179 w 1464234"/>
                <a:gd name="connsiteY99" fmla="*/ 377381 h 1337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464234" h="1337550">
                  <a:moveTo>
                    <a:pt x="1401084" y="377666"/>
                  </a:moveTo>
                  <a:cubicBezTo>
                    <a:pt x="1378891" y="381095"/>
                    <a:pt x="1347744" y="370237"/>
                    <a:pt x="1352221" y="348329"/>
                  </a:cubicBezTo>
                  <a:cubicBezTo>
                    <a:pt x="1354507" y="337185"/>
                    <a:pt x="1365365" y="330422"/>
                    <a:pt x="1374890" y="324231"/>
                  </a:cubicBezTo>
                  <a:cubicBezTo>
                    <a:pt x="1403180" y="305562"/>
                    <a:pt x="1428040" y="278511"/>
                    <a:pt x="1434707" y="245269"/>
                  </a:cubicBezTo>
                  <a:cubicBezTo>
                    <a:pt x="1441375" y="212027"/>
                    <a:pt x="1424801" y="172974"/>
                    <a:pt x="1392702" y="162306"/>
                  </a:cubicBezTo>
                  <a:cubicBezTo>
                    <a:pt x="1399655" y="190119"/>
                    <a:pt x="1389273" y="221456"/>
                    <a:pt x="1367080" y="239649"/>
                  </a:cubicBezTo>
                  <a:cubicBezTo>
                    <a:pt x="1332980" y="232886"/>
                    <a:pt x="1306596" y="198692"/>
                    <a:pt x="1308787" y="164021"/>
                  </a:cubicBezTo>
                  <a:cubicBezTo>
                    <a:pt x="1309739" y="148495"/>
                    <a:pt x="1315740" y="133541"/>
                    <a:pt x="1316883" y="118015"/>
                  </a:cubicBezTo>
                  <a:cubicBezTo>
                    <a:pt x="1318121" y="102489"/>
                    <a:pt x="1312787" y="84487"/>
                    <a:pt x="1298500" y="78295"/>
                  </a:cubicBezTo>
                  <a:cubicBezTo>
                    <a:pt x="1277831" y="69342"/>
                    <a:pt x="1255542" y="92202"/>
                    <a:pt x="1253447" y="114586"/>
                  </a:cubicBezTo>
                  <a:cubicBezTo>
                    <a:pt x="1251351" y="136970"/>
                    <a:pt x="1261543" y="158591"/>
                    <a:pt x="1265639" y="180689"/>
                  </a:cubicBezTo>
                  <a:cubicBezTo>
                    <a:pt x="1269830" y="202787"/>
                    <a:pt x="1265162" y="230410"/>
                    <a:pt x="1244588" y="239554"/>
                  </a:cubicBezTo>
                  <a:cubicBezTo>
                    <a:pt x="1224300" y="214122"/>
                    <a:pt x="1226872" y="178213"/>
                    <a:pt x="1228777" y="145733"/>
                  </a:cubicBezTo>
                  <a:cubicBezTo>
                    <a:pt x="1230682" y="113252"/>
                    <a:pt x="1228777" y="76010"/>
                    <a:pt x="1203631" y="55436"/>
                  </a:cubicBezTo>
                  <a:cubicBezTo>
                    <a:pt x="1197630" y="50483"/>
                    <a:pt x="1189534" y="46768"/>
                    <a:pt x="1182104" y="49054"/>
                  </a:cubicBezTo>
                  <a:cubicBezTo>
                    <a:pt x="1165245" y="54388"/>
                    <a:pt x="1170389" y="79248"/>
                    <a:pt x="1176961" y="95726"/>
                  </a:cubicBezTo>
                  <a:cubicBezTo>
                    <a:pt x="1190582" y="129445"/>
                    <a:pt x="1195344" y="166688"/>
                    <a:pt x="1190677" y="202787"/>
                  </a:cubicBezTo>
                  <a:cubicBezTo>
                    <a:pt x="1179914" y="216884"/>
                    <a:pt x="1155625" y="210598"/>
                    <a:pt x="1145719" y="195834"/>
                  </a:cubicBezTo>
                  <a:cubicBezTo>
                    <a:pt x="1135813" y="181070"/>
                    <a:pt x="1135622" y="162211"/>
                    <a:pt x="1134289" y="144590"/>
                  </a:cubicBezTo>
                  <a:cubicBezTo>
                    <a:pt x="1132955" y="126873"/>
                    <a:pt x="1128955" y="107442"/>
                    <a:pt x="1114763" y="96964"/>
                  </a:cubicBezTo>
                  <a:cubicBezTo>
                    <a:pt x="1109619" y="93155"/>
                    <a:pt x="1102571" y="90869"/>
                    <a:pt x="1096856" y="93631"/>
                  </a:cubicBezTo>
                  <a:cubicBezTo>
                    <a:pt x="1088855" y="97441"/>
                    <a:pt x="1087521" y="108014"/>
                    <a:pt x="1087235" y="116777"/>
                  </a:cubicBezTo>
                  <a:cubicBezTo>
                    <a:pt x="1086664" y="135065"/>
                    <a:pt x="1086188" y="153353"/>
                    <a:pt x="1085616" y="171736"/>
                  </a:cubicBezTo>
                  <a:cubicBezTo>
                    <a:pt x="1085330" y="182023"/>
                    <a:pt x="1083140" y="194977"/>
                    <a:pt x="1073138" y="197644"/>
                  </a:cubicBezTo>
                  <a:cubicBezTo>
                    <a:pt x="1061613" y="200787"/>
                    <a:pt x="1052850" y="186880"/>
                    <a:pt x="1050469" y="175070"/>
                  </a:cubicBezTo>
                  <a:cubicBezTo>
                    <a:pt x="1046278" y="154496"/>
                    <a:pt x="1047707" y="132779"/>
                    <a:pt x="1054660" y="112967"/>
                  </a:cubicBezTo>
                  <a:cubicBezTo>
                    <a:pt x="1061518" y="93345"/>
                    <a:pt x="1073805" y="74867"/>
                    <a:pt x="1074186" y="54102"/>
                  </a:cubicBezTo>
                  <a:cubicBezTo>
                    <a:pt x="1074567" y="33338"/>
                    <a:pt x="1053993" y="10573"/>
                    <a:pt x="1035229" y="19431"/>
                  </a:cubicBezTo>
                  <a:cubicBezTo>
                    <a:pt x="1021989" y="72200"/>
                    <a:pt x="1015512" y="126683"/>
                    <a:pt x="1016179" y="181166"/>
                  </a:cubicBezTo>
                  <a:cubicBezTo>
                    <a:pt x="1002653" y="189738"/>
                    <a:pt x="984175" y="176117"/>
                    <a:pt x="981127" y="160401"/>
                  </a:cubicBezTo>
                  <a:cubicBezTo>
                    <a:pt x="978079" y="144685"/>
                    <a:pt x="984651" y="128969"/>
                    <a:pt x="989414" y="113633"/>
                  </a:cubicBezTo>
                  <a:cubicBezTo>
                    <a:pt x="995795" y="92774"/>
                    <a:pt x="998748" y="70009"/>
                    <a:pt x="992652" y="49054"/>
                  </a:cubicBezTo>
                  <a:cubicBezTo>
                    <a:pt x="986461" y="28099"/>
                    <a:pt x="969697" y="9335"/>
                    <a:pt x="948170" y="5524"/>
                  </a:cubicBezTo>
                  <a:cubicBezTo>
                    <a:pt x="940646" y="4191"/>
                    <a:pt x="932073" y="4953"/>
                    <a:pt x="926739" y="10478"/>
                  </a:cubicBezTo>
                  <a:cubicBezTo>
                    <a:pt x="922358" y="14954"/>
                    <a:pt x="921215" y="21622"/>
                    <a:pt x="920453" y="27813"/>
                  </a:cubicBezTo>
                  <a:cubicBezTo>
                    <a:pt x="914357" y="76772"/>
                    <a:pt x="922834" y="127349"/>
                    <a:pt x="944456" y="171641"/>
                  </a:cubicBezTo>
                  <a:cubicBezTo>
                    <a:pt x="936169" y="182309"/>
                    <a:pt x="917786" y="176689"/>
                    <a:pt x="910451" y="165449"/>
                  </a:cubicBezTo>
                  <a:cubicBezTo>
                    <a:pt x="903117" y="154210"/>
                    <a:pt x="902641" y="139922"/>
                    <a:pt x="899498" y="126778"/>
                  </a:cubicBezTo>
                  <a:cubicBezTo>
                    <a:pt x="894164" y="104870"/>
                    <a:pt x="880352" y="85154"/>
                    <a:pt x="861588" y="72676"/>
                  </a:cubicBezTo>
                  <a:cubicBezTo>
                    <a:pt x="845300" y="80963"/>
                    <a:pt x="848158" y="105156"/>
                    <a:pt x="855683" y="121730"/>
                  </a:cubicBezTo>
                  <a:cubicBezTo>
                    <a:pt x="863207" y="138303"/>
                    <a:pt x="873018" y="158115"/>
                    <a:pt x="863303" y="173546"/>
                  </a:cubicBezTo>
                  <a:cubicBezTo>
                    <a:pt x="831870" y="166688"/>
                    <a:pt x="808820" y="132969"/>
                    <a:pt x="813963" y="101156"/>
                  </a:cubicBezTo>
                  <a:cubicBezTo>
                    <a:pt x="817392" y="80010"/>
                    <a:pt x="831203" y="61436"/>
                    <a:pt x="832918" y="40100"/>
                  </a:cubicBezTo>
                  <a:cubicBezTo>
                    <a:pt x="834632" y="18764"/>
                    <a:pt x="811868" y="-5906"/>
                    <a:pt x="794342" y="6382"/>
                  </a:cubicBezTo>
                  <a:cubicBezTo>
                    <a:pt x="786245" y="12002"/>
                    <a:pt x="783769" y="22670"/>
                    <a:pt x="782340" y="32385"/>
                  </a:cubicBezTo>
                  <a:cubicBezTo>
                    <a:pt x="776435" y="71819"/>
                    <a:pt x="777197" y="112109"/>
                    <a:pt x="784531" y="151257"/>
                  </a:cubicBezTo>
                  <a:cubicBezTo>
                    <a:pt x="771386" y="156020"/>
                    <a:pt x="756623" y="147638"/>
                    <a:pt x="748812" y="136112"/>
                  </a:cubicBezTo>
                  <a:cubicBezTo>
                    <a:pt x="741002" y="124587"/>
                    <a:pt x="738144" y="110490"/>
                    <a:pt x="734144" y="97155"/>
                  </a:cubicBezTo>
                  <a:cubicBezTo>
                    <a:pt x="723952" y="63341"/>
                    <a:pt x="696234" y="28099"/>
                    <a:pt x="661277" y="33147"/>
                  </a:cubicBezTo>
                  <a:cubicBezTo>
                    <a:pt x="658039" y="33623"/>
                    <a:pt x="654610" y="34576"/>
                    <a:pt x="652419" y="36957"/>
                  </a:cubicBezTo>
                  <a:cubicBezTo>
                    <a:pt x="650705" y="38767"/>
                    <a:pt x="649847" y="41243"/>
                    <a:pt x="649276" y="43720"/>
                  </a:cubicBezTo>
                  <a:cubicBezTo>
                    <a:pt x="643942" y="69247"/>
                    <a:pt x="669278" y="89535"/>
                    <a:pt x="690329" y="105156"/>
                  </a:cubicBezTo>
                  <a:cubicBezTo>
                    <a:pt x="711284" y="120682"/>
                    <a:pt x="732620" y="148209"/>
                    <a:pt x="718427" y="170117"/>
                  </a:cubicBezTo>
                  <a:cubicBezTo>
                    <a:pt x="706997" y="187738"/>
                    <a:pt x="680042" y="186595"/>
                    <a:pt x="661373" y="176975"/>
                  </a:cubicBezTo>
                  <a:cubicBezTo>
                    <a:pt x="625749" y="158591"/>
                    <a:pt x="604223" y="116014"/>
                    <a:pt x="610700" y="76486"/>
                  </a:cubicBezTo>
                  <a:cubicBezTo>
                    <a:pt x="613081" y="61627"/>
                    <a:pt x="618986" y="47244"/>
                    <a:pt x="618701" y="32290"/>
                  </a:cubicBezTo>
                  <a:cubicBezTo>
                    <a:pt x="618320" y="17240"/>
                    <a:pt x="608604" y="667"/>
                    <a:pt x="593650" y="0"/>
                  </a:cubicBezTo>
                  <a:cubicBezTo>
                    <a:pt x="554312" y="37719"/>
                    <a:pt x="600698" y="110014"/>
                    <a:pt x="573171" y="157067"/>
                  </a:cubicBezTo>
                  <a:cubicBezTo>
                    <a:pt x="555836" y="166021"/>
                    <a:pt x="534023" y="152591"/>
                    <a:pt x="525737" y="134969"/>
                  </a:cubicBezTo>
                  <a:cubicBezTo>
                    <a:pt x="517450" y="117348"/>
                    <a:pt x="518307" y="96964"/>
                    <a:pt x="516974" y="77534"/>
                  </a:cubicBezTo>
                  <a:cubicBezTo>
                    <a:pt x="515640" y="58103"/>
                    <a:pt x="510782" y="36957"/>
                    <a:pt x="495066" y="25337"/>
                  </a:cubicBezTo>
                  <a:cubicBezTo>
                    <a:pt x="477921" y="31528"/>
                    <a:pt x="471444" y="53150"/>
                    <a:pt x="474016" y="71152"/>
                  </a:cubicBezTo>
                  <a:cubicBezTo>
                    <a:pt x="476588" y="89154"/>
                    <a:pt x="485541" y="105728"/>
                    <a:pt x="489446" y="123444"/>
                  </a:cubicBezTo>
                  <a:cubicBezTo>
                    <a:pt x="491066" y="130969"/>
                    <a:pt x="490875" y="140494"/>
                    <a:pt x="484112" y="144113"/>
                  </a:cubicBezTo>
                  <a:cubicBezTo>
                    <a:pt x="481350" y="145637"/>
                    <a:pt x="478016" y="145637"/>
                    <a:pt x="474873" y="145161"/>
                  </a:cubicBezTo>
                  <a:cubicBezTo>
                    <a:pt x="454871" y="142113"/>
                    <a:pt x="443155" y="120301"/>
                    <a:pt x="440774" y="100108"/>
                  </a:cubicBezTo>
                  <a:cubicBezTo>
                    <a:pt x="438488" y="80010"/>
                    <a:pt x="442202" y="59341"/>
                    <a:pt x="438011" y="39529"/>
                  </a:cubicBezTo>
                  <a:cubicBezTo>
                    <a:pt x="435154" y="26194"/>
                    <a:pt x="424105" y="11430"/>
                    <a:pt x="410960" y="15050"/>
                  </a:cubicBezTo>
                  <a:cubicBezTo>
                    <a:pt x="397816" y="18669"/>
                    <a:pt x="396006" y="36386"/>
                    <a:pt x="396768" y="50006"/>
                  </a:cubicBezTo>
                  <a:cubicBezTo>
                    <a:pt x="398102" y="71342"/>
                    <a:pt x="399435" y="92774"/>
                    <a:pt x="400769" y="114110"/>
                  </a:cubicBezTo>
                  <a:cubicBezTo>
                    <a:pt x="394673" y="124206"/>
                    <a:pt x="379337" y="115443"/>
                    <a:pt x="371717" y="106489"/>
                  </a:cubicBezTo>
                  <a:cubicBezTo>
                    <a:pt x="352858" y="84392"/>
                    <a:pt x="334094" y="62294"/>
                    <a:pt x="315234" y="40196"/>
                  </a:cubicBezTo>
                  <a:cubicBezTo>
                    <a:pt x="304090" y="46196"/>
                    <a:pt x="303233" y="62484"/>
                    <a:pt x="308948" y="73724"/>
                  </a:cubicBezTo>
                  <a:cubicBezTo>
                    <a:pt x="314663" y="84963"/>
                    <a:pt x="324950" y="93059"/>
                    <a:pt x="332760" y="102965"/>
                  </a:cubicBezTo>
                  <a:cubicBezTo>
                    <a:pt x="347143" y="121349"/>
                    <a:pt x="352191" y="148304"/>
                    <a:pt x="340666" y="168497"/>
                  </a:cubicBezTo>
                  <a:cubicBezTo>
                    <a:pt x="329045" y="188786"/>
                    <a:pt x="298851" y="197453"/>
                    <a:pt x="280754" y="182690"/>
                  </a:cubicBezTo>
                  <a:cubicBezTo>
                    <a:pt x="270276" y="174117"/>
                    <a:pt x="265704" y="160592"/>
                    <a:pt x="260561" y="148114"/>
                  </a:cubicBezTo>
                  <a:cubicBezTo>
                    <a:pt x="245321" y="111062"/>
                    <a:pt x="220556" y="78010"/>
                    <a:pt x="189409" y="52864"/>
                  </a:cubicBezTo>
                  <a:cubicBezTo>
                    <a:pt x="167692" y="55340"/>
                    <a:pt x="158357" y="84106"/>
                    <a:pt x="165501" y="104775"/>
                  </a:cubicBezTo>
                  <a:cubicBezTo>
                    <a:pt x="172645" y="125444"/>
                    <a:pt x="189885" y="140780"/>
                    <a:pt x="202934" y="158305"/>
                  </a:cubicBezTo>
                  <a:cubicBezTo>
                    <a:pt x="215984" y="175927"/>
                    <a:pt x="224937" y="200501"/>
                    <a:pt x="213507" y="219170"/>
                  </a:cubicBezTo>
                  <a:cubicBezTo>
                    <a:pt x="203125" y="230886"/>
                    <a:pt x="184837" y="218027"/>
                    <a:pt x="173502" y="207169"/>
                  </a:cubicBezTo>
                  <a:cubicBezTo>
                    <a:pt x="162167" y="196310"/>
                    <a:pt x="137974" y="190881"/>
                    <a:pt x="135497" y="206312"/>
                  </a:cubicBezTo>
                  <a:cubicBezTo>
                    <a:pt x="133402" y="219361"/>
                    <a:pt x="152547" y="226409"/>
                    <a:pt x="155309" y="239363"/>
                  </a:cubicBezTo>
                  <a:cubicBezTo>
                    <a:pt x="158453" y="253746"/>
                    <a:pt x="138641" y="263652"/>
                    <a:pt x="124639" y="258985"/>
                  </a:cubicBezTo>
                  <a:cubicBezTo>
                    <a:pt x="110732" y="254222"/>
                    <a:pt x="101112" y="241745"/>
                    <a:pt x="89682" y="232505"/>
                  </a:cubicBezTo>
                  <a:cubicBezTo>
                    <a:pt x="70251" y="216980"/>
                    <a:pt x="43486" y="210979"/>
                    <a:pt x="19292" y="216789"/>
                  </a:cubicBezTo>
                  <a:cubicBezTo>
                    <a:pt x="35390" y="242411"/>
                    <a:pt x="58916" y="263271"/>
                    <a:pt x="86158" y="276416"/>
                  </a:cubicBezTo>
                  <a:cubicBezTo>
                    <a:pt x="64631" y="278321"/>
                    <a:pt x="43391" y="284321"/>
                    <a:pt x="24150" y="294037"/>
                  </a:cubicBezTo>
                  <a:cubicBezTo>
                    <a:pt x="11291" y="300514"/>
                    <a:pt x="-2329" y="312134"/>
                    <a:pt x="338" y="326231"/>
                  </a:cubicBezTo>
                  <a:cubicBezTo>
                    <a:pt x="4052" y="345853"/>
                    <a:pt x="32913" y="346043"/>
                    <a:pt x="50725" y="336899"/>
                  </a:cubicBezTo>
                  <a:cubicBezTo>
                    <a:pt x="68537" y="327755"/>
                    <a:pt x="93302" y="312134"/>
                    <a:pt x="111209" y="320897"/>
                  </a:cubicBezTo>
                  <a:lnTo>
                    <a:pt x="126734" y="885539"/>
                  </a:lnTo>
                  <a:cubicBezTo>
                    <a:pt x="132735" y="1104233"/>
                    <a:pt x="299804" y="1284732"/>
                    <a:pt x="517355" y="1307592"/>
                  </a:cubicBezTo>
                  <a:lnTo>
                    <a:pt x="779102" y="1335119"/>
                  </a:lnTo>
                  <a:cubicBezTo>
                    <a:pt x="1013417" y="1359789"/>
                    <a:pt x="1225062" y="1194054"/>
                    <a:pt x="1257161" y="960596"/>
                  </a:cubicBezTo>
                  <a:lnTo>
                    <a:pt x="1329932" y="432626"/>
                  </a:lnTo>
                  <a:cubicBezTo>
                    <a:pt x="1350602" y="417862"/>
                    <a:pt x="1374128" y="418148"/>
                    <a:pt x="1399560" y="417481"/>
                  </a:cubicBezTo>
                  <a:cubicBezTo>
                    <a:pt x="1424992" y="416719"/>
                    <a:pt x="1454519" y="409289"/>
                    <a:pt x="1464235" y="385762"/>
                  </a:cubicBezTo>
                  <a:cubicBezTo>
                    <a:pt x="1450805" y="367760"/>
                    <a:pt x="1423373" y="373952"/>
                    <a:pt x="1401179" y="377381"/>
                  </a:cubicBezTo>
                  <a:close/>
                </a:path>
              </a:pathLst>
            </a:custGeom>
            <a:gradFill>
              <a:gsLst>
                <a:gs pos="0">
                  <a:srgbClr val="7F134C">
                    <a:lumMod val="5000"/>
                    <a:lumOff val="95000"/>
                  </a:srgbClr>
                </a:gs>
                <a:gs pos="74000">
                  <a:srgbClr val="9DB0AC">
                    <a:lumMod val="60000"/>
                    <a:lumOff val="40000"/>
                  </a:srgbClr>
                </a:gs>
                <a:gs pos="83000">
                  <a:srgbClr val="9DB0AC">
                    <a:lumMod val="60000"/>
                    <a:lumOff val="40000"/>
                  </a:srgbClr>
                </a:gs>
                <a:gs pos="100000">
                  <a:srgbClr val="9DB0AC">
                    <a:lumMod val="60000"/>
                    <a:lumOff val="40000"/>
                  </a:srgbClr>
                </a:gs>
              </a:gsLst>
              <a:path path="circle">
                <a:fillToRect l="50000" t="50000" r="50000" b="50000"/>
              </a:path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  <p:pic>
          <p:nvPicPr>
            <p:cNvPr id="476" name="Graphic 475">
              <a:extLst>
                <a:ext uri="{FF2B5EF4-FFF2-40B4-BE49-F238E27FC236}">
                  <a16:creationId xmlns:a16="http://schemas.microsoft.com/office/drawing/2014/main" id="{388AE58E-CD8E-F8BF-5D7D-C6B9FD72D161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 rot="16200000">
              <a:off x="8677140" y="4434736"/>
              <a:ext cx="70912" cy="66553"/>
            </a:xfrm>
            <a:prstGeom prst="rect">
              <a:avLst/>
            </a:prstGeom>
          </p:spPr>
        </p:pic>
        <p:sp>
          <p:nvSpPr>
            <p:cNvPr id="477" name="Oval 476">
              <a:extLst>
                <a:ext uri="{FF2B5EF4-FFF2-40B4-BE49-F238E27FC236}">
                  <a16:creationId xmlns:a16="http://schemas.microsoft.com/office/drawing/2014/main" id="{7F193D8E-6C38-4C76-4172-E451B254CA69}"/>
                </a:ext>
              </a:extLst>
            </p:cNvPr>
            <p:cNvSpPr/>
            <p:nvPr/>
          </p:nvSpPr>
          <p:spPr>
            <a:xfrm rot="16200000">
              <a:off x="8690335" y="4422962"/>
              <a:ext cx="6078" cy="5808"/>
            </a:xfrm>
            <a:prstGeom prst="ellipse">
              <a:avLst/>
            </a:prstGeom>
            <a:solidFill>
              <a:srgbClr val="3F4444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478" name="Oval 477">
              <a:extLst>
                <a:ext uri="{FF2B5EF4-FFF2-40B4-BE49-F238E27FC236}">
                  <a16:creationId xmlns:a16="http://schemas.microsoft.com/office/drawing/2014/main" id="{035F0425-FC70-2889-D94D-61934F7E8623}"/>
                </a:ext>
              </a:extLst>
            </p:cNvPr>
            <p:cNvSpPr/>
            <p:nvPr/>
          </p:nvSpPr>
          <p:spPr>
            <a:xfrm rot="16200000">
              <a:off x="8661293" y="4503159"/>
              <a:ext cx="6078" cy="5808"/>
            </a:xfrm>
            <a:prstGeom prst="ellipse">
              <a:avLst/>
            </a:prstGeom>
            <a:solidFill>
              <a:srgbClr val="3F4444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479" name="Oval 478">
              <a:extLst>
                <a:ext uri="{FF2B5EF4-FFF2-40B4-BE49-F238E27FC236}">
                  <a16:creationId xmlns:a16="http://schemas.microsoft.com/office/drawing/2014/main" id="{3B919546-237C-7B98-2EAE-F4C3C46FBAB4}"/>
                </a:ext>
              </a:extLst>
            </p:cNvPr>
            <p:cNvSpPr/>
            <p:nvPr/>
          </p:nvSpPr>
          <p:spPr>
            <a:xfrm rot="16200000">
              <a:off x="8663569" y="4448199"/>
              <a:ext cx="6078" cy="5808"/>
            </a:xfrm>
            <a:prstGeom prst="ellipse">
              <a:avLst/>
            </a:prstGeom>
            <a:solidFill>
              <a:srgbClr val="3F4444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480" name="Oval 479">
              <a:extLst>
                <a:ext uri="{FF2B5EF4-FFF2-40B4-BE49-F238E27FC236}">
                  <a16:creationId xmlns:a16="http://schemas.microsoft.com/office/drawing/2014/main" id="{DACB2077-F191-F6CE-C001-14D0D467B4E2}"/>
                </a:ext>
              </a:extLst>
            </p:cNvPr>
            <p:cNvSpPr/>
            <p:nvPr/>
          </p:nvSpPr>
          <p:spPr>
            <a:xfrm rot="16200000">
              <a:off x="8717618" y="4414432"/>
              <a:ext cx="6078" cy="5808"/>
            </a:xfrm>
            <a:prstGeom prst="ellipse">
              <a:avLst/>
            </a:prstGeom>
            <a:solidFill>
              <a:srgbClr val="3F4444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481" name="Oval 480">
              <a:extLst>
                <a:ext uri="{FF2B5EF4-FFF2-40B4-BE49-F238E27FC236}">
                  <a16:creationId xmlns:a16="http://schemas.microsoft.com/office/drawing/2014/main" id="{0EED1686-37A7-0A0B-D6A0-1FA303CF5384}"/>
                </a:ext>
              </a:extLst>
            </p:cNvPr>
            <p:cNvSpPr/>
            <p:nvPr/>
          </p:nvSpPr>
          <p:spPr>
            <a:xfrm rot="16200000">
              <a:off x="8672846" y="4402191"/>
              <a:ext cx="6078" cy="5808"/>
            </a:xfrm>
            <a:prstGeom prst="ellipse">
              <a:avLst/>
            </a:prstGeom>
            <a:solidFill>
              <a:srgbClr val="3F4444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482" name="Oval 481">
              <a:extLst>
                <a:ext uri="{FF2B5EF4-FFF2-40B4-BE49-F238E27FC236}">
                  <a16:creationId xmlns:a16="http://schemas.microsoft.com/office/drawing/2014/main" id="{3D1539BF-2413-F65B-5B53-584BE415AB76}"/>
                </a:ext>
              </a:extLst>
            </p:cNvPr>
            <p:cNvSpPr/>
            <p:nvPr/>
          </p:nvSpPr>
          <p:spPr>
            <a:xfrm rot="16200000">
              <a:off x="8695434" y="4394594"/>
              <a:ext cx="6078" cy="5808"/>
            </a:xfrm>
            <a:prstGeom prst="ellipse">
              <a:avLst/>
            </a:prstGeom>
            <a:solidFill>
              <a:srgbClr val="3F4444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483" name="Oval 482">
              <a:extLst>
                <a:ext uri="{FF2B5EF4-FFF2-40B4-BE49-F238E27FC236}">
                  <a16:creationId xmlns:a16="http://schemas.microsoft.com/office/drawing/2014/main" id="{2C6A8BEE-2AEA-B5E8-C7AB-2AC7B8477CED}"/>
                </a:ext>
              </a:extLst>
            </p:cNvPr>
            <p:cNvSpPr/>
            <p:nvPr/>
          </p:nvSpPr>
          <p:spPr>
            <a:xfrm rot="16200000">
              <a:off x="8738190" y="4411477"/>
              <a:ext cx="6078" cy="5808"/>
            </a:xfrm>
            <a:prstGeom prst="ellipse">
              <a:avLst/>
            </a:prstGeom>
            <a:solidFill>
              <a:srgbClr val="3F4444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484" name="Oval 483">
              <a:extLst>
                <a:ext uri="{FF2B5EF4-FFF2-40B4-BE49-F238E27FC236}">
                  <a16:creationId xmlns:a16="http://schemas.microsoft.com/office/drawing/2014/main" id="{E6432644-EF51-6B79-9637-325B9343EC9D}"/>
                </a:ext>
              </a:extLst>
            </p:cNvPr>
            <p:cNvSpPr/>
            <p:nvPr/>
          </p:nvSpPr>
          <p:spPr>
            <a:xfrm rot="16200000">
              <a:off x="8670427" y="4424139"/>
              <a:ext cx="6078" cy="5808"/>
            </a:xfrm>
            <a:prstGeom prst="ellipse">
              <a:avLst/>
            </a:prstGeom>
            <a:solidFill>
              <a:srgbClr val="3F4444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485" name="Oval 484">
              <a:extLst>
                <a:ext uri="{FF2B5EF4-FFF2-40B4-BE49-F238E27FC236}">
                  <a16:creationId xmlns:a16="http://schemas.microsoft.com/office/drawing/2014/main" id="{EFCE1904-217D-DC2C-DB0F-7626CFF5F581}"/>
                </a:ext>
              </a:extLst>
            </p:cNvPr>
            <p:cNvSpPr/>
            <p:nvPr/>
          </p:nvSpPr>
          <p:spPr>
            <a:xfrm rot="16200000">
              <a:off x="8759568" y="4433848"/>
              <a:ext cx="6078" cy="5808"/>
            </a:xfrm>
            <a:prstGeom prst="ellipse">
              <a:avLst/>
            </a:prstGeom>
            <a:solidFill>
              <a:srgbClr val="3F4444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486" name="Oval 485">
              <a:extLst>
                <a:ext uri="{FF2B5EF4-FFF2-40B4-BE49-F238E27FC236}">
                  <a16:creationId xmlns:a16="http://schemas.microsoft.com/office/drawing/2014/main" id="{3000B2FD-2272-8F44-D88E-E70FA1E70097}"/>
                </a:ext>
              </a:extLst>
            </p:cNvPr>
            <p:cNvSpPr/>
            <p:nvPr/>
          </p:nvSpPr>
          <p:spPr>
            <a:xfrm rot="16200000">
              <a:off x="8770458" y="4457907"/>
              <a:ext cx="6078" cy="5808"/>
            </a:xfrm>
            <a:prstGeom prst="ellipse">
              <a:avLst/>
            </a:prstGeom>
            <a:solidFill>
              <a:srgbClr val="3F4444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487" name="Oval 486">
              <a:extLst>
                <a:ext uri="{FF2B5EF4-FFF2-40B4-BE49-F238E27FC236}">
                  <a16:creationId xmlns:a16="http://schemas.microsoft.com/office/drawing/2014/main" id="{29FFA054-353D-8ED8-DB1C-0F47E7834FBF}"/>
                </a:ext>
              </a:extLst>
            </p:cNvPr>
            <p:cNvSpPr/>
            <p:nvPr/>
          </p:nvSpPr>
          <p:spPr>
            <a:xfrm rot="16200000">
              <a:off x="8751904" y="4486187"/>
              <a:ext cx="6078" cy="5808"/>
            </a:xfrm>
            <a:prstGeom prst="ellipse">
              <a:avLst/>
            </a:prstGeom>
            <a:solidFill>
              <a:srgbClr val="3F4444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488" name="Oval 487">
              <a:extLst>
                <a:ext uri="{FF2B5EF4-FFF2-40B4-BE49-F238E27FC236}">
                  <a16:creationId xmlns:a16="http://schemas.microsoft.com/office/drawing/2014/main" id="{5E8F8492-CA98-82CF-CBEB-679CCCD3634C}"/>
                </a:ext>
              </a:extLst>
            </p:cNvPr>
            <p:cNvSpPr/>
            <p:nvPr/>
          </p:nvSpPr>
          <p:spPr>
            <a:xfrm rot="16200000">
              <a:off x="8769249" y="4478590"/>
              <a:ext cx="6078" cy="5808"/>
            </a:xfrm>
            <a:prstGeom prst="ellipse">
              <a:avLst/>
            </a:prstGeom>
            <a:solidFill>
              <a:srgbClr val="3F4444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489" name="Oval 488">
              <a:extLst>
                <a:ext uri="{FF2B5EF4-FFF2-40B4-BE49-F238E27FC236}">
                  <a16:creationId xmlns:a16="http://schemas.microsoft.com/office/drawing/2014/main" id="{61B9A939-4769-5667-A2BF-9ECB8AA13ACF}"/>
                </a:ext>
              </a:extLst>
            </p:cNvPr>
            <p:cNvSpPr/>
            <p:nvPr/>
          </p:nvSpPr>
          <p:spPr>
            <a:xfrm rot="16200000">
              <a:off x="8742224" y="4516156"/>
              <a:ext cx="6078" cy="5808"/>
            </a:xfrm>
            <a:prstGeom prst="ellipse">
              <a:avLst/>
            </a:prstGeom>
            <a:solidFill>
              <a:srgbClr val="3F4444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490" name="Oval 489">
              <a:extLst>
                <a:ext uri="{FF2B5EF4-FFF2-40B4-BE49-F238E27FC236}">
                  <a16:creationId xmlns:a16="http://schemas.microsoft.com/office/drawing/2014/main" id="{C900D97B-C6DC-E078-D944-3BCA359E3BFA}"/>
                </a:ext>
              </a:extLst>
            </p:cNvPr>
            <p:cNvSpPr/>
            <p:nvPr/>
          </p:nvSpPr>
          <p:spPr>
            <a:xfrm rot="16200000">
              <a:off x="8722863" y="4509825"/>
              <a:ext cx="6078" cy="5808"/>
            </a:xfrm>
            <a:prstGeom prst="ellipse">
              <a:avLst/>
            </a:prstGeom>
            <a:solidFill>
              <a:srgbClr val="3F4444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491" name="Oval 490">
              <a:extLst>
                <a:ext uri="{FF2B5EF4-FFF2-40B4-BE49-F238E27FC236}">
                  <a16:creationId xmlns:a16="http://schemas.microsoft.com/office/drawing/2014/main" id="{42D1501D-15EE-79A5-CA46-EA9BA40FCC08}"/>
                </a:ext>
              </a:extLst>
            </p:cNvPr>
            <p:cNvSpPr/>
            <p:nvPr/>
          </p:nvSpPr>
          <p:spPr>
            <a:xfrm rot="16200000">
              <a:off x="8695434" y="4522486"/>
              <a:ext cx="6078" cy="5808"/>
            </a:xfrm>
            <a:prstGeom prst="ellipse">
              <a:avLst/>
            </a:prstGeom>
            <a:solidFill>
              <a:srgbClr val="3F4444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492" name="Oval 491">
              <a:extLst>
                <a:ext uri="{FF2B5EF4-FFF2-40B4-BE49-F238E27FC236}">
                  <a16:creationId xmlns:a16="http://schemas.microsoft.com/office/drawing/2014/main" id="{F89F11F9-9A99-DB8A-924A-FCF372061122}"/>
                </a:ext>
              </a:extLst>
            </p:cNvPr>
            <p:cNvSpPr/>
            <p:nvPr/>
          </p:nvSpPr>
          <p:spPr>
            <a:xfrm rot="16200000">
              <a:off x="8681720" y="4507714"/>
              <a:ext cx="6078" cy="5808"/>
            </a:xfrm>
            <a:prstGeom prst="ellipse">
              <a:avLst/>
            </a:prstGeom>
            <a:solidFill>
              <a:srgbClr val="3F4444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493" name="Oval 492">
              <a:extLst>
                <a:ext uri="{FF2B5EF4-FFF2-40B4-BE49-F238E27FC236}">
                  <a16:creationId xmlns:a16="http://schemas.microsoft.com/office/drawing/2014/main" id="{C43E4FAA-CA42-B43C-C8C3-B41880851428}"/>
                </a:ext>
              </a:extLst>
            </p:cNvPr>
            <p:cNvSpPr/>
            <p:nvPr/>
          </p:nvSpPr>
          <p:spPr>
            <a:xfrm rot="16200000">
              <a:off x="8673250" y="4522909"/>
              <a:ext cx="6078" cy="5808"/>
            </a:xfrm>
            <a:prstGeom prst="ellipse">
              <a:avLst/>
            </a:prstGeom>
            <a:solidFill>
              <a:srgbClr val="3F4444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</p:grpSp>
      <p:sp>
        <p:nvSpPr>
          <p:cNvPr id="498" name="Rectangle 497">
            <a:extLst>
              <a:ext uri="{FF2B5EF4-FFF2-40B4-BE49-F238E27FC236}">
                <a16:creationId xmlns:a16="http://schemas.microsoft.com/office/drawing/2014/main" id="{CD9EB019-550F-7395-BFD3-9B690B2FDFE1}"/>
              </a:ext>
            </a:extLst>
          </p:cNvPr>
          <p:cNvSpPr/>
          <p:nvPr/>
        </p:nvSpPr>
        <p:spPr>
          <a:xfrm>
            <a:off x="546100" y="5061404"/>
            <a:ext cx="11108602" cy="735359"/>
          </a:xfrm>
          <a:prstGeom prst="rect">
            <a:avLst/>
          </a:prstGeom>
          <a:solidFill>
            <a:schemeClr val="bg1"/>
          </a:solidFill>
          <a:ln w="19050">
            <a:solidFill>
              <a:schemeClr val="tx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The upper and lower airway epithelium is a physical barrier, environmental sensor and an </a:t>
            </a:r>
            <a:r>
              <a:rPr kumimoji="0" lang="en-GB" sz="1400" b="1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immune-functioning organ</a:t>
            </a:r>
            <a:r>
              <a: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</a:t>
            </a:r>
            <a:br>
              <a: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orchestrating overlapping innate and adaptive immune responses against multiple </a:t>
            </a:r>
            <a:r>
              <a:rPr kumimoji="0" lang="en-GB" sz="1400" b="1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environmental triggers</a:t>
            </a:r>
            <a:r>
              <a:rPr kumimoji="0" lang="en-GB" sz="1400" b="0" i="0" u="none" strike="noStrike" kern="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1,8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Beyond structural aspects, the upper and lower airways share many </a:t>
            </a:r>
            <a:r>
              <a:rPr kumimoji="0" lang="en-GB" sz="1400" b="1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physiological and immunological features</a:t>
            </a:r>
            <a:r>
              <a:rPr kumimoji="0" lang="en-GB" sz="1400" b="0" i="0" u="none" strike="noStrike" kern="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</a:t>
            </a:r>
            <a:endParaRPr kumimoji="0" lang="en-GB" sz="1400" b="0" i="0" u="none" strike="noStrike" kern="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9" name="Rectangle 498">
            <a:extLst>
              <a:ext uri="{FF2B5EF4-FFF2-40B4-BE49-F238E27FC236}">
                <a16:creationId xmlns:a16="http://schemas.microsoft.com/office/drawing/2014/main" id="{F075C7C2-D993-A5EF-3FDB-08791D15BB27}"/>
              </a:ext>
            </a:extLst>
          </p:cNvPr>
          <p:cNvSpPr/>
          <p:nvPr/>
        </p:nvSpPr>
        <p:spPr>
          <a:xfrm>
            <a:off x="7906399" y="1853326"/>
            <a:ext cx="653699" cy="506278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7827306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>
            <a:extLst>
              <a:ext uri="{FF2B5EF4-FFF2-40B4-BE49-F238E27FC236}">
                <a16:creationId xmlns:a16="http://schemas.microsoft.com/office/drawing/2014/main" id="{FA48ADE9-8AA0-452A-B229-87E292920AFD}"/>
              </a:ext>
            </a:extLst>
          </p:cNvPr>
          <p:cNvGrpSpPr/>
          <p:nvPr/>
        </p:nvGrpSpPr>
        <p:grpSpPr>
          <a:xfrm>
            <a:off x="5316191" y="1300418"/>
            <a:ext cx="6328121" cy="679033"/>
            <a:chOff x="5316191" y="1300618"/>
            <a:chExt cx="6328121" cy="679033"/>
          </a:xfrm>
        </p:grpSpPr>
        <p:sp>
          <p:nvSpPr>
            <p:cNvPr id="1533" name="Rectangle 1532">
              <a:extLst>
                <a:ext uri="{FF2B5EF4-FFF2-40B4-BE49-F238E27FC236}">
                  <a16:creationId xmlns:a16="http://schemas.microsoft.com/office/drawing/2014/main" id="{ACB5729A-ED30-038B-9DCA-B137D8248182}"/>
                </a:ext>
              </a:extLst>
            </p:cNvPr>
            <p:cNvSpPr/>
            <p:nvPr/>
          </p:nvSpPr>
          <p:spPr>
            <a:xfrm>
              <a:off x="5316191" y="1300618"/>
              <a:ext cx="1571971" cy="679033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rIns="7200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Disease pathology</a:t>
              </a:r>
              <a:r>
                <a:rPr kumimoji="0" lang="en-GB" sz="1400" b="1" i="0" u="none" strike="noStrike" kern="1200" cap="none" spc="0" normalizeH="0" baseline="30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11</a:t>
              </a:r>
            </a:p>
          </p:txBody>
        </p:sp>
        <p:sp>
          <p:nvSpPr>
            <p:cNvPr id="1534" name="TextBox 1533">
              <a:extLst>
                <a:ext uri="{FF2B5EF4-FFF2-40B4-BE49-F238E27FC236}">
                  <a16:creationId xmlns:a16="http://schemas.microsoft.com/office/drawing/2014/main" id="{EB2FC5B8-7556-5832-423D-6CC1E77BF355}"/>
                </a:ext>
              </a:extLst>
            </p:cNvPr>
            <p:cNvSpPr txBox="1"/>
            <p:nvPr/>
          </p:nvSpPr>
          <p:spPr>
            <a:xfrm>
              <a:off x="6888163" y="1300619"/>
              <a:ext cx="4756149" cy="678383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tx2"/>
              </a:solidFill>
            </a:ln>
          </p:spPr>
          <p:txBody>
            <a:bodyPr wrap="square" lIns="72000" tIns="72000" rIns="72000" bIns="72000" numCol="2">
              <a:noAutofit/>
            </a:bodyPr>
            <a:lstStyle>
              <a:defPPr>
                <a:defRPr lang="en-US"/>
              </a:defPPr>
              <a:lvl1pPr marL="171450" indent="-171450">
                <a:spcBef>
                  <a:spcPts val="600"/>
                </a:spcBef>
                <a:buClr>
                  <a:schemeClr val="tx2"/>
                </a:buClr>
                <a:buFont typeface="Arial" panose="020B0604020202020204" pitchFamily="34" charset="0"/>
                <a:buChar char="•"/>
                <a:defRPr sz="1400">
                  <a:solidFill>
                    <a:schemeClr val="tx2"/>
                  </a:solidFill>
                </a:defRPr>
              </a:lvl1pPr>
            </a:lstStyle>
            <a:p>
              <a:pPr marL="171450" marR="0" lvl="0" indent="-17145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>
                  <a:srgbClr val="590995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GB" sz="1400" b="0" i="0" u="none" strike="noStrike" kern="1200" cap="none" spc="0" normalizeH="0" baseline="0" noProof="0">
                  <a:ln>
                    <a:noFill/>
                  </a:ln>
                  <a:solidFill>
                    <a:srgbClr val="59099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Chronic inflammation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>
                  <a:srgbClr val="590995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GB" sz="1400" b="0" i="0" u="none" strike="noStrike" kern="1200" cap="none" spc="0" normalizeH="0" baseline="0" noProof="0">
                  <a:ln>
                    <a:noFill/>
                  </a:ln>
                  <a:solidFill>
                    <a:srgbClr val="59099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Airway remodelling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>
                  <a:srgbClr val="590995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GB" sz="1400" b="0" i="0" u="none" strike="noStrike" kern="1200" cap="none" spc="0" normalizeH="0" baseline="0" noProof="0">
                  <a:ln>
                    <a:noFill/>
                  </a:ln>
                  <a:solidFill>
                    <a:srgbClr val="59099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Airway hyperresponsiveness</a:t>
              </a: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D0051F9D-54D6-6F8B-280A-CC18C0BADEF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sz="2400"/>
              <a:t>Upper and lower airways diseases have heterogeneous and </a:t>
            </a:r>
            <a:br>
              <a:rPr lang="en-GB" sz="2400"/>
            </a:br>
            <a:r>
              <a:rPr lang="en-GB" sz="2400"/>
              <a:t>overlapping inflammatory pathways:</a:t>
            </a:r>
            <a:r>
              <a:rPr lang="en-GB" sz="2400" baseline="30000"/>
              <a:t>1–10</a:t>
            </a:r>
            <a:r>
              <a:rPr lang="en-GB" sz="2400"/>
              <a:t> </a:t>
            </a:r>
            <a:r>
              <a:rPr lang="en-GB" sz="2400" b="1">
                <a:solidFill>
                  <a:schemeClr val="accent4"/>
                </a:solidFill>
              </a:rPr>
              <a:t>asthma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0F70DD3A-D443-C5D3-9FA0-EE1AC64BAAD5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547689" y="6305134"/>
            <a:ext cx="10167204" cy="443887"/>
          </a:xfrm>
        </p:spPr>
        <p:txBody>
          <a:bodyPr/>
          <a:lstStyle/>
          <a:p>
            <a:r>
              <a:rPr lang="en-GB" sz="800" dirty="0"/>
              <a:t>Information presented in this image has been simplified for illustration purposes only</a:t>
            </a:r>
            <a:br>
              <a:rPr lang="en-GB" sz="800" dirty="0"/>
            </a:br>
            <a:r>
              <a:rPr lang="en-GB" sz="800" dirty="0"/>
              <a:t>Figure adapted from </a:t>
            </a:r>
            <a:r>
              <a:rPr lang="en-GB" sz="800" dirty="0" err="1"/>
              <a:t>Caminati</a:t>
            </a:r>
            <a:r>
              <a:rPr lang="en-GB" sz="800" dirty="0"/>
              <a:t> M, et al. Allergy 2024;79:1134–1145. Licenced under CC BY-NC 4.0 from: https://creativecommons.org/licenses/by-nc/4.0/ (Accessed February 2026 ). Histology image from Asthma Case 103 by Atlas of Pulmonary Pathology. Available from: https://www.flickr.com/photos/pulmonary_pathology/3705143121 (Accessed February 2026 ). Licenced under CC BY-SA 2.0 from: https://creativecommons.org/licenses/by-sa/2.0/ (Accessed February 2026 )</a:t>
            </a:r>
            <a:br>
              <a:rPr lang="en-GB" sz="800" dirty="0"/>
            </a:br>
            <a:r>
              <a:rPr lang="en-GB" sz="800" dirty="0"/>
              <a:t>DC, dendritic cell; Eos, eosinophil(s); </a:t>
            </a:r>
            <a:r>
              <a:rPr lang="en-GB" sz="800" dirty="0" err="1"/>
              <a:t>FeNO</a:t>
            </a:r>
            <a:r>
              <a:rPr lang="en-GB" sz="800" dirty="0"/>
              <a:t>, fractional exhaled nitric oxide; H&amp;E, haematoxylin and eosin; </a:t>
            </a:r>
            <a:r>
              <a:rPr lang="en-GB" sz="800" dirty="0" err="1"/>
              <a:t>IgE</a:t>
            </a:r>
            <a:r>
              <a:rPr lang="en-GB" sz="800" dirty="0"/>
              <a:t>, immunoglobulin E; IL, interleukin; ILC, innate lymphoid cell; Th, T helper; TSLP, thymic stromal lymphopoietin</a:t>
            </a:r>
          </a:p>
          <a:p>
            <a:r>
              <a:rPr lang="en-GB" sz="800" dirty="0"/>
              <a:t>1. Calderon AA, et al. </a:t>
            </a:r>
            <a:r>
              <a:rPr lang="en-GB" sz="800" dirty="0" err="1"/>
              <a:t>Eur</a:t>
            </a:r>
            <a:r>
              <a:rPr lang="en-GB" sz="800" dirty="0"/>
              <a:t> Respir Rev 2023;32:220144; 2. </a:t>
            </a:r>
            <a:r>
              <a:rPr lang="en-GB" sz="800" dirty="0" err="1"/>
              <a:t>Fokkens</a:t>
            </a:r>
            <a:r>
              <a:rPr lang="en-GB" sz="800" dirty="0"/>
              <a:t> WJ, et al. Rhinology 2020;58(Suppl. S29):1–464; 3. Staudacher AG, et al. Ann Allergy Asthma Immunol 2020;124:318–325; 4. </a:t>
            </a:r>
            <a:r>
              <a:rPr lang="en-GB" sz="800" dirty="0" err="1"/>
              <a:t>Caminati</a:t>
            </a:r>
            <a:r>
              <a:rPr lang="en-GB" sz="800" dirty="0"/>
              <a:t> M, et al. Allergy 2024;79:1134–1145; </a:t>
            </a:r>
          </a:p>
          <a:p>
            <a:r>
              <a:rPr lang="en-GB" sz="800" dirty="0"/>
              <a:t>5. Yii ACA, et al. Allergy 2018;73:1964–1978; 6. </a:t>
            </a:r>
            <a:r>
              <a:rPr lang="en-GB" sz="800" dirty="0" err="1"/>
              <a:t>Fokkens</a:t>
            </a:r>
            <a:r>
              <a:rPr lang="en-GB" sz="800" dirty="0"/>
              <a:t> W, Reitsma S. </a:t>
            </a:r>
            <a:r>
              <a:rPr lang="en-GB" sz="800" dirty="0" err="1"/>
              <a:t>Otolaryngol</a:t>
            </a:r>
            <a:r>
              <a:rPr lang="en-GB" sz="800" dirty="0"/>
              <a:t> Clin North Am 2023;56:1–10; 7. </a:t>
            </a:r>
            <a:r>
              <a:rPr lang="en-GB" sz="800" dirty="0" err="1"/>
              <a:t>Brightling</a:t>
            </a:r>
            <a:r>
              <a:rPr lang="en-GB" sz="800" dirty="0"/>
              <a:t> C, Greening N. </a:t>
            </a:r>
            <a:r>
              <a:rPr lang="en-GB" sz="800" dirty="0" err="1"/>
              <a:t>Eur</a:t>
            </a:r>
            <a:r>
              <a:rPr lang="en-GB" sz="800" dirty="0"/>
              <a:t> Respir J 2019;54:1900651; 8. Bousquet J, et al. Nat Rev Dis Primers 2020;6:95; </a:t>
            </a:r>
          </a:p>
          <a:p>
            <a:r>
              <a:rPr lang="en-GB" sz="800" dirty="0"/>
              <a:t>9. Global Initiative for Asthma. Global Strategy for Asthma Management and Prevention. November 2025. Available at: </a:t>
            </a:r>
            <a:r>
              <a:rPr lang="en-IN" sz="800" dirty="0">
                <a:hlinkClick r:id="rId3" tooltip="https://ginasthma.org/wp-content/uploads/2025/11/gina-2025-update-25_11_08-wms.pdf"/>
              </a:rPr>
              <a:t>https://ginasthma.org/wp-content/uploads/2025/11/GINA-2025-Update-25_11_08-WMS.pdf </a:t>
            </a:r>
            <a:r>
              <a:rPr lang="en-GB" sz="800" dirty="0"/>
              <a:t> (Accessed February 2026); 10. Roan F, et al. J Clin Invest 2019;129:1441–1451; 11. </a:t>
            </a:r>
            <a:r>
              <a:rPr lang="en-GB" sz="800" dirty="0" err="1"/>
              <a:t>Bartemes</a:t>
            </a:r>
            <a:r>
              <a:rPr lang="en-GB" sz="800" dirty="0"/>
              <a:t> KR, Kita H. Clin Immunol 2012;143:222–235; 12. Holgate ST. Immunol Rev 2011;242:205–219; 13. Cohen L, et al. Am J Respir Crit Care Med 2007;176:138–145</a:t>
            </a:r>
          </a:p>
        </p:txBody>
      </p:sp>
      <p:sp>
        <p:nvSpPr>
          <p:cNvPr id="767" name="TextBox 766">
            <a:extLst>
              <a:ext uri="{FF2B5EF4-FFF2-40B4-BE49-F238E27FC236}">
                <a16:creationId xmlns:a16="http://schemas.microsoft.com/office/drawing/2014/main" id="{0E685E12-EEC9-87CE-0F76-7460546379E8}"/>
              </a:ext>
            </a:extLst>
          </p:cNvPr>
          <p:cNvSpPr txBox="1"/>
          <p:nvPr/>
        </p:nvSpPr>
        <p:spPr>
          <a:xfrm>
            <a:off x="547688" y="1292723"/>
            <a:ext cx="104201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Lower airway</a:t>
            </a:r>
          </a:p>
        </p:txBody>
      </p:sp>
      <p:sp>
        <p:nvSpPr>
          <p:cNvPr id="768" name="!!TSLP T2">
            <a:extLst>
              <a:ext uri="{FF2B5EF4-FFF2-40B4-BE49-F238E27FC236}">
                <a16:creationId xmlns:a16="http://schemas.microsoft.com/office/drawing/2014/main" id="{C5B1C151-0ED0-C01A-CAB8-71F0067BA7B3}"/>
              </a:ext>
            </a:extLst>
          </p:cNvPr>
          <p:cNvSpPr/>
          <p:nvPr/>
        </p:nvSpPr>
        <p:spPr>
          <a:xfrm rot="16200000">
            <a:off x="2520415" y="2328389"/>
            <a:ext cx="1093566" cy="1017337"/>
          </a:xfrm>
          <a:prstGeom prst="trapezoid">
            <a:avLst>
              <a:gd name="adj" fmla="val 39391"/>
            </a:avLst>
          </a:prstGeom>
          <a:gradFill flip="none" rotWithShape="1">
            <a:gsLst>
              <a:gs pos="0">
                <a:srgbClr val="FFFFFF">
                  <a:alpha val="0"/>
                </a:srgbClr>
              </a:gs>
              <a:gs pos="93000">
                <a:srgbClr val="F0AB00"/>
              </a:gs>
            </a:gsLst>
            <a:lin ang="16200000" scaled="0"/>
            <a:tileRect/>
          </a:gra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9" name="!!TSLP BT2">
            <a:extLst>
              <a:ext uri="{FF2B5EF4-FFF2-40B4-BE49-F238E27FC236}">
                <a16:creationId xmlns:a16="http://schemas.microsoft.com/office/drawing/2014/main" id="{5EE94540-BFDD-832A-68CD-04802A409969}"/>
              </a:ext>
            </a:extLst>
          </p:cNvPr>
          <p:cNvSpPr/>
          <p:nvPr/>
        </p:nvSpPr>
        <p:spPr>
          <a:xfrm rot="16200000">
            <a:off x="2683982" y="4180602"/>
            <a:ext cx="692037" cy="893060"/>
          </a:xfrm>
          <a:prstGeom prst="trapezoid">
            <a:avLst>
              <a:gd name="adj" fmla="val 39391"/>
            </a:avLst>
          </a:prstGeom>
          <a:gradFill flip="none" rotWithShape="1">
            <a:gsLst>
              <a:gs pos="0">
                <a:srgbClr val="FFFFFF">
                  <a:alpha val="0"/>
                </a:srgbClr>
              </a:gs>
              <a:gs pos="93000">
                <a:srgbClr val="F0AB00"/>
              </a:gs>
            </a:gsLst>
            <a:lin ang="16200000" scaled="0"/>
            <a:tileRect/>
          </a:gra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0" name="TextBox 769">
            <a:extLst>
              <a:ext uri="{FF2B5EF4-FFF2-40B4-BE49-F238E27FC236}">
                <a16:creationId xmlns:a16="http://schemas.microsoft.com/office/drawing/2014/main" id="{B9C94F47-C2AB-332D-1D91-63ED91079AA1}"/>
              </a:ext>
            </a:extLst>
          </p:cNvPr>
          <p:cNvSpPr txBox="1"/>
          <p:nvPr/>
        </p:nvSpPr>
        <p:spPr>
          <a:xfrm>
            <a:off x="3690163" y="3972040"/>
            <a:ext cx="810015" cy="191143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>
            <a:defPPr>
              <a:defRPr lang="en-US"/>
            </a:defPPr>
            <a:lvl1pPr marR="0" lvl="0" indent="0" defTabSz="685783" fontAlgn="auto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>
                <a:srgbClr val="830051"/>
              </a:buClr>
              <a:buSzTx/>
              <a:buFontTx/>
              <a:buNone/>
              <a:tabLst/>
              <a:defRPr kumimoji="0" sz="1100" b="1" i="0" u="none" strike="noStrike" kern="0" cap="none" spc="0" normalizeH="0" baseline="0">
                <a:ln>
                  <a:noFill/>
                </a:ln>
                <a:solidFill>
                  <a:srgbClr val="0D3759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defRPr>
            </a:lvl1pPr>
          </a:lstStyle>
          <a:p>
            <a:pPr marL="0" marR="0" lvl="0" indent="0" algn="l" defTabSz="685783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>
                <a:srgbClr val="830051"/>
              </a:buClr>
              <a:buSzTx/>
              <a:buFontTx/>
              <a:buNone/>
              <a:tabLst/>
              <a:defRPr/>
            </a:pPr>
            <a:r>
              <a:rPr kumimoji="0" lang="en-GB" sz="1100" b="1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Mast cells</a:t>
            </a:r>
          </a:p>
        </p:txBody>
      </p:sp>
      <p:sp>
        <p:nvSpPr>
          <p:cNvPr id="771" name="TextBox 770">
            <a:extLst>
              <a:ext uri="{FF2B5EF4-FFF2-40B4-BE49-F238E27FC236}">
                <a16:creationId xmlns:a16="http://schemas.microsoft.com/office/drawing/2014/main" id="{A30B19C4-388C-B225-7A13-59205A5C58BC}"/>
              </a:ext>
            </a:extLst>
          </p:cNvPr>
          <p:cNvSpPr txBox="1"/>
          <p:nvPr/>
        </p:nvSpPr>
        <p:spPr>
          <a:xfrm>
            <a:off x="2887204" y="4530627"/>
            <a:ext cx="344646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TSLP</a:t>
            </a:r>
          </a:p>
        </p:txBody>
      </p:sp>
      <p:sp>
        <p:nvSpPr>
          <p:cNvPr id="772" name="!!Mast down arrow">
            <a:extLst>
              <a:ext uri="{FF2B5EF4-FFF2-40B4-BE49-F238E27FC236}">
                <a16:creationId xmlns:a16="http://schemas.microsoft.com/office/drawing/2014/main" id="{130ACBC7-563C-DDAA-EFA1-ADBE894D692F}"/>
              </a:ext>
            </a:extLst>
          </p:cNvPr>
          <p:cNvSpPr/>
          <p:nvPr/>
        </p:nvSpPr>
        <p:spPr>
          <a:xfrm rot="20822583">
            <a:off x="3437785" y="4495198"/>
            <a:ext cx="213277" cy="106068"/>
          </a:xfrm>
          <a:prstGeom prst="rightArrow">
            <a:avLst>
              <a:gd name="adj1" fmla="val 25390"/>
              <a:gd name="adj2" fmla="val 65381"/>
            </a:avLst>
          </a:prstGeom>
          <a:solidFill>
            <a:schemeClr val="tx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3" name="!!Mast up arrow">
            <a:extLst>
              <a:ext uri="{FF2B5EF4-FFF2-40B4-BE49-F238E27FC236}">
                <a16:creationId xmlns:a16="http://schemas.microsoft.com/office/drawing/2014/main" id="{6B189AD5-A4EC-54B8-CD04-1757610195CB}"/>
              </a:ext>
            </a:extLst>
          </p:cNvPr>
          <p:cNvSpPr/>
          <p:nvPr/>
        </p:nvSpPr>
        <p:spPr>
          <a:xfrm rot="11057107">
            <a:off x="2823232" y="4136534"/>
            <a:ext cx="752410" cy="112864"/>
          </a:xfrm>
          <a:prstGeom prst="rightArrow">
            <a:avLst>
              <a:gd name="adj1" fmla="val 25390"/>
              <a:gd name="adj2" fmla="val 65381"/>
            </a:avLst>
          </a:prstGeom>
          <a:solidFill>
            <a:schemeClr val="tx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774" name="Group 773">
            <a:extLst>
              <a:ext uri="{FF2B5EF4-FFF2-40B4-BE49-F238E27FC236}">
                <a16:creationId xmlns:a16="http://schemas.microsoft.com/office/drawing/2014/main" id="{500F29EA-86B1-70B3-1C14-734059FCE4EA}"/>
              </a:ext>
            </a:extLst>
          </p:cNvPr>
          <p:cNvGrpSpPr/>
          <p:nvPr/>
        </p:nvGrpSpPr>
        <p:grpSpPr>
          <a:xfrm>
            <a:off x="4674162" y="4091498"/>
            <a:ext cx="190586" cy="500768"/>
            <a:chOff x="4619658" y="2041494"/>
            <a:chExt cx="190586" cy="500768"/>
          </a:xfrm>
        </p:grpSpPr>
        <p:sp>
          <p:nvSpPr>
            <p:cNvPr id="775" name="Oval 42">
              <a:extLst>
                <a:ext uri="{FF2B5EF4-FFF2-40B4-BE49-F238E27FC236}">
                  <a16:creationId xmlns:a16="http://schemas.microsoft.com/office/drawing/2014/main" id="{7E0FB262-BDF5-FDAD-8F44-C2EAEE2C1C0F}"/>
                </a:ext>
              </a:extLst>
            </p:cNvPr>
            <p:cNvSpPr/>
            <p:nvPr/>
          </p:nvSpPr>
          <p:spPr>
            <a:xfrm rot="5296810">
              <a:off x="4464567" y="2196585"/>
              <a:ext cx="500768" cy="190586"/>
            </a:xfrm>
            <a:custGeom>
              <a:avLst/>
              <a:gdLst>
                <a:gd name="connsiteX0" fmla="*/ 0 w 276351"/>
                <a:gd name="connsiteY0" fmla="*/ 96150 h 192300"/>
                <a:gd name="connsiteX1" fmla="*/ 138176 w 276351"/>
                <a:gd name="connsiteY1" fmla="*/ 0 h 192300"/>
                <a:gd name="connsiteX2" fmla="*/ 276352 w 276351"/>
                <a:gd name="connsiteY2" fmla="*/ 96150 h 192300"/>
                <a:gd name="connsiteX3" fmla="*/ 138176 w 276351"/>
                <a:gd name="connsiteY3" fmla="*/ 192300 h 192300"/>
                <a:gd name="connsiteX4" fmla="*/ 0 w 276351"/>
                <a:gd name="connsiteY4" fmla="*/ 96150 h 192300"/>
                <a:gd name="connsiteX0" fmla="*/ 0 w 434467"/>
                <a:gd name="connsiteY0" fmla="*/ 94246 h 192302"/>
                <a:gd name="connsiteX1" fmla="*/ 296291 w 434467"/>
                <a:gd name="connsiteY1" fmla="*/ 1 h 192302"/>
                <a:gd name="connsiteX2" fmla="*/ 434467 w 434467"/>
                <a:gd name="connsiteY2" fmla="*/ 96151 h 192302"/>
                <a:gd name="connsiteX3" fmla="*/ 296291 w 434467"/>
                <a:gd name="connsiteY3" fmla="*/ 192301 h 192302"/>
                <a:gd name="connsiteX4" fmla="*/ 0 w 434467"/>
                <a:gd name="connsiteY4" fmla="*/ 94246 h 192302"/>
                <a:gd name="connsiteX0" fmla="*/ 6194 w 440661"/>
                <a:gd name="connsiteY0" fmla="*/ 94607 h 192663"/>
                <a:gd name="connsiteX1" fmla="*/ 116995 w 440661"/>
                <a:gd name="connsiteY1" fmla="*/ 64784 h 192663"/>
                <a:gd name="connsiteX2" fmla="*/ 302485 w 440661"/>
                <a:gd name="connsiteY2" fmla="*/ 362 h 192663"/>
                <a:gd name="connsiteX3" fmla="*/ 440661 w 440661"/>
                <a:gd name="connsiteY3" fmla="*/ 96512 h 192663"/>
                <a:gd name="connsiteX4" fmla="*/ 302485 w 440661"/>
                <a:gd name="connsiteY4" fmla="*/ 192662 h 192663"/>
                <a:gd name="connsiteX5" fmla="*/ 6194 w 440661"/>
                <a:gd name="connsiteY5" fmla="*/ 94607 h 192663"/>
                <a:gd name="connsiteX0" fmla="*/ 186 w 434653"/>
                <a:gd name="connsiteY0" fmla="*/ 94607 h 193125"/>
                <a:gd name="connsiteX1" fmla="*/ 110987 w 434653"/>
                <a:gd name="connsiteY1" fmla="*/ 64784 h 193125"/>
                <a:gd name="connsiteX2" fmla="*/ 296477 w 434653"/>
                <a:gd name="connsiteY2" fmla="*/ 362 h 193125"/>
                <a:gd name="connsiteX3" fmla="*/ 434653 w 434653"/>
                <a:gd name="connsiteY3" fmla="*/ 96512 h 193125"/>
                <a:gd name="connsiteX4" fmla="*/ 296477 w 434653"/>
                <a:gd name="connsiteY4" fmla="*/ 192662 h 193125"/>
                <a:gd name="connsiteX5" fmla="*/ 135752 w 434653"/>
                <a:gd name="connsiteY5" fmla="*/ 131460 h 193125"/>
                <a:gd name="connsiteX6" fmla="*/ 186 w 434653"/>
                <a:gd name="connsiteY6" fmla="*/ 94607 h 193125"/>
                <a:gd name="connsiteX0" fmla="*/ 13390 w 447857"/>
                <a:gd name="connsiteY0" fmla="*/ 94596 h 193114"/>
                <a:gd name="connsiteX1" fmla="*/ 17511 w 447857"/>
                <a:gd name="connsiteY1" fmla="*/ 72394 h 193114"/>
                <a:gd name="connsiteX2" fmla="*/ 124191 w 447857"/>
                <a:gd name="connsiteY2" fmla="*/ 64773 h 193114"/>
                <a:gd name="connsiteX3" fmla="*/ 309681 w 447857"/>
                <a:gd name="connsiteY3" fmla="*/ 351 h 193114"/>
                <a:gd name="connsiteX4" fmla="*/ 447857 w 447857"/>
                <a:gd name="connsiteY4" fmla="*/ 96501 h 193114"/>
                <a:gd name="connsiteX5" fmla="*/ 309681 w 447857"/>
                <a:gd name="connsiteY5" fmla="*/ 192651 h 193114"/>
                <a:gd name="connsiteX6" fmla="*/ 148956 w 447857"/>
                <a:gd name="connsiteY6" fmla="*/ 131449 h 193114"/>
                <a:gd name="connsiteX7" fmla="*/ 13390 w 447857"/>
                <a:gd name="connsiteY7" fmla="*/ 94596 h 193114"/>
                <a:gd name="connsiteX0" fmla="*/ 13390 w 613592"/>
                <a:gd name="connsiteY0" fmla="*/ 94909 h 193154"/>
                <a:gd name="connsiteX1" fmla="*/ 17511 w 613592"/>
                <a:gd name="connsiteY1" fmla="*/ 72707 h 193154"/>
                <a:gd name="connsiteX2" fmla="*/ 124191 w 613592"/>
                <a:gd name="connsiteY2" fmla="*/ 65086 h 193154"/>
                <a:gd name="connsiteX3" fmla="*/ 309681 w 613592"/>
                <a:gd name="connsiteY3" fmla="*/ 664 h 193154"/>
                <a:gd name="connsiteX4" fmla="*/ 613592 w 613592"/>
                <a:gd name="connsiteY4" fmla="*/ 110149 h 193154"/>
                <a:gd name="connsiteX5" fmla="*/ 309681 w 613592"/>
                <a:gd name="connsiteY5" fmla="*/ 192964 h 193154"/>
                <a:gd name="connsiteX6" fmla="*/ 148956 w 613592"/>
                <a:gd name="connsiteY6" fmla="*/ 131762 h 193154"/>
                <a:gd name="connsiteX7" fmla="*/ 13390 w 613592"/>
                <a:gd name="connsiteY7" fmla="*/ 94909 h 193154"/>
                <a:gd name="connsiteX0" fmla="*/ 13390 w 617803"/>
                <a:gd name="connsiteY0" fmla="*/ 94382 h 192627"/>
                <a:gd name="connsiteX1" fmla="*/ 17511 w 617803"/>
                <a:gd name="connsiteY1" fmla="*/ 72180 h 192627"/>
                <a:gd name="connsiteX2" fmla="*/ 124191 w 617803"/>
                <a:gd name="connsiteY2" fmla="*/ 64559 h 192627"/>
                <a:gd name="connsiteX3" fmla="*/ 309681 w 617803"/>
                <a:gd name="connsiteY3" fmla="*/ 137 h 192627"/>
                <a:gd name="connsiteX4" fmla="*/ 442325 w 617803"/>
                <a:gd name="connsiteY4" fmla="*/ 49320 h 192627"/>
                <a:gd name="connsiteX5" fmla="*/ 613592 w 617803"/>
                <a:gd name="connsiteY5" fmla="*/ 109622 h 192627"/>
                <a:gd name="connsiteX6" fmla="*/ 309681 w 617803"/>
                <a:gd name="connsiteY6" fmla="*/ 192437 h 192627"/>
                <a:gd name="connsiteX7" fmla="*/ 148956 w 617803"/>
                <a:gd name="connsiteY7" fmla="*/ 131235 h 192627"/>
                <a:gd name="connsiteX8" fmla="*/ 13390 w 617803"/>
                <a:gd name="connsiteY8" fmla="*/ 94382 h 192627"/>
                <a:gd name="connsiteX0" fmla="*/ 13390 w 618034"/>
                <a:gd name="connsiteY0" fmla="*/ 94382 h 192627"/>
                <a:gd name="connsiteX1" fmla="*/ 17511 w 618034"/>
                <a:gd name="connsiteY1" fmla="*/ 72180 h 192627"/>
                <a:gd name="connsiteX2" fmla="*/ 124191 w 618034"/>
                <a:gd name="connsiteY2" fmla="*/ 64559 h 192627"/>
                <a:gd name="connsiteX3" fmla="*/ 309681 w 618034"/>
                <a:gd name="connsiteY3" fmla="*/ 137 h 192627"/>
                <a:gd name="connsiteX4" fmla="*/ 442325 w 618034"/>
                <a:gd name="connsiteY4" fmla="*/ 49320 h 192627"/>
                <a:gd name="connsiteX5" fmla="*/ 613592 w 618034"/>
                <a:gd name="connsiteY5" fmla="*/ 109622 h 192627"/>
                <a:gd name="connsiteX6" fmla="*/ 309681 w 618034"/>
                <a:gd name="connsiteY6" fmla="*/ 192437 h 192627"/>
                <a:gd name="connsiteX7" fmla="*/ 148956 w 618034"/>
                <a:gd name="connsiteY7" fmla="*/ 131235 h 192627"/>
                <a:gd name="connsiteX8" fmla="*/ 13390 w 618034"/>
                <a:gd name="connsiteY8" fmla="*/ 94382 h 192627"/>
                <a:gd name="connsiteX0" fmla="*/ 13390 w 618034"/>
                <a:gd name="connsiteY0" fmla="*/ 94382 h 192438"/>
                <a:gd name="connsiteX1" fmla="*/ 17511 w 618034"/>
                <a:gd name="connsiteY1" fmla="*/ 72180 h 192438"/>
                <a:gd name="connsiteX2" fmla="*/ 124191 w 618034"/>
                <a:gd name="connsiteY2" fmla="*/ 64559 h 192438"/>
                <a:gd name="connsiteX3" fmla="*/ 309681 w 618034"/>
                <a:gd name="connsiteY3" fmla="*/ 137 h 192438"/>
                <a:gd name="connsiteX4" fmla="*/ 442325 w 618034"/>
                <a:gd name="connsiteY4" fmla="*/ 49320 h 192438"/>
                <a:gd name="connsiteX5" fmla="*/ 613592 w 618034"/>
                <a:gd name="connsiteY5" fmla="*/ 109622 h 192438"/>
                <a:gd name="connsiteX6" fmla="*/ 491854 w 618034"/>
                <a:gd name="connsiteY6" fmla="*/ 129330 h 192438"/>
                <a:gd name="connsiteX7" fmla="*/ 309681 w 618034"/>
                <a:gd name="connsiteY7" fmla="*/ 192437 h 192438"/>
                <a:gd name="connsiteX8" fmla="*/ 148956 w 618034"/>
                <a:gd name="connsiteY8" fmla="*/ 131235 h 192438"/>
                <a:gd name="connsiteX9" fmla="*/ 13390 w 618034"/>
                <a:gd name="connsiteY9" fmla="*/ 94382 h 192438"/>
                <a:gd name="connsiteX0" fmla="*/ 13390 w 618034"/>
                <a:gd name="connsiteY0" fmla="*/ 104860 h 202916"/>
                <a:gd name="connsiteX1" fmla="*/ 17511 w 618034"/>
                <a:gd name="connsiteY1" fmla="*/ 82658 h 202916"/>
                <a:gd name="connsiteX2" fmla="*/ 124191 w 618034"/>
                <a:gd name="connsiteY2" fmla="*/ 75037 h 202916"/>
                <a:gd name="connsiteX3" fmla="*/ 302552 w 618034"/>
                <a:gd name="connsiteY3" fmla="*/ 105 h 202916"/>
                <a:gd name="connsiteX4" fmla="*/ 442325 w 618034"/>
                <a:gd name="connsiteY4" fmla="*/ 59798 h 202916"/>
                <a:gd name="connsiteX5" fmla="*/ 613592 w 618034"/>
                <a:gd name="connsiteY5" fmla="*/ 120100 h 202916"/>
                <a:gd name="connsiteX6" fmla="*/ 491854 w 618034"/>
                <a:gd name="connsiteY6" fmla="*/ 139808 h 202916"/>
                <a:gd name="connsiteX7" fmla="*/ 309681 w 618034"/>
                <a:gd name="connsiteY7" fmla="*/ 202915 h 202916"/>
                <a:gd name="connsiteX8" fmla="*/ 148956 w 618034"/>
                <a:gd name="connsiteY8" fmla="*/ 141713 h 202916"/>
                <a:gd name="connsiteX9" fmla="*/ 13390 w 618034"/>
                <a:gd name="connsiteY9" fmla="*/ 104860 h 202916"/>
                <a:gd name="connsiteX0" fmla="*/ 13390 w 618193"/>
                <a:gd name="connsiteY0" fmla="*/ 105293 h 203349"/>
                <a:gd name="connsiteX1" fmla="*/ 17511 w 618193"/>
                <a:gd name="connsiteY1" fmla="*/ 83091 h 203349"/>
                <a:gd name="connsiteX2" fmla="*/ 124191 w 618193"/>
                <a:gd name="connsiteY2" fmla="*/ 75470 h 203349"/>
                <a:gd name="connsiteX3" fmla="*/ 302552 w 618193"/>
                <a:gd name="connsiteY3" fmla="*/ 538 h 203349"/>
                <a:gd name="connsiteX4" fmla="*/ 448123 w 618193"/>
                <a:gd name="connsiteY4" fmla="*/ 45249 h 203349"/>
                <a:gd name="connsiteX5" fmla="*/ 613592 w 618193"/>
                <a:gd name="connsiteY5" fmla="*/ 120533 h 203349"/>
                <a:gd name="connsiteX6" fmla="*/ 491854 w 618193"/>
                <a:gd name="connsiteY6" fmla="*/ 140241 h 203349"/>
                <a:gd name="connsiteX7" fmla="*/ 309681 w 618193"/>
                <a:gd name="connsiteY7" fmla="*/ 203348 h 203349"/>
                <a:gd name="connsiteX8" fmla="*/ 148956 w 618193"/>
                <a:gd name="connsiteY8" fmla="*/ 142146 h 203349"/>
                <a:gd name="connsiteX9" fmla="*/ 13390 w 618193"/>
                <a:gd name="connsiteY9" fmla="*/ 105293 h 203349"/>
                <a:gd name="connsiteX0" fmla="*/ 13390 w 618134"/>
                <a:gd name="connsiteY0" fmla="*/ 105293 h 203349"/>
                <a:gd name="connsiteX1" fmla="*/ 17511 w 618134"/>
                <a:gd name="connsiteY1" fmla="*/ 83091 h 203349"/>
                <a:gd name="connsiteX2" fmla="*/ 124191 w 618134"/>
                <a:gd name="connsiteY2" fmla="*/ 75470 h 203349"/>
                <a:gd name="connsiteX3" fmla="*/ 302552 w 618134"/>
                <a:gd name="connsiteY3" fmla="*/ 538 h 203349"/>
                <a:gd name="connsiteX4" fmla="*/ 448123 w 618134"/>
                <a:gd name="connsiteY4" fmla="*/ 45249 h 203349"/>
                <a:gd name="connsiteX5" fmla="*/ 613592 w 618134"/>
                <a:gd name="connsiteY5" fmla="*/ 120533 h 203349"/>
                <a:gd name="connsiteX6" fmla="*/ 491854 w 618134"/>
                <a:gd name="connsiteY6" fmla="*/ 140241 h 203349"/>
                <a:gd name="connsiteX7" fmla="*/ 309681 w 618134"/>
                <a:gd name="connsiteY7" fmla="*/ 203348 h 203349"/>
                <a:gd name="connsiteX8" fmla="*/ 148956 w 618134"/>
                <a:gd name="connsiteY8" fmla="*/ 142146 h 203349"/>
                <a:gd name="connsiteX9" fmla="*/ 13390 w 618134"/>
                <a:gd name="connsiteY9" fmla="*/ 105293 h 203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8134" h="203349">
                  <a:moveTo>
                    <a:pt x="13390" y="105293"/>
                  </a:moveTo>
                  <a:cubicBezTo>
                    <a:pt x="-8518" y="95450"/>
                    <a:pt x="-956" y="88061"/>
                    <a:pt x="17511" y="83091"/>
                  </a:cubicBezTo>
                  <a:cubicBezTo>
                    <a:pt x="35978" y="78121"/>
                    <a:pt x="76684" y="89229"/>
                    <a:pt x="124191" y="75470"/>
                  </a:cubicBezTo>
                  <a:cubicBezTo>
                    <a:pt x="171698" y="61711"/>
                    <a:pt x="248563" y="5575"/>
                    <a:pt x="302552" y="538"/>
                  </a:cubicBezTo>
                  <a:cubicBezTo>
                    <a:pt x="356541" y="-4499"/>
                    <a:pt x="397471" y="27002"/>
                    <a:pt x="448123" y="45249"/>
                  </a:cubicBezTo>
                  <a:cubicBezTo>
                    <a:pt x="506124" y="57669"/>
                    <a:pt x="644907" y="95093"/>
                    <a:pt x="613592" y="120533"/>
                  </a:cubicBezTo>
                  <a:cubicBezTo>
                    <a:pt x="623434" y="137361"/>
                    <a:pt x="542506" y="126439"/>
                    <a:pt x="491854" y="140241"/>
                  </a:cubicBezTo>
                  <a:cubicBezTo>
                    <a:pt x="441202" y="154043"/>
                    <a:pt x="366831" y="203031"/>
                    <a:pt x="309681" y="203348"/>
                  </a:cubicBezTo>
                  <a:cubicBezTo>
                    <a:pt x="252531" y="203665"/>
                    <a:pt x="198338" y="158488"/>
                    <a:pt x="148956" y="142146"/>
                  </a:cubicBezTo>
                  <a:cubicBezTo>
                    <a:pt x="99574" y="125804"/>
                    <a:pt x="35298" y="115136"/>
                    <a:pt x="13390" y="105293"/>
                  </a:cubicBezTo>
                  <a:close/>
                </a:path>
              </a:pathLst>
            </a:custGeom>
            <a:gradFill flip="none" rotWithShape="1">
              <a:gsLst>
                <a:gs pos="10000">
                  <a:srgbClr val="FFEAD5"/>
                </a:gs>
                <a:gs pos="100000">
                  <a:srgbClr val="960000"/>
                </a:gs>
              </a:gsLst>
              <a:path path="rect">
                <a:fillToRect l="50000" t="50000" r="50000" b="50000"/>
              </a:path>
              <a:tileRect/>
            </a:gradFill>
            <a:ln w="6350" cap="flat" cmpd="sng" algn="ctr">
              <a:solidFill>
                <a:srgbClr val="AF373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 w="6350">
                  <a:solidFill>
                    <a:srgbClr val="000000"/>
                  </a:solidFill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76" name="Oval 775">
              <a:extLst>
                <a:ext uri="{FF2B5EF4-FFF2-40B4-BE49-F238E27FC236}">
                  <a16:creationId xmlns:a16="http://schemas.microsoft.com/office/drawing/2014/main" id="{951BA15A-F9FD-1FC6-60F9-BE5A33E7264B}"/>
                </a:ext>
              </a:extLst>
            </p:cNvPr>
            <p:cNvSpPr/>
            <p:nvPr/>
          </p:nvSpPr>
          <p:spPr>
            <a:xfrm rot="5460000">
              <a:off x="4671886" y="2251432"/>
              <a:ext cx="75091" cy="86199"/>
            </a:xfrm>
            <a:prstGeom prst="ellipse">
              <a:avLst/>
            </a:prstGeom>
            <a:gradFill flip="none" rotWithShape="1">
              <a:gsLst>
                <a:gs pos="14000">
                  <a:srgbClr val="FFBDBD"/>
                </a:gs>
                <a:gs pos="55000">
                  <a:srgbClr val="8E0000"/>
                </a:gs>
                <a:gs pos="100000">
                  <a:srgbClr val="760000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777" name="Group 776">
            <a:extLst>
              <a:ext uri="{FF2B5EF4-FFF2-40B4-BE49-F238E27FC236}">
                <a16:creationId xmlns:a16="http://schemas.microsoft.com/office/drawing/2014/main" id="{39B9A226-20C8-D304-B61C-1F07701BAF9C}"/>
              </a:ext>
            </a:extLst>
          </p:cNvPr>
          <p:cNvGrpSpPr/>
          <p:nvPr/>
        </p:nvGrpSpPr>
        <p:grpSpPr>
          <a:xfrm>
            <a:off x="4860146" y="3646623"/>
            <a:ext cx="190586" cy="500768"/>
            <a:chOff x="4805642" y="1596619"/>
            <a:chExt cx="190586" cy="500768"/>
          </a:xfrm>
        </p:grpSpPr>
        <p:sp>
          <p:nvSpPr>
            <p:cNvPr id="778" name="Oval 42">
              <a:extLst>
                <a:ext uri="{FF2B5EF4-FFF2-40B4-BE49-F238E27FC236}">
                  <a16:creationId xmlns:a16="http://schemas.microsoft.com/office/drawing/2014/main" id="{E17E5714-200E-4A0A-5FF6-418647B8EBA0}"/>
                </a:ext>
              </a:extLst>
            </p:cNvPr>
            <p:cNvSpPr/>
            <p:nvPr/>
          </p:nvSpPr>
          <p:spPr>
            <a:xfrm rot="5296810">
              <a:off x="4650551" y="1751710"/>
              <a:ext cx="500768" cy="190586"/>
            </a:xfrm>
            <a:custGeom>
              <a:avLst/>
              <a:gdLst>
                <a:gd name="connsiteX0" fmla="*/ 0 w 276351"/>
                <a:gd name="connsiteY0" fmla="*/ 96150 h 192300"/>
                <a:gd name="connsiteX1" fmla="*/ 138176 w 276351"/>
                <a:gd name="connsiteY1" fmla="*/ 0 h 192300"/>
                <a:gd name="connsiteX2" fmla="*/ 276352 w 276351"/>
                <a:gd name="connsiteY2" fmla="*/ 96150 h 192300"/>
                <a:gd name="connsiteX3" fmla="*/ 138176 w 276351"/>
                <a:gd name="connsiteY3" fmla="*/ 192300 h 192300"/>
                <a:gd name="connsiteX4" fmla="*/ 0 w 276351"/>
                <a:gd name="connsiteY4" fmla="*/ 96150 h 192300"/>
                <a:gd name="connsiteX0" fmla="*/ 0 w 434467"/>
                <a:gd name="connsiteY0" fmla="*/ 94246 h 192302"/>
                <a:gd name="connsiteX1" fmla="*/ 296291 w 434467"/>
                <a:gd name="connsiteY1" fmla="*/ 1 h 192302"/>
                <a:gd name="connsiteX2" fmla="*/ 434467 w 434467"/>
                <a:gd name="connsiteY2" fmla="*/ 96151 h 192302"/>
                <a:gd name="connsiteX3" fmla="*/ 296291 w 434467"/>
                <a:gd name="connsiteY3" fmla="*/ 192301 h 192302"/>
                <a:gd name="connsiteX4" fmla="*/ 0 w 434467"/>
                <a:gd name="connsiteY4" fmla="*/ 94246 h 192302"/>
                <a:gd name="connsiteX0" fmla="*/ 6194 w 440661"/>
                <a:gd name="connsiteY0" fmla="*/ 94607 h 192663"/>
                <a:gd name="connsiteX1" fmla="*/ 116995 w 440661"/>
                <a:gd name="connsiteY1" fmla="*/ 64784 h 192663"/>
                <a:gd name="connsiteX2" fmla="*/ 302485 w 440661"/>
                <a:gd name="connsiteY2" fmla="*/ 362 h 192663"/>
                <a:gd name="connsiteX3" fmla="*/ 440661 w 440661"/>
                <a:gd name="connsiteY3" fmla="*/ 96512 h 192663"/>
                <a:gd name="connsiteX4" fmla="*/ 302485 w 440661"/>
                <a:gd name="connsiteY4" fmla="*/ 192662 h 192663"/>
                <a:gd name="connsiteX5" fmla="*/ 6194 w 440661"/>
                <a:gd name="connsiteY5" fmla="*/ 94607 h 192663"/>
                <a:gd name="connsiteX0" fmla="*/ 186 w 434653"/>
                <a:gd name="connsiteY0" fmla="*/ 94607 h 193125"/>
                <a:gd name="connsiteX1" fmla="*/ 110987 w 434653"/>
                <a:gd name="connsiteY1" fmla="*/ 64784 h 193125"/>
                <a:gd name="connsiteX2" fmla="*/ 296477 w 434653"/>
                <a:gd name="connsiteY2" fmla="*/ 362 h 193125"/>
                <a:gd name="connsiteX3" fmla="*/ 434653 w 434653"/>
                <a:gd name="connsiteY3" fmla="*/ 96512 h 193125"/>
                <a:gd name="connsiteX4" fmla="*/ 296477 w 434653"/>
                <a:gd name="connsiteY4" fmla="*/ 192662 h 193125"/>
                <a:gd name="connsiteX5" fmla="*/ 135752 w 434653"/>
                <a:gd name="connsiteY5" fmla="*/ 131460 h 193125"/>
                <a:gd name="connsiteX6" fmla="*/ 186 w 434653"/>
                <a:gd name="connsiteY6" fmla="*/ 94607 h 193125"/>
                <a:gd name="connsiteX0" fmla="*/ 13390 w 447857"/>
                <a:gd name="connsiteY0" fmla="*/ 94596 h 193114"/>
                <a:gd name="connsiteX1" fmla="*/ 17511 w 447857"/>
                <a:gd name="connsiteY1" fmla="*/ 72394 h 193114"/>
                <a:gd name="connsiteX2" fmla="*/ 124191 w 447857"/>
                <a:gd name="connsiteY2" fmla="*/ 64773 h 193114"/>
                <a:gd name="connsiteX3" fmla="*/ 309681 w 447857"/>
                <a:gd name="connsiteY3" fmla="*/ 351 h 193114"/>
                <a:gd name="connsiteX4" fmla="*/ 447857 w 447857"/>
                <a:gd name="connsiteY4" fmla="*/ 96501 h 193114"/>
                <a:gd name="connsiteX5" fmla="*/ 309681 w 447857"/>
                <a:gd name="connsiteY5" fmla="*/ 192651 h 193114"/>
                <a:gd name="connsiteX6" fmla="*/ 148956 w 447857"/>
                <a:gd name="connsiteY6" fmla="*/ 131449 h 193114"/>
                <a:gd name="connsiteX7" fmla="*/ 13390 w 447857"/>
                <a:gd name="connsiteY7" fmla="*/ 94596 h 193114"/>
                <a:gd name="connsiteX0" fmla="*/ 13390 w 613592"/>
                <a:gd name="connsiteY0" fmla="*/ 94909 h 193154"/>
                <a:gd name="connsiteX1" fmla="*/ 17511 w 613592"/>
                <a:gd name="connsiteY1" fmla="*/ 72707 h 193154"/>
                <a:gd name="connsiteX2" fmla="*/ 124191 w 613592"/>
                <a:gd name="connsiteY2" fmla="*/ 65086 h 193154"/>
                <a:gd name="connsiteX3" fmla="*/ 309681 w 613592"/>
                <a:gd name="connsiteY3" fmla="*/ 664 h 193154"/>
                <a:gd name="connsiteX4" fmla="*/ 613592 w 613592"/>
                <a:gd name="connsiteY4" fmla="*/ 110149 h 193154"/>
                <a:gd name="connsiteX5" fmla="*/ 309681 w 613592"/>
                <a:gd name="connsiteY5" fmla="*/ 192964 h 193154"/>
                <a:gd name="connsiteX6" fmla="*/ 148956 w 613592"/>
                <a:gd name="connsiteY6" fmla="*/ 131762 h 193154"/>
                <a:gd name="connsiteX7" fmla="*/ 13390 w 613592"/>
                <a:gd name="connsiteY7" fmla="*/ 94909 h 193154"/>
                <a:gd name="connsiteX0" fmla="*/ 13390 w 617803"/>
                <a:gd name="connsiteY0" fmla="*/ 94382 h 192627"/>
                <a:gd name="connsiteX1" fmla="*/ 17511 w 617803"/>
                <a:gd name="connsiteY1" fmla="*/ 72180 h 192627"/>
                <a:gd name="connsiteX2" fmla="*/ 124191 w 617803"/>
                <a:gd name="connsiteY2" fmla="*/ 64559 h 192627"/>
                <a:gd name="connsiteX3" fmla="*/ 309681 w 617803"/>
                <a:gd name="connsiteY3" fmla="*/ 137 h 192627"/>
                <a:gd name="connsiteX4" fmla="*/ 442325 w 617803"/>
                <a:gd name="connsiteY4" fmla="*/ 49320 h 192627"/>
                <a:gd name="connsiteX5" fmla="*/ 613592 w 617803"/>
                <a:gd name="connsiteY5" fmla="*/ 109622 h 192627"/>
                <a:gd name="connsiteX6" fmla="*/ 309681 w 617803"/>
                <a:gd name="connsiteY6" fmla="*/ 192437 h 192627"/>
                <a:gd name="connsiteX7" fmla="*/ 148956 w 617803"/>
                <a:gd name="connsiteY7" fmla="*/ 131235 h 192627"/>
                <a:gd name="connsiteX8" fmla="*/ 13390 w 617803"/>
                <a:gd name="connsiteY8" fmla="*/ 94382 h 192627"/>
                <a:gd name="connsiteX0" fmla="*/ 13390 w 618034"/>
                <a:gd name="connsiteY0" fmla="*/ 94382 h 192627"/>
                <a:gd name="connsiteX1" fmla="*/ 17511 w 618034"/>
                <a:gd name="connsiteY1" fmla="*/ 72180 h 192627"/>
                <a:gd name="connsiteX2" fmla="*/ 124191 w 618034"/>
                <a:gd name="connsiteY2" fmla="*/ 64559 h 192627"/>
                <a:gd name="connsiteX3" fmla="*/ 309681 w 618034"/>
                <a:gd name="connsiteY3" fmla="*/ 137 h 192627"/>
                <a:gd name="connsiteX4" fmla="*/ 442325 w 618034"/>
                <a:gd name="connsiteY4" fmla="*/ 49320 h 192627"/>
                <a:gd name="connsiteX5" fmla="*/ 613592 w 618034"/>
                <a:gd name="connsiteY5" fmla="*/ 109622 h 192627"/>
                <a:gd name="connsiteX6" fmla="*/ 309681 w 618034"/>
                <a:gd name="connsiteY6" fmla="*/ 192437 h 192627"/>
                <a:gd name="connsiteX7" fmla="*/ 148956 w 618034"/>
                <a:gd name="connsiteY7" fmla="*/ 131235 h 192627"/>
                <a:gd name="connsiteX8" fmla="*/ 13390 w 618034"/>
                <a:gd name="connsiteY8" fmla="*/ 94382 h 192627"/>
                <a:gd name="connsiteX0" fmla="*/ 13390 w 618034"/>
                <a:gd name="connsiteY0" fmla="*/ 94382 h 192438"/>
                <a:gd name="connsiteX1" fmla="*/ 17511 w 618034"/>
                <a:gd name="connsiteY1" fmla="*/ 72180 h 192438"/>
                <a:gd name="connsiteX2" fmla="*/ 124191 w 618034"/>
                <a:gd name="connsiteY2" fmla="*/ 64559 h 192438"/>
                <a:gd name="connsiteX3" fmla="*/ 309681 w 618034"/>
                <a:gd name="connsiteY3" fmla="*/ 137 h 192438"/>
                <a:gd name="connsiteX4" fmla="*/ 442325 w 618034"/>
                <a:gd name="connsiteY4" fmla="*/ 49320 h 192438"/>
                <a:gd name="connsiteX5" fmla="*/ 613592 w 618034"/>
                <a:gd name="connsiteY5" fmla="*/ 109622 h 192438"/>
                <a:gd name="connsiteX6" fmla="*/ 491854 w 618034"/>
                <a:gd name="connsiteY6" fmla="*/ 129330 h 192438"/>
                <a:gd name="connsiteX7" fmla="*/ 309681 w 618034"/>
                <a:gd name="connsiteY7" fmla="*/ 192437 h 192438"/>
                <a:gd name="connsiteX8" fmla="*/ 148956 w 618034"/>
                <a:gd name="connsiteY8" fmla="*/ 131235 h 192438"/>
                <a:gd name="connsiteX9" fmla="*/ 13390 w 618034"/>
                <a:gd name="connsiteY9" fmla="*/ 94382 h 192438"/>
                <a:gd name="connsiteX0" fmla="*/ 13390 w 618034"/>
                <a:gd name="connsiteY0" fmla="*/ 104860 h 202916"/>
                <a:gd name="connsiteX1" fmla="*/ 17511 w 618034"/>
                <a:gd name="connsiteY1" fmla="*/ 82658 h 202916"/>
                <a:gd name="connsiteX2" fmla="*/ 124191 w 618034"/>
                <a:gd name="connsiteY2" fmla="*/ 75037 h 202916"/>
                <a:gd name="connsiteX3" fmla="*/ 302552 w 618034"/>
                <a:gd name="connsiteY3" fmla="*/ 105 h 202916"/>
                <a:gd name="connsiteX4" fmla="*/ 442325 w 618034"/>
                <a:gd name="connsiteY4" fmla="*/ 59798 h 202916"/>
                <a:gd name="connsiteX5" fmla="*/ 613592 w 618034"/>
                <a:gd name="connsiteY5" fmla="*/ 120100 h 202916"/>
                <a:gd name="connsiteX6" fmla="*/ 491854 w 618034"/>
                <a:gd name="connsiteY6" fmla="*/ 139808 h 202916"/>
                <a:gd name="connsiteX7" fmla="*/ 309681 w 618034"/>
                <a:gd name="connsiteY7" fmla="*/ 202915 h 202916"/>
                <a:gd name="connsiteX8" fmla="*/ 148956 w 618034"/>
                <a:gd name="connsiteY8" fmla="*/ 141713 h 202916"/>
                <a:gd name="connsiteX9" fmla="*/ 13390 w 618034"/>
                <a:gd name="connsiteY9" fmla="*/ 104860 h 202916"/>
                <a:gd name="connsiteX0" fmla="*/ 13390 w 618193"/>
                <a:gd name="connsiteY0" fmla="*/ 105293 h 203349"/>
                <a:gd name="connsiteX1" fmla="*/ 17511 w 618193"/>
                <a:gd name="connsiteY1" fmla="*/ 83091 h 203349"/>
                <a:gd name="connsiteX2" fmla="*/ 124191 w 618193"/>
                <a:gd name="connsiteY2" fmla="*/ 75470 h 203349"/>
                <a:gd name="connsiteX3" fmla="*/ 302552 w 618193"/>
                <a:gd name="connsiteY3" fmla="*/ 538 h 203349"/>
                <a:gd name="connsiteX4" fmla="*/ 448123 w 618193"/>
                <a:gd name="connsiteY4" fmla="*/ 45249 h 203349"/>
                <a:gd name="connsiteX5" fmla="*/ 613592 w 618193"/>
                <a:gd name="connsiteY5" fmla="*/ 120533 h 203349"/>
                <a:gd name="connsiteX6" fmla="*/ 491854 w 618193"/>
                <a:gd name="connsiteY6" fmla="*/ 140241 h 203349"/>
                <a:gd name="connsiteX7" fmla="*/ 309681 w 618193"/>
                <a:gd name="connsiteY7" fmla="*/ 203348 h 203349"/>
                <a:gd name="connsiteX8" fmla="*/ 148956 w 618193"/>
                <a:gd name="connsiteY8" fmla="*/ 142146 h 203349"/>
                <a:gd name="connsiteX9" fmla="*/ 13390 w 618193"/>
                <a:gd name="connsiteY9" fmla="*/ 105293 h 203349"/>
                <a:gd name="connsiteX0" fmla="*/ 13390 w 618134"/>
                <a:gd name="connsiteY0" fmla="*/ 105293 h 203349"/>
                <a:gd name="connsiteX1" fmla="*/ 17511 w 618134"/>
                <a:gd name="connsiteY1" fmla="*/ 83091 h 203349"/>
                <a:gd name="connsiteX2" fmla="*/ 124191 w 618134"/>
                <a:gd name="connsiteY2" fmla="*/ 75470 h 203349"/>
                <a:gd name="connsiteX3" fmla="*/ 302552 w 618134"/>
                <a:gd name="connsiteY3" fmla="*/ 538 h 203349"/>
                <a:gd name="connsiteX4" fmla="*/ 448123 w 618134"/>
                <a:gd name="connsiteY4" fmla="*/ 45249 h 203349"/>
                <a:gd name="connsiteX5" fmla="*/ 613592 w 618134"/>
                <a:gd name="connsiteY5" fmla="*/ 120533 h 203349"/>
                <a:gd name="connsiteX6" fmla="*/ 491854 w 618134"/>
                <a:gd name="connsiteY6" fmla="*/ 140241 h 203349"/>
                <a:gd name="connsiteX7" fmla="*/ 309681 w 618134"/>
                <a:gd name="connsiteY7" fmla="*/ 203348 h 203349"/>
                <a:gd name="connsiteX8" fmla="*/ 148956 w 618134"/>
                <a:gd name="connsiteY8" fmla="*/ 142146 h 203349"/>
                <a:gd name="connsiteX9" fmla="*/ 13390 w 618134"/>
                <a:gd name="connsiteY9" fmla="*/ 105293 h 203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8134" h="203349">
                  <a:moveTo>
                    <a:pt x="13390" y="105293"/>
                  </a:moveTo>
                  <a:cubicBezTo>
                    <a:pt x="-8518" y="95450"/>
                    <a:pt x="-956" y="88061"/>
                    <a:pt x="17511" y="83091"/>
                  </a:cubicBezTo>
                  <a:cubicBezTo>
                    <a:pt x="35978" y="78121"/>
                    <a:pt x="76684" y="89229"/>
                    <a:pt x="124191" y="75470"/>
                  </a:cubicBezTo>
                  <a:cubicBezTo>
                    <a:pt x="171698" y="61711"/>
                    <a:pt x="248563" y="5575"/>
                    <a:pt x="302552" y="538"/>
                  </a:cubicBezTo>
                  <a:cubicBezTo>
                    <a:pt x="356541" y="-4499"/>
                    <a:pt x="397471" y="27002"/>
                    <a:pt x="448123" y="45249"/>
                  </a:cubicBezTo>
                  <a:cubicBezTo>
                    <a:pt x="506124" y="57669"/>
                    <a:pt x="644907" y="95093"/>
                    <a:pt x="613592" y="120533"/>
                  </a:cubicBezTo>
                  <a:cubicBezTo>
                    <a:pt x="623434" y="137361"/>
                    <a:pt x="542506" y="126439"/>
                    <a:pt x="491854" y="140241"/>
                  </a:cubicBezTo>
                  <a:cubicBezTo>
                    <a:pt x="441202" y="154043"/>
                    <a:pt x="366831" y="203031"/>
                    <a:pt x="309681" y="203348"/>
                  </a:cubicBezTo>
                  <a:cubicBezTo>
                    <a:pt x="252531" y="203665"/>
                    <a:pt x="198338" y="158488"/>
                    <a:pt x="148956" y="142146"/>
                  </a:cubicBezTo>
                  <a:cubicBezTo>
                    <a:pt x="99574" y="125804"/>
                    <a:pt x="35298" y="115136"/>
                    <a:pt x="13390" y="105293"/>
                  </a:cubicBezTo>
                  <a:close/>
                </a:path>
              </a:pathLst>
            </a:custGeom>
            <a:gradFill flip="none" rotWithShape="1">
              <a:gsLst>
                <a:gs pos="10000">
                  <a:srgbClr val="FFEAD5"/>
                </a:gs>
                <a:gs pos="100000">
                  <a:srgbClr val="960000"/>
                </a:gs>
              </a:gsLst>
              <a:path path="rect">
                <a:fillToRect l="50000" t="50000" r="50000" b="50000"/>
              </a:path>
              <a:tileRect/>
            </a:gradFill>
            <a:ln w="6350" cap="flat" cmpd="sng" algn="ctr">
              <a:solidFill>
                <a:srgbClr val="AF373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 w="6350">
                  <a:solidFill>
                    <a:srgbClr val="000000"/>
                  </a:solidFill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79" name="Oval 778">
              <a:extLst>
                <a:ext uri="{FF2B5EF4-FFF2-40B4-BE49-F238E27FC236}">
                  <a16:creationId xmlns:a16="http://schemas.microsoft.com/office/drawing/2014/main" id="{BF9D0B49-340C-78BB-A435-B39FD9F2A375}"/>
                </a:ext>
              </a:extLst>
            </p:cNvPr>
            <p:cNvSpPr/>
            <p:nvPr/>
          </p:nvSpPr>
          <p:spPr>
            <a:xfrm rot="5460000">
              <a:off x="4857869" y="1806557"/>
              <a:ext cx="75091" cy="86199"/>
            </a:xfrm>
            <a:prstGeom prst="ellipse">
              <a:avLst/>
            </a:prstGeom>
            <a:gradFill flip="none" rotWithShape="1">
              <a:gsLst>
                <a:gs pos="14000">
                  <a:srgbClr val="FFBDBD"/>
                </a:gs>
                <a:gs pos="55000">
                  <a:srgbClr val="8E0000"/>
                </a:gs>
                <a:gs pos="100000">
                  <a:srgbClr val="760000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780" name="Group 779">
            <a:extLst>
              <a:ext uri="{FF2B5EF4-FFF2-40B4-BE49-F238E27FC236}">
                <a16:creationId xmlns:a16="http://schemas.microsoft.com/office/drawing/2014/main" id="{84A0C583-5871-F569-F854-F7D2F3B68B0A}"/>
              </a:ext>
            </a:extLst>
          </p:cNvPr>
          <p:cNvGrpSpPr/>
          <p:nvPr/>
        </p:nvGrpSpPr>
        <p:grpSpPr>
          <a:xfrm>
            <a:off x="4767439" y="4350873"/>
            <a:ext cx="190586" cy="500768"/>
            <a:chOff x="4712935" y="2300869"/>
            <a:chExt cx="190586" cy="500768"/>
          </a:xfrm>
        </p:grpSpPr>
        <p:sp>
          <p:nvSpPr>
            <p:cNvPr id="781" name="Oval 42">
              <a:extLst>
                <a:ext uri="{FF2B5EF4-FFF2-40B4-BE49-F238E27FC236}">
                  <a16:creationId xmlns:a16="http://schemas.microsoft.com/office/drawing/2014/main" id="{1B3B4B84-50EE-E0AB-7BC8-C1D66A124CA8}"/>
                </a:ext>
              </a:extLst>
            </p:cNvPr>
            <p:cNvSpPr/>
            <p:nvPr/>
          </p:nvSpPr>
          <p:spPr>
            <a:xfrm rot="5296810">
              <a:off x="4557844" y="2455960"/>
              <a:ext cx="500768" cy="190586"/>
            </a:xfrm>
            <a:custGeom>
              <a:avLst/>
              <a:gdLst>
                <a:gd name="connsiteX0" fmla="*/ 0 w 276351"/>
                <a:gd name="connsiteY0" fmla="*/ 96150 h 192300"/>
                <a:gd name="connsiteX1" fmla="*/ 138176 w 276351"/>
                <a:gd name="connsiteY1" fmla="*/ 0 h 192300"/>
                <a:gd name="connsiteX2" fmla="*/ 276352 w 276351"/>
                <a:gd name="connsiteY2" fmla="*/ 96150 h 192300"/>
                <a:gd name="connsiteX3" fmla="*/ 138176 w 276351"/>
                <a:gd name="connsiteY3" fmla="*/ 192300 h 192300"/>
                <a:gd name="connsiteX4" fmla="*/ 0 w 276351"/>
                <a:gd name="connsiteY4" fmla="*/ 96150 h 192300"/>
                <a:gd name="connsiteX0" fmla="*/ 0 w 434467"/>
                <a:gd name="connsiteY0" fmla="*/ 94246 h 192302"/>
                <a:gd name="connsiteX1" fmla="*/ 296291 w 434467"/>
                <a:gd name="connsiteY1" fmla="*/ 1 h 192302"/>
                <a:gd name="connsiteX2" fmla="*/ 434467 w 434467"/>
                <a:gd name="connsiteY2" fmla="*/ 96151 h 192302"/>
                <a:gd name="connsiteX3" fmla="*/ 296291 w 434467"/>
                <a:gd name="connsiteY3" fmla="*/ 192301 h 192302"/>
                <a:gd name="connsiteX4" fmla="*/ 0 w 434467"/>
                <a:gd name="connsiteY4" fmla="*/ 94246 h 192302"/>
                <a:gd name="connsiteX0" fmla="*/ 6194 w 440661"/>
                <a:gd name="connsiteY0" fmla="*/ 94607 h 192663"/>
                <a:gd name="connsiteX1" fmla="*/ 116995 w 440661"/>
                <a:gd name="connsiteY1" fmla="*/ 64784 h 192663"/>
                <a:gd name="connsiteX2" fmla="*/ 302485 w 440661"/>
                <a:gd name="connsiteY2" fmla="*/ 362 h 192663"/>
                <a:gd name="connsiteX3" fmla="*/ 440661 w 440661"/>
                <a:gd name="connsiteY3" fmla="*/ 96512 h 192663"/>
                <a:gd name="connsiteX4" fmla="*/ 302485 w 440661"/>
                <a:gd name="connsiteY4" fmla="*/ 192662 h 192663"/>
                <a:gd name="connsiteX5" fmla="*/ 6194 w 440661"/>
                <a:gd name="connsiteY5" fmla="*/ 94607 h 192663"/>
                <a:gd name="connsiteX0" fmla="*/ 186 w 434653"/>
                <a:gd name="connsiteY0" fmla="*/ 94607 h 193125"/>
                <a:gd name="connsiteX1" fmla="*/ 110987 w 434653"/>
                <a:gd name="connsiteY1" fmla="*/ 64784 h 193125"/>
                <a:gd name="connsiteX2" fmla="*/ 296477 w 434653"/>
                <a:gd name="connsiteY2" fmla="*/ 362 h 193125"/>
                <a:gd name="connsiteX3" fmla="*/ 434653 w 434653"/>
                <a:gd name="connsiteY3" fmla="*/ 96512 h 193125"/>
                <a:gd name="connsiteX4" fmla="*/ 296477 w 434653"/>
                <a:gd name="connsiteY4" fmla="*/ 192662 h 193125"/>
                <a:gd name="connsiteX5" fmla="*/ 135752 w 434653"/>
                <a:gd name="connsiteY5" fmla="*/ 131460 h 193125"/>
                <a:gd name="connsiteX6" fmla="*/ 186 w 434653"/>
                <a:gd name="connsiteY6" fmla="*/ 94607 h 193125"/>
                <a:gd name="connsiteX0" fmla="*/ 13390 w 447857"/>
                <a:gd name="connsiteY0" fmla="*/ 94596 h 193114"/>
                <a:gd name="connsiteX1" fmla="*/ 17511 w 447857"/>
                <a:gd name="connsiteY1" fmla="*/ 72394 h 193114"/>
                <a:gd name="connsiteX2" fmla="*/ 124191 w 447857"/>
                <a:gd name="connsiteY2" fmla="*/ 64773 h 193114"/>
                <a:gd name="connsiteX3" fmla="*/ 309681 w 447857"/>
                <a:gd name="connsiteY3" fmla="*/ 351 h 193114"/>
                <a:gd name="connsiteX4" fmla="*/ 447857 w 447857"/>
                <a:gd name="connsiteY4" fmla="*/ 96501 h 193114"/>
                <a:gd name="connsiteX5" fmla="*/ 309681 w 447857"/>
                <a:gd name="connsiteY5" fmla="*/ 192651 h 193114"/>
                <a:gd name="connsiteX6" fmla="*/ 148956 w 447857"/>
                <a:gd name="connsiteY6" fmla="*/ 131449 h 193114"/>
                <a:gd name="connsiteX7" fmla="*/ 13390 w 447857"/>
                <a:gd name="connsiteY7" fmla="*/ 94596 h 193114"/>
                <a:gd name="connsiteX0" fmla="*/ 13390 w 613592"/>
                <a:gd name="connsiteY0" fmla="*/ 94909 h 193154"/>
                <a:gd name="connsiteX1" fmla="*/ 17511 w 613592"/>
                <a:gd name="connsiteY1" fmla="*/ 72707 h 193154"/>
                <a:gd name="connsiteX2" fmla="*/ 124191 w 613592"/>
                <a:gd name="connsiteY2" fmla="*/ 65086 h 193154"/>
                <a:gd name="connsiteX3" fmla="*/ 309681 w 613592"/>
                <a:gd name="connsiteY3" fmla="*/ 664 h 193154"/>
                <a:gd name="connsiteX4" fmla="*/ 613592 w 613592"/>
                <a:gd name="connsiteY4" fmla="*/ 110149 h 193154"/>
                <a:gd name="connsiteX5" fmla="*/ 309681 w 613592"/>
                <a:gd name="connsiteY5" fmla="*/ 192964 h 193154"/>
                <a:gd name="connsiteX6" fmla="*/ 148956 w 613592"/>
                <a:gd name="connsiteY6" fmla="*/ 131762 h 193154"/>
                <a:gd name="connsiteX7" fmla="*/ 13390 w 613592"/>
                <a:gd name="connsiteY7" fmla="*/ 94909 h 193154"/>
                <a:gd name="connsiteX0" fmla="*/ 13390 w 617803"/>
                <a:gd name="connsiteY0" fmla="*/ 94382 h 192627"/>
                <a:gd name="connsiteX1" fmla="*/ 17511 w 617803"/>
                <a:gd name="connsiteY1" fmla="*/ 72180 h 192627"/>
                <a:gd name="connsiteX2" fmla="*/ 124191 w 617803"/>
                <a:gd name="connsiteY2" fmla="*/ 64559 h 192627"/>
                <a:gd name="connsiteX3" fmla="*/ 309681 w 617803"/>
                <a:gd name="connsiteY3" fmla="*/ 137 h 192627"/>
                <a:gd name="connsiteX4" fmla="*/ 442325 w 617803"/>
                <a:gd name="connsiteY4" fmla="*/ 49320 h 192627"/>
                <a:gd name="connsiteX5" fmla="*/ 613592 w 617803"/>
                <a:gd name="connsiteY5" fmla="*/ 109622 h 192627"/>
                <a:gd name="connsiteX6" fmla="*/ 309681 w 617803"/>
                <a:gd name="connsiteY6" fmla="*/ 192437 h 192627"/>
                <a:gd name="connsiteX7" fmla="*/ 148956 w 617803"/>
                <a:gd name="connsiteY7" fmla="*/ 131235 h 192627"/>
                <a:gd name="connsiteX8" fmla="*/ 13390 w 617803"/>
                <a:gd name="connsiteY8" fmla="*/ 94382 h 192627"/>
                <a:gd name="connsiteX0" fmla="*/ 13390 w 618034"/>
                <a:gd name="connsiteY0" fmla="*/ 94382 h 192627"/>
                <a:gd name="connsiteX1" fmla="*/ 17511 w 618034"/>
                <a:gd name="connsiteY1" fmla="*/ 72180 h 192627"/>
                <a:gd name="connsiteX2" fmla="*/ 124191 w 618034"/>
                <a:gd name="connsiteY2" fmla="*/ 64559 h 192627"/>
                <a:gd name="connsiteX3" fmla="*/ 309681 w 618034"/>
                <a:gd name="connsiteY3" fmla="*/ 137 h 192627"/>
                <a:gd name="connsiteX4" fmla="*/ 442325 w 618034"/>
                <a:gd name="connsiteY4" fmla="*/ 49320 h 192627"/>
                <a:gd name="connsiteX5" fmla="*/ 613592 w 618034"/>
                <a:gd name="connsiteY5" fmla="*/ 109622 h 192627"/>
                <a:gd name="connsiteX6" fmla="*/ 309681 w 618034"/>
                <a:gd name="connsiteY6" fmla="*/ 192437 h 192627"/>
                <a:gd name="connsiteX7" fmla="*/ 148956 w 618034"/>
                <a:gd name="connsiteY7" fmla="*/ 131235 h 192627"/>
                <a:gd name="connsiteX8" fmla="*/ 13390 w 618034"/>
                <a:gd name="connsiteY8" fmla="*/ 94382 h 192627"/>
                <a:gd name="connsiteX0" fmla="*/ 13390 w 618034"/>
                <a:gd name="connsiteY0" fmla="*/ 94382 h 192438"/>
                <a:gd name="connsiteX1" fmla="*/ 17511 w 618034"/>
                <a:gd name="connsiteY1" fmla="*/ 72180 h 192438"/>
                <a:gd name="connsiteX2" fmla="*/ 124191 w 618034"/>
                <a:gd name="connsiteY2" fmla="*/ 64559 h 192438"/>
                <a:gd name="connsiteX3" fmla="*/ 309681 w 618034"/>
                <a:gd name="connsiteY3" fmla="*/ 137 h 192438"/>
                <a:gd name="connsiteX4" fmla="*/ 442325 w 618034"/>
                <a:gd name="connsiteY4" fmla="*/ 49320 h 192438"/>
                <a:gd name="connsiteX5" fmla="*/ 613592 w 618034"/>
                <a:gd name="connsiteY5" fmla="*/ 109622 h 192438"/>
                <a:gd name="connsiteX6" fmla="*/ 491854 w 618034"/>
                <a:gd name="connsiteY6" fmla="*/ 129330 h 192438"/>
                <a:gd name="connsiteX7" fmla="*/ 309681 w 618034"/>
                <a:gd name="connsiteY7" fmla="*/ 192437 h 192438"/>
                <a:gd name="connsiteX8" fmla="*/ 148956 w 618034"/>
                <a:gd name="connsiteY8" fmla="*/ 131235 h 192438"/>
                <a:gd name="connsiteX9" fmla="*/ 13390 w 618034"/>
                <a:gd name="connsiteY9" fmla="*/ 94382 h 192438"/>
                <a:gd name="connsiteX0" fmla="*/ 13390 w 618034"/>
                <a:gd name="connsiteY0" fmla="*/ 104860 h 202916"/>
                <a:gd name="connsiteX1" fmla="*/ 17511 w 618034"/>
                <a:gd name="connsiteY1" fmla="*/ 82658 h 202916"/>
                <a:gd name="connsiteX2" fmla="*/ 124191 w 618034"/>
                <a:gd name="connsiteY2" fmla="*/ 75037 h 202916"/>
                <a:gd name="connsiteX3" fmla="*/ 302552 w 618034"/>
                <a:gd name="connsiteY3" fmla="*/ 105 h 202916"/>
                <a:gd name="connsiteX4" fmla="*/ 442325 w 618034"/>
                <a:gd name="connsiteY4" fmla="*/ 59798 h 202916"/>
                <a:gd name="connsiteX5" fmla="*/ 613592 w 618034"/>
                <a:gd name="connsiteY5" fmla="*/ 120100 h 202916"/>
                <a:gd name="connsiteX6" fmla="*/ 491854 w 618034"/>
                <a:gd name="connsiteY6" fmla="*/ 139808 h 202916"/>
                <a:gd name="connsiteX7" fmla="*/ 309681 w 618034"/>
                <a:gd name="connsiteY7" fmla="*/ 202915 h 202916"/>
                <a:gd name="connsiteX8" fmla="*/ 148956 w 618034"/>
                <a:gd name="connsiteY8" fmla="*/ 141713 h 202916"/>
                <a:gd name="connsiteX9" fmla="*/ 13390 w 618034"/>
                <a:gd name="connsiteY9" fmla="*/ 104860 h 202916"/>
                <a:gd name="connsiteX0" fmla="*/ 13390 w 618193"/>
                <a:gd name="connsiteY0" fmla="*/ 105293 h 203349"/>
                <a:gd name="connsiteX1" fmla="*/ 17511 w 618193"/>
                <a:gd name="connsiteY1" fmla="*/ 83091 h 203349"/>
                <a:gd name="connsiteX2" fmla="*/ 124191 w 618193"/>
                <a:gd name="connsiteY2" fmla="*/ 75470 h 203349"/>
                <a:gd name="connsiteX3" fmla="*/ 302552 w 618193"/>
                <a:gd name="connsiteY3" fmla="*/ 538 h 203349"/>
                <a:gd name="connsiteX4" fmla="*/ 448123 w 618193"/>
                <a:gd name="connsiteY4" fmla="*/ 45249 h 203349"/>
                <a:gd name="connsiteX5" fmla="*/ 613592 w 618193"/>
                <a:gd name="connsiteY5" fmla="*/ 120533 h 203349"/>
                <a:gd name="connsiteX6" fmla="*/ 491854 w 618193"/>
                <a:gd name="connsiteY6" fmla="*/ 140241 h 203349"/>
                <a:gd name="connsiteX7" fmla="*/ 309681 w 618193"/>
                <a:gd name="connsiteY7" fmla="*/ 203348 h 203349"/>
                <a:gd name="connsiteX8" fmla="*/ 148956 w 618193"/>
                <a:gd name="connsiteY8" fmla="*/ 142146 h 203349"/>
                <a:gd name="connsiteX9" fmla="*/ 13390 w 618193"/>
                <a:gd name="connsiteY9" fmla="*/ 105293 h 203349"/>
                <a:gd name="connsiteX0" fmla="*/ 13390 w 618134"/>
                <a:gd name="connsiteY0" fmla="*/ 105293 h 203349"/>
                <a:gd name="connsiteX1" fmla="*/ 17511 w 618134"/>
                <a:gd name="connsiteY1" fmla="*/ 83091 h 203349"/>
                <a:gd name="connsiteX2" fmla="*/ 124191 w 618134"/>
                <a:gd name="connsiteY2" fmla="*/ 75470 h 203349"/>
                <a:gd name="connsiteX3" fmla="*/ 302552 w 618134"/>
                <a:gd name="connsiteY3" fmla="*/ 538 h 203349"/>
                <a:gd name="connsiteX4" fmla="*/ 448123 w 618134"/>
                <a:gd name="connsiteY4" fmla="*/ 45249 h 203349"/>
                <a:gd name="connsiteX5" fmla="*/ 613592 w 618134"/>
                <a:gd name="connsiteY5" fmla="*/ 120533 h 203349"/>
                <a:gd name="connsiteX6" fmla="*/ 491854 w 618134"/>
                <a:gd name="connsiteY6" fmla="*/ 140241 h 203349"/>
                <a:gd name="connsiteX7" fmla="*/ 309681 w 618134"/>
                <a:gd name="connsiteY7" fmla="*/ 203348 h 203349"/>
                <a:gd name="connsiteX8" fmla="*/ 148956 w 618134"/>
                <a:gd name="connsiteY8" fmla="*/ 142146 h 203349"/>
                <a:gd name="connsiteX9" fmla="*/ 13390 w 618134"/>
                <a:gd name="connsiteY9" fmla="*/ 105293 h 203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8134" h="203349">
                  <a:moveTo>
                    <a:pt x="13390" y="105293"/>
                  </a:moveTo>
                  <a:cubicBezTo>
                    <a:pt x="-8518" y="95450"/>
                    <a:pt x="-956" y="88061"/>
                    <a:pt x="17511" y="83091"/>
                  </a:cubicBezTo>
                  <a:cubicBezTo>
                    <a:pt x="35978" y="78121"/>
                    <a:pt x="76684" y="89229"/>
                    <a:pt x="124191" y="75470"/>
                  </a:cubicBezTo>
                  <a:cubicBezTo>
                    <a:pt x="171698" y="61711"/>
                    <a:pt x="248563" y="5575"/>
                    <a:pt x="302552" y="538"/>
                  </a:cubicBezTo>
                  <a:cubicBezTo>
                    <a:pt x="356541" y="-4499"/>
                    <a:pt x="397471" y="27002"/>
                    <a:pt x="448123" y="45249"/>
                  </a:cubicBezTo>
                  <a:cubicBezTo>
                    <a:pt x="506124" y="57669"/>
                    <a:pt x="644907" y="95093"/>
                    <a:pt x="613592" y="120533"/>
                  </a:cubicBezTo>
                  <a:cubicBezTo>
                    <a:pt x="623434" y="137361"/>
                    <a:pt x="542506" y="126439"/>
                    <a:pt x="491854" y="140241"/>
                  </a:cubicBezTo>
                  <a:cubicBezTo>
                    <a:pt x="441202" y="154043"/>
                    <a:pt x="366831" y="203031"/>
                    <a:pt x="309681" y="203348"/>
                  </a:cubicBezTo>
                  <a:cubicBezTo>
                    <a:pt x="252531" y="203665"/>
                    <a:pt x="198338" y="158488"/>
                    <a:pt x="148956" y="142146"/>
                  </a:cubicBezTo>
                  <a:cubicBezTo>
                    <a:pt x="99574" y="125804"/>
                    <a:pt x="35298" y="115136"/>
                    <a:pt x="13390" y="105293"/>
                  </a:cubicBezTo>
                  <a:close/>
                </a:path>
              </a:pathLst>
            </a:custGeom>
            <a:gradFill flip="none" rotWithShape="1">
              <a:gsLst>
                <a:gs pos="10000">
                  <a:srgbClr val="FFEAD5"/>
                </a:gs>
                <a:gs pos="100000">
                  <a:srgbClr val="960000"/>
                </a:gs>
              </a:gsLst>
              <a:path path="rect">
                <a:fillToRect l="50000" t="50000" r="50000" b="50000"/>
              </a:path>
              <a:tileRect/>
            </a:gradFill>
            <a:ln w="6350" cap="flat" cmpd="sng" algn="ctr">
              <a:solidFill>
                <a:srgbClr val="AF373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 w="6350">
                  <a:solidFill>
                    <a:srgbClr val="000000"/>
                  </a:solidFill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82" name="Oval 781">
              <a:extLst>
                <a:ext uri="{FF2B5EF4-FFF2-40B4-BE49-F238E27FC236}">
                  <a16:creationId xmlns:a16="http://schemas.microsoft.com/office/drawing/2014/main" id="{BDA8DE65-A5D7-1475-B850-30E4C8D14DB3}"/>
                </a:ext>
              </a:extLst>
            </p:cNvPr>
            <p:cNvSpPr/>
            <p:nvPr/>
          </p:nvSpPr>
          <p:spPr>
            <a:xfrm rot="5460000">
              <a:off x="4765164" y="2510807"/>
              <a:ext cx="75091" cy="86199"/>
            </a:xfrm>
            <a:prstGeom prst="ellipse">
              <a:avLst/>
            </a:prstGeom>
            <a:gradFill flip="none" rotWithShape="1">
              <a:gsLst>
                <a:gs pos="14000">
                  <a:srgbClr val="FFBDBD"/>
                </a:gs>
                <a:gs pos="55000">
                  <a:srgbClr val="8E0000"/>
                </a:gs>
                <a:gs pos="100000">
                  <a:srgbClr val="760000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783" name="Group 782">
            <a:extLst>
              <a:ext uri="{FF2B5EF4-FFF2-40B4-BE49-F238E27FC236}">
                <a16:creationId xmlns:a16="http://schemas.microsoft.com/office/drawing/2014/main" id="{0AF83667-5B64-A673-9913-B717D046F8D8}"/>
              </a:ext>
            </a:extLst>
          </p:cNvPr>
          <p:cNvGrpSpPr/>
          <p:nvPr/>
        </p:nvGrpSpPr>
        <p:grpSpPr>
          <a:xfrm>
            <a:off x="4861353" y="4130682"/>
            <a:ext cx="190586" cy="500768"/>
            <a:chOff x="4806849" y="2080678"/>
            <a:chExt cx="190586" cy="500768"/>
          </a:xfrm>
        </p:grpSpPr>
        <p:sp>
          <p:nvSpPr>
            <p:cNvPr id="784" name="Oval 42">
              <a:extLst>
                <a:ext uri="{FF2B5EF4-FFF2-40B4-BE49-F238E27FC236}">
                  <a16:creationId xmlns:a16="http://schemas.microsoft.com/office/drawing/2014/main" id="{F3C13BDA-F0C7-A655-3208-E60AF22EB83D}"/>
                </a:ext>
              </a:extLst>
            </p:cNvPr>
            <p:cNvSpPr/>
            <p:nvPr/>
          </p:nvSpPr>
          <p:spPr>
            <a:xfrm rot="5296810">
              <a:off x="4651758" y="2235769"/>
              <a:ext cx="500768" cy="190586"/>
            </a:xfrm>
            <a:custGeom>
              <a:avLst/>
              <a:gdLst>
                <a:gd name="connsiteX0" fmla="*/ 0 w 276351"/>
                <a:gd name="connsiteY0" fmla="*/ 96150 h 192300"/>
                <a:gd name="connsiteX1" fmla="*/ 138176 w 276351"/>
                <a:gd name="connsiteY1" fmla="*/ 0 h 192300"/>
                <a:gd name="connsiteX2" fmla="*/ 276352 w 276351"/>
                <a:gd name="connsiteY2" fmla="*/ 96150 h 192300"/>
                <a:gd name="connsiteX3" fmla="*/ 138176 w 276351"/>
                <a:gd name="connsiteY3" fmla="*/ 192300 h 192300"/>
                <a:gd name="connsiteX4" fmla="*/ 0 w 276351"/>
                <a:gd name="connsiteY4" fmla="*/ 96150 h 192300"/>
                <a:gd name="connsiteX0" fmla="*/ 0 w 434467"/>
                <a:gd name="connsiteY0" fmla="*/ 94246 h 192302"/>
                <a:gd name="connsiteX1" fmla="*/ 296291 w 434467"/>
                <a:gd name="connsiteY1" fmla="*/ 1 h 192302"/>
                <a:gd name="connsiteX2" fmla="*/ 434467 w 434467"/>
                <a:gd name="connsiteY2" fmla="*/ 96151 h 192302"/>
                <a:gd name="connsiteX3" fmla="*/ 296291 w 434467"/>
                <a:gd name="connsiteY3" fmla="*/ 192301 h 192302"/>
                <a:gd name="connsiteX4" fmla="*/ 0 w 434467"/>
                <a:gd name="connsiteY4" fmla="*/ 94246 h 192302"/>
                <a:gd name="connsiteX0" fmla="*/ 6194 w 440661"/>
                <a:gd name="connsiteY0" fmla="*/ 94607 h 192663"/>
                <a:gd name="connsiteX1" fmla="*/ 116995 w 440661"/>
                <a:gd name="connsiteY1" fmla="*/ 64784 h 192663"/>
                <a:gd name="connsiteX2" fmla="*/ 302485 w 440661"/>
                <a:gd name="connsiteY2" fmla="*/ 362 h 192663"/>
                <a:gd name="connsiteX3" fmla="*/ 440661 w 440661"/>
                <a:gd name="connsiteY3" fmla="*/ 96512 h 192663"/>
                <a:gd name="connsiteX4" fmla="*/ 302485 w 440661"/>
                <a:gd name="connsiteY4" fmla="*/ 192662 h 192663"/>
                <a:gd name="connsiteX5" fmla="*/ 6194 w 440661"/>
                <a:gd name="connsiteY5" fmla="*/ 94607 h 192663"/>
                <a:gd name="connsiteX0" fmla="*/ 186 w 434653"/>
                <a:gd name="connsiteY0" fmla="*/ 94607 h 193125"/>
                <a:gd name="connsiteX1" fmla="*/ 110987 w 434653"/>
                <a:gd name="connsiteY1" fmla="*/ 64784 h 193125"/>
                <a:gd name="connsiteX2" fmla="*/ 296477 w 434653"/>
                <a:gd name="connsiteY2" fmla="*/ 362 h 193125"/>
                <a:gd name="connsiteX3" fmla="*/ 434653 w 434653"/>
                <a:gd name="connsiteY3" fmla="*/ 96512 h 193125"/>
                <a:gd name="connsiteX4" fmla="*/ 296477 w 434653"/>
                <a:gd name="connsiteY4" fmla="*/ 192662 h 193125"/>
                <a:gd name="connsiteX5" fmla="*/ 135752 w 434653"/>
                <a:gd name="connsiteY5" fmla="*/ 131460 h 193125"/>
                <a:gd name="connsiteX6" fmla="*/ 186 w 434653"/>
                <a:gd name="connsiteY6" fmla="*/ 94607 h 193125"/>
                <a:gd name="connsiteX0" fmla="*/ 13390 w 447857"/>
                <a:gd name="connsiteY0" fmla="*/ 94596 h 193114"/>
                <a:gd name="connsiteX1" fmla="*/ 17511 w 447857"/>
                <a:gd name="connsiteY1" fmla="*/ 72394 h 193114"/>
                <a:gd name="connsiteX2" fmla="*/ 124191 w 447857"/>
                <a:gd name="connsiteY2" fmla="*/ 64773 h 193114"/>
                <a:gd name="connsiteX3" fmla="*/ 309681 w 447857"/>
                <a:gd name="connsiteY3" fmla="*/ 351 h 193114"/>
                <a:gd name="connsiteX4" fmla="*/ 447857 w 447857"/>
                <a:gd name="connsiteY4" fmla="*/ 96501 h 193114"/>
                <a:gd name="connsiteX5" fmla="*/ 309681 w 447857"/>
                <a:gd name="connsiteY5" fmla="*/ 192651 h 193114"/>
                <a:gd name="connsiteX6" fmla="*/ 148956 w 447857"/>
                <a:gd name="connsiteY6" fmla="*/ 131449 h 193114"/>
                <a:gd name="connsiteX7" fmla="*/ 13390 w 447857"/>
                <a:gd name="connsiteY7" fmla="*/ 94596 h 193114"/>
                <a:gd name="connsiteX0" fmla="*/ 13390 w 613592"/>
                <a:gd name="connsiteY0" fmla="*/ 94909 h 193154"/>
                <a:gd name="connsiteX1" fmla="*/ 17511 w 613592"/>
                <a:gd name="connsiteY1" fmla="*/ 72707 h 193154"/>
                <a:gd name="connsiteX2" fmla="*/ 124191 w 613592"/>
                <a:gd name="connsiteY2" fmla="*/ 65086 h 193154"/>
                <a:gd name="connsiteX3" fmla="*/ 309681 w 613592"/>
                <a:gd name="connsiteY3" fmla="*/ 664 h 193154"/>
                <a:gd name="connsiteX4" fmla="*/ 613592 w 613592"/>
                <a:gd name="connsiteY4" fmla="*/ 110149 h 193154"/>
                <a:gd name="connsiteX5" fmla="*/ 309681 w 613592"/>
                <a:gd name="connsiteY5" fmla="*/ 192964 h 193154"/>
                <a:gd name="connsiteX6" fmla="*/ 148956 w 613592"/>
                <a:gd name="connsiteY6" fmla="*/ 131762 h 193154"/>
                <a:gd name="connsiteX7" fmla="*/ 13390 w 613592"/>
                <a:gd name="connsiteY7" fmla="*/ 94909 h 193154"/>
                <a:gd name="connsiteX0" fmla="*/ 13390 w 617803"/>
                <a:gd name="connsiteY0" fmla="*/ 94382 h 192627"/>
                <a:gd name="connsiteX1" fmla="*/ 17511 w 617803"/>
                <a:gd name="connsiteY1" fmla="*/ 72180 h 192627"/>
                <a:gd name="connsiteX2" fmla="*/ 124191 w 617803"/>
                <a:gd name="connsiteY2" fmla="*/ 64559 h 192627"/>
                <a:gd name="connsiteX3" fmla="*/ 309681 w 617803"/>
                <a:gd name="connsiteY3" fmla="*/ 137 h 192627"/>
                <a:gd name="connsiteX4" fmla="*/ 442325 w 617803"/>
                <a:gd name="connsiteY4" fmla="*/ 49320 h 192627"/>
                <a:gd name="connsiteX5" fmla="*/ 613592 w 617803"/>
                <a:gd name="connsiteY5" fmla="*/ 109622 h 192627"/>
                <a:gd name="connsiteX6" fmla="*/ 309681 w 617803"/>
                <a:gd name="connsiteY6" fmla="*/ 192437 h 192627"/>
                <a:gd name="connsiteX7" fmla="*/ 148956 w 617803"/>
                <a:gd name="connsiteY7" fmla="*/ 131235 h 192627"/>
                <a:gd name="connsiteX8" fmla="*/ 13390 w 617803"/>
                <a:gd name="connsiteY8" fmla="*/ 94382 h 192627"/>
                <a:gd name="connsiteX0" fmla="*/ 13390 w 618034"/>
                <a:gd name="connsiteY0" fmla="*/ 94382 h 192627"/>
                <a:gd name="connsiteX1" fmla="*/ 17511 w 618034"/>
                <a:gd name="connsiteY1" fmla="*/ 72180 h 192627"/>
                <a:gd name="connsiteX2" fmla="*/ 124191 w 618034"/>
                <a:gd name="connsiteY2" fmla="*/ 64559 h 192627"/>
                <a:gd name="connsiteX3" fmla="*/ 309681 w 618034"/>
                <a:gd name="connsiteY3" fmla="*/ 137 h 192627"/>
                <a:gd name="connsiteX4" fmla="*/ 442325 w 618034"/>
                <a:gd name="connsiteY4" fmla="*/ 49320 h 192627"/>
                <a:gd name="connsiteX5" fmla="*/ 613592 w 618034"/>
                <a:gd name="connsiteY5" fmla="*/ 109622 h 192627"/>
                <a:gd name="connsiteX6" fmla="*/ 309681 w 618034"/>
                <a:gd name="connsiteY6" fmla="*/ 192437 h 192627"/>
                <a:gd name="connsiteX7" fmla="*/ 148956 w 618034"/>
                <a:gd name="connsiteY7" fmla="*/ 131235 h 192627"/>
                <a:gd name="connsiteX8" fmla="*/ 13390 w 618034"/>
                <a:gd name="connsiteY8" fmla="*/ 94382 h 192627"/>
                <a:gd name="connsiteX0" fmla="*/ 13390 w 618034"/>
                <a:gd name="connsiteY0" fmla="*/ 94382 h 192438"/>
                <a:gd name="connsiteX1" fmla="*/ 17511 w 618034"/>
                <a:gd name="connsiteY1" fmla="*/ 72180 h 192438"/>
                <a:gd name="connsiteX2" fmla="*/ 124191 w 618034"/>
                <a:gd name="connsiteY2" fmla="*/ 64559 h 192438"/>
                <a:gd name="connsiteX3" fmla="*/ 309681 w 618034"/>
                <a:gd name="connsiteY3" fmla="*/ 137 h 192438"/>
                <a:gd name="connsiteX4" fmla="*/ 442325 w 618034"/>
                <a:gd name="connsiteY4" fmla="*/ 49320 h 192438"/>
                <a:gd name="connsiteX5" fmla="*/ 613592 w 618034"/>
                <a:gd name="connsiteY5" fmla="*/ 109622 h 192438"/>
                <a:gd name="connsiteX6" fmla="*/ 491854 w 618034"/>
                <a:gd name="connsiteY6" fmla="*/ 129330 h 192438"/>
                <a:gd name="connsiteX7" fmla="*/ 309681 w 618034"/>
                <a:gd name="connsiteY7" fmla="*/ 192437 h 192438"/>
                <a:gd name="connsiteX8" fmla="*/ 148956 w 618034"/>
                <a:gd name="connsiteY8" fmla="*/ 131235 h 192438"/>
                <a:gd name="connsiteX9" fmla="*/ 13390 w 618034"/>
                <a:gd name="connsiteY9" fmla="*/ 94382 h 192438"/>
                <a:gd name="connsiteX0" fmla="*/ 13390 w 618034"/>
                <a:gd name="connsiteY0" fmla="*/ 104860 h 202916"/>
                <a:gd name="connsiteX1" fmla="*/ 17511 w 618034"/>
                <a:gd name="connsiteY1" fmla="*/ 82658 h 202916"/>
                <a:gd name="connsiteX2" fmla="*/ 124191 w 618034"/>
                <a:gd name="connsiteY2" fmla="*/ 75037 h 202916"/>
                <a:gd name="connsiteX3" fmla="*/ 302552 w 618034"/>
                <a:gd name="connsiteY3" fmla="*/ 105 h 202916"/>
                <a:gd name="connsiteX4" fmla="*/ 442325 w 618034"/>
                <a:gd name="connsiteY4" fmla="*/ 59798 h 202916"/>
                <a:gd name="connsiteX5" fmla="*/ 613592 w 618034"/>
                <a:gd name="connsiteY5" fmla="*/ 120100 h 202916"/>
                <a:gd name="connsiteX6" fmla="*/ 491854 w 618034"/>
                <a:gd name="connsiteY6" fmla="*/ 139808 h 202916"/>
                <a:gd name="connsiteX7" fmla="*/ 309681 w 618034"/>
                <a:gd name="connsiteY7" fmla="*/ 202915 h 202916"/>
                <a:gd name="connsiteX8" fmla="*/ 148956 w 618034"/>
                <a:gd name="connsiteY8" fmla="*/ 141713 h 202916"/>
                <a:gd name="connsiteX9" fmla="*/ 13390 w 618034"/>
                <a:gd name="connsiteY9" fmla="*/ 104860 h 202916"/>
                <a:gd name="connsiteX0" fmla="*/ 13390 w 618193"/>
                <a:gd name="connsiteY0" fmla="*/ 105293 h 203349"/>
                <a:gd name="connsiteX1" fmla="*/ 17511 w 618193"/>
                <a:gd name="connsiteY1" fmla="*/ 83091 h 203349"/>
                <a:gd name="connsiteX2" fmla="*/ 124191 w 618193"/>
                <a:gd name="connsiteY2" fmla="*/ 75470 h 203349"/>
                <a:gd name="connsiteX3" fmla="*/ 302552 w 618193"/>
                <a:gd name="connsiteY3" fmla="*/ 538 h 203349"/>
                <a:gd name="connsiteX4" fmla="*/ 448123 w 618193"/>
                <a:gd name="connsiteY4" fmla="*/ 45249 h 203349"/>
                <a:gd name="connsiteX5" fmla="*/ 613592 w 618193"/>
                <a:gd name="connsiteY5" fmla="*/ 120533 h 203349"/>
                <a:gd name="connsiteX6" fmla="*/ 491854 w 618193"/>
                <a:gd name="connsiteY6" fmla="*/ 140241 h 203349"/>
                <a:gd name="connsiteX7" fmla="*/ 309681 w 618193"/>
                <a:gd name="connsiteY7" fmla="*/ 203348 h 203349"/>
                <a:gd name="connsiteX8" fmla="*/ 148956 w 618193"/>
                <a:gd name="connsiteY8" fmla="*/ 142146 h 203349"/>
                <a:gd name="connsiteX9" fmla="*/ 13390 w 618193"/>
                <a:gd name="connsiteY9" fmla="*/ 105293 h 203349"/>
                <a:gd name="connsiteX0" fmla="*/ 13390 w 618134"/>
                <a:gd name="connsiteY0" fmla="*/ 105293 h 203349"/>
                <a:gd name="connsiteX1" fmla="*/ 17511 w 618134"/>
                <a:gd name="connsiteY1" fmla="*/ 83091 h 203349"/>
                <a:gd name="connsiteX2" fmla="*/ 124191 w 618134"/>
                <a:gd name="connsiteY2" fmla="*/ 75470 h 203349"/>
                <a:gd name="connsiteX3" fmla="*/ 302552 w 618134"/>
                <a:gd name="connsiteY3" fmla="*/ 538 h 203349"/>
                <a:gd name="connsiteX4" fmla="*/ 448123 w 618134"/>
                <a:gd name="connsiteY4" fmla="*/ 45249 h 203349"/>
                <a:gd name="connsiteX5" fmla="*/ 613592 w 618134"/>
                <a:gd name="connsiteY5" fmla="*/ 120533 h 203349"/>
                <a:gd name="connsiteX6" fmla="*/ 491854 w 618134"/>
                <a:gd name="connsiteY6" fmla="*/ 140241 h 203349"/>
                <a:gd name="connsiteX7" fmla="*/ 309681 w 618134"/>
                <a:gd name="connsiteY7" fmla="*/ 203348 h 203349"/>
                <a:gd name="connsiteX8" fmla="*/ 148956 w 618134"/>
                <a:gd name="connsiteY8" fmla="*/ 142146 h 203349"/>
                <a:gd name="connsiteX9" fmla="*/ 13390 w 618134"/>
                <a:gd name="connsiteY9" fmla="*/ 105293 h 203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8134" h="203349">
                  <a:moveTo>
                    <a:pt x="13390" y="105293"/>
                  </a:moveTo>
                  <a:cubicBezTo>
                    <a:pt x="-8518" y="95450"/>
                    <a:pt x="-956" y="88061"/>
                    <a:pt x="17511" y="83091"/>
                  </a:cubicBezTo>
                  <a:cubicBezTo>
                    <a:pt x="35978" y="78121"/>
                    <a:pt x="76684" y="89229"/>
                    <a:pt x="124191" y="75470"/>
                  </a:cubicBezTo>
                  <a:cubicBezTo>
                    <a:pt x="171698" y="61711"/>
                    <a:pt x="248563" y="5575"/>
                    <a:pt x="302552" y="538"/>
                  </a:cubicBezTo>
                  <a:cubicBezTo>
                    <a:pt x="356541" y="-4499"/>
                    <a:pt x="397471" y="27002"/>
                    <a:pt x="448123" y="45249"/>
                  </a:cubicBezTo>
                  <a:cubicBezTo>
                    <a:pt x="506124" y="57669"/>
                    <a:pt x="644907" y="95093"/>
                    <a:pt x="613592" y="120533"/>
                  </a:cubicBezTo>
                  <a:cubicBezTo>
                    <a:pt x="623434" y="137361"/>
                    <a:pt x="542506" y="126439"/>
                    <a:pt x="491854" y="140241"/>
                  </a:cubicBezTo>
                  <a:cubicBezTo>
                    <a:pt x="441202" y="154043"/>
                    <a:pt x="366831" y="203031"/>
                    <a:pt x="309681" y="203348"/>
                  </a:cubicBezTo>
                  <a:cubicBezTo>
                    <a:pt x="252531" y="203665"/>
                    <a:pt x="198338" y="158488"/>
                    <a:pt x="148956" y="142146"/>
                  </a:cubicBezTo>
                  <a:cubicBezTo>
                    <a:pt x="99574" y="125804"/>
                    <a:pt x="35298" y="115136"/>
                    <a:pt x="13390" y="105293"/>
                  </a:cubicBezTo>
                  <a:close/>
                </a:path>
              </a:pathLst>
            </a:custGeom>
            <a:gradFill flip="none" rotWithShape="1">
              <a:gsLst>
                <a:gs pos="10000">
                  <a:srgbClr val="FFEAD5"/>
                </a:gs>
                <a:gs pos="100000">
                  <a:srgbClr val="960000"/>
                </a:gs>
              </a:gsLst>
              <a:path path="rect">
                <a:fillToRect l="50000" t="50000" r="50000" b="50000"/>
              </a:path>
              <a:tileRect/>
            </a:gradFill>
            <a:ln w="6350" cap="flat" cmpd="sng" algn="ctr">
              <a:solidFill>
                <a:srgbClr val="AF373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 w="6350">
                  <a:solidFill>
                    <a:srgbClr val="000000"/>
                  </a:solidFill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85" name="Oval 784">
              <a:extLst>
                <a:ext uri="{FF2B5EF4-FFF2-40B4-BE49-F238E27FC236}">
                  <a16:creationId xmlns:a16="http://schemas.microsoft.com/office/drawing/2014/main" id="{86985EF6-BF1B-F4C8-BABA-10CA63451197}"/>
                </a:ext>
              </a:extLst>
            </p:cNvPr>
            <p:cNvSpPr/>
            <p:nvPr/>
          </p:nvSpPr>
          <p:spPr>
            <a:xfrm rot="5460000">
              <a:off x="4859076" y="2290616"/>
              <a:ext cx="75091" cy="86199"/>
            </a:xfrm>
            <a:prstGeom prst="ellipse">
              <a:avLst/>
            </a:prstGeom>
            <a:gradFill flip="none" rotWithShape="1">
              <a:gsLst>
                <a:gs pos="14000">
                  <a:srgbClr val="FFBDBD"/>
                </a:gs>
                <a:gs pos="55000">
                  <a:srgbClr val="8E0000"/>
                </a:gs>
                <a:gs pos="100000">
                  <a:srgbClr val="760000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786" name="Group 785">
            <a:extLst>
              <a:ext uri="{FF2B5EF4-FFF2-40B4-BE49-F238E27FC236}">
                <a16:creationId xmlns:a16="http://schemas.microsoft.com/office/drawing/2014/main" id="{064F6277-A833-1C4C-7C2F-11B698317021}"/>
              </a:ext>
            </a:extLst>
          </p:cNvPr>
          <p:cNvGrpSpPr/>
          <p:nvPr/>
        </p:nvGrpSpPr>
        <p:grpSpPr>
          <a:xfrm>
            <a:off x="4861351" y="4617746"/>
            <a:ext cx="190586" cy="500768"/>
            <a:chOff x="4806847" y="2567742"/>
            <a:chExt cx="190586" cy="500768"/>
          </a:xfrm>
        </p:grpSpPr>
        <p:sp>
          <p:nvSpPr>
            <p:cNvPr id="787" name="Oval 42">
              <a:extLst>
                <a:ext uri="{FF2B5EF4-FFF2-40B4-BE49-F238E27FC236}">
                  <a16:creationId xmlns:a16="http://schemas.microsoft.com/office/drawing/2014/main" id="{6B2FC196-4CB6-717E-2361-815CF8DC7B6C}"/>
                </a:ext>
              </a:extLst>
            </p:cNvPr>
            <p:cNvSpPr/>
            <p:nvPr/>
          </p:nvSpPr>
          <p:spPr>
            <a:xfrm rot="5296810">
              <a:off x="4651756" y="2722833"/>
              <a:ext cx="500768" cy="190586"/>
            </a:xfrm>
            <a:custGeom>
              <a:avLst/>
              <a:gdLst>
                <a:gd name="connsiteX0" fmla="*/ 0 w 276351"/>
                <a:gd name="connsiteY0" fmla="*/ 96150 h 192300"/>
                <a:gd name="connsiteX1" fmla="*/ 138176 w 276351"/>
                <a:gd name="connsiteY1" fmla="*/ 0 h 192300"/>
                <a:gd name="connsiteX2" fmla="*/ 276352 w 276351"/>
                <a:gd name="connsiteY2" fmla="*/ 96150 h 192300"/>
                <a:gd name="connsiteX3" fmla="*/ 138176 w 276351"/>
                <a:gd name="connsiteY3" fmla="*/ 192300 h 192300"/>
                <a:gd name="connsiteX4" fmla="*/ 0 w 276351"/>
                <a:gd name="connsiteY4" fmla="*/ 96150 h 192300"/>
                <a:gd name="connsiteX0" fmla="*/ 0 w 434467"/>
                <a:gd name="connsiteY0" fmla="*/ 94246 h 192302"/>
                <a:gd name="connsiteX1" fmla="*/ 296291 w 434467"/>
                <a:gd name="connsiteY1" fmla="*/ 1 h 192302"/>
                <a:gd name="connsiteX2" fmla="*/ 434467 w 434467"/>
                <a:gd name="connsiteY2" fmla="*/ 96151 h 192302"/>
                <a:gd name="connsiteX3" fmla="*/ 296291 w 434467"/>
                <a:gd name="connsiteY3" fmla="*/ 192301 h 192302"/>
                <a:gd name="connsiteX4" fmla="*/ 0 w 434467"/>
                <a:gd name="connsiteY4" fmla="*/ 94246 h 192302"/>
                <a:gd name="connsiteX0" fmla="*/ 6194 w 440661"/>
                <a:gd name="connsiteY0" fmla="*/ 94607 h 192663"/>
                <a:gd name="connsiteX1" fmla="*/ 116995 w 440661"/>
                <a:gd name="connsiteY1" fmla="*/ 64784 h 192663"/>
                <a:gd name="connsiteX2" fmla="*/ 302485 w 440661"/>
                <a:gd name="connsiteY2" fmla="*/ 362 h 192663"/>
                <a:gd name="connsiteX3" fmla="*/ 440661 w 440661"/>
                <a:gd name="connsiteY3" fmla="*/ 96512 h 192663"/>
                <a:gd name="connsiteX4" fmla="*/ 302485 w 440661"/>
                <a:gd name="connsiteY4" fmla="*/ 192662 h 192663"/>
                <a:gd name="connsiteX5" fmla="*/ 6194 w 440661"/>
                <a:gd name="connsiteY5" fmla="*/ 94607 h 192663"/>
                <a:gd name="connsiteX0" fmla="*/ 186 w 434653"/>
                <a:gd name="connsiteY0" fmla="*/ 94607 h 193125"/>
                <a:gd name="connsiteX1" fmla="*/ 110987 w 434653"/>
                <a:gd name="connsiteY1" fmla="*/ 64784 h 193125"/>
                <a:gd name="connsiteX2" fmla="*/ 296477 w 434653"/>
                <a:gd name="connsiteY2" fmla="*/ 362 h 193125"/>
                <a:gd name="connsiteX3" fmla="*/ 434653 w 434653"/>
                <a:gd name="connsiteY3" fmla="*/ 96512 h 193125"/>
                <a:gd name="connsiteX4" fmla="*/ 296477 w 434653"/>
                <a:gd name="connsiteY4" fmla="*/ 192662 h 193125"/>
                <a:gd name="connsiteX5" fmla="*/ 135752 w 434653"/>
                <a:gd name="connsiteY5" fmla="*/ 131460 h 193125"/>
                <a:gd name="connsiteX6" fmla="*/ 186 w 434653"/>
                <a:gd name="connsiteY6" fmla="*/ 94607 h 193125"/>
                <a:gd name="connsiteX0" fmla="*/ 13390 w 447857"/>
                <a:gd name="connsiteY0" fmla="*/ 94596 h 193114"/>
                <a:gd name="connsiteX1" fmla="*/ 17511 w 447857"/>
                <a:gd name="connsiteY1" fmla="*/ 72394 h 193114"/>
                <a:gd name="connsiteX2" fmla="*/ 124191 w 447857"/>
                <a:gd name="connsiteY2" fmla="*/ 64773 h 193114"/>
                <a:gd name="connsiteX3" fmla="*/ 309681 w 447857"/>
                <a:gd name="connsiteY3" fmla="*/ 351 h 193114"/>
                <a:gd name="connsiteX4" fmla="*/ 447857 w 447857"/>
                <a:gd name="connsiteY4" fmla="*/ 96501 h 193114"/>
                <a:gd name="connsiteX5" fmla="*/ 309681 w 447857"/>
                <a:gd name="connsiteY5" fmla="*/ 192651 h 193114"/>
                <a:gd name="connsiteX6" fmla="*/ 148956 w 447857"/>
                <a:gd name="connsiteY6" fmla="*/ 131449 h 193114"/>
                <a:gd name="connsiteX7" fmla="*/ 13390 w 447857"/>
                <a:gd name="connsiteY7" fmla="*/ 94596 h 193114"/>
                <a:gd name="connsiteX0" fmla="*/ 13390 w 613592"/>
                <a:gd name="connsiteY0" fmla="*/ 94909 h 193154"/>
                <a:gd name="connsiteX1" fmla="*/ 17511 w 613592"/>
                <a:gd name="connsiteY1" fmla="*/ 72707 h 193154"/>
                <a:gd name="connsiteX2" fmla="*/ 124191 w 613592"/>
                <a:gd name="connsiteY2" fmla="*/ 65086 h 193154"/>
                <a:gd name="connsiteX3" fmla="*/ 309681 w 613592"/>
                <a:gd name="connsiteY3" fmla="*/ 664 h 193154"/>
                <a:gd name="connsiteX4" fmla="*/ 613592 w 613592"/>
                <a:gd name="connsiteY4" fmla="*/ 110149 h 193154"/>
                <a:gd name="connsiteX5" fmla="*/ 309681 w 613592"/>
                <a:gd name="connsiteY5" fmla="*/ 192964 h 193154"/>
                <a:gd name="connsiteX6" fmla="*/ 148956 w 613592"/>
                <a:gd name="connsiteY6" fmla="*/ 131762 h 193154"/>
                <a:gd name="connsiteX7" fmla="*/ 13390 w 613592"/>
                <a:gd name="connsiteY7" fmla="*/ 94909 h 193154"/>
                <a:gd name="connsiteX0" fmla="*/ 13390 w 617803"/>
                <a:gd name="connsiteY0" fmla="*/ 94382 h 192627"/>
                <a:gd name="connsiteX1" fmla="*/ 17511 w 617803"/>
                <a:gd name="connsiteY1" fmla="*/ 72180 h 192627"/>
                <a:gd name="connsiteX2" fmla="*/ 124191 w 617803"/>
                <a:gd name="connsiteY2" fmla="*/ 64559 h 192627"/>
                <a:gd name="connsiteX3" fmla="*/ 309681 w 617803"/>
                <a:gd name="connsiteY3" fmla="*/ 137 h 192627"/>
                <a:gd name="connsiteX4" fmla="*/ 442325 w 617803"/>
                <a:gd name="connsiteY4" fmla="*/ 49320 h 192627"/>
                <a:gd name="connsiteX5" fmla="*/ 613592 w 617803"/>
                <a:gd name="connsiteY5" fmla="*/ 109622 h 192627"/>
                <a:gd name="connsiteX6" fmla="*/ 309681 w 617803"/>
                <a:gd name="connsiteY6" fmla="*/ 192437 h 192627"/>
                <a:gd name="connsiteX7" fmla="*/ 148956 w 617803"/>
                <a:gd name="connsiteY7" fmla="*/ 131235 h 192627"/>
                <a:gd name="connsiteX8" fmla="*/ 13390 w 617803"/>
                <a:gd name="connsiteY8" fmla="*/ 94382 h 192627"/>
                <a:gd name="connsiteX0" fmla="*/ 13390 w 618034"/>
                <a:gd name="connsiteY0" fmla="*/ 94382 h 192627"/>
                <a:gd name="connsiteX1" fmla="*/ 17511 w 618034"/>
                <a:gd name="connsiteY1" fmla="*/ 72180 h 192627"/>
                <a:gd name="connsiteX2" fmla="*/ 124191 w 618034"/>
                <a:gd name="connsiteY2" fmla="*/ 64559 h 192627"/>
                <a:gd name="connsiteX3" fmla="*/ 309681 w 618034"/>
                <a:gd name="connsiteY3" fmla="*/ 137 h 192627"/>
                <a:gd name="connsiteX4" fmla="*/ 442325 w 618034"/>
                <a:gd name="connsiteY4" fmla="*/ 49320 h 192627"/>
                <a:gd name="connsiteX5" fmla="*/ 613592 w 618034"/>
                <a:gd name="connsiteY5" fmla="*/ 109622 h 192627"/>
                <a:gd name="connsiteX6" fmla="*/ 309681 w 618034"/>
                <a:gd name="connsiteY6" fmla="*/ 192437 h 192627"/>
                <a:gd name="connsiteX7" fmla="*/ 148956 w 618034"/>
                <a:gd name="connsiteY7" fmla="*/ 131235 h 192627"/>
                <a:gd name="connsiteX8" fmla="*/ 13390 w 618034"/>
                <a:gd name="connsiteY8" fmla="*/ 94382 h 192627"/>
                <a:gd name="connsiteX0" fmla="*/ 13390 w 618034"/>
                <a:gd name="connsiteY0" fmla="*/ 94382 h 192438"/>
                <a:gd name="connsiteX1" fmla="*/ 17511 w 618034"/>
                <a:gd name="connsiteY1" fmla="*/ 72180 h 192438"/>
                <a:gd name="connsiteX2" fmla="*/ 124191 w 618034"/>
                <a:gd name="connsiteY2" fmla="*/ 64559 h 192438"/>
                <a:gd name="connsiteX3" fmla="*/ 309681 w 618034"/>
                <a:gd name="connsiteY3" fmla="*/ 137 h 192438"/>
                <a:gd name="connsiteX4" fmla="*/ 442325 w 618034"/>
                <a:gd name="connsiteY4" fmla="*/ 49320 h 192438"/>
                <a:gd name="connsiteX5" fmla="*/ 613592 w 618034"/>
                <a:gd name="connsiteY5" fmla="*/ 109622 h 192438"/>
                <a:gd name="connsiteX6" fmla="*/ 491854 w 618034"/>
                <a:gd name="connsiteY6" fmla="*/ 129330 h 192438"/>
                <a:gd name="connsiteX7" fmla="*/ 309681 w 618034"/>
                <a:gd name="connsiteY7" fmla="*/ 192437 h 192438"/>
                <a:gd name="connsiteX8" fmla="*/ 148956 w 618034"/>
                <a:gd name="connsiteY8" fmla="*/ 131235 h 192438"/>
                <a:gd name="connsiteX9" fmla="*/ 13390 w 618034"/>
                <a:gd name="connsiteY9" fmla="*/ 94382 h 192438"/>
                <a:gd name="connsiteX0" fmla="*/ 13390 w 618034"/>
                <a:gd name="connsiteY0" fmla="*/ 104860 h 202916"/>
                <a:gd name="connsiteX1" fmla="*/ 17511 w 618034"/>
                <a:gd name="connsiteY1" fmla="*/ 82658 h 202916"/>
                <a:gd name="connsiteX2" fmla="*/ 124191 w 618034"/>
                <a:gd name="connsiteY2" fmla="*/ 75037 h 202916"/>
                <a:gd name="connsiteX3" fmla="*/ 302552 w 618034"/>
                <a:gd name="connsiteY3" fmla="*/ 105 h 202916"/>
                <a:gd name="connsiteX4" fmla="*/ 442325 w 618034"/>
                <a:gd name="connsiteY4" fmla="*/ 59798 h 202916"/>
                <a:gd name="connsiteX5" fmla="*/ 613592 w 618034"/>
                <a:gd name="connsiteY5" fmla="*/ 120100 h 202916"/>
                <a:gd name="connsiteX6" fmla="*/ 491854 w 618034"/>
                <a:gd name="connsiteY6" fmla="*/ 139808 h 202916"/>
                <a:gd name="connsiteX7" fmla="*/ 309681 w 618034"/>
                <a:gd name="connsiteY7" fmla="*/ 202915 h 202916"/>
                <a:gd name="connsiteX8" fmla="*/ 148956 w 618034"/>
                <a:gd name="connsiteY8" fmla="*/ 141713 h 202916"/>
                <a:gd name="connsiteX9" fmla="*/ 13390 w 618034"/>
                <a:gd name="connsiteY9" fmla="*/ 104860 h 202916"/>
                <a:gd name="connsiteX0" fmla="*/ 13390 w 618193"/>
                <a:gd name="connsiteY0" fmla="*/ 105293 h 203349"/>
                <a:gd name="connsiteX1" fmla="*/ 17511 w 618193"/>
                <a:gd name="connsiteY1" fmla="*/ 83091 h 203349"/>
                <a:gd name="connsiteX2" fmla="*/ 124191 w 618193"/>
                <a:gd name="connsiteY2" fmla="*/ 75470 h 203349"/>
                <a:gd name="connsiteX3" fmla="*/ 302552 w 618193"/>
                <a:gd name="connsiteY3" fmla="*/ 538 h 203349"/>
                <a:gd name="connsiteX4" fmla="*/ 448123 w 618193"/>
                <a:gd name="connsiteY4" fmla="*/ 45249 h 203349"/>
                <a:gd name="connsiteX5" fmla="*/ 613592 w 618193"/>
                <a:gd name="connsiteY5" fmla="*/ 120533 h 203349"/>
                <a:gd name="connsiteX6" fmla="*/ 491854 w 618193"/>
                <a:gd name="connsiteY6" fmla="*/ 140241 h 203349"/>
                <a:gd name="connsiteX7" fmla="*/ 309681 w 618193"/>
                <a:gd name="connsiteY7" fmla="*/ 203348 h 203349"/>
                <a:gd name="connsiteX8" fmla="*/ 148956 w 618193"/>
                <a:gd name="connsiteY8" fmla="*/ 142146 h 203349"/>
                <a:gd name="connsiteX9" fmla="*/ 13390 w 618193"/>
                <a:gd name="connsiteY9" fmla="*/ 105293 h 203349"/>
                <a:gd name="connsiteX0" fmla="*/ 13390 w 618134"/>
                <a:gd name="connsiteY0" fmla="*/ 105293 h 203349"/>
                <a:gd name="connsiteX1" fmla="*/ 17511 w 618134"/>
                <a:gd name="connsiteY1" fmla="*/ 83091 h 203349"/>
                <a:gd name="connsiteX2" fmla="*/ 124191 w 618134"/>
                <a:gd name="connsiteY2" fmla="*/ 75470 h 203349"/>
                <a:gd name="connsiteX3" fmla="*/ 302552 w 618134"/>
                <a:gd name="connsiteY3" fmla="*/ 538 h 203349"/>
                <a:gd name="connsiteX4" fmla="*/ 448123 w 618134"/>
                <a:gd name="connsiteY4" fmla="*/ 45249 h 203349"/>
                <a:gd name="connsiteX5" fmla="*/ 613592 w 618134"/>
                <a:gd name="connsiteY5" fmla="*/ 120533 h 203349"/>
                <a:gd name="connsiteX6" fmla="*/ 491854 w 618134"/>
                <a:gd name="connsiteY6" fmla="*/ 140241 h 203349"/>
                <a:gd name="connsiteX7" fmla="*/ 309681 w 618134"/>
                <a:gd name="connsiteY7" fmla="*/ 203348 h 203349"/>
                <a:gd name="connsiteX8" fmla="*/ 148956 w 618134"/>
                <a:gd name="connsiteY8" fmla="*/ 142146 h 203349"/>
                <a:gd name="connsiteX9" fmla="*/ 13390 w 618134"/>
                <a:gd name="connsiteY9" fmla="*/ 105293 h 203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8134" h="203349">
                  <a:moveTo>
                    <a:pt x="13390" y="105293"/>
                  </a:moveTo>
                  <a:cubicBezTo>
                    <a:pt x="-8518" y="95450"/>
                    <a:pt x="-956" y="88061"/>
                    <a:pt x="17511" y="83091"/>
                  </a:cubicBezTo>
                  <a:cubicBezTo>
                    <a:pt x="35978" y="78121"/>
                    <a:pt x="76684" y="89229"/>
                    <a:pt x="124191" y="75470"/>
                  </a:cubicBezTo>
                  <a:cubicBezTo>
                    <a:pt x="171698" y="61711"/>
                    <a:pt x="248563" y="5575"/>
                    <a:pt x="302552" y="538"/>
                  </a:cubicBezTo>
                  <a:cubicBezTo>
                    <a:pt x="356541" y="-4499"/>
                    <a:pt x="397471" y="27002"/>
                    <a:pt x="448123" y="45249"/>
                  </a:cubicBezTo>
                  <a:cubicBezTo>
                    <a:pt x="506124" y="57669"/>
                    <a:pt x="644907" y="95093"/>
                    <a:pt x="613592" y="120533"/>
                  </a:cubicBezTo>
                  <a:cubicBezTo>
                    <a:pt x="623434" y="137361"/>
                    <a:pt x="542506" y="126439"/>
                    <a:pt x="491854" y="140241"/>
                  </a:cubicBezTo>
                  <a:cubicBezTo>
                    <a:pt x="441202" y="154043"/>
                    <a:pt x="366831" y="203031"/>
                    <a:pt x="309681" y="203348"/>
                  </a:cubicBezTo>
                  <a:cubicBezTo>
                    <a:pt x="252531" y="203665"/>
                    <a:pt x="198338" y="158488"/>
                    <a:pt x="148956" y="142146"/>
                  </a:cubicBezTo>
                  <a:cubicBezTo>
                    <a:pt x="99574" y="125804"/>
                    <a:pt x="35298" y="115136"/>
                    <a:pt x="13390" y="105293"/>
                  </a:cubicBezTo>
                  <a:close/>
                </a:path>
              </a:pathLst>
            </a:custGeom>
            <a:gradFill flip="none" rotWithShape="1">
              <a:gsLst>
                <a:gs pos="10000">
                  <a:srgbClr val="FFEAD5"/>
                </a:gs>
                <a:gs pos="100000">
                  <a:srgbClr val="960000"/>
                </a:gs>
              </a:gsLst>
              <a:path path="rect">
                <a:fillToRect l="50000" t="50000" r="50000" b="50000"/>
              </a:path>
              <a:tileRect/>
            </a:gradFill>
            <a:ln w="6350" cap="flat" cmpd="sng" algn="ctr">
              <a:solidFill>
                <a:srgbClr val="AF373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 w="6350">
                  <a:solidFill>
                    <a:srgbClr val="000000"/>
                  </a:solidFill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88" name="Oval 787">
              <a:extLst>
                <a:ext uri="{FF2B5EF4-FFF2-40B4-BE49-F238E27FC236}">
                  <a16:creationId xmlns:a16="http://schemas.microsoft.com/office/drawing/2014/main" id="{22863DDC-DF1C-FE08-D73C-E7D9701D2656}"/>
                </a:ext>
              </a:extLst>
            </p:cNvPr>
            <p:cNvSpPr/>
            <p:nvPr/>
          </p:nvSpPr>
          <p:spPr>
            <a:xfrm rot="5460000">
              <a:off x="4859075" y="2777681"/>
              <a:ext cx="75091" cy="86199"/>
            </a:xfrm>
            <a:prstGeom prst="ellipse">
              <a:avLst/>
            </a:prstGeom>
            <a:gradFill flip="none" rotWithShape="1">
              <a:gsLst>
                <a:gs pos="14000">
                  <a:srgbClr val="FFBDBD"/>
                </a:gs>
                <a:gs pos="55000">
                  <a:srgbClr val="8E0000"/>
                </a:gs>
                <a:gs pos="100000">
                  <a:srgbClr val="760000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789" name="Group 788">
            <a:extLst>
              <a:ext uri="{FF2B5EF4-FFF2-40B4-BE49-F238E27FC236}">
                <a16:creationId xmlns:a16="http://schemas.microsoft.com/office/drawing/2014/main" id="{366B003C-9552-6A4B-74C2-844FBB4FFBFB}"/>
              </a:ext>
            </a:extLst>
          </p:cNvPr>
          <p:cNvGrpSpPr/>
          <p:nvPr/>
        </p:nvGrpSpPr>
        <p:grpSpPr>
          <a:xfrm>
            <a:off x="4955247" y="3925498"/>
            <a:ext cx="190586" cy="500768"/>
            <a:chOff x="4900743" y="1875494"/>
            <a:chExt cx="190586" cy="500768"/>
          </a:xfrm>
        </p:grpSpPr>
        <p:sp>
          <p:nvSpPr>
            <p:cNvPr id="790" name="Oval 42">
              <a:extLst>
                <a:ext uri="{FF2B5EF4-FFF2-40B4-BE49-F238E27FC236}">
                  <a16:creationId xmlns:a16="http://schemas.microsoft.com/office/drawing/2014/main" id="{77E7FFF2-60C3-D4F0-89CB-AFE4F8A028AB}"/>
                </a:ext>
              </a:extLst>
            </p:cNvPr>
            <p:cNvSpPr/>
            <p:nvPr/>
          </p:nvSpPr>
          <p:spPr>
            <a:xfrm rot="5296810">
              <a:off x="4745652" y="2030585"/>
              <a:ext cx="500768" cy="190586"/>
            </a:xfrm>
            <a:custGeom>
              <a:avLst/>
              <a:gdLst>
                <a:gd name="connsiteX0" fmla="*/ 0 w 276351"/>
                <a:gd name="connsiteY0" fmla="*/ 96150 h 192300"/>
                <a:gd name="connsiteX1" fmla="*/ 138176 w 276351"/>
                <a:gd name="connsiteY1" fmla="*/ 0 h 192300"/>
                <a:gd name="connsiteX2" fmla="*/ 276352 w 276351"/>
                <a:gd name="connsiteY2" fmla="*/ 96150 h 192300"/>
                <a:gd name="connsiteX3" fmla="*/ 138176 w 276351"/>
                <a:gd name="connsiteY3" fmla="*/ 192300 h 192300"/>
                <a:gd name="connsiteX4" fmla="*/ 0 w 276351"/>
                <a:gd name="connsiteY4" fmla="*/ 96150 h 192300"/>
                <a:gd name="connsiteX0" fmla="*/ 0 w 434467"/>
                <a:gd name="connsiteY0" fmla="*/ 94246 h 192302"/>
                <a:gd name="connsiteX1" fmla="*/ 296291 w 434467"/>
                <a:gd name="connsiteY1" fmla="*/ 1 h 192302"/>
                <a:gd name="connsiteX2" fmla="*/ 434467 w 434467"/>
                <a:gd name="connsiteY2" fmla="*/ 96151 h 192302"/>
                <a:gd name="connsiteX3" fmla="*/ 296291 w 434467"/>
                <a:gd name="connsiteY3" fmla="*/ 192301 h 192302"/>
                <a:gd name="connsiteX4" fmla="*/ 0 w 434467"/>
                <a:gd name="connsiteY4" fmla="*/ 94246 h 192302"/>
                <a:gd name="connsiteX0" fmla="*/ 6194 w 440661"/>
                <a:gd name="connsiteY0" fmla="*/ 94607 h 192663"/>
                <a:gd name="connsiteX1" fmla="*/ 116995 w 440661"/>
                <a:gd name="connsiteY1" fmla="*/ 64784 h 192663"/>
                <a:gd name="connsiteX2" fmla="*/ 302485 w 440661"/>
                <a:gd name="connsiteY2" fmla="*/ 362 h 192663"/>
                <a:gd name="connsiteX3" fmla="*/ 440661 w 440661"/>
                <a:gd name="connsiteY3" fmla="*/ 96512 h 192663"/>
                <a:gd name="connsiteX4" fmla="*/ 302485 w 440661"/>
                <a:gd name="connsiteY4" fmla="*/ 192662 h 192663"/>
                <a:gd name="connsiteX5" fmla="*/ 6194 w 440661"/>
                <a:gd name="connsiteY5" fmla="*/ 94607 h 192663"/>
                <a:gd name="connsiteX0" fmla="*/ 186 w 434653"/>
                <a:gd name="connsiteY0" fmla="*/ 94607 h 193125"/>
                <a:gd name="connsiteX1" fmla="*/ 110987 w 434653"/>
                <a:gd name="connsiteY1" fmla="*/ 64784 h 193125"/>
                <a:gd name="connsiteX2" fmla="*/ 296477 w 434653"/>
                <a:gd name="connsiteY2" fmla="*/ 362 h 193125"/>
                <a:gd name="connsiteX3" fmla="*/ 434653 w 434653"/>
                <a:gd name="connsiteY3" fmla="*/ 96512 h 193125"/>
                <a:gd name="connsiteX4" fmla="*/ 296477 w 434653"/>
                <a:gd name="connsiteY4" fmla="*/ 192662 h 193125"/>
                <a:gd name="connsiteX5" fmla="*/ 135752 w 434653"/>
                <a:gd name="connsiteY5" fmla="*/ 131460 h 193125"/>
                <a:gd name="connsiteX6" fmla="*/ 186 w 434653"/>
                <a:gd name="connsiteY6" fmla="*/ 94607 h 193125"/>
                <a:gd name="connsiteX0" fmla="*/ 13390 w 447857"/>
                <a:gd name="connsiteY0" fmla="*/ 94596 h 193114"/>
                <a:gd name="connsiteX1" fmla="*/ 17511 w 447857"/>
                <a:gd name="connsiteY1" fmla="*/ 72394 h 193114"/>
                <a:gd name="connsiteX2" fmla="*/ 124191 w 447857"/>
                <a:gd name="connsiteY2" fmla="*/ 64773 h 193114"/>
                <a:gd name="connsiteX3" fmla="*/ 309681 w 447857"/>
                <a:gd name="connsiteY3" fmla="*/ 351 h 193114"/>
                <a:gd name="connsiteX4" fmla="*/ 447857 w 447857"/>
                <a:gd name="connsiteY4" fmla="*/ 96501 h 193114"/>
                <a:gd name="connsiteX5" fmla="*/ 309681 w 447857"/>
                <a:gd name="connsiteY5" fmla="*/ 192651 h 193114"/>
                <a:gd name="connsiteX6" fmla="*/ 148956 w 447857"/>
                <a:gd name="connsiteY6" fmla="*/ 131449 h 193114"/>
                <a:gd name="connsiteX7" fmla="*/ 13390 w 447857"/>
                <a:gd name="connsiteY7" fmla="*/ 94596 h 193114"/>
                <a:gd name="connsiteX0" fmla="*/ 13390 w 613592"/>
                <a:gd name="connsiteY0" fmla="*/ 94909 h 193154"/>
                <a:gd name="connsiteX1" fmla="*/ 17511 w 613592"/>
                <a:gd name="connsiteY1" fmla="*/ 72707 h 193154"/>
                <a:gd name="connsiteX2" fmla="*/ 124191 w 613592"/>
                <a:gd name="connsiteY2" fmla="*/ 65086 h 193154"/>
                <a:gd name="connsiteX3" fmla="*/ 309681 w 613592"/>
                <a:gd name="connsiteY3" fmla="*/ 664 h 193154"/>
                <a:gd name="connsiteX4" fmla="*/ 613592 w 613592"/>
                <a:gd name="connsiteY4" fmla="*/ 110149 h 193154"/>
                <a:gd name="connsiteX5" fmla="*/ 309681 w 613592"/>
                <a:gd name="connsiteY5" fmla="*/ 192964 h 193154"/>
                <a:gd name="connsiteX6" fmla="*/ 148956 w 613592"/>
                <a:gd name="connsiteY6" fmla="*/ 131762 h 193154"/>
                <a:gd name="connsiteX7" fmla="*/ 13390 w 613592"/>
                <a:gd name="connsiteY7" fmla="*/ 94909 h 193154"/>
                <a:gd name="connsiteX0" fmla="*/ 13390 w 617803"/>
                <a:gd name="connsiteY0" fmla="*/ 94382 h 192627"/>
                <a:gd name="connsiteX1" fmla="*/ 17511 w 617803"/>
                <a:gd name="connsiteY1" fmla="*/ 72180 h 192627"/>
                <a:gd name="connsiteX2" fmla="*/ 124191 w 617803"/>
                <a:gd name="connsiteY2" fmla="*/ 64559 h 192627"/>
                <a:gd name="connsiteX3" fmla="*/ 309681 w 617803"/>
                <a:gd name="connsiteY3" fmla="*/ 137 h 192627"/>
                <a:gd name="connsiteX4" fmla="*/ 442325 w 617803"/>
                <a:gd name="connsiteY4" fmla="*/ 49320 h 192627"/>
                <a:gd name="connsiteX5" fmla="*/ 613592 w 617803"/>
                <a:gd name="connsiteY5" fmla="*/ 109622 h 192627"/>
                <a:gd name="connsiteX6" fmla="*/ 309681 w 617803"/>
                <a:gd name="connsiteY6" fmla="*/ 192437 h 192627"/>
                <a:gd name="connsiteX7" fmla="*/ 148956 w 617803"/>
                <a:gd name="connsiteY7" fmla="*/ 131235 h 192627"/>
                <a:gd name="connsiteX8" fmla="*/ 13390 w 617803"/>
                <a:gd name="connsiteY8" fmla="*/ 94382 h 192627"/>
                <a:gd name="connsiteX0" fmla="*/ 13390 w 618034"/>
                <a:gd name="connsiteY0" fmla="*/ 94382 h 192627"/>
                <a:gd name="connsiteX1" fmla="*/ 17511 w 618034"/>
                <a:gd name="connsiteY1" fmla="*/ 72180 h 192627"/>
                <a:gd name="connsiteX2" fmla="*/ 124191 w 618034"/>
                <a:gd name="connsiteY2" fmla="*/ 64559 h 192627"/>
                <a:gd name="connsiteX3" fmla="*/ 309681 w 618034"/>
                <a:gd name="connsiteY3" fmla="*/ 137 h 192627"/>
                <a:gd name="connsiteX4" fmla="*/ 442325 w 618034"/>
                <a:gd name="connsiteY4" fmla="*/ 49320 h 192627"/>
                <a:gd name="connsiteX5" fmla="*/ 613592 w 618034"/>
                <a:gd name="connsiteY5" fmla="*/ 109622 h 192627"/>
                <a:gd name="connsiteX6" fmla="*/ 309681 w 618034"/>
                <a:gd name="connsiteY6" fmla="*/ 192437 h 192627"/>
                <a:gd name="connsiteX7" fmla="*/ 148956 w 618034"/>
                <a:gd name="connsiteY7" fmla="*/ 131235 h 192627"/>
                <a:gd name="connsiteX8" fmla="*/ 13390 w 618034"/>
                <a:gd name="connsiteY8" fmla="*/ 94382 h 192627"/>
                <a:gd name="connsiteX0" fmla="*/ 13390 w 618034"/>
                <a:gd name="connsiteY0" fmla="*/ 94382 h 192438"/>
                <a:gd name="connsiteX1" fmla="*/ 17511 w 618034"/>
                <a:gd name="connsiteY1" fmla="*/ 72180 h 192438"/>
                <a:gd name="connsiteX2" fmla="*/ 124191 w 618034"/>
                <a:gd name="connsiteY2" fmla="*/ 64559 h 192438"/>
                <a:gd name="connsiteX3" fmla="*/ 309681 w 618034"/>
                <a:gd name="connsiteY3" fmla="*/ 137 h 192438"/>
                <a:gd name="connsiteX4" fmla="*/ 442325 w 618034"/>
                <a:gd name="connsiteY4" fmla="*/ 49320 h 192438"/>
                <a:gd name="connsiteX5" fmla="*/ 613592 w 618034"/>
                <a:gd name="connsiteY5" fmla="*/ 109622 h 192438"/>
                <a:gd name="connsiteX6" fmla="*/ 491854 w 618034"/>
                <a:gd name="connsiteY6" fmla="*/ 129330 h 192438"/>
                <a:gd name="connsiteX7" fmla="*/ 309681 w 618034"/>
                <a:gd name="connsiteY7" fmla="*/ 192437 h 192438"/>
                <a:gd name="connsiteX8" fmla="*/ 148956 w 618034"/>
                <a:gd name="connsiteY8" fmla="*/ 131235 h 192438"/>
                <a:gd name="connsiteX9" fmla="*/ 13390 w 618034"/>
                <a:gd name="connsiteY9" fmla="*/ 94382 h 192438"/>
                <a:gd name="connsiteX0" fmla="*/ 13390 w 618034"/>
                <a:gd name="connsiteY0" fmla="*/ 104860 h 202916"/>
                <a:gd name="connsiteX1" fmla="*/ 17511 w 618034"/>
                <a:gd name="connsiteY1" fmla="*/ 82658 h 202916"/>
                <a:gd name="connsiteX2" fmla="*/ 124191 w 618034"/>
                <a:gd name="connsiteY2" fmla="*/ 75037 h 202916"/>
                <a:gd name="connsiteX3" fmla="*/ 302552 w 618034"/>
                <a:gd name="connsiteY3" fmla="*/ 105 h 202916"/>
                <a:gd name="connsiteX4" fmla="*/ 442325 w 618034"/>
                <a:gd name="connsiteY4" fmla="*/ 59798 h 202916"/>
                <a:gd name="connsiteX5" fmla="*/ 613592 w 618034"/>
                <a:gd name="connsiteY5" fmla="*/ 120100 h 202916"/>
                <a:gd name="connsiteX6" fmla="*/ 491854 w 618034"/>
                <a:gd name="connsiteY6" fmla="*/ 139808 h 202916"/>
                <a:gd name="connsiteX7" fmla="*/ 309681 w 618034"/>
                <a:gd name="connsiteY7" fmla="*/ 202915 h 202916"/>
                <a:gd name="connsiteX8" fmla="*/ 148956 w 618034"/>
                <a:gd name="connsiteY8" fmla="*/ 141713 h 202916"/>
                <a:gd name="connsiteX9" fmla="*/ 13390 w 618034"/>
                <a:gd name="connsiteY9" fmla="*/ 104860 h 202916"/>
                <a:gd name="connsiteX0" fmla="*/ 13390 w 618193"/>
                <a:gd name="connsiteY0" fmla="*/ 105293 h 203349"/>
                <a:gd name="connsiteX1" fmla="*/ 17511 w 618193"/>
                <a:gd name="connsiteY1" fmla="*/ 83091 h 203349"/>
                <a:gd name="connsiteX2" fmla="*/ 124191 w 618193"/>
                <a:gd name="connsiteY2" fmla="*/ 75470 h 203349"/>
                <a:gd name="connsiteX3" fmla="*/ 302552 w 618193"/>
                <a:gd name="connsiteY3" fmla="*/ 538 h 203349"/>
                <a:gd name="connsiteX4" fmla="*/ 448123 w 618193"/>
                <a:gd name="connsiteY4" fmla="*/ 45249 h 203349"/>
                <a:gd name="connsiteX5" fmla="*/ 613592 w 618193"/>
                <a:gd name="connsiteY5" fmla="*/ 120533 h 203349"/>
                <a:gd name="connsiteX6" fmla="*/ 491854 w 618193"/>
                <a:gd name="connsiteY6" fmla="*/ 140241 h 203349"/>
                <a:gd name="connsiteX7" fmla="*/ 309681 w 618193"/>
                <a:gd name="connsiteY7" fmla="*/ 203348 h 203349"/>
                <a:gd name="connsiteX8" fmla="*/ 148956 w 618193"/>
                <a:gd name="connsiteY8" fmla="*/ 142146 h 203349"/>
                <a:gd name="connsiteX9" fmla="*/ 13390 w 618193"/>
                <a:gd name="connsiteY9" fmla="*/ 105293 h 203349"/>
                <a:gd name="connsiteX0" fmla="*/ 13390 w 618134"/>
                <a:gd name="connsiteY0" fmla="*/ 105293 h 203349"/>
                <a:gd name="connsiteX1" fmla="*/ 17511 w 618134"/>
                <a:gd name="connsiteY1" fmla="*/ 83091 h 203349"/>
                <a:gd name="connsiteX2" fmla="*/ 124191 w 618134"/>
                <a:gd name="connsiteY2" fmla="*/ 75470 h 203349"/>
                <a:gd name="connsiteX3" fmla="*/ 302552 w 618134"/>
                <a:gd name="connsiteY3" fmla="*/ 538 h 203349"/>
                <a:gd name="connsiteX4" fmla="*/ 448123 w 618134"/>
                <a:gd name="connsiteY4" fmla="*/ 45249 h 203349"/>
                <a:gd name="connsiteX5" fmla="*/ 613592 w 618134"/>
                <a:gd name="connsiteY5" fmla="*/ 120533 h 203349"/>
                <a:gd name="connsiteX6" fmla="*/ 491854 w 618134"/>
                <a:gd name="connsiteY6" fmla="*/ 140241 h 203349"/>
                <a:gd name="connsiteX7" fmla="*/ 309681 w 618134"/>
                <a:gd name="connsiteY7" fmla="*/ 203348 h 203349"/>
                <a:gd name="connsiteX8" fmla="*/ 148956 w 618134"/>
                <a:gd name="connsiteY8" fmla="*/ 142146 h 203349"/>
                <a:gd name="connsiteX9" fmla="*/ 13390 w 618134"/>
                <a:gd name="connsiteY9" fmla="*/ 105293 h 203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8134" h="203349">
                  <a:moveTo>
                    <a:pt x="13390" y="105293"/>
                  </a:moveTo>
                  <a:cubicBezTo>
                    <a:pt x="-8518" y="95450"/>
                    <a:pt x="-956" y="88061"/>
                    <a:pt x="17511" y="83091"/>
                  </a:cubicBezTo>
                  <a:cubicBezTo>
                    <a:pt x="35978" y="78121"/>
                    <a:pt x="76684" y="89229"/>
                    <a:pt x="124191" y="75470"/>
                  </a:cubicBezTo>
                  <a:cubicBezTo>
                    <a:pt x="171698" y="61711"/>
                    <a:pt x="248563" y="5575"/>
                    <a:pt x="302552" y="538"/>
                  </a:cubicBezTo>
                  <a:cubicBezTo>
                    <a:pt x="356541" y="-4499"/>
                    <a:pt x="397471" y="27002"/>
                    <a:pt x="448123" y="45249"/>
                  </a:cubicBezTo>
                  <a:cubicBezTo>
                    <a:pt x="506124" y="57669"/>
                    <a:pt x="644907" y="95093"/>
                    <a:pt x="613592" y="120533"/>
                  </a:cubicBezTo>
                  <a:cubicBezTo>
                    <a:pt x="623434" y="137361"/>
                    <a:pt x="542506" y="126439"/>
                    <a:pt x="491854" y="140241"/>
                  </a:cubicBezTo>
                  <a:cubicBezTo>
                    <a:pt x="441202" y="154043"/>
                    <a:pt x="366831" y="203031"/>
                    <a:pt x="309681" y="203348"/>
                  </a:cubicBezTo>
                  <a:cubicBezTo>
                    <a:pt x="252531" y="203665"/>
                    <a:pt x="198338" y="158488"/>
                    <a:pt x="148956" y="142146"/>
                  </a:cubicBezTo>
                  <a:cubicBezTo>
                    <a:pt x="99574" y="125804"/>
                    <a:pt x="35298" y="115136"/>
                    <a:pt x="13390" y="105293"/>
                  </a:cubicBezTo>
                  <a:close/>
                </a:path>
              </a:pathLst>
            </a:custGeom>
            <a:gradFill flip="none" rotWithShape="1">
              <a:gsLst>
                <a:gs pos="10000">
                  <a:srgbClr val="FFEAD5"/>
                </a:gs>
                <a:gs pos="100000">
                  <a:srgbClr val="960000"/>
                </a:gs>
              </a:gsLst>
              <a:path path="rect">
                <a:fillToRect l="50000" t="50000" r="50000" b="50000"/>
              </a:path>
              <a:tileRect/>
            </a:gradFill>
            <a:ln w="6350" cap="flat" cmpd="sng" algn="ctr">
              <a:solidFill>
                <a:srgbClr val="AF373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 w="6350">
                  <a:solidFill>
                    <a:srgbClr val="000000"/>
                  </a:solidFill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91" name="Oval 790">
              <a:extLst>
                <a:ext uri="{FF2B5EF4-FFF2-40B4-BE49-F238E27FC236}">
                  <a16:creationId xmlns:a16="http://schemas.microsoft.com/office/drawing/2014/main" id="{FBB497F6-E227-92A1-DF8F-3DF3E578CEF6}"/>
                </a:ext>
              </a:extLst>
            </p:cNvPr>
            <p:cNvSpPr/>
            <p:nvPr/>
          </p:nvSpPr>
          <p:spPr>
            <a:xfrm rot="5460000">
              <a:off x="4952970" y="2085433"/>
              <a:ext cx="75091" cy="86199"/>
            </a:xfrm>
            <a:prstGeom prst="ellipse">
              <a:avLst/>
            </a:prstGeom>
            <a:gradFill flip="none" rotWithShape="1">
              <a:gsLst>
                <a:gs pos="14000">
                  <a:srgbClr val="FFBDBD"/>
                </a:gs>
                <a:gs pos="55000">
                  <a:srgbClr val="8E0000"/>
                </a:gs>
                <a:gs pos="100000">
                  <a:srgbClr val="760000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792" name="Group 791">
            <a:extLst>
              <a:ext uri="{FF2B5EF4-FFF2-40B4-BE49-F238E27FC236}">
                <a16:creationId xmlns:a16="http://schemas.microsoft.com/office/drawing/2014/main" id="{DCE6882E-61E0-EDCC-687C-D3D69297C5A0}"/>
              </a:ext>
            </a:extLst>
          </p:cNvPr>
          <p:cNvGrpSpPr/>
          <p:nvPr/>
        </p:nvGrpSpPr>
        <p:grpSpPr>
          <a:xfrm>
            <a:off x="4571961" y="4301977"/>
            <a:ext cx="190586" cy="500768"/>
            <a:chOff x="4517457" y="2251973"/>
            <a:chExt cx="190586" cy="500768"/>
          </a:xfrm>
        </p:grpSpPr>
        <p:sp>
          <p:nvSpPr>
            <p:cNvPr id="793" name="Oval 42">
              <a:extLst>
                <a:ext uri="{FF2B5EF4-FFF2-40B4-BE49-F238E27FC236}">
                  <a16:creationId xmlns:a16="http://schemas.microsoft.com/office/drawing/2014/main" id="{67496F0C-0C40-4B09-2953-58C38CBE821B}"/>
                </a:ext>
              </a:extLst>
            </p:cNvPr>
            <p:cNvSpPr/>
            <p:nvPr/>
          </p:nvSpPr>
          <p:spPr>
            <a:xfrm rot="5296810">
              <a:off x="4362366" y="2407064"/>
              <a:ext cx="500768" cy="190586"/>
            </a:xfrm>
            <a:custGeom>
              <a:avLst/>
              <a:gdLst>
                <a:gd name="connsiteX0" fmla="*/ 0 w 276351"/>
                <a:gd name="connsiteY0" fmla="*/ 96150 h 192300"/>
                <a:gd name="connsiteX1" fmla="*/ 138176 w 276351"/>
                <a:gd name="connsiteY1" fmla="*/ 0 h 192300"/>
                <a:gd name="connsiteX2" fmla="*/ 276352 w 276351"/>
                <a:gd name="connsiteY2" fmla="*/ 96150 h 192300"/>
                <a:gd name="connsiteX3" fmla="*/ 138176 w 276351"/>
                <a:gd name="connsiteY3" fmla="*/ 192300 h 192300"/>
                <a:gd name="connsiteX4" fmla="*/ 0 w 276351"/>
                <a:gd name="connsiteY4" fmla="*/ 96150 h 192300"/>
                <a:gd name="connsiteX0" fmla="*/ 0 w 434467"/>
                <a:gd name="connsiteY0" fmla="*/ 94246 h 192302"/>
                <a:gd name="connsiteX1" fmla="*/ 296291 w 434467"/>
                <a:gd name="connsiteY1" fmla="*/ 1 h 192302"/>
                <a:gd name="connsiteX2" fmla="*/ 434467 w 434467"/>
                <a:gd name="connsiteY2" fmla="*/ 96151 h 192302"/>
                <a:gd name="connsiteX3" fmla="*/ 296291 w 434467"/>
                <a:gd name="connsiteY3" fmla="*/ 192301 h 192302"/>
                <a:gd name="connsiteX4" fmla="*/ 0 w 434467"/>
                <a:gd name="connsiteY4" fmla="*/ 94246 h 192302"/>
                <a:gd name="connsiteX0" fmla="*/ 6194 w 440661"/>
                <a:gd name="connsiteY0" fmla="*/ 94607 h 192663"/>
                <a:gd name="connsiteX1" fmla="*/ 116995 w 440661"/>
                <a:gd name="connsiteY1" fmla="*/ 64784 h 192663"/>
                <a:gd name="connsiteX2" fmla="*/ 302485 w 440661"/>
                <a:gd name="connsiteY2" fmla="*/ 362 h 192663"/>
                <a:gd name="connsiteX3" fmla="*/ 440661 w 440661"/>
                <a:gd name="connsiteY3" fmla="*/ 96512 h 192663"/>
                <a:gd name="connsiteX4" fmla="*/ 302485 w 440661"/>
                <a:gd name="connsiteY4" fmla="*/ 192662 h 192663"/>
                <a:gd name="connsiteX5" fmla="*/ 6194 w 440661"/>
                <a:gd name="connsiteY5" fmla="*/ 94607 h 192663"/>
                <a:gd name="connsiteX0" fmla="*/ 186 w 434653"/>
                <a:gd name="connsiteY0" fmla="*/ 94607 h 193125"/>
                <a:gd name="connsiteX1" fmla="*/ 110987 w 434653"/>
                <a:gd name="connsiteY1" fmla="*/ 64784 h 193125"/>
                <a:gd name="connsiteX2" fmla="*/ 296477 w 434653"/>
                <a:gd name="connsiteY2" fmla="*/ 362 h 193125"/>
                <a:gd name="connsiteX3" fmla="*/ 434653 w 434653"/>
                <a:gd name="connsiteY3" fmla="*/ 96512 h 193125"/>
                <a:gd name="connsiteX4" fmla="*/ 296477 w 434653"/>
                <a:gd name="connsiteY4" fmla="*/ 192662 h 193125"/>
                <a:gd name="connsiteX5" fmla="*/ 135752 w 434653"/>
                <a:gd name="connsiteY5" fmla="*/ 131460 h 193125"/>
                <a:gd name="connsiteX6" fmla="*/ 186 w 434653"/>
                <a:gd name="connsiteY6" fmla="*/ 94607 h 193125"/>
                <a:gd name="connsiteX0" fmla="*/ 13390 w 447857"/>
                <a:gd name="connsiteY0" fmla="*/ 94596 h 193114"/>
                <a:gd name="connsiteX1" fmla="*/ 17511 w 447857"/>
                <a:gd name="connsiteY1" fmla="*/ 72394 h 193114"/>
                <a:gd name="connsiteX2" fmla="*/ 124191 w 447857"/>
                <a:gd name="connsiteY2" fmla="*/ 64773 h 193114"/>
                <a:gd name="connsiteX3" fmla="*/ 309681 w 447857"/>
                <a:gd name="connsiteY3" fmla="*/ 351 h 193114"/>
                <a:gd name="connsiteX4" fmla="*/ 447857 w 447857"/>
                <a:gd name="connsiteY4" fmla="*/ 96501 h 193114"/>
                <a:gd name="connsiteX5" fmla="*/ 309681 w 447857"/>
                <a:gd name="connsiteY5" fmla="*/ 192651 h 193114"/>
                <a:gd name="connsiteX6" fmla="*/ 148956 w 447857"/>
                <a:gd name="connsiteY6" fmla="*/ 131449 h 193114"/>
                <a:gd name="connsiteX7" fmla="*/ 13390 w 447857"/>
                <a:gd name="connsiteY7" fmla="*/ 94596 h 193114"/>
                <a:gd name="connsiteX0" fmla="*/ 13390 w 613592"/>
                <a:gd name="connsiteY0" fmla="*/ 94909 h 193154"/>
                <a:gd name="connsiteX1" fmla="*/ 17511 w 613592"/>
                <a:gd name="connsiteY1" fmla="*/ 72707 h 193154"/>
                <a:gd name="connsiteX2" fmla="*/ 124191 w 613592"/>
                <a:gd name="connsiteY2" fmla="*/ 65086 h 193154"/>
                <a:gd name="connsiteX3" fmla="*/ 309681 w 613592"/>
                <a:gd name="connsiteY3" fmla="*/ 664 h 193154"/>
                <a:gd name="connsiteX4" fmla="*/ 613592 w 613592"/>
                <a:gd name="connsiteY4" fmla="*/ 110149 h 193154"/>
                <a:gd name="connsiteX5" fmla="*/ 309681 w 613592"/>
                <a:gd name="connsiteY5" fmla="*/ 192964 h 193154"/>
                <a:gd name="connsiteX6" fmla="*/ 148956 w 613592"/>
                <a:gd name="connsiteY6" fmla="*/ 131762 h 193154"/>
                <a:gd name="connsiteX7" fmla="*/ 13390 w 613592"/>
                <a:gd name="connsiteY7" fmla="*/ 94909 h 193154"/>
                <a:gd name="connsiteX0" fmla="*/ 13390 w 617803"/>
                <a:gd name="connsiteY0" fmla="*/ 94382 h 192627"/>
                <a:gd name="connsiteX1" fmla="*/ 17511 w 617803"/>
                <a:gd name="connsiteY1" fmla="*/ 72180 h 192627"/>
                <a:gd name="connsiteX2" fmla="*/ 124191 w 617803"/>
                <a:gd name="connsiteY2" fmla="*/ 64559 h 192627"/>
                <a:gd name="connsiteX3" fmla="*/ 309681 w 617803"/>
                <a:gd name="connsiteY3" fmla="*/ 137 h 192627"/>
                <a:gd name="connsiteX4" fmla="*/ 442325 w 617803"/>
                <a:gd name="connsiteY4" fmla="*/ 49320 h 192627"/>
                <a:gd name="connsiteX5" fmla="*/ 613592 w 617803"/>
                <a:gd name="connsiteY5" fmla="*/ 109622 h 192627"/>
                <a:gd name="connsiteX6" fmla="*/ 309681 w 617803"/>
                <a:gd name="connsiteY6" fmla="*/ 192437 h 192627"/>
                <a:gd name="connsiteX7" fmla="*/ 148956 w 617803"/>
                <a:gd name="connsiteY7" fmla="*/ 131235 h 192627"/>
                <a:gd name="connsiteX8" fmla="*/ 13390 w 617803"/>
                <a:gd name="connsiteY8" fmla="*/ 94382 h 192627"/>
                <a:gd name="connsiteX0" fmla="*/ 13390 w 618034"/>
                <a:gd name="connsiteY0" fmla="*/ 94382 h 192627"/>
                <a:gd name="connsiteX1" fmla="*/ 17511 w 618034"/>
                <a:gd name="connsiteY1" fmla="*/ 72180 h 192627"/>
                <a:gd name="connsiteX2" fmla="*/ 124191 w 618034"/>
                <a:gd name="connsiteY2" fmla="*/ 64559 h 192627"/>
                <a:gd name="connsiteX3" fmla="*/ 309681 w 618034"/>
                <a:gd name="connsiteY3" fmla="*/ 137 h 192627"/>
                <a:gd name="connsiteX4" fmla="*/ 442325 w 618034"/>
                <a:gd name="connsiteY4" fmla="*/ 49320 h 192627"/>
                <a:gd name="connsiteX5" fmla="*/ 613592 w 618034"/>
                <a:gd name="connsiteY5" fmla="*/ 109622 h 192627"/>
                <a:gd name="connsiteX6" fmla="*/ 309681 w 618034"/>
                <a:gd name="connsiteY6" fmla="*/ 192437 h 192627"/>
                <a:gd name="connsiteX7" fmla="*/ 148956 w 618034"/>
                <a:gd name="connsiteY7" fmla="*/ 131235 h 192627"/>
                <a:gd name="connsiteX8" fmla="*/ 13390 w 618034"/>
                <a:gd name="connsiteY8" fmla="*/ 94382 h 192627"/>
                <a:gd name="connsiteX0" fmla="*/ 13390 w 618034"/>
                <a:gd name="connsiteY0" fmla="*/ 94382 h 192438"/>
                <a:gd name="connsiteX1" fmla="*/ 17511 w 618034"/>
                <a:gd name="connsiteY1" fmla="*/ 72180 h 192438"/>
                <a:gd name="connsiteX2" fmla="*/ 124191 w 618034"/>
                <a:gd name="connsiteY2" fmla="*/ 64559 h 192438"/>
                <a:gd name="connsiteX3" fmla="*/ 309681 w 618034"/>
                <a:gd name="connsiteY3" fmla="*/ 137 h 192438"/>
                <a:gd name="connsiteX4" fmla="*/ 442325 w 618034"/>
                <a:gd name="connsiteY4" fmla="*/ 49320 h 192438"/>
                <a:gd name="connsiteX5" fmla="*/ 613592 w 618034"/>
                <a:gd name="connsiteY5" fmla="*/ 109622 h 192438"/>
                <a:gd name="connsiteX6" fmla="*/ 491854 w 618034"/>
                <a:gd name="connsiteY6" fmla="*/ 129330 h 192438"/>
                <a:gd name="connsiteX7" fmla="*/ 309681 w 618034"/>
                <a:gd name="connsiteY7" fmla="*/ 192437 h 192438"/>
                <a:gd name="connsiteX8" fmla="*/ 148956 w 618034"/>
                <a:gd name="connsiteY8" fmla="*/ 131235 h 192438"/>
                <a:gd name="connsiteX9" fmla="*/ 13390 w 618034"/>
                <a:gd name="connsiteY9" fmla="*/ 94382 h 192438"/>
                <a:gd name="connsiteX0" fmla="*/ 13390 w 618034"/>
                <a:gd name="connsiteY0" fmla="*/ 104860 h 202916"/>
                <a:gd name="connsiteX1" fmla="*/ 17511 w 618034"/>
                <a:gd name="connsiteY1" fmla="*/ 82658 h 202916"/>
                <a:gd name="connsiteX2" fmla="*/ 124191 w 618034"/>
                <a:gd name="connsiteY2" fmla="*/ 75037 h 202916"/>
                <a:gd name="connsiteX3" fmla="*/ 302552 w 618034"/>
                <a:gd name="connsiteY3" fmla="*/ 105 h 202916"/>
                <a:gd name="connsiteX4" fmla="*/ 442325 w 618034"/>
                <a:gd name="connsiteY4" fmla="*/ 59798 h 202916"/>
                <a:gd name="connsiteX5" fmla="*/ 613592 w 618034"/>
                <a:gd name="connsiteY5" fmla="*/ 120100 h 202916"/>
                <a:gd name="connsiteX6" fmla="*/ 491854 w 618034"/>
                <a:gd name="connsiteY6" fmla="*/ 139808 h 202916"/>
                <a:gd name="connsiteX7" fmla="*/ 309681 w 618034"/>
                <a:gd name="connsiteY7" fmla="*/ 202915 h 202916"/>
                <a:gd name="connsiteX8" fmla="*/ 148956 w 618034"/>
                <a:gd name="connsiteY8" fmla="*/ 141713 h 202916"/>
                <a:gd name="connsiteX9" fmla="*/ 13390 w 618034"/>
                <a:gd name="connsiteY9" fmla="*/ 104860 h 202916"/>
                <a:gd name="connsiteX0" fmla="*/ 13390 w 618193"/>
                <a:gd name="connsiteY0" fmla="*/ 105293 h 203349"/>
                <a:gd name="connsiteX1" fmla="*/ 17511 w 618193"/>
                <a:gd name="connsiteY1" fmla="*/ 83091 h 203349"/>
                <a:gd name="connsiteX2" fmla="*/ 124191 w 618193"/>
                <a:gd name="connsiteY2" fmla="*/ 75470 h 203349"/>
                <a:gd name="connsiteX3" fmla="*/ 302552 w 618193"/>
                <a:gd name="connsiteY3" fmla="*/ 538 h 203349"/>
                <a:gd name="connsiteX4" fmla="*/ 448123 w 618193"/>
                <a:gd name="connsiteY4" fmla="*/ 45249 h 203349"/>
                <a:gd name="connsiteX5" fmla="*/ 613592 w 618193"/>
                <a:gd name="connsiteY5" fmla="*/ 120533 h 203349"/>
                <a:gd name="connsiteX6" fmla="*/ 491854 w 618193"/>
                <a:gd name="connsiteY6" fmla="*/ 140241 h 203349"/>
                <a:gd name="connsiteX7" fmla="*/ 309681 w 618193"/>
                <a:gd name="connsiteY7" fmla="*/ 203348 h 203349"/>
                <a:gd name="connsiteX8" fmla="*/ 148956 w 618193"/>
                <a:gd name="connsiteY8" fmla="*/ 142146 h 203349"/>
                <a:gd name="connsiteX9" fmla="*/ 13390 w 618193"/>
                <a:gd name="connsiteY9" fmla="*/ 105293 h 203349"/>
                <a:gd name="connsiteX0" fmla="*/ 13390 w 618134"/>
                <a:gd name="connsiteY0" fmla="*/ 105293 h 203349"/>
                <a:gd name="connsiteX1" fmla="*/ 17511 w 618134"/>
                <a:gd name="connsiteY1" fmla="*/ 83091 h 203349"/>
                <a:gd name="connsiteX2" fmla="*/ 124191 w 618134"/>
                <a:gd name="connsiteY2" fmla="*/ 75470 h 203349"/>
                <a:gd name="connsiteX3" fmla="*/ 302552 w 618134"/>
                <a:gd name="connsiteY3" fmla="*/ 538 h 203349"/>
                <a:gd name="connsiteX4" fmla="*/ 448123 w 618134"/>
                <a:gd name="connsiteY4" fmla="*/ 45249 h 203349"/>
                <a:gd name="connsiteX5" fmla="*/ 613592 w 618134"/>
                <a:gd name="connsiteY5" fmla="*/ 120533 h 203349"/>
                <a:gd name="connsiteX6" fmla="*/ 491854 w 618134"/>
                <a:gd name="connsiteY6" fmla="*/ 140241 h 203349"/>
                <a:gd name="connsiteX7" fmla="*/ 309681 w 618134"/>
                <a:gd name="connsiteY7" fmla="*/ 203348 h 203349"/>
                <a:gd name="connsiteX8" fmla="*/ 148956 w 618134"/>
                <a:gd name="connsiteY8" fmla="*/ 142146 h 203349"/>
                <a:gd name="connsiteX9" fmla="*/ 13390 w 618134"/>
                <a:gd name="connsiteY9" fmla="*/ 105293 h 203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8134" h="203349">
                  <a:moveTo>
                    <a:pt x="13390" y="105293"/>
                  </a:moveTo>
                  <a:cubicBezTo>
                    <a:pt x="-8518" y="95450"/>
                    <a:pt x="-956" y="88061"/>
                    <a:pt x="17511" y="83091"/>
                  </a:cubicBezTo>
                  <a:cubicBezTo>
                    <a:pt x="35978" y="78121"/>
                    <a:pt x="76684" y="89229"/>
                    <a:pt x="124191" y="75470"/>
                  </a:cubicBezTo>
                  <a:cubicBezTo>
                    <a:pt x="171698" y="61711"/>
                    <a:pt x="248563" y="5575"/>
                    <a:pt x="302552" y="538"/>
                  </a:cubicBezTo>
                  <a:cubicBezTo>
                    <a:pt x="356541" y="-4499"/>
                    <a:pt x="397471" y="27002"/>
                    <a:pt x="448123" y="45249"/>
                  </a:cubicBezTo>
                  <a:cubicBezTo>
                    <a:pt x="506124" y="57669"/>
                    <a:pt x="644907" y="95093"/>
                    <a:pt x="613592" y="120533"/>
                  </a:cubicBezTo>
                  <a:cubicBezTo>
                    <a:pt x="623434" y="137361"/>
                    <a:pt x="542506" y="126439"/>
                    <a:pt x="491854" y="140241"/>
                  </a:cubicBezTo>
                  <a:cubicBezTo>
                    <a:pt x="441202" y="154043"/>
                    <a:pt x="366831" y="203031"/>
                    <a:pt x="309681" y="203348"/>
                  </a:cubicBezTo>
                  <a:cubicBezTo>
                    <a:pt x="252531" y="203665"/>
                    <a:pt x="198338" y="158488"/>
                    <a:pt x="148956" y="142146"/>
                  </a:cubicBezTo>
                  <a:cubicBezTo>
                    <a:pt x="99574" y="125804"/>
                    <a:pt x="35298" y="115136"/>
                    <a:pt x="13390" y="105293"/>
                  </a:cubicBezTo>
                  <a:close/>
                </a:path>
              </a:pathLst>
            </a:custGeom>
            <a:gradFill flip="none" rotWithShape="1">
              <a:gsLst>
                <a:gs pos="10000">
                  <a:srgbClr val="FFEAD5"/>
                </a:gs>
                <a:gs pos="100000">
                  <a:srgbClr val="960000"/>
                </a:gs>
              </a:gsLst>
              <a:path path="rect">
                <a:fillToRect l="50000" t="50000" r="50000" b="50000"/>
              </a:path>
              <a:tileRect/>
            </a:gradFill>
            <a:ln w="6350" cap="flat" cmpd="sng" algn="ctr">
              <a:solidFill>
                <a:srgbClr val="AF373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100" b="0" i="0" u="none" strike="noStrike" kern="0" cap="none" spc="0" normalizeH="0" baseline="0" noProof="0">
                <a:ln w="6350">
                  <a:solidFill>
                    <a:srgbClr val="000000"/>
                  </a:solidFill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94" name="Oval 793">
              <a:extLst>
                <a:ext uri="{FF2B5EF4-FFF2-40B4-BE49-F238E27FC236}">
                  <a16:creationId xmlns:a16="http://schemas.microsoft.com/office/drawing/2014/main" id="{C3E2894A-A09B-26A6-18CE-E4048A34466C}"/>
                </a:ext>
              </a:extLst>
            </p:cNvPr>
            <p:cNvSpPr/>
            <p:nvPr/>
          </p:nvSpPr>
          <p:spPr>
            <a:xfrm rot="5460000">
              <a:off x="4569685" y="2461911"/>
              <a:ext cx="75091" cy="86199"/>
            </a:xfrm>
            <a:prstGeom prst="ellipse">
              <a:avLst/>
            </a:prstGeom>
            <a:gradFill flip="none" rotWithShape="1">
              <a:gsLst>
                <a:gs pos="14000">
                  <a:srgbClr val="FFBDBD"/>
                </a:gs>
                <a:gs pos="55000">
                  <a:srgbClr val="8E0000"/>
                </a:gs>
                <a:gs pos="100000">
                  <a:srgbClr val="760000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1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795" name="Group 794">
            <a:extLst>
              <a:ext uri="{FF2B5EF4-FFF2-40B4-BE49-F238E27FC236}">
                <a16:creationId xmlns:a16="http://schemas.microsoft.com/office/drawing/2014/main" id="{655B8AB1-B26E-4501-AABD-CC629E946C95}"/>
              </a:ext>
            </a:extLst>
          </p:cNvPr>
          <p:cNvGrpSpPr/>
          <p:nvPr/>
        </p:nvGrpSpPr>
        <p:grpSpPr>
          <a:xfrm>
            <a:off x="4949050" y="4396241"/>
            <a:ext cx="190586" cy="500768"/>
            <a:chOff x="4894546" y="2346237"/>
            <a:chExt cx="190586" cy="500768"/>
          </a:xfrm>
        </p:grpSpPr>
        <p:sp>
          <p:nvSpPr>
            <p:cNvPr id="796" name="Oval 42">
              <a:extLst>
                <a:ext uri="{FF2B5EF4-FFF2-40B4-BE49-F238E27FC236}">
                  <a16:creationId xmlns:a16="http://schemas.microsoft.com/office/drawing/2014/main" id="{2A3151A4-017D-30DB-773E-6B3B6DE2EC53}"/>
                </a:ext>
              </a:extLst>
            </p:cNvPr>
            <p:cNvSpPr/>
            <p:nvPr/>
          </p:nvSpPr>
          <p:spPr>
            <a:xfrm rot="5296810">
              <a:off x="4739455" y="2501328"/>
              <a:ext cx="500768" cy="190586"/>
            </a:xfrm>
            <a:custGeom>
              <a:avLst/>
              <a:gdLst>
                <a:gd name="connsiteX0" fmla="*/ 0 w 276351"/>
                <a:gd name="connsiteY0" fmla="*/ 96150 h 192300"/>
                <a:gd name="connsiteX1" fmla="*/ 138176 w 276351"/>
                <a:gd name="connsiteY1" fmla="*/ 0 h 192300"/>
                <a:gd name="connsiteX2" fmla="*/ 276352 w 276351"/>
                <a:gd name="connsiteY2" fmla="*/ 96150 h 192300"/>
                <a:gd name="connsiteX3" fmla="*/ 138176 w 276351"/>
                <a:gd name="connsiteY3" fmla="*/ 192300 h 192300"/>
                <a:gd name="connsiteX4" fmla="*/ 0 w 276351"/>
                <a:gd name="connsiteY4" fmla="*/ 96150 h 192300"/>
                <a:gd name="connsiteX0" fmla="*/ 0 w 434467"/>
                <a:gd name="connsiteY0" fmla="*/ 94246 h 192302"/>
                <a:gd name="connsiteX1" fmla="*/ 296291 w 434467"/>
                <a:gd name="connsiteY1" fmla="*/ 1 h 192302"/>
                <a:gd name="connsiteX2" fmla="*/ 434467 w 434467"/>
                <a:gd name="connsiteY2" fmla="*/ 96151 h 192302"/>
                <a:gd name="connsiteX3" fmla="*/ 296291 w 434467"/>
                <a:gd name="connsiteY3" fmla="*/ 192301 h 192302"/>
                <a:gd name="connsiteX4" fmla="*/ 0 w 434467"/>
                <a:gd name="connsiteY4" fmla="*/ 94246 h 192302"/>
                <a:gd name="connsiteX0" fmla="*/ 6194 w 440661"/>
                <a:gd name="connsiteY0" fmla="*/ 94607 h 192663"/>
                <a:gd name="connsiteX1" fmla="*/ 116995 w 440661"/>
                <a:gd name="connsiteY1" fmla="*/ 64784 h 192663"/>
                <a:gd name="connsiteX2" fmla="*/ 302485 w 440661"/>
                <a:gd name="connsiteY2" fmla="*/ 362 h 192663"/>
                <a:gd name="connsiteX3" fmla="*/ 440661 w 440661"/>
                <a:gd name="connsiteY3" fmla="*/ 96512 h 192663"/>
                <a:gd name="connsiteX4" fmla="*/ 302485 w 440661"/>
                <a:gd name="connsiteY4" fmla="*/ 192662 h 192663"/>
                <a:gd name="connsiteX5" fmla="*/ 6194 w 440661"/>
                <a:gd name="connsiteY5" fmla="*/ 94607 h 192663"/>
                <a:gd name="connsiteX0" fmla="*/ 186 w 434653"/>
                <a:gd name="connsiteY0" fmla="*/ 94607 h 193125"/>
                <a:gd name="connsiteX1" fmla="*/ 110987 w 434653"/>
                <a:gd name="connsiteY1" fmla="*/ 64784 h 193125"/>
                <a:gd name="connsiteX2" fmla="*/ 296477 w 434653"/>
                <a:gd name="connsiteY2" fmla="*/ 362 h 193125"/>
                <a:gd name="connsiteX3" fmla="*/ 434653 w 434653"/>
                <a:gd name="connsiteY3" fmla="*/ 96512 h 193125"/>
                <a:gd name="connsiteX4" fmla="*/ 296477 w 434653"/>
                <a:gd name="connsiteY4" fmla="*/ 192662 h 193125"/>
                <a:gd name="connsiteX5" fmla="*/ 135752 w 434653"/>
                <a:gd name="connsiteY5" fmla="*/ 131460 h 193125"/>
                <a:gd name="connsiteX6" fmla="*/ 186 w 434653"/>
                <a:gd name="connsiteY6" fmla="*/ 94607 h 193125"/>
                <a:gd name="connsiteX0" fmla="*/ 13390 w 447857"/>
                <a:gd name="connsiteY0" fmla="*/ 94596 h 193114"/>
                <a:gd name="connsiteX1" fmla="*/ 17511 w 447857"/>
                <a:gd name="connsiteY1" fmla="*/ 72394 h 193114"/>
                <a:gd name="connsiteX2" fmla="*/ 124191 w 447857"/>
                <a:gd name="connsiteY2" fmla="*/ 64773 h 193114"/>
                <a:gd name="connsiteX3" fmla="*/ 309681 w 447857"/>
                <a:gd name="connsiteY3" fmla="*/ 351 h 193114"/>
                <a:gd name="connsiteX4" fmla="*/ 447857 w 447857"/>
                <a:gd name="connsiteY4" fmla="*/ 96501 h 193114"/>
                <a:gd name="connsiteX5" fmla="*/ 309681 w 447857"/>
                <a:gd name="connsiteY5" fmla="*/ 192651 h 193114"/>
                <a:gd name="connsiteX6" fmla="*/ 148956 w 447857"/>
                <a:gd name="connsiteY6" fmla="*/ 131449 h 193114"/>
                <a:gd name="connsiteX7" fmla="*/ 13390 w 447857"/>
                <a:gd name="connsiteY7" fmla="*/ 94596 h 193114"/>
                <a:gd name="connsiteX0" fmla="*/ 13390 w 613592"/>
                <a:gd name="connsiteY0" fmla="*/ 94909 h 193154"/>
                <a:gd name="connsiteX1" fmla="*/ 17511 w 613592"/>
                <a:gd name="connsiteY1" fmla="*/ 72707 h 193154"/>
                <a:gd name="connsiteX2" fmla="*/ 124191 w 613592"/>
                <a:gd name="connsiteY2" fmla="*/ 65086 h 193154"/>
                <a:gd name="connsiteX3" fmla="*/ 309681 w 613592"/>
                <a:gd name="connsiteY3" fmla="*/ 664 h 193154"/>
                <a:gd name="connsiteX4" fmla="*/ 613592 w 613592"/>
                <a:gd name="connsiteY4" fmla="*/ 110149 h 193154"/>
                <a:gd name="connsiteX5" fmla="*/ 309681 w 613592"/>
                <a:gd name="connsiteY5" fmla="*/ 192964 h 193154"/>
                <a:gd name="connsiteX6" fmla="*/ 148956 w 613592"/>
                <a:gd name="connsiteY6" fmla="*/ 131762 h 193154"/>
                <a:gd name="connsiteX7" fmla="*/ 13390 w 613592"/>
                <a:gd name="connsiteY7" fmla="*/ 94909 h 193154"/>
                <a:gd name="connsiteX0" fmla="*/ 13390 w 617803"/>
                <a:gd name="connsiteY0" fmla="*/ 94382 h 192627"/>
                <a:gd name="connsiteX1" fmla="*/ 17511 w 617803"/>
                <a:gd name="connsiteY1" fmla="*/ 72180 h 192627"/>
                <a:gd name="connsiteX2" fmla="*/ 124191 w 617803"/>
                <a:gd name="connsiteY2" fmla="*/ 64559 h 192627"/>
                <a:gd name="connsiteX3" fmla="*/ 309681 w 617803"/>
                <a:gd name="connsiteY3" fmla="*/ 137 h 192627"/>
                <a:gd name="connsiteX4" fmla="*/ 442325 w 617803"/>
                <a:gd name="connsiteY4" fmla="*/ 49320 h 192627"/>
                <a:gd name="connsiteX5" fmla="*/ 613592 w 617803"/>
                <a:gd name="connsiteY5" fmla="*/ 109622 h 192627"/>
                <a:gd name="connsiteX6" fmla="*/ 309681 w 617803"/>
                <a:gd name="connsiteY6" fmla="*/ 192437 h 192627"/>
                <a:gd name="connsiteX7" fmla="*/ 148956 w 617803"/>
                <a:gd name="connsiteY7" fmla="*/ 131235 h 192627"/>
                <a:gd name="connsiteX8" fmla="*/ 13390 w 617803"/>
                <a:gd name="connsiteY8" fmla="*/ 94382 h 192627"/>
                <a:gd name="connsiteX0" fmla="*/ 13390 w 618034"/>
                <a:gd name="connsiteY0" fmla="*/ 94382 h 192627"/>
                <a:gd name="connsiteX1" fmla="*/ 17511 w 618034"/>
                <a:gd name="connsiteY1" fmla="*/ 72180 h 192627"/>
                <a:gd name="connsiteX2" fmla="*/ 124191 w 618034"/>
                <a:gd name="connsiteY2" fmla="*/ 64559 h 192627"/>
                <a:gd name="connsiteX3" fmla="*/ 309681 w 618034"/>
                <a:gd name="connsiteY3" fmla="*/ 137 h 192627"/>
                <a:gd name="connsiteX4" fmla="*/ 442325 w 618034"/>
                <a:gd name="connsiteY4" fmla="*/ 49320 h 192627"/>
                <a:gd name="connsiteX5" fmla="*/ 613592 w 618034"/>
                <a:gd name="connsiteY5" fmla="*/ 109622 h 192627"/>
                <a:gd name="connsiteX6" fmla="*/ 309681 w 618034"/>
                <a:gd name="connsiteY6" fmla="*/ 192437 h 192627"/>
                <a:gd name="connsiteX7" fmla="*/ 148956 w 618034"/>
                <a:gd name="connsiteY7" fmla="*/ 131235 h 192627"/>
                <a:gd name="connsiteX8" fmla="*/ 13390 w 618034"/>
                <a:gd name="connsiteY8" fmla="*/ 94382 h 192627"/>
                <a:gd name="connsiteX0" fmla="*/ 13390 w 618034"/>
                <a:gd name="connsiteY0" fmla="*/ 94382 h 192438"/>
                <a:gd name="connsiteX1" fmla="*/ 17511 w 618034"/>
                <a:gd name="connsiteY1" fmla="*/ 72180 h 192438"/>
                <a:gd name="connsiteX2" fmla="*/ 124191 w 618034"/>
                <a:gd name="connsiteY2" fmla="*/ 64559 h 192438"/>
                <a:gd name="connsiteX3" fmla="*/ 309681 w 618034"/>
                <a:gd name="connsiteY3" fmla="*/ 137 h 192438"/>
                <a:gd name="connsiteX4" fmla="*/ 442325 w 618034"/>
                <a:gd name="connsiteY4" fmla="*/ 49320 h 192438"/>
                <a:gd name="connsiteX5" fmla="*/ 613592 w 618034"/>
                <a:gd name="connsiteY5" fmla="*/ 109622 h 192438"/>
                <a:gd name="connsiteX6" fmla="*/ 491854 w 618034"/>
                <a:gd name="connsiteY6" fmla="*/ 129330 h 192438"/>
                <a:gd name="connsiteX7" fmla="*/ 309681 w 618034"/>
                <a:gd name="connsiteY7" fmla="*/ 192437 h 192438"/>
                <a:gd name="connsiteX8" fmla="*/ 148956 w 618034"/>
                <a:gd name="connsiteY8" fmla="*/ 131235 h 192438"/>
                <a:gd name="connsiteX9" fmla="*/ 13390 w 618034"/>
                <a:gd name="connsiteY9" fmla="*/ 94382 h 192438"/>
                <a:gd name="connsiteX0" fmla="*/ 13390 w 618034"/>
                <a:gd name="connsiteY0" fmla="*/ 104860 h 202916"/>
                <a:gd name="connsiteX1" fmla="*/ 17511 w 618034"/>
                <a:gd name="connsiteY1" fmla="*/ 82658 h 202916"/>
                <a:gd name="connsiteX2" fmla="*/ 124191 w 618034"/>
                <a:gd name="connsiteY2" fmla="*/ 75037 h 202916"/>
                <a:gd name="connsiteX3" fmla="*/ 302552 w 618034"/>
                <a:gd name="connsiteY3" fmla="*/ 105 h 202916"/>
                <a:gd name="connsiteX4" fmla="*/ 442325 w 618034"/>
                <a:gd name="connsiteY4" fmla="*/ 59798 h 202916"/>
                <a:gd name="connsiteX5" fmla="*/ 613592 w 618034"/>
                <a:gd name="connsiteY5" fmla="*/ 120100 h 202916"/>
                <a:gd name="connsiteX6" fmla="*/ 491854 w 618034"/>
                <a:gd name="connsiteY6" fmla="*/ 139808 h 202916"/>
                <a:gd name="connsiteX7" fmla="*/ 309681 w 618034"/>
                <a:gd name="connsiteY7" fmla="*/ 202915 h 202916"/>
                <a:gd name="connsiteX8" fmla="*/ 148956 w 618034"/>
                <a:gd name="connsiteY8" fmla="*/ 141713 h 202916"/>
                <a:gd name="connsiteX9" fmla="*/ 13390 w 618034"/>
                <a:gd name="connsiteY9" fmla="*/ 104860 h 202916"/>
                <a:gd name="connsiteX0" fmla="*/ 13390 w 618193"/>
                <a:gd name="connsiteY0" fmla="*/ 105293 h 203349"/>
                <a:gd name="connsiteX1" fmla="*/ 17511 w 618193"/>
                <a:gd name="connsiteY1" fmla="*/ 83091 h 203349"/>
                <a:gd name="connsiteX2" fmla="*/ 124191 w 618193"/>
                <a:gd name="connsiteY2" fmla="*/ 75470 h 203349"/>
                <a:gd name="connsiteX3" fmla="*/ 302552 w 618193"/>
                <a:gd name="connsiteY3" fmla="*/ 538 h 203349"/>
                <a:gd name="connsiteX4" fmla="*/ 448123 w 618193"/>
                <a:gd name="connsiteY4" fmla="*/ 45249 h 203349"/>
                <a:gd name="connsiteX5" fmla="*/ 613592 w 618193"/>
                <a:gd name="connsiteY5" fmla="*/ 120533 h 203349"/>
                <a:gd name="connsiteX6" fmla="*/ 491854 w 618193"/>
                <a:gd name="connsiteY6" fmla="*/ 140241 h 203349"/>
                <a:gd name="connsiteX7" fmla="*/ 309681 w 618193"/>
                <a:gd name="connsiteY7" fmla="*/ 203348 h 203349"/>
                <a:gd name="connsiteX8" fmla="*/ 148956 w 618193"/>
                <a:gd name="connsiteY8" fmla="*/ 142146 h 203349"/>
                <a:gd name="connsiteX9" fmla="*/ 13390 w 618193"/>
                <a:gd name="connsiteY9" fmla="*/ 105293 h 203349"/>
                <a:gd name="connsiteX0" fmla="*/ 13390 w 618134"/>
                <a:gd name="connsiteY0" fmla="*/ 105293 h 203349"/>
                <a:gd name="connsiteX1" fmla="*/ 17511 w 618134"/>
                <a:gd name="connsiteY1" fmla="*/ 83091 h 203349"/>
                <a:gd name="connsiteX2" fmla="*/ 124191 w 618134"/>
                <a:gd name="connsiteY2" fmla="*/ 75470 h 203349"/>
                <a:gd name="connsiteX3" fmla="*/ 302552 w 618134"/>
                <a:gd name="connsiteY3" fmla="*/ 538 h 203349"/>
                <a:gd name="connsiteX4" fmla="*/ 448123 w 618134"/>
                <a:gd name="connsiteY4" fmla="*/ 45249 h 203349"/>
                <a:gd name="connsiteX5" fmla="*/ 613592 w 618134"/>
                <a:gd name="connsiteY5" fmla="*/ 120533 h 203349"/>
                <a:gd name="connsiteX6" fmla="*/ 491854 w 618134"/>
                <a:gd name="connsiteY6" fmla="*/ 140241 h 203349"/>
                <a:gd name="connsiteX7" fmla="*/ 309681 w 618134"/>
                <a:gd name="connsiteY7" fmla="*/ 203348 h 203349"/>
                <a:gd name="connsiteX8" fmla="*/ 148956 w 618134"/>
                <a:gd name="connsiteY8" fmla="*/ 142146 h 203349"/>
                <a:gd name="connsiteX9" fmla="*/ 13390 w 618134"/>
                <a:gd name="connsiteY9" fmla="*/ 105293 h 203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8134" h="203349">
                  <a:moveTo>
                    <a:pt x="13390" y="105293"/>
                  </a:moveTo>
                  <a:cubicBezTo>
                    <a:pt x="-8518" y="95450"/>
                    <a:pt x="-956" y="88061"/>
                    <a:pt x="17511" y="83091"/>
                  </a:cubicBezTo>
                  <a:cubicBezTo>
                    <a:pt x="35978" y="78121"/>
                    <a:pt x="76684" y="89229"/>
                    <a:pt x="124191" y="75470"/>
                  </a:cubicBezTo>
                  <a:cubicBezTo>
                    <a:pt x="171698" y="61711"/>
                    <a:pt x="248563" y="5575"/>
                    <a:pt x="302552" y="538"/>
                  </a:cubicBezTo>
                  <a:cubicBezTo>
                    <a:pt x="356541" y="-4499"/>
                    <a:pt x="397471" y="27002"/>
                    <a:pt x="448123" y="45249"/>
                  </a:cubicBezTo>
                  <a:cubicBezTo>
                    <a:pt x="506124" y="57669"/>
                    <a:pt x="644907" y="95093"/>
                    <a:pt x="613592" y="120533"/>
                  </a:cubicBezTo>
                  <a:cubicBezTo>
                    <a:pt x="623434" y="137361"/>
                    <a:pt x="542506" y="126439"/>
                    <a:pt x="491854" y="140241"/>
                  </a:cubicBezTo>
                  <a:cubicBezTo>
                    <a:pt x="441202" y="154043"/>
                    <a:pt x="366831" y="203031"/>
                    <a:pt x="309681" y="203348"/>
                  </a:cubicBezTo>
                  <a:cubicBezTo>
                    <a:pt x="252531" y="203665"/>
                    <a:pt x="198338" y="158488"/>
                    <a:pt x="148956" y="142146"/>
                  </a:cubicBezTo>
                  <a:cubicBezTo>
                    <a:pt x="99574" y="125804"/>
                    <a:pt x="35298" y="115136"/>
                    <a:pt x="13390" y="105293"/>
                  </a:cubicBezTo>
                  <a:close/>
                </a:path>
              </a:pathLst>
            </a:custGeom>
            <a:gradFill flip="none" rotWithShape="1">
              <a:gsLst>
                <a:gs pos="10000">
                  <a:srgbClr val="FFEAD5"/>
                </a:gs>
                <a:gs pos="100000">
                  <a:srgbClr val="960000"/>
                </a:gs>
              </a:gsLst>
              <a:path path="rect">
                <a:fillToRect l="50000" t="50000" r="50000" b="50000"/>
              </a:path>
              <a:tileRect/>
            </a:gradFill>
            <a:ln w="6350" cap="flat" cmpd="sng" algn="ctr">
              <a:solidFill>
                <a:srgbClr val="AF373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 w="6350">
                  <a:solidFill>
                    <a:srgbClr val="000000"/>
                  </a:solidFill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97" name="Oval 796">
              <a:extLst>
                <a:ext uri="{FF2B5EF4-FFF2-40B4-BE49-F238E27FC236}">
                  <a16:creationId xmlns:a16="http://schemas.microsoft.com/office/drawing/2014/main" id="{E1288584-5219-D1B6-61F6-36DB410AB0FE}"/>
                </a:ext>
              </a:extLst>
            </p:cNvPr>
            <p:cNvSpPr/>
            <p:nvPr/>
          </p:nvSpPr>
          <p:spPr>
            <a:xfrm rot="5460000">
              <a:off x="4946774" y="2556175"/>
              <a:ext cx="75091" cy="86199"/>
            </a:xfrm>
            <a:prstGeom prst="ellipse">
              <a:avLst/>
            </a:prstGeom>
            <a:gradFill flip="none" rotWithShape="1">
              <a:gsLst>
                <a:gs pos="14000">
                  <a:srgbClr val="FFBDBD"/>
                </a:gs>
                <a:gs pos="55000">
                  <a:srgbClr val="8E0000"/>
                </a:gs>
                <a:gs pos="100000">
                  <a:srgbClr val="760000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798" name="Group 797">
            <a:extLst>
              <a:ext uri="{FF2B5EF4-FFF2-40B4-BE49-F238E27FC236}">
                <a16:creationId xmlns:a16="http://schemas.microsoft.com/office/drawing/2014/main" id="{25FB39A9-385A-D414-9FA3-CA4F59C1D6DD}"/>
              </a:ext>
            </a:extLst>
          </p:cNvPr>
          <p:cNvGrpSpPr/>
          <p:nvPr/>
        </p:nvGrpSpPr>
        <p:grpSpPr>
          <a:xfrm>
            <a:off x="4760487" y="3865533"/>
            <a:ext cx="190586" cy="500768"/>
            <a:chOff x="4705983" y="1815529"/>
            <a:chExt cx="190586" cy="500768"/>
          </a:xfrm>
        </p:grpSpPr>
        <p:sp>
          <p:nvSpPr>
            <p:cNvPr id="799" name="Oval 42">
              <a:extLst>
                <a:ext uri="{FF2B5EF4-FFF2-40B4-BE49-F238E27FC236}">
                  <a16:creationId xmlns:a16="http://schemas.microsoft.com/office/drawing/2014/main" id="{45299DCB-07F8-43D1-6D92-73B3B59E4D40}"/>
                </a:ext>
              </a:extLst>
            </p:cNvPr>
            <p:cNvSpPr/>
            <p:nvPr/>
          </p:nvSpPr>
          <p:spPr>
            <a:xfrm rot="5296810">
              <a:off x="4550892" y="1970620"/>
              <a:ext cx="500768" cy="190586"/>
            </a:xfrm>
            <a:custGeom>
              <a:avLst/>
              <a:gdLst>
                <a:gd name="connsiteX0" fmla="*/ 0 w 276351"/>
                <a:gd name="connsiteY0" fmla="*/ 96150 h 192300"/>
                <a:gd name="connsiteX1" fmla="*/ 138176 w 276351"/>
                <a:gd name="connsiteY1" fmla="*/ 0 h 192300"/>
                <a:gd name="connsiteX2" fmla="*/ 276352 w 276351"/>
                <a:gd name="connsiteY2" fmla="*/ 96150 h 192300"/>
                <a:gd name="connsiteX3" fmla="*/ 138176 w 276351"/>
                <a:gd name="connsiteY3" fmla="*/ 192300 h 192300"/>
                <a:gd name="connsiteX4" fmla="*/ 0 w 276351"/>
                <a:gd name="connsiteY4" fmla="*/ 96150 h 192300"/>
                <a:gd name="connsiteX0" fmla="*/ 0 w 434467"/>
                <a:gd name="connsiteY0" fmla="*/ 94246 h 192302"/>
                <a:gd name="connsiteX1" fmla="*/ 296291 w 434467"/>
                <a:gd name="connsiteY1" fmla="*/ 1 h 192302"/>
                <a:gd name="connsiteX2" fmla="*/ 434467 w 434467"/>
                <a:gd name="connsiteY2" fmla="*/ 96151 h 192302"/>
                <a:gd name="connsiteX3" fmla="*/ 296291 w 434467"/>
                <a:gd name="connsiteY3" fmla="*/ 192301 h 192302"/>
                <a:gd name="connsiteX4" fmla="*/ 0 w 434467"/>
                <a:gd name="connsiteY4" fmla="*/ 94246 h 192302"/>
                <a:gd name="connsiteX0" fmla="*/ 6194 w 440661"/>
                <a:gd name="connsiteY0" fmla="*/ 94607 h 192663"/>
                <a:gd name="connsiteX1" fmla="*/ 116995 w 440661"/>
                <a:gd name="connsiteY1" fmla="*/ 64784 h 192663"/>
                <a:gd name="connsiteX2" fmla="*/ 302485 w 440661"/>
                <a:gd name="connsiteY2" fmla="*/ 362 h 192663"/>
                <a:gd name="connsiteX3" fmla="*/ 440661 w 440661"/>
                <a:gd name="connsiteY3" fmla="*/ 96512 h 192663"/>
                <a:gd name="connsiteX4" fmla="*/ 302485 w 440661"/>
                <a:gd name="connsiteY4" fmla="*/ 192662 h 192663"/>
                <a:gd name="connsiteX5" fmla="*/ 6194 w 440661"/>
                <a:gd name="connsiteY5" fmla="*/ 94607 h 192663"/>
                <a:gd name="connsiteX0" fmla="*/ 186 w 434653"/>
                <a:gd name="connsiteY0" fmla="*/ 94607 h 193125"/>
                <a:gd name="connsiteX1" fmla="*/ 110987 w 434653"/>
                <a:gd name="connsiteY1" fmla="*/ 64784 h 193125"/>
                <a:gd name="connsiteX2" fmla="*/ 296477 w 434653"/>
                <a:gd name="connsiteY2" fmla="*/ 362 h 193125"/>
                <a:gd name="connsiteX3" fmla="*/ 434653 w 434653"/>
                <a:gd name="connsiteY3" fmla="*/ 96512 h 193125"/>
                <a:gd name="connsiteX4" fmla="*/ 296477 w 434653"/>
                <a:gd name="connsiteY4" fmla="*/ 192662 h 193125"/>
                <a:gd name="connsiteX5" fmla="*/ 135752 w 434653"/>
                <a:gd name="connsiteY5" fmla="*/ 131460 h 193125"/>
                <a:gd name="connsiteX6" fmla="*/ 186 w 434653"/>
                <a:gd name="connsiteY6" fmla="*/ 94607 h 193125"/>
                <a:gd name="connsiteX0" fmla="*/ 13390 w 447857"/>
                <a:gd name="connsiteY0" fmla="*/ 94596 h 193114"/>
                <a:gd name="connsiteX1" fmla="*/ 17511 w 447857"/>
                <a:gd name="connsiteY1" fmla="*/ 72394 h 193114"/>
                <a:gd name="connsiteX2" fmla="*/ 124191 w 447857"/>
                <a:gd name="connsiteY2" fmla="*/ 64773 h 193114"/>
                <a:gd name="connsiteX3" fmla="*/ 309681 w 447857"/>
                <a:gd name="connsiteY3" fmla="*/ 351 h 193114"/>
                <a:gd name="connsiteX4" fmla="*/ 447857 w 447857"/>
                <a:gd name="connsiteY4" fmla="*/ 96501 h 193114"/>
                <a:gd name="connsiteX5" fmla="*/ 309681 w 447857"/>
                <a:gd name="connsiteY5" fmla="*/ 192651 h 193114"/>
                <a:gd name="connsiteX6" fmla="*/ 148956 w 447857"/>
                <a:gd name="connsiteY6" fmla="*/ 131449 h 193114"/>
                <a:gd name="connsiteX7" fmla="*/ 13390 w 447857"/>
                <a:gd name="connsiteY7" fmla="*/ 94596 h 193114"/>
                <a:gd name="connsiteX0" fmla="*/ 13390 w 613592"/>
                <a:gd name="connsiteY0" fmla="*/ 94909 h 193154"/>
                <a:gd name="connsiteX1" fmla="*/ 17511 w 613592"/>
                <a:gd name="connsiteY1" fmla="*/ 72707 h 193154"/>
                <a:gd name="connsiteX2" fmla="*/ 124191 w 613592"/>
                <a:gd name="connsiteY2" fmla="*/ 65086 h 193154"/>
                <a:gd name="connsiteX3" fmla="*/ 309681 w 613592"/>
                <a:gd name="connsiteY3" fmla="*/ 664 h 193154"/>
                <a:gd name="connsiteX4" fmla="*/ 613592 w 613592"/>
                <a:gd name="connsiteY4" fmla="*/ 110149 h 193154"/>
                <a:gd name="connsiteX5" fmla="*/ 309681 w 613592"/>
                <a:gd name="connsiteY5" fmla="*/ 192964 h 193154"/>
                <a:gd name="connsiteX6" fmla="*/ 148956 w 613592"/>
                <a:gd name="connsiteY6" fmla="*/ 131762 h 193154"/>
                <a:gd name="connsiteX7" fmla="*/ 13390 w 613592"/>
                <a:gd name="connsiteY7" fmla="*/ 94909 h 193154"/>
                <a:gd name="connsiteX0" fmla="*/ 13390 w 617803"/>
                <a:gd name="connsiteY0" fmla="*/ 94382 h 192627"/>
                <a:gd name="connsiteX1" fmla="*/ 17511 w 617803"/>
                <a:gd name="connsiteY1" fmla="*/ 72180 h 192627"/>
                <a:gd name="connsiteX2" fmla="*/ 124191 w 617803"/>
                <a:gd name="connsiteY2" fmla="*/ 64559 h 192627"/>
                <a:gd name="connsiteX3" fmla="*/ 309681 w 617803"/>
                <a:gd name="connsiteY3" fmla="*/ 137 h 192627"/>
                <a:gd name="connsiteX4" fmla="*/ 442325 w 617803"/>
                <a:gd name="connsiteY4" fmla="*/ 49320 h 192627"/>
                <a:gd name="connsiteX5" fmla="*/ 613592 w 617803"/>
                <a:gd name="connsiteY5" fmla="*/ 109622 h 192627"/>
                <a:gd name="connsiteX6" fmla="*/ 309681 w 617803"/>
                <a:gd name="connsiteY6" fmla="*/ 192437 h 192627"/>
                <a:gd name="connsiteX7" fmla="*/ 148956 w 617803"/>
                <a:gd name="connsiteY7" fmla="*/ 131235 h 192627"/>
                <a:gd name="connsiteX8" fmla="*/ 13390 w 617803"/>
                <a:gd name="connsiteY8" fmla="*/ 94382 h 192627"/>
                <a:gd name="connsiteX0" fmla="*/ 13390 w 618034"/>
                <a:gd name="connsiteY0" fmla="*/ 94382 h 192627"/>
                <a:gd name="connsiteX1" fmla="*/ 17511 w 618034"/>
                <a:gd name="connsiteY1" fmla="*/ 72180 h 192627"/>
                <a:gd name="connsiteX2" fmla="*/ 124191 w 618034"/>
                <a:gd name="connsiteY2" fmla="*/ 64559 h 192627"/>
                <a:gd name="connsiteX3" fmla="*/ 309681 w 618034"/>
                <a:gd name="connsiteY3" fmla="*/ 137 h 192627"/>
                <a:gd name="connsiteX4" fmla="*/ 442325 w 618034"/>
                <a:gd name="connsiteY4" fmla="*/ 49320 h 192627"/>
                <a:gd name="connsiteX5" fmla="*/ 613592 w 618034"/>
                <a:gd name="connsiteY5" fmla="*/ 109622 h 192627"/>
                <a:gd name="connsiteX6" fmla="*/ 309681 w 618034"/>
                <a:gd name="connsiteY6" fmla="*/ 192437 h 192627"/>
                <a:gd name="connsiteX7" fmla="*/ 148956 w 618034"/>
                <a:gd name="connsiteY7" fmla="*/ 131235 h 192627"/>
                <a:gd name="connsiteX8" fmla="*/ 13390 w 618034"/>
                <a:gd name="connsiteY8" fmla="*/ 94382 h 192627"/>
                <a:gd name="connsiteX0" fmla="*/ 13390 w 618034"/>
                <a:gd name="connsiteY0" fmla="*/ 94382 h 192438"/>
                <a:gd name="connsiteX1" fmla="*/ 17511 w 618034"/>
                <a:gd name="connsiteY1" fmla="*/ 72180 h 192438"/>
                <a:gd name="connsiteX2" fmla="*/ 124191 w 618034"/>
                <a:gd name="connsiteY2" fmla="*/ 64559 h 192438"/>
                <a:gd name="connsiteX3" fmla="*/ 309681 w 618034"/>
                <a:gd name="connsiteY3" fmla="*/ 137 h 192438"/>
                <a:gd name="connsiteX4" fmla="*/ 442325 w 618034"/>
                <a:gd name="connsiteY4" fmla="*/ 49320 h 192438"/>
                <a:gd name="connsiteX5" fmla="*/ 613592 w 618034"/>
                <a:gd name="connsiteY5" fmla="*/ 109622 h 192438"/>
                <a:gd name="connsiteX6" fmla="*/ 491854 w 618034"/>
                <a:gd name="connsiteY6" fmla="*/ 129330 h 192438"/>
                <a:gd name="connsiteX7" fmla="*/ 309681 w 618034"/>
                <a:gd name="connsiteY7" fmla="*/ 192437 h 192438"/>
                <a:gd name="connsiteX8" fmla="*/ 148956 w 618034"/>
                <a:gd name="connsiteY8" fmla="*/ 131235 h 192438"/>
                <a:gd name="connsiteX9" fmla="*/ 13390 w 618034"/>
                <a:gd name="connsiteY9" fmla="*/ 94382 h 192438"/>
                <a:gd name="connsiteX0" fmla="*/ 13390 w 618034"/>
                <a:gd name="connsiteY0" fmla="*/ 104860 h 202916"/>
                <a:gd name="connsiteX1" fmla="*/ 17511 w 618034"/>
                <a:gd name="connsiteY1" fmla="*/ 82658 h 202916"/>
                <a:gd name="connsiteX2" fmla="*/ 124191 w 618034"/>
                <a:gd name="connsiteY2" fmla="*/ 75037 h 202916"/>
                <a:gd name="connsiteX3" fmla="*/ 302552 w 618034"/>
                <a:gd name="connsiteY3" fmla="*/ 105 h 202916"/>
                <a:gd name="connsiteX4" fmla="*/ 442325 w 618034"/>
                <a:gd name="connsiteY4" fmla="*/ 59798 h 202916"/>
                <a:gd name="connsiteX5" fmla="*/ 613592 w 618034"/>
                <a:gd name="connsiteY5" fmla="*/ 120100 h 202916"/>
                <a:gd name="connsiteX6" fmla="*/ 491854 w 618034"/>
                <a:gd name="connsiteY6" fmla="*/ 139808 h 202916"/>
                <a:gd name="connsiteX7" fmla="*/ 309681 w 618034"/>
                <a:gd name="connsiteY7" fmla="*/ 202915 h 202916"/>
                <a:gd name="connsiteX8" fmla="*/ 148956 w 618034"/>
                <a:gd name="connsiteY8" fmla="*/ 141713 h 202916"/>
                <a:gd name="connsiteX9" fmla="*/ 13390 w 618034"/>
                <a:gd name="connsiteY9" fmla="*/ 104860 h 202916"/>
                <a:gd name="connsiteX0" fmla="*/ 13390 w 618193"/>
                <a:gd name="connsiteY0" fmla="*/ 105293 h 203349"/>
                <a:gd name="connsiteX1" fmla="*/ 17511 w 618193"/>
                <a:gd name="connsiteY1" fmla="*/ 83091 h 203349"/>
                <a:gd name="connsiteX2" fmla="*/ 124191 w 618193"/>
                <a:gd name="connsiteY2" fmla="*/ 75470 h 203349"/>
                <a:gd name="connsiteX3" fmla="*/ 302552 w 618193"/>
                <a:gd name="connsiteY3" fmla="*/ 538 h 203349"/>
                <a:gd name="connsiteX4" fmla="*/ 448123 w 618193"/>
                <a:gd name="connsiteY4" fmla="*/ 45249 h 203349"/>
                <a:gd name="connsiteX5" fmla="*/ 613592 w 618193"/>
                <a:gd name="connsiteY5" fmla="*/ 120533 h 203349"/>
                <a:gd name="connsiteX6" fmla="*/ 491854 w 618193"/>
                <a:gd name="connsiteY6" fmla="*/ 140241 h 203349"/>
                <a:gd name="connsiteX7" fmla="*/ 309681 w 618193"/>
                <a:gd name="connsiteY7" fmla="*/ 203348 h 203349"/>
                <a:gd name="connsiteX8" fmla="*/ 148956 w 618193"/>
                <a:gd name="connsiteY8" fmla="*/ 142146 h 203349"/>
                <a:gd name="connsiteX9" fmla="*/ 13390 w 618193"/>
                <a:gd name="connsiteY9" fmla="*/ 105293 h 203349"/>
                <a:gd name="connsiteX0" fmla="*/ 13390 w 618134"/>
                <a:gd name="connsiteY0" fmla="*/ 105293 h 203349"/>
                <a:gd name="connsiteX1" fmla="*/ 17511 w 618134"/>
                <a:gd name="connsiteY1" fmla="*/ 83091 h 203349"/>
                <a:gd name="connsiteX2" fmla="*/ 124191 w 618134"/>
                <a:gd name="connsiteY2" fmla="*/ 75470 h 203349"/>
                <a:gd name="connsiteX3" fmla="*/ 302552 w 618134"/>
                <a:gd name="connsiteY3" fmla="*/ 538 h 203349"/>
                <a:gd name="connsiteX4" fmla="*/ 448123 w 618134"/>
                <a:gd name="connsiteY4" fmla="*/ 45249 h 203349"/>
                <a:gd name="connsiteX5" fmla="*/ 613592 w 618134"/>
                <a:gd name="connsiteY5" fmla="*/ 120533 h 203349"/>
                <a:gd name="connsiteX6" fmla="*/ 491854 w 618134"/>
                <a:gd name="connsiteY6" fmla="*/ 140241 h 203349"/>
                <a:gd name="connsiteX7" fmla="*/ 309681 w 618134"/>
                <a:gd name="connsiteY7" fmla="*/ 203348 h 203349"/>
                <a:gd name="connsiteX8" fmla="*/ 148956 w 618134"/>
                <a:gd name="connsiteY8" fmla="*/ 142146 h 203349"/>
                <a:gd name="connsiteX9" fmla="*/ 13390 w 618134"/>
                <a:gd name="connsiteY9" fmla="*/ 105293 h 203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8134" h="203349">
                  <a:moveTo>
                    <a:pt x="13390" y="105293"/>
                  </a:moveTo>
                  <a:cubicBezTo>
                    <a:pt x="-8518" y="95450"/>
                    <a:pt x="-956" y="88061"/>
                    <a:pt x="17511" y="83091"/>
                  </a:cubicBezTo>
                  <a:cubicBezTo>
                    <a:pt x="35978" y="78121"/>
                    <a:pt x="76684" y="89229"/>
                    <a:pt x="124191" y="75470"/>
                  </a:cubicBezTo>
                  <a:cubicBezTo>
                    <a:pt x="171698" y="61711"/>
                    <a:pt x="248563" y="5575"/>
                    <a:pt x="302552" y="538"/>
                  </a:cubicBezTo>
                  <a:cubicBezTo>
                    <a:pt x="356541" y="-4499"/>
                    <a:pt x="397471" y="27002"/>
                    <a:pt x="448123" y="45249"/>
                  </a:cubicBezTo>
                  <a:cubicBezTo>
                    <a:pt x="506124" y="57669"/>
                    <a:pt x="644907" y="95093"/>
                    <a:pt x="613592" y="120533"/>
                  </a:cubicBezTo>
                  <a:cubicBezTo>
                    <a:pt x="623434" y="137361"/>
                    <a:pt x="542506" y="126439"/>
                    <a:pt x="491854" y="140241"/>
                  </a:cubicBezTo>
                  <a:cubicBezTo>
                    <a:pt x="441202" y="154043"/>
                    <a:pt x="366831" y="203031"/>
                    <a:pt x="309681" y="203348"/>
                  </a:cubicBezTo>
                  <a:cubicBezTo>
                    <a:pt x="252531" y="203665"/>
                    <a:pt x="198338" y="158488"/>
                    <a:pt x="148956" y="142146"/>
                  </a:cubicBezTo>
                  <a:cubicBezTo>
                    <a:pt x="99574" y="125804"/>
                    <a:pt x="35298" y="115136"/>
                    <a:pt x="13390" y="105293"/>
                  </a:cubicBezTo>
                  <a:close/>
                </a:path>
              </a:pathLst>
            </a:custGeom>
            <a:gradFill flip="none" rotWithShape="1">
              <a:gsLst>
                <a:gs pos="10000">
                  <a:srgbClr val="FFEAD5"/>
                </a:gs>
                <a:gs pos="100000">
                  <a:srgbClr val="960000"/>
                </a:gs>
              </a:gsLst>
              <a:path path="rect">
                <a:fillToRect l="50000" t="50000" r="50000" b="50000"/>
              </a:path>
              <a:tileRect/>
            </a:gradFill>
            <a:ln w="6350" cap="flat" cmpd="sng" algn="ctr">
              <a:solidFill>
                <a:srgbClr val="AF373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 w="6350">
                  <a:solidFill>
                    <a:srgbClr val="000000"/>
                  </a:solidFill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00" name="Oval 799">
              <a:extLst>
                <a:ext uri="{FF2B5EF4-FFF2-40B4-BE49-F238E27FC236}">
                  <a16:creationId xmlns:a16="http://schemas.microsoft.com/office/drawing/2014/main" id="{53D42F44-1BEF-5CDB-D7EE-34E0E94265B8}"/>
                </a:ext>
              </a:extLst>
            </p:cNvPr>
            <p:cNvSpPr/>
            <p:nvPr/>
          </p:nvSpPr>
          <p:spPr>
            <a:xfrm rot="5460000">
              <a:off x="4758210" y="2025467"/>
              <a:ext cx="75091" cy="86199"/>
            </a:xfrm>
            <a:prstGeom prst="ellipse">
              <a:avLst/>
            </a:prstGeom>
            <a:gradFill flip="none" rotWithShape="1">
              <a:gsLst>
                <a:gs pos="14000">
                  <a:srgbClr val="FFBDBD"/>
                </a:gs>
                <a:gs pos="55000">
                  <a:srgbClr val="8E0000"/>
                </a:gs>
                <a:gs pos="100000">
                  <a:srgbClr val="760000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801" name="!!Group 3280">
            <a:extLst>
              <a:ext uri="{FF2B5EF4-FFF2-40B4-BE49-F238E27FC236}">
                <a16:creationId xmlns:a16="http://schemas.microsoft.com/office/drawing/2014/main" id="{FB22081C-8B8F-D07A-3BEB-A65BD42E4920}"/>
              </a:ext>
            </a:extLst>
          </p:cNvPr>
          <p:cNvGrpSpPr/>
          <p:nvPr/>
        </p:nvGrpSpPr>
        <p:grpSpPr>
          <a:xfrm>
            <a:off x="4471995" y="4019097"/>
            <a:ext cx="190586" cy="500768"/>
            <a:chOff x="4417491" y="1969093"/>
            <a:chExt cx="190586" cy="500768"/>
          </a:xfrm>
        </p:grpSpPr>
        <p:sp>
          <p:nvSpPr>
            <p:cNvPr id="802" name="Oval 42">
              <a:extLst>
                <a:ext uri="{FF2B5EF4-FFF2-40B4-BE49-F238E27FC236}">
                  <a16:creationId xmlns:a16="http://schemas.microsoft.com/office/drawing/2014/main" id="{54C5C3FF-6912-BB90-0D84-61B4A78314F4}"/>
                </a:ext>
              </a:extLst>
            </p:cNvPr>
            <p:cNvSpPr/>
            <p:nvPr/>
          </p:nvSpPr>
          <p:spPr>
            <a:xfrm rot="5296810">
              <a:off x="4262400" y="2124184"/>
              <a:ext cx="500768" cy="190586"/>
            </a:xfrm>
            <a:custGeom>
              <a:avLst/>
              <a:gdLst>
                <a:gd name="connsiteX0" fmla="*/ 0 w 276351"/>
                <a:gd name="connsiteY0" fmla="*/ 96150 h 192300"/>
                <a:gd name="connsiteX1" fmla="*/ 138176 w 276351"/>
                <a:gd name="connsiteY1" fmla="*/ 0 h 192300"/>
                <a:gd name="connsiteX2" fmla="*/ 276352 w 276351"/>
                <a:gd name="connsiteY2" fmla="*/ 96150 h 192300"/>
                <a:gd name="connsiteX3" fmla="*/ 138176 w 276351"/>
                <a:gd name="connsiteY3" fmla="*/ 192300 h 192300"/>
                <a:gd name="connsiteX4" fmla="*/ 0 w 276351"/>
                <a:gd name="connsiteY4" fmla="*/ 96150 h 192300"/>
                <a:gd name="connsiteX0" fmla="*/ 0 w 434467"/>
                <a:gd name="connsiteY0" fmla="*/ 94246 h 192302"/>
                <a:gd name="connsiteX1" fmla="*/ 296291 w 434467"/>
                <a:gd name="connsiteY1" fmla="*/ 1 h 192302"/>
                <a:gd name="connsiteX2" fmla="*/ 434467 w 434467"/>
                <a:gd name="connsiteY2" fmla="*/ 96151 h 192302"/>
                <a:gd name="connsiteX3" fmla="*/ 296291 w 434467"/>
                <a:gd name="connsiteY3" fmla="*/ 192301 h 192302"/>
                <a:gd name="connsiteX4" fmla="*/ 0 w 434467"/>
                <a:gd name="connsiteY4" fmla="*/ 94246 h 192302"/>
                <a:gd name="connsiteX0" fmla="*/ 6194 w 440661"/>
                <a:gd name="connsiteY0" fmla="*/ 94607 h 192663"/>
                <a:gd name="connsiteX1" fmla="*/ 116995 w 440661"/>
                <a:gd name="connsiteY1" fmla="*/ 64784 h 192663"/>
                <a:gd name="connsiteX2" fmla="*/ 302485 w 440661"/>
                <a:gd name="connsiteY2" fmla="*/ 362 h 192663"/>
                <a:gd name="connsiteX3" fmla="*/ 440661 w 440661"/>
                <a:gd name="connsiteY3" fmla="*/ 96512 h 192663"/>
                <a:gd name="connsiteX4" fmla="*/ 302485 w 440661"/>
                <a:gd name="connsiteY4" fmla="*/ 192662 h 192663"/>
                <a:gd name="connsiteX5" fmla="*/ 6194 w 440661"/>
                <a:gd name="connsiteY5" fmla="*/ 94607 h 192663"/>
                <a:gd name="connsiteX0" fmla="*/ 186 w 434653"/>
                <a:gd name="connsiteY0" fmla="*/ 94607 h 193125"/>
                <a:gd name="connsiteX1" fmla="*/ 110987 w 434653"/>
                <a:gd name="connsiteY1" fmla="*/ 64784 h 193125"/>
                <a:gd name="connsiteX2" fmla="*/ 296477 w 434653"/>
                <a:gd name="connsiteY2" fmla="*/ 362 h 193125"/>
                <a:gd name="connsiteX3" fmla="*/ 434653 w 434653"/>
                <a:gd name="connsiteY3" fmla="*/ 96512 h 193125"/>
                <a:gd name="connsiteX4" fmla="*/ 296477 w 434653"/>
                <a:gd name="connsiteY4" fmla="*/ 192662 h 193125"/>
                <a:gd name="connsiteX5" fmla="*/ 135752 w 434653"/>
                <a:gd name="connsiteY5" fmla="*/ 131460 h 193125"/>
                <a:gd name="connsiteX6" fmla="*/ 186 w 434653"/>
                <a:gd name="connsiteY6" fmla="*/ 94607 h 193125"/>
                <a:gd name="connsiteX0" fmla="*/ 13390 w 447857"/>
                <a:gd name="connsiteY0" fmla="*/ 94596 h 193114"/>
                <a:gd name="connsiteX1" fmla="*/ 17511 w 447857"/>
                <a:gd name="connsiteY1" fmla="*/ 72394 h 193114"/>
                <a:gd name="connsiteX2" fmla="*/ 124191 w 447857"/>
                <a:gd name="connsiteY2" fmla="*/ 64773 h 193114"/>
                <a:gd name="connsiteX3" fmla="*/ 309681 w 447857"/>
                <a:gd name="connsiteY3" fmla="*/ 351 h 193114"/>
                <a:gd name="connsiteX4" fmla="*/ 447857 w 447857"/>
                <a:gd name="connsiteY4" fmla="*/ 96501 h 193114"/>
                <a:gd name="connsiteX5" fmla="*/ 309681 w 447857"/>
                <a:gd name="connsiteY5" fmla="*/ 192651 h 193114"/>
                <a:gd name="connsiteX6" fmla="*/ 148956 w 447857"/>
                <a:gd name="connsiteY6" fmla="*/ 131449 h 193114"/>
                <a:gd name="connsiteX7" fmla="*/ 13390 w 447857"/>
                <a:gd name="connsiteY7" fmla="*/ 94596 h 193114"/>
                <a:gd name="connsiteX0" fmla="*/ 13390 w 613592"/>
                <a:gd name="connsiteY0" fmla="*/ 94909 h 193154"/>
                <a:gd name="connsiteX1" fmla="*/ 17511 w 613592"/>
                <a:gd name="connsiteY1" fmla="*/ 72707 h 193154"/>
                <a:gd name="connsiteX2" fmla="*/ 124191 w 613592"/>
                <a:gd name="connsiteY2" fmla="*/ 65086 h 193154"/>
                <a:gd name="connsiteX3" fmla="*/ 309681 w 613592"/>
                <a:gd name="connsiteY3" fmla="*/ 664 h 193154"/>
                <a:gd name="connsiteX4" fmla="*/ 613592 w 613592"/>
                <a:gd name="connsiteY4" fmla="*/ 110149 h 193154"/>
                <a:gd name="connsiteX5" fmla="*/ 309681 w 613592"/>
                <a:gd name="connsiteY5" fmla="*/ 192964 h 193154"/>
                <a:gd name="connsiteX6" fmla="*/ 148956 w 613592"/>
                <a:gd name="connsiteY6" fmla="*/ 131762 h 193154"/>
                <a:gd name="connsiteX7" fmla="*/ 13390 w 613592"/>
                <a:gd name="connsiteY7" fmla="*/ 94909 h 193154"/>
                <a:gd name="connsiteX0" fmla="*/ 13390 w 617803"/>
                <a:gd name="connsiteY0" fmla="*/ 94382 h 192627"/>
                <a:gd name="connsiteX1" fmla="*/ 17511 w 617803"/>
                <a:gd name="connsiteY1" fmla="*/ 72180 h 192627"/>
                <a:gd name="connsiteX2" fmla="*/ 124191 w 617803"/>
                <a:gd name="connsiteY2" fmla="*/ 64559 h 192627"/>
                <a:gd name="connsiteX3" fmla="*/ 309681 w 617803"/>
                <a:gd name="connsiteY3" fmla="*/ 137 h 192627"/>
                <a:gd name="connsiteX4" fmla="*/ 442325 w 617803"/>
                <a:gd name="connsiteY4" fmla="*/ 49320 h 192627"/>
                <a:gd name="connsiteX5" fmla="*/ 613592 w 617803"/>
                <a:gd name="connsiteY5" fmla="*/ 109622 h 192627"/>
                <a:gd name="connsiteX6" fmla="*/ 309681 w 617803"/>
                <a:gd name="connsiteY6" fmla="*/ 192437 h 192627"/>
                <a:gd name="connsiteX7" fmla="*/ 148956 w 617803"/>
                <a:gd name="connsiteY7" fmla="*/ 131235 h 192627"/>
                <a:gd name="connsiteX8" fmla="*/ 13390 w 617803"/>
                <a:gd name="connsiteY8" fmla="*/ 94382 h 192627"/>
                <a:gd name="connsiteX0" fmla="*/ 13390 w 618034"/>
                <a:gd name="connsiteY0" fmla="*/ 94382 h 192627"/>
                <a:gd name="connsiteX1" fmla="*/ 17511 w 618034"/>
                <a:gd name="connsiteY1" fmla="*/ 72180 h 192627"/>
                <a:gd name="connsiteX2" fmla="*/ 124191 w 618034"/>
                <a:gd name="connsiteY2" fmla="*/ 64559 h 192627"/>
                <a:gd name="connsiteX3" fmla="*/ 309681 w 618034"/>
                <a:gd name="connsiteY3" fmla="*/ 137 h 192627"/>
                <a:gd name="connsiteX4" fmla="*/ 442325 w 618034"/>
                <a:gd name="connsiteY4" fmla="*/ 49320 h 192627"/>
                <a:gd name="connsiteX5" fmla="*/ 613592 w 618034"/>
                <a:gd name="connsiteY5" fmla="*/ 109622 h 192627"/>
                <a:gd name="connsiteX6" fmla="*/ 309681 w 618034"/>
                <a:gd name="connsiteY6" fmla="*/ 192437 h 192627"/>
                <a:gd name="connsiteX7" fmla="*/ 148956 w 618034"/>
                <a:gd name="connsiteY7" fmla="*/ 131235 h 192627"/>
                <a:gd name="connsiteX8" fmla="*/ 13390 w 618034"/>
                <a:gd name="connsiteY8" fmla="*/ 94382 h 192627"/>
                <a:gd name="connsiteX0" fmla="*/ 13390 w 618034"/>
                <a:gd name="connsiteY0" fmla="*/ 94382 h 192438"/>
                <a:gd name="connsiteX1" fmla="*/ 17511 w 618034"/>
                <a:gd name="connsiteY1" fmla="*/ 72180 h 192438"/>
                <a:gd name="connsiteX2" fmla="*/ 124191 w 618034"/>
                <a:gd name="connsiteY2" fmla="*/ 64559 h 192438"/>
                <a:gd name="connsiteX3" fmla="*/ 309681 w 618034"/>
                <a:gd name="connsiteY3" fmla="*/ 137 h 192438"/>
                <a:gd name="connsiteX4" fmla="*/ 442325 w 618034"/>
                <a:gd name="connsiteY4" fmla="*/ 49320 h 192438"/>
                <a:gd name="connsiteX5" fmla="*/ 613592 w 618034"/>
                <a:gd name="connsiteY5" fmla="*/ 109622 h 192438"/>
                <a:gd name="connsiteX6" fmla="*/ 491854 w 618034"/>
                <a:gd name="connsiteY6" fmla="*/ 129330 h 192438"/>
                <a:gd name="connsiteX7" fmla="*/ 309681 w 618034"/>
                <a:gd name="connsiteY7" fmla="*/ 192437 h 192438"/>
                <a:gd name="connsiteX8" fmla="*/ 148956 w 618034"/>
                <a:gd name="connsiteY8" fmla="*/ 131235 h 192438"/>
                <a:gd name="connsiteX9" fmla="*/ 13390 w 618034"/>
                <a:gd name="connsiteY9" fmla="*/ 94382 h 192438"/>
                <a:gd name="connsiteX0" fmla="*/ 13390 w 618034"/>
                <a:gd name="connsiteY0" fmla="*/ 104860 h 202916"/>
                <a:gd name="connsiteX1" fmla="*/ 17511 w 618034"/>
                <a:gd name="connsiteY1" fmla="*/ 82658 h 202916"/>
                <a:gd name="connsiteX2" fmla="*/ 124191 w 618034"/>
                <a:gd name="connsiteY2" fmla="*/ 75037 h 202916"/>
                <a:gd name="connsiteX3" fmla="*/ 302552 w 618034"/>
                <a:gd name="connsiteY3" fmla="*/ 105 h 202916"/>
                <a:gd name="connsiteX4" fmla="*/ 442325 w 618034"/>
                <a:gd name="connsiteY4" fmla="*/ 59798 h 202916"/>
                <a:gd name="connsiteX5" fmla="*/ 613592 w 618034"/>
                <a:gd name="connsiteY5" fmla="*/ 120100 h 202916"/>
                <a:gd name="connsiteX6" fmla="*/ 491854 w 618034"/>
                <a:gd name="connsiteY6" fmla="*/ 139808 h 202916"/>
                <a:gd name="connsiteX7" fmla="*/ 309681 w 618034"/>
                <a:gd name="connsiteY7" fmla="*/ 202915 h 202916"/>
                <a:gd name="connsiteX8" fmla="*/ 148956 w 618034"/>
                <a:gd name="connsiteY8" fmla="*/ 141713 h 202916"/>
                <a:gd name="connsiteX9" fmla="*/ 13390 w 618034"/>
                <a:gd name="connsiteY9" fmla="*/ 104860 h 202916"/>
                <a:gd name="connsiteX0" fmla="*/ 13390 w 618193"/>
                <a:gd name="connsiteY0" fmla="*/ 105293 h 203349"/>
                <a:gd name="connsiteX1" fmla="*/ 17511 w 618193"/>
                <a:gd name="connsiteY1" fmla="*/ 83091 h 203349"/>
                <a:gd name="connsiteX2" fmla="*/ 124191 w 618193"/>
                <a:gd name="connsiteY2" fmla="*/ 75470 h 203349"/>
                <a:gd name="connsiteX3" fmla="*/ 302552 w 618193"/>
                <a:gd name="connsiteY3" fmla="*/ 538 h 203349"/>
                <a:gd name="connsiteX4" fmla="*/ 448123 w 618193"/>
                <a:gd name="connsiteY4" fmla="*/ 45249 h 203349"/>
                <a:gd name="connsiteX5" fmla="*/ 613592 w 618193"/>
                <a:gd name="connsiteY5" fmla="*/ 120533 h 203349"/>
                <a:gd name="connsiteX6" fmla="*/ 491854 w 618193"/>
                <a:gd name="connsiteY6" fmla="*/ 140241 h 203349"/>
                <a:gd name="connsiteX7" fmla="*/ 309681 w 618193"/>
                <a:gd name="connsiteY7" fmla="*/ 203348 h 203349"/>
                <a:gd name="connsiteX8" fmla="*/ 148956 w 618193"/>
                <a:gd name="connsiteY8" fmla="*/ 142146 h 203349"/>
                <a:gd name="connsiteX9" fmla="*/ 13390 w 618193"/>
                <a:gd name="connsiteY9" fmla="*/ 105293 h 203349"/>
                <a:gd name="connsiteX0" fmla="*/ 13390 w 618134"/>
                <a:gd name="connsiteY0" fmla="*/ 105293 h 203349"/>
                <a:gd name="connsiteX1" fmla="*/ 17511 w 618134"/>
                <a:gd name="connsiteY1" fmla="*/ 83091 h 203349"/>
                <a:gd name="connsiteX2" fmla="*/ 124191 w 618134"/>
                <a:gd name="connsiteY2" fmla="*/ 75470 h 203349"/>
                <a:gd name="connsiteX3" fmla="*/ 302552 w 618134"/>
                <a:gd name="connsiteY3" fmla="*/ 538 h 203349"/>
                <a:gd name="connsiteX4" fmla="*/ 448123 w 618134"/>
                <a:gd name="connsiteY4" fmla="*/ 45249 h 203349"/>
                <a:gd name="connsiteX5" fmla="*/ 613592 w 618134"/>
                <a:gd name="connsiteY5" fmla="*/ 120533 h 203349"/>
                <a:gd name="connsiteX6" fmla="*/ 491854 w 618134"/>
                <a:gd name="connsiteY6" fmla="*/ 140241 h 203349"/>
                <a:gd name="connsiteX7" fmla="*/ 309681 w 618134"/>
                <a:gd name="connsiteY7" fmla="*/ 203348 h 203349"/>
                <a:gd name="connsiteX8" fmla="*/ 148956 w 618134"/>
                <a:gd name="connsiteY8" fmla="*/ 142146 h 203349"/>
                <a:gd name="connsiteX9" fmla="*/ 13390 w 618134"/>
                <a:gd name="connsiteY9" fmla="*/ 105293 h 203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8134" h="203349">
                  <a:moveTo>
                    <a:pt x="13390" y="105293"/>
                  </a:moveTo>
                  <a:cubicBezTo>
                    <a:pt x="-8518" y="95450"/>
                    <a:pt x="-956" y="88061"/>
                    <a:pt x="17511" y="83091"/>
                  </a:cubicBezTo>
                  <a:cubicBezTo>
                    <a:pt x="35978" y="78121"/>
                    <a:pt x="76684" y="89229"/>
                    <a:pt x="124191" y="75470"/>
                  </a:cubicBezTo>
                  <a:cubicBezTo>
                    <a:pt x="171698" y="61711"/>
                    <a:pt x="248563" y="5575"/>
                    <a:pt x="302552" y="538"/>
                  </a:cubicBezTo>
                  <a:cubicBezTo>
                    <a:pt x="356541" y="-4499"/>
                    <a:pt x="397471" y="27002"/>
                    <a:pt x="448123" y="45249"/>
                  </a:cubicBezTo>
                  <a:cubicBezTo>
                    <a:pt x="506124" y="57669"/>
                    <a:pt x="644907" y="95093"/>
                    <a:pt x="613592" y="120533"/>
                  </a:cubicBezTo>
                  <a:cubicBezTo>
                    <a:pt x="623434" y="137361"/>
                    <a:pt x="542506" y="126439"/>
                    <a:pt x="491854" y="140241"/>
                  </a:cubicBezTo>
                  <a:cubicBezTo>
                    <a:pt x="441202" y="154043"/>
                    <a:pt x="366831" y="203031"/>
                    <a:pt x="309681" y="203348"/>
                  </a:cubicBezTo>
                  <a:cubicBezTo>
                    <a:pt x="252531" y="203665"/>
                    <a:pt x="198338" y="158488"/>
                    <a:pt x="148956" y="142146"/>
                  </a:cubicBezTo>
                  <a:cubicBezTo>
                    <a:pt x="99574" y="125804"/>
                    <a:pt x="35298" y="115136"/>
                    <a:pt x="13390" y="105293"/>
                  </a:cubicBezTo>
                  <a:close/>
                </a:path>
              </a:pathLst>
            </a:custGeom>
            <a:gradFill flip="none" rotWithShape="1">
              <a:gsLst>
                <a:gs pos="10000">
                  <a:srgbClr val="FFEAD5"/>
                </a:gs>
                <a:gs pos="100000">
                  <a:srgbClr val="960000"/>
                </a:gs>
              </a:gsLst>
              <a:path path="rect">
                <a:fillToRect l="50000" t="50000" r="50000" b="50000"/>
              </a:path>
              <a:tileRect/>
            </a:gradFill>
            <a:ln w="6350" cap="flat" cmpd="sng" algn="ctr">
              <a:solidFill>
                <a:srgbClr val="AF373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 w="6350">
                  <a:solidFill>
                    <a:srgbClr val="000000"/>
                  </a:solidFill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03" name="Oval 802">
              <a:extLst>
                <a:ext uri="{FF2B5EF4-FFF2-40B4-BE49-F238E27FC236}">
                  <a16:creationId xmlns:a16="http://schemas.microsoft.com/office/drawing/2014/main" id="{B7AA11C3-538E-4FA1-B5AA-ECB6171B5394}"/>
                </a:ext>
              </a:extLst>
            </p:cNvPr>
            <p:cNvSpPr/>
            <p:nvPr/>
          </p:nvSpPr>
          <p:spPr>
            <a:xfrm rot="5460000">
              <a:off x="4469719" y="2179031"/>
              <a:ext cx="75091" cy="86199"/>
            </a:xfrm>
            <a:prstGeom prst="ellipse">
              <a:avLst/>
            </a:prstGeom>
            <a:gradFill flip="none" rotWithShape="1">
              <a:gsLst>
                <a:gs pos="14000">
                  <a:srgbClr val="FFBDBD"/>
                </a:gs>
                <a:gs pos="55000">
                  <a:srgbClr val="8E0000"/>
                </a:gs>
                <a:gs pos="100000">
                  <a:srgbClr val="760000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804" name="!!mucus">
            <a:extLst>
              <a:ext uri="{FF2B5EF4-FFF2-40B4-BE49-F238E27FC236}">
                <a16:creationId xmlns:a16="http://schemas.microsoft.com/office/drawing/2014/main" id="{1629DFCC-9D56-AA65-AFA3-0F3303AD95AD}"/>
              </a:ext>
            </a:extLst>
          </p:cNvPr>
          <p:cNvSpPr/>
          <p:nvPr/>
        </p:nvSpPr>
        <p:spPr>
          <a:xfrm rot="5400000">
            <a:off x="1037380" y="2721016"/>
            <a:ext cx="2795914" cy="798293"/>
          </a:xfrm>
          <a:custGeom>
            <a:avLst/>
            <a:gdLst>
              <a:gd name="connsiteX0" fmla="*/ 0 w 11280654"/>
              <a:gd name="connsiteY0" fmla="*/ 91352 h 1986246"/>
              <a:gd name="connsiteX1" fmla="*/ 10868 w 11280654"/>
              <a:gd name="connsiteY1" fmla="*/ 745642 h 1986246"/>
              <a:gd name="connsiteX2" fmla="*/ 260587 w 11280654"/>
              <a:gd name="connsiteY2" fmla="*/ 915580 h 1986246"/>
              <a:gd name="connsiteX3" fmla="*/ 282300 w 11280654"/>
              <a:gd name="connsiteY3" fmla="*/ 1077031 h 1986246"/>
              <a:gd name="connsiteX4" fmla="*/ 510305 w 11280654"/>
              <a:gd name="connsiteY4" fmla="*/ 1416926 h 1986246"/>
              <a:gd name="connsiteX5" fmla="*/ 640587 w 11280654"/>
              <a:gd name="connsiteY5" fmla="*/ 1595370 h 1986246"/>
              <a:gd name="connsiteX6" fmla="*/ 694882 w 11280654"/>
              <a:gd name="connsiteY6" fmla="*/ 1790808 h 1986246"/>
              <a:gd name="connsiteX7" fmla="*/ 857746 w 11280654"/>
              <a:gd name="connsiteY7" fmla="*/ 1986246 h 1986246"/>
              <a:gd name="connsiteX8" fmla="*/ 1020610 w 11280654"/>
              <a:gd name="connsiteY8" fmla="*/ 1858784 h 1986246"/>
              <a:gd name="connsiteX9" fmla="*/ 1042324 w 11280654"/>
              <a:gd name="connsiteY9" fmla="*/ 1595370 h 1986246"/>
              <a:gd name="connsiteX10" fmla="*/ 1194319 w 11280654"/>
              <a:gd name="connsiteY10" fmla="*/ 1510401 h 1986246"/>
              <a:gd name="connsiteX11" fmla="*/ 1302887 w 11280654"/>
              <a:gd name="connsiteY11" fmla="*/ 1229994 h 1986246"/>
              <a:gd name="connsiteX12" fmla="*/ 1411455 w 11280654"/>
              <a:gd name="connsiteY12" fmla="*/ 873105 h 1986246"/>
              <a:gd name="connsiteX13" fmla="*/ 1563450 w 11280654"/>
              <a:gd name="connsiteY13" fmla="*/ 737154 h 1986246"/>
              <a:gd name="connsiteX14" fmla="*/ 1867441 w 11280654"/>
              <a:gd name="connsiteY14" fmla="*/ 737154 h 1986246"/>
              <a:gd name="connsiteX15" fmla="*/ 2442864 w 11280654"/>
              <a:gd name="connsiteY15" fmla="*/ 754148 h 1986246"/>
              <a:gd name="connsiteX16" fmla="*/ 3582863 w 11280654"/>
              <a:gd name="connsiteY16" fmla="*/ 754148 h 1986246"/>
              <a:gd name="connsiteX17" fmla="*/ 4277722 w 11280654"/>
              <a:gd name="connsiteY17" fmla="*/ 788136 h 1986246"/>
              <a:gd name="connsiteX18" fmla="*/ 4733732 w 11280654"/>
              <a:gd name="connsiteY18" fmla="*/ 728648 h 1986246"/>
              <a:gd name="connsiteX19" fmla="*/ 5211454 w 11280654"/>
              <a:gd name="connsiteY19" fmla="*/ 728648 h 1986246"/>
              <a:gd name="connsiteX20" fmla="*/ 5982323 w 11280654"/>
              <a:gd name="connsiteY20" fmla="*/ 771142 h 1986246"/>
              <a:gd name="connsiteX21" fmla="*/ 6861759 w 11280654"/>
              <a:gd name="connsiteY21" fmla="*/ 754148 h 1986246"/>
              <a:gd name="connsiteX22" fmla="*/ 7491477 w 11280654"/>
              <a:gd name="connsiteY22" fmla="*/ 762654 h 1986246"/>
              <a:gd name="connsiteX23" fmla="*/ 8327487 w 11280654"/>
              <a:gd name="connsiteY23" fmla="*/ 762654 h 1986246"/>
              <a:gd name="connsiteX24" fmla="*/ 9391500 w 11280654"/>
              <a:gd name="connsiteY24" fmla="*/ 788154 h 1986246"/>
              <a:gd name="connsiteX25" fmla="*/ 10140655 w 11280654"/>
              <a:gd name="connsiteY25" fmla="*/ 779648 h 1986246"/>
              <a:gd name="connsiteX26" fmla="*/ 10672650 w 11280654"/>
              <a:gd name="connsiteY26" fmla="*/ 771142 h 1986246"/>
              <a:gd name="connsiteX27" fmla="*/ 11150373 w 11280654"/>
              <a:gd name="connsiteY27" fmla="*/ 737154 h 1986246"/>
              <a:gd name="connsiteX28" fmla="*/ 11280654 w 11280654"/>
              <a:gd name="connsiteY28" fmla="*/ 754148 h 1986246"/>
              <a:gd name="connsiteX29" fmla="*/ 11280654 w 11280654"/>
              <a:gd name="connsiteY29" fmla="*/ 133791 h 1986246"/>
              <a:gd name="connsiteX30" fmla="*/ 11096078 w 11280654"/>
              <a:gd name="connsiteY30" fmla="*/ 65870 h 1986246"/>
              <a:gd name="connsiteX31" fmla="*/ 10281782 w 11280654"/>
              <a:gd name="connsiteY31" fmla="*/ 14889 h 1986246"/>
              <a:gd name="connsiteX32" fmla="*/ 9695491 w 11280654"/>
              <a:gd name="connsiteY32" fmla="*/ 108364 h 1986246"/>
              <a:gd name="connsiteX33" fmla="*/ 8794341 w 11280654"/>
              <a:gd name="connsiteY33" fmla="*/ 201839 h 1986246"/>
              <a:gd name="connsiteX34" fmla="*/ 7828050 w 11280654"/>
              <a:gd name="connsiteY34" fmla="*/ 201839 h 1986246"/>
              <a:gd name="connsiteX35" fmla="*/ 6101760 w 11280654"/>
              <a:gd name="connsiteY35" fmla="*/ 193333 h 1986246"/>
              <a:gd name="connsiteX36" fmla="*/ 5016032 w 11280654"/>
              <a:gd name="connsiteY36" fmla="*/ 65870 h 1986246"/>
              <a:gd name="connsiteX37" fmla="*/ 3224600 w 11280654"/>
              <a:gd name="connsiteY37" fmla="*/ 57364 h 1986246"/>
              <a:gd name="connsiteX38" fmla="*/ 2171455 w 11280654"/>
              <a:gd name="connsiteY38" fmla="*/ 82864 h 1986246"/>
              <a:gd name="connsiteX39" fmla="*/ 760023 w 11280654"/>
              <a:gd name="connsiteY39" fmla="*/ 116852 h 1986246"/>
              <a:gd name="connsiteX40" fmla="*/ 0 w 11280654"/>
              <a:gd name="connsiteY40" fmla="*/ 91352 h 1986246"/>
              <a:gd name="connsiteX0" fmla="*/ 0 w 11280654"/>
              <a:gd name="connsiteY0" fmla="*/ 91352 h 1994638"/>
              <a:gd name="connsiteX1" fmla="*/ 10868 w 11280654"/>
              <a:gd name="connsiteY1" fmla="*/ 745642 h 1994638"/>
              <a:gd name="connsiteX2" fmla="*/ 260587 w 11280654"/>
              <a:gd name="connsiteY2" fmla="*/ 915580 h 1994638"/>
              <a:gd name="connsiteX3" fmla="*/ 282300 w 11280654"/>
              <a:gd name="connsiteY3" fmla="*/ 1077031 h 1994638"/>
              <a:gd name="connsiteX4" fmla="*/ 510305 w 11280654"/>
              <a:gd name="connsiteY4" fmla="*/ 1416926 h 1994638"/>
              <a:gd name="connsiteX5" fmla="*/ 640587 w 11280654"/>
              <a:gd name="connsiteY5" fmla="*/ 1595370 h 1994638"/>
              <a:gd name="connsiteX6" fmla="*/ 694882 w 11280654"/>
              <a:gd name="connsiteY6" fmla="*/ 1790808 h 1994638"/>
              <a:gd name="connsiteX7" fmla="*/ 857746 w 11280654"/>
              <a:gd name="connsiteY7" fmla="*/ 1986246 h 1994638"/>
              <a:gd name="connsiteX8" fmla="*/ 1020610 w 11280654"/>
              <a:gd name="connsiteY8" fmla="*/ 1858784 h 1994638"/>
              <a:gd name="connsiteX9" fmla="*/ 1042324 w 11280654"/>
              <a:gd name="connsiteY9" fmla="*/ 1595370 h 1994638"/>
              <a:gd name="connsiteX10" fmla="*/ 1194319 w 11280654"/>
              <a:gd name="connsiteY10" fmla="*/ 1510401 h 1994638"/>
              <a:gd name="connsiteX11" fmla="*/ 1302887 w 11280654"/>
              <a:gd name="connsiteY11" fmla="*/ 1229994 h 1994638"/>
              <a:gd name="connsiteX12" fmla="*/ 1411455 w 11280654"/>
              <a:gd name="connsiteY12" fmla="*/ 873105 h 1994638"/>
              <a:gd name="connsiteX13" fmla="*/ 1563450 w 11280654"/>
              <a:gd name="connsiteY13" fmla="*/ 737154 h 1994638"/>
              <a:gd name="connsiteX14" fmla="*/ 1867441 w 11280654"/>
              <a:gd name="connsiteY14" fmla="*/ 737154 h 1994638"/>
              <a:gd name="connsiteX15" fmla="*/ 2442864 w 11280654"/>
              <a:gd name="connsiteY15" fmla="*/ 754148 h 1994638"/>
              <a:gd name="connsiteX16" fmla="*/ 3582863 w 11280654"/>
              <a:gd name="connsiteY16" fmla="*/ 754148 h 1994638"/>
              <a:gd name="connsiteX17" fmla="*/ 4277722 w 11280654"/>
              <a:gd name="connsiteY17" fmla="*/ 788136 h 1994638"/>
              <a:gd name="connsiteX18" fmla="*/ 4733732 w 11280654"/>
              <a:gd name="connsiteY18" fmla="*/ 728648 h 1994638"/>
              <a:gd name="connsiteX19" fmla="*/ 5211454 w 11280654"/>
              <a:gd name="connsiteY19" fmla="*/ 728648 h 1994638"/>
              <a:gd name="connsiteX20" fmla="*/ 5982323 w 11280654"/>
              <a:gd name="connsiteY20" fmla="*/ 771142 h 1994638"/>
              <a:gd name="connsiteX21" fmla="*/ 6861759 w 11280654"/>
              <a:gd name="connsiteY21" fmla="*/ 754148 h 1994638"/>
              <a:gd name="connsiteX22" fmla="*/ 7491477 w 11280654"/>
              <a:gd name="connsiteY22" fmla="*/ 762654 h 1994638"/>
              <a:gd name="connsiteX23" fmla="*/ 8327487 w 11280654"/>
              <a:gd name="connsiteY23" fmla="*/ 762654 h 1994638"/>
              <a:gd name="connsiteX24" fmla="*/ 9391500 w 11280654"/>
              <a:gd name="connsiteY24" fmla="*/ 788154 h 1994638"/>
              <a:gd name="connsiteX25" fmla="*/ 10140655 w 11280654"/>
              <a:gd name="connsiteY25" fmla="*/ 779648 h 1994638"/>
              <a:gd name="connsiteX26" fmla="*/ 10672650 w 11280654"/>
              <a:gd name="connsiteY26" fmla="*/ 771142 h 1994638"/>
              <a:gd name="connsiteX27" fmla="*/ 11150373 w 11280654"/>
              <a:gd name="connsiteY27" fmla="*/ 737154 h 1994638"/>
              <a:gd name="connsiteX28" fmla="*/ 11280654 w 11280654"/>
              <a:gd name="connsiteY28" fmla="*/ 754148 h 1994638"/>
              <a:gd name="connsiteX29" fmla="*/ 11280654 w 11280654"/>
              <a:gd name="connsiteY29" fmla="*/ 133791 h 1994638"/>
              <a:gd name="connsiteX30" fmla="*/ 11096078 w 11280654"/>
              <a:gd name="connsiteY30" fmla="*/ 65870 h 1994638"/>
              <a:gd name="connsiteX31" fmla="*/ 10281782 w 11280654"/>
              <a:gd name="connsiteY31" fmla="*/ 14889 h 1994638"/>
              <a:gd name="connsiteX32" fmla="*/ 9695491 w 11280654"/>
              <a:gd name="connsiteY32" fmla="*/ 108364 h 1994638"/>
              <a:gd name="connsiteX33" fmla="*/ 8794341 w 11280654"/>
              <a:gd name="connsiteY33" fmla="*/ 201839 h 1994638"/>
              <a:gd name="connsiteX34" fmla="*/ 7828050 w 11280654"/>
              <a:gd name="connsiteY34" fmla="*/ 201839 h 1994638"/>
              <a:gd name="connsiteX35" fmla="*/ 6101760 w 11280654"/>
              <a:gd name="connsiteY35" fmla="*/ 193333 h 1994638"/>
              <a:gd name="connsiteX36" fmla="*/ 5016032 w 11280654"/>
              <a:gd name="connsiteY36" fmla="*/ 65870 h 1994638"/>
              <a:gd name="connsiteX37" fmla="*/ 3224600 w 11280654"/>
              <a:gd name="connsiteY37" fmla="*/ 57364 h 1994638"/>
              <a:gd name="connsiteX38" fmla="*/ 2171455 w 11280654"/>
              <a:gd name="connsiteY38" fmla="*/ 82864 h 1994638"/>
              <a:gd name="connsiteX39" fmla="*/ 760023 w 11280654"/>
              <a:gd name="connsiteY39" fmla="*/ 116852 h 1994638"/>
              <a:gd name="connsiteX40" fmla="*/ 0 w 11280654"/>
              <a:gd name="connsiteY40" fmla="*/ 91352 h 1994638"/>
              <a:gd name="connsiteX0" fmla="*/ 2673914 w 11269790"/>
              <a:gd name="connsiteY0" fmla="*/ 66415 h 1994638"/>
              <a:gd name="connsiteX1" fmla="*/ 4 w 11269790"/>
              <a:gd name="connsiteY1" fmla="*/ 745642 h 1994638"/>
              <a:gd name="connsiteX2" fmla="*/ 249723 w 11269790"/>
              <a:gd name="connsiteY2" fmla="*/ 915580 h 1994638"/>
              <a:gd name="connsiteX3" fmla="*/ 271436 w 11269790"/>
              <a:gd name="connsiteY3" fmla="*/ 1077031 h 1994638"/>
              <a:gd name="connsiteX4" fmla="*/ 499441 w 11269790"/>
              <a:gd name="connsiteY4" fmla="*/ 1416926 h 1994638"/>
              <a:gd name="connsiteX5" fmla="*/ 629723 w 11269790"/>
              <a:gd name="connsiteY5" fmla="*/ 1595370 h 1994638"/>
              <a:gd name="connsiteX6" fmla="*/ 684018 w 11269790"/>
              <a:gd name="connsiteY6" fmla="*/ 1790808 h 1994638"/>
              <a:gd name="connsiteX7" fmla="*/ 846882 w 11269790"/>
              <a:gd name="connsiteY7" fmla="*/ 1986246 h 1994638"/>
              <a:gd name="connsiteX8" fmla="*/ 1009746 w 11269790"/>
              <a:gd name="connsiteY8" fmla="*/ 1858784 h 1994638"/>
              <a:gd name="connsiteX9" fmla="*/ 1031460 w 11269790"/>
              <a:gd name="connsiteY9" fmla="*/ 1595370 h 1994638"/>
              <a:gd name="connsiteX10" fmla="*/ 1183455 w 11269790"/>
              <a:gd name="connsiteY10" fmla="*/ 1510401 h 1994638"/>
              <a:gd name="connsiteX11" fmla="*/ 1292023 w 11269790"/>
              <a:gd name="connsiteY11" fmla="*/ 1229994 h 1994638"/>
              <a:gd name="connsiteX12" fmla="*/ 1400591 w 11269790"/>
              <a:gd name="connsiteY12" fmla="*/ 873105 h 1994638"/>
              <a:gd name="connsiteX13" fmla="*/ 1552586 w 11269790"/>
              <a:gd name="connsiteY13" fmla="*/ 737154 h 1994638"/>
              <a:gd name="connsiteX14" fmla="*/ 1856577 w 11269790"/>
              <a:gd name="connsiteY14" fmla="*/ 737154 h 1994638"/>
              <a:gd name="connsiteX15" fmla="*/ 2432000 w 11269790"/>
              <a:gd name="connsiteY15" fmla="*/ 754148 h 1994638"/>
              <a:gd name="connsiteX16" fmla="*/ 3571999 w 11269790"/>
              <a:gd name="connsiteY16" fmla="*/ 754148 h 1994638"/>
              <a:gd name="connsiteX17" fmla="*/ 4266858 w 11269790"/>
              <a:gd name="connsiteY17" fmla="*/ 788136 h 1994638"/>
              <a:gd name="connsiteX18" fmla="*/ 4722868 w 11269790"/>
              <a:gd name="connsiteY18" fmla="*/ 728648 h 1994638"/>
              <a:gd name="connsiteX19" fmla="*/ 5200590 w 11269790"/>
              <a:gd name="connsiteY19" fmla="*/ 728648 h 1994638"/>
              <a:gd name="connsiteX20" fmla="*/ 5971459 w 11269790"/>
              <a:gd name="connsiteY20" fmla="*/ 771142 h 1994638"/>
              <a:gd name="connsiteX21" fmla="*/ 6850895 w 11269790"/>
              <a:gd name="connsiteY21" fmla="*/ 754148 h 1994638"/>
              <a:gd name="connsiteX22" fmla="*/ 7480613 w 11269790"/>
              <a:gd name="connsiteY22" fmla="*/ 762654 h 1994638"/>
              <a:gd name="connsiteX23" fmla="*/ 8316623 w 11269790"/>
              <a:gd name="connsiteY23" fmla="*/ 762654 h 1994638"/>
              <a:gd name="connsiteX24" fmla="*/ 9380636 w 11269790"/>
              <a:gd name="connsiteY24" fmla="*/ 788154 h 1994638"/>
              <a:gd name="connsiteX25" fmla="*/ 10129791 w 11269790"/>
              <a:gd name="connsiteY25" fmla="*/ 779648 h 1994638"/>
              <a:gd name="connsiteX26" fmla="*/ 10661786 w 11269790"/>
              <a:gd name="connsiteY26" fmla="*/ 771142 h 1994638"/>
              <a:gd name="connsiteX27" fmla="*/ 11139509 w 11269790"/>
              <a:gd name="connsiteY27" fmla="*/ 737154 h 1994638"/>
              <a:gd name="connsiteX28" fmla="*/ 11269790 w 11269790"/>
              <a:gd name="connsiteY28" fmla="*/ 754148 h 1994638"/>
              <a:gd name="connsiteX29" fmla="*/ 11269790 w 11269790"/>
              <a:gd name="connsiteY29" fmla="*/ 133791 h 1994638"/>
              <a:gd name="connsiteX30" fmla="*/ 11085214 w 11269790"/>
              <a:gd name="connsiteY30" fmla="*/ 65870 h 1994638"/>
              <a:gd name="connsiteX31" fmla="*/ 10270918 w 11269790"/>
              <a:gd name="connsiteY31" fmla="*/ 14889 h 1994638"/>
              <a:gd name="connsiteX32" fmla="*/ 9684627 w 11269790"/>
              <a:gd name="connsiteY32" fmla="*/ 108364 h 1994638"/>
              <a:gd name="connsiteX33" fmla="*/ 8783477 w 11269790"/>
              <a:gd name="connsiteY33" fmla="*/ 201839 h 1994638"/>
              <a:gd name="connsiteX34" fmla="*/ 7817186 w 11269790"/>
              <a:gd name="connsiteY34" fmla="*/ 201839 h 1994638"/>
              <a:gd name="connsiteX35" fmla="*/ 6090896 w 11269790"/>
              <a:gd name="connsiteY35" fmla="*/ 193333 h 1994638"/>
              <a:gd name="connsiteX36" fmla="*/ 5005168 w 11269790"/>
              <a:gd name="connsiteY36" fmla="*/ 65870 h 1994638"/>
              <a:gd name="connsiteX37" fmla="*/ 3213736 w 11269790"/>
              <a:gd name="connsiteY37" fmla="*/ 57364 h 1994638"/>
              <a:gd name="connsiteX38" fmla="*/ 2160591 w 11269790"/>
              <a:gd name="connsiteY38" fmla="*/ 82864 h 1994638"/>
              <a:gd name="connsiteX39" fmla="*/ 749159 w 11269790"/>
              <a:gd name="connsiteY39" fmla="*/ 116852 h 1994638"/>
              <a:gd name="connsiteX40" fmla="*/ 2673914 w 11269790"/>
              <a:gd name="connsiteY40" fmla="*/ 66415 h 1994638"/>
              <a:gd name="connsiteX0" fmla="*/ 2673914 w 11269790"/>
              <a:gd name="connsiteY0" fmla="*/ 66415 h 1994638"/>
              <a:gd name="connsiteX1" fmla="*/ 4 w 11269790"/>
              <a:gd name="connsiteY1" fmla="*/ 745642 h 1994638"/>
              <a:gd name="connsiteX2" fmla="*/ 249723 w 11269790"/>
              <a:gd name="connsiteY2" fmla="*/ 915580 h 1994638"/>
              <a:gd name="connsiteX3" fmla="*/ 271436 w 11269790"/>
              <a:gd name="connsiteY3" fmla="*/ 1077031 h 1994638"/>
              <a:gd name="connsiteX4" fmla="*/ 499441 w 11269790"/>
              <a:gd name="connsiteY4" fmla="*/ 1416926 h 1994638"/>
              <a:gd name="connsiteX5" fmla="*/ 629723 w 11269790"/>
              <a:gd name="connsiteY5" fmla="*/ 1595370 h 1994638"/>
              <a:gd name="connsiteX6" fmla="*/ 684018 w 11269790"/>
              <a:gd name="connsiteY6" fmla="*/ 1790808 h 1994638"/>
              <a:gd name="connsiteX7" fmla="*/ 846882 w 11269790"/>
              <a:gd name="connsiteY7" fmla="*/ 1986246 h 1994638"/>
              <a:gd name="connsiteX8" fmla="*/ 1009746 w 11269790"/>
              <a:gd name="connsiteY8" fmla="*/ 1858784 h 1994638"/>
              <a:gd name="connsiteX9" fmla="*/ 1031460 w 11269790"/>
              <a:gd name="connsiteY9" fmla="*/ 1595370 h 1994638"/>
              <a:gd name="connsiteX10" fmla="*/ 1183455 w 11269790"/>
              <a:gd name="connsiteY10" fmla="*/ 1510401 h 1994638"/>
              <a:gd name="connsiteX11" fmla="*/ 1292023 w 11269790"/>
              <a:gd name="connsiteY11" fmla="*/ 1229994 h 1994638"/>
              <a:gd name="connsiteX12" fmla="*/ 1400591 w 11269790"/>
              <a:gd name="connsiteY12" fmla="*/ 873105 h 1994638"/>
              <a:gd name="connsiteX13" fmla="*/ 1552586 w 11269790"/>
              <a:gd name="connsiteY13" fmla="*/ 737154 h 1994638"/>
              <a:gd name="connsiteX14" fmla="*/ 1856577 w 11269790"/>
              <a:gd name="connsiteY14" fmla="*/ 737154 h 1994638"/>
              <a:gd name="connsiteX15" fmla="*/ 2432000 w 11269790"/>
              <a:gd name="connsiteY15" fmla="*/ 754148 h 1994638"/>
              <a:gd name="connsiteX16" fmla="*/ 3571999 w 11269790"/>
              <a:gd name="connsiteY16" fmla="*/ 754148 h 1994638"/>
              <a:gd name="connsiteX17" fmla="*/ 4266858 w 11269790"/>
              <a:gd name="connsiteY17" fmla="*/ 788136 h 1994638"/>
              <a:gd name="connsiteX18" fmla="*/ 4722868 w 11269790"/>
              <a:gd name="connsiteY18" fmla="*/ 728648 h 1994638"/>
              <a:gd name="connsiteX19" fmla="*/ 5200590 w 11269790"/>
              <a:gd name="connsiteY19" fmla="*/ 728648 h 1994638"/>
              <a:gd name="connsiteX20" fmla="*/ 5971459 w 11269790"/>
              <a:gd name="connsiteY20" fmla="*/ 771142 h 1994638"/>
              <a:gd name="connsiteX21" fmla="*/ 6850895 w 11269790"/>
              <a:gd name="connsiteY21" fmla="*/ 754148 h 1994638"/>
              <a:gd name="connsiteX22" fmla="*/ 7480613 w 11269790"/>
              <a:gd name="connsiteY22" fmla="*/ 762654 h 1994638"/>
              <a:gd name="connsiteX23" fmla="*/ 8316623 w 11269790"/>
              <a:gd name="connsiteY23" fmla="*/ 762654 h 1994638"/>
              <a:gd name="connsiteX24" fmla="*/ 9380636 w 11269790"/>
              <a:gd name="connsiteY24" fmla="*/ 788154 h 1994638"/>
              <a:gd name="connsiteX25" fmla="*/ 10129791 w 11269790"/>
              <a:gd name="connsiteY25" fmla="*/ 779648 h 1994638"/>
              <a:gd name="connsiteX26" fmla="*/ 10661786 w 11269790"/>
              <a:gd name="connsiteY26" fmla="*/ 771142 h 1994638"/>
              <a:gd name="connsiteX27" fmla="*/ 11139509 w 11269790"/>
              <a:gd name="connsiteY27" fmla="*/ 737154 h 1994638"/>
              <a:gd name="connsiteX28" fmla="*/ 11269790 w 11269790"/>
              <a:gd name="connsiteY28" fmla="*/ 754148 h 1994638"/>
              <a:gd name="connsiteX29" fmla="*/ 11269790 w 11269790"/>
              <a:gd name="connsiteY29" fmla="*/ 133791 h 1994638"/>
              <a:gd name="connsiteX30" fmla="*/ 11085214 w 11269790"/>
              <a:gd name="connsiteY30" fmla="*/ 65870 h 1994638"/>
              <a:gd name="connsiteX31" fmla="*/ 10270918 w 11269790"/>
              <a:gd name="connsiteY31" fmla="*/ 14889 h 1994638"/>
              <a:gd name="connsiteX32" fmla="*/ 9684627 w 11269790"/>
              <a:gd name="connsiteY32" fmla="*/ 108364 h 1994638"/>
              <a:gd name="connsiteX33" fmla="*/ 8783477 w 11269790"/>
              <a:gd name="connsiteY33" fmla="*/ 201839 h 1994638"/>
              <a:gd name="connsiteX34" fmla="*/ 7817186 w 11269790"/>
              <a:gd name="connsiteY34" fmla="*/ 201839 h 1994638"/>
              <a:gd name="connsiteX35" fmla="*/ 6090896 w 11269790"/>
              <a:gd name="connsiteY35" fmla="*/ 193333 h 1994638"/>
              <a:gd name="connsiteX36" fmla="*/ 5005168 w 11269790"/>
              <a:gd name="connsiteY36" fmla="*/ 65870 h 1994638"/>
              <a:gd name="connsiteX37" fmla="*/ 3213736 w 11269790"/>
              <a:gd name="connsiteY37" fmla="*/ 57364 h 1994638"/>
              <a:gd name="connsiteX38" fmla="*/ 2160591 w 11269790"/>
              <a:gd name="connsiteY38" fmla="*/ 82864 h 1994638"/>
              <a:gd name="connsiteX39" fmla="*/ 2673914 w 11269790"/>
              <a:gd name="connsiteY39" fmla="*/ 66415 h 1994638"/>
              <a:gd name="connsiteX0" fmla="*/ 2673914 w 11269790"/>
              <a:gd name="connsiteY0" fmla="*/ 66415 h 1994638"/>
              <a:gd name="connsiteX1" fmla="*/ 4 w 11269790"/>
              <a:gd name="connsiteY1" fmla="*/ 745642 h 1994638"/>
              <a:gd name="connsiteX2" fmla="*/ 249723 w 11269790"/>
              <a:gd name="connsiteY2" fmla="*/ 915580 h 1994638"/>
              <a:gd name="connsiteX3" fmla="*/ 271436 w 11269790"/>
              <a:gd name="connsiteY3" fmla="*/ 1077031 h 1994638"/>
              <a:gd name="connsiteX4" fmla="*/ 499441 w 11269790"/>
              <a:gd name="connsiteY4" fmla="*/ 1416926 h 1994638"/>
              <a:gd name="connsiteX5" fmla="*/ 629723 w 11269790"/>
              <a:gd name="connsiteY5" fmla="*/ 1595370 h 1994638"/>
              <a:gd name="connsiteX6" fmla="*/ 684018 w 11269790"/>
              <a:gd name="connsiteY6" fmla="*/ 1790808 h 1994638"/>
              <a:gd name="connsiteX7" fmla="*/ 846882 w 11269790"/>
              <a:gd name="connsiteY7" fmla="*/ 1986246 h 1994638"/>
              <a:gd name="connsiteX8" fmla="*/ 1009746 w 11269790"/>
              <a:gd name="connsiteY8" fmla="*/ 1858784 h 1994638"/>
              <a:gd name="connsiteX9" fmla="*/ 1031460 w 11269790"/>
              <a:gd name="connsiteY9" fmla="*/ 1595370 h 1994638"/>
              <a:gd name="connsiteX10" fmla="*/ 1183455 w 11269790"/>
              <a:gd name="connsiteY10" fmla="*/ 1510401 h 1994638"/>
              <a:gd name="connsiteX11" fmla="*/ 1292023 w 11269790"/>
              <a:gd name="connsiteY11" fmla="*/ 1229994 h 1994638"/>
              <a:gd name="connsiteX12" fmla="*/ 1400591 w 11269790"/>
              <a:gd name="connsiteY12" fmla="*/ 873105 h 1994638"/>
              <a:gd name="connsiteX13" fmla="*/ 1552586 w 11269790"/>
              <a:gd name="connsiteY13" fmla="*/ 737154 h 1994638"/>
              <a:gd name="connsiteX14" fmla="*/ 1856577 w 11269790"/>
              <a:gd name="connsiteY14" fmla="*/ 737154 h 1994638"/>
              <a:gd name="connsiteX15" fmla="*/ 2432000 w 11269790"/>
              <a:gd name="connsiteY15" fmla="*/ 754148 h 1994638"/>
              <a:gd name="connsiteX16" fmla="*/ 3571999 w 11269790"/>
              <a:gd name="connsiteY16" fmla="*/ 754148 h 1994638"/>
              <a:gd name="connsiteX17" fmla="*/ 4266858 w 11269790"/>
              <a:gd name="connsiteY17" fmla="*/ 788136 h 1994638"/>
              <a:gd name="connsiteX18" fmla="*/ 4722868 w 11269790"/>
              <a:gd name="connsiteY18" fmla="*/ 728648 h 1994638"/>
              <a:gd name="connsiteX19" fmla="*/ 5200590 w 11269790"/>
              <a:gd name="connsiteY19" fmla="*/ 728648 h 1994638"/>
              <a:gd name="connsiteX20" fmla="*/ 5971459 w 11269790"/>
              <a:gd name="connsiteY20" fmla="*/ 771142 h 1994638"/>
              <a:gd name="connsiteX21" fmla="*/ 6850895 w 11269790"/>
              <a:gd name="connsiteY21" fmla="*/ 754148 h 1994638"/>
              <a:gd name="connsiteX22" fmla="*/ 7480613 w 11269790"/>
              <a:gd name="connsiteY22" fmla="*/ 762654 h 1994638"/>
              <a:gd name="connsiteX23" fmla="*/ 8316623 w 11269790"/>
              <a:gd name="connsiteY23" fmla="*/ 762654 h 1994638"/>
              <a:gd name="connsiteX24" fmla="*/ 9380636 w 11269790"/>
              <a:gd name="connsiteY24" fmla="*/ 788154 h 1994638"/>
              <a:gd name="connsiteX25" fmla="*/ 10129791 w 11269790"/>
              <a:gd name="connsiteY25" fmla="*/ 779648 h 1994638"/>
              <a:gd name="connsiteX26" fmla="*/ 10661786 w 11269790"/>
              <a:gd name="connsiteY26" fmla="*/ 771142 h 1994638"/>
              <a:gd name="connsiteX27" fmla="*/ 11139509 w 11269790"/>
              <a:gd name="connsiteY27" fmla="*/ 737154 h 1994638"/>
              <a:gd name="connsiteX28" fmla="*/ 11269790 w 11269790"/>
              <a:gd name="connsiteY28" fmla="*/ 754148 h 1994638"/>
              <a:gd name="connsiteX29" fmla="*/ 11269790 w 11269790"/>
              <a:gd name="connsiteY29" fmla="*/ 133791 h 1994638"/>
              <a:gd name="connsiteX30" fmla="*/ 11085214 w 11269790"/>
              <a:gd name="connsiteY30" fmla="*/ 65870 h 1994638"/>
              <a:gd name="connsiteX31" fmla="*/ 10270918 w 11269790"/>
              <a:gd name="connsiteY31" fmla="*/ 14889 h 1994638"/>
              <a:gd name="connsiteX32" fmla="*/ 9684627 w 11269790"/>
              <a:gd name="connsiteY32" fmla="*/ 108364 h 1994638"/>
              <a:gd name="connsiteX33" fmla="*/ 8783477 w 11269790"/>
              <a:gd name="connsiteY33" fmla="*/ 201839 h 1994638"/>
              <a:gd name="connsiteX34" fmla="*/ 7817186 w 11269790"/>
              <a:gd name="connsiteY34" fmla="*/ 201839 h 1994638"/>
              <a:gd name="connsiteX35" fmla="*/ 6090896 w 11269790"/>
              <a:gd name="connsiteY35" fmla="*/ 193333 h 1994638"/>
              <a:gd name="connsiteX36" fmla="*/ 5005168 w 11269790"/>
              <a:gd name="connsiteY36" fmla="*/ 65870 h 1994638"/>
              <a:gd name="connsiteX37" fmla="*/ 3213736 w 11269790"/>
              <a:gd name="connsiteY37" fmla="*/ 57364 h 1994638"/>
              <a:gd name="connsiteX38" fmla="*/ 2673914 w 11269790"/>
              <a:gd name="connsiteY38" fmla="*/ 66415 h 1994638"/>
              <a:gd name="connsiteX0" fmla="*/ 2598674 w 11194550"/>
              <a:gd name="connsiteY0" fmla="*/ 66415 h 1994638"/>
              <a:gd name="connsiteX1" fmla="*/ 174483 w 11194550"/>
              <a:gd name="connsiteY1" fmla="*/ 915580 h 1994638"/>
              <a:gd name="connsiteX2" fmla="*/ 196196 w 11194550"/>
              <a:gd name="connsiteY2" fmla="*/ 1077031 h 1994638"/>
              <a:gd name="connsiteX3" fmla="*/ 424201 w 11194550"/>
              <a:gd name="connsiteY3" fmla="*/ 1416926 h 1994638"/>
              <a:gd name="connsiteX4" fmla="*/ 554483 w 11194550"/>
              <a:gd name="connsiteY4" fmla="*/ 1595370 h 1994638"/>
              <a:gd name="connsiteX5" fmla="*/ 608778 w 11194550"/>
              <a:gd name="connsiteY5" fmla="*/ 1790808 h 1994638"/>
              <a:gd name="connsiteX6" fmla="*/ 771642 w 11194550"/>
              <a:gd name="connsiteY6" fmla="*/ 1986246 h 1994638"/>
              <a:gd name="connsiteX7" fmla="*/ 934506 w 11194550"/>
              <a:gd name="connsiteY7" fmla="*/ 1858784 h 1994638"/>
              <a:gd name="connsiteX8" fmla="*/ 956220 w 11194550"/>
              <a:gd name="connsiteY8" fmla="*/ 1595370 h 1994638"/>
              <a:gd name="connsiteX9" fmla="*/ 1108215 w 11194550"/>
              <a:gd name="connsiteY9" fmla="*/ 1510401 h 1994638"/>
              <a:gd name="connsiteX10" fmla="*/ 1216783 w 11194550"/>
              <a:gd name="connsiteY10" fmla="*/ 1229994 h 1994638"/>
              <a:gd name="connsiteX11" fmla="*/ 1325351 w 11194550"/>
              <a:gd name="connsiteY11" fmla="*/ 873105 h 1994638"/>
              <a:gd name="connsiteX12" fmla="*/ 1477346 w 11194550"/>
              <a:gd name="connsiteY12" fmla="*/ 737154 h 1994638"/>
              <a:gd name="connsiteX13" fmla="*/ 1781337 w 11194550"/>
              <a:gd name="connsiteY13" fmla="*/ 737154 h 1994638"/>
              <a:gd name="connsiteX14" fmla="*/ 2356760 w 11194550"/>
              <a:gd name="connsiteY14" fmla="*/ 754148 h 1994638"/>
              <a:gd name="connsiteX15" fmla="*/ 3496759 w 11194550"/>
              <a:gd name="connsiteY15" fmla="*/ 754148 h 1994638"/>
              <a:gd name="connsiteX16" fmla="*/ 4191618 w 11194550"/>
              <a:gd name="connsiteY16" fmla="*/ 788136 h 1994638"/>
              <a:gd name="connsiteX17" fmla="*/ 4647628 w 11194550"/>
              <a:gd name="connsiteY17" fmla="*/ 728648 h 1994638"/>
              <a:gd name="connsiteX18" fmla="*/ 5125350 w 11194550"/>
              <a:gd name="connsiteY18" fmla="*/ 728648 h 1994638"/>
              <a:gd name="connsiteX19" fmla="*/ 5896219 w 11194550"/>
              <a:gd name="connsiteY19" fmla="*/ 771142 h 1994638"/>
              <a:gd name="connsiteX20" fmla="*/ 6775655 w 11194550"/>
              <a:gd name="connsiteY20" fmla="*/ 754148 h 1994638"/>
              <a:gd name="connsiteX21" fmla="*/ 7405373 w 11194550"/>
              <a:gd name="connsiteY21" fmla="*/ 762654 h 1994638"/>
              <a:gd name="connsiteX22" fmla="*/ 8241383 w 11194550"/>
              <a:gd name="connsiteY22" fmla="*/ 762654 h 1994638"/>
              <a:gd name="connsiteX23" fmla="*/ 9305396 w 11194550"/>
              <a:gd name="connsiteY23" fmla="*/ 788154 h 1994638"/>
              <a:gd name="connsiteX24" fmla="*/ 10054551 w 11194550"/>
              <a:gd name="connsiteY24" fmla="*/ 779648 h 1994638"/>
              <a:gd name="connsiteX25" fmla="*/ 10586546 w 11194550"/>
              <a:gd name="connsiteY25" fmla="*/ 771142 h 1994638"/>
              <a:gd name="connsiteX26" fmla="*/ 11064269 w 11194550"/>
              <a:gd name="connsiteY26" fmla="*/ 737154 h 1994638"/>
              <a:gd name="connsiteX27" fmla="*/ 11194550 w 11194550"/>
              <a:gd name="connsiteY27" fmla="*/ 754148 h 1994638"/>
              <a:gd name="connsiteX28" fmla="*/ 11194550 w 11194550"/>
              <a:gd name="connsiteY28" fmla="*/ 133791 h 1994638"/>
              <a:gd name="connsiteX29" fmla="*/ 11009974 w 11194550"/>
              <a:gd name="connsiteY29" fmla="*/ 65870 h 1994638"/>
              <a:gd name="connsiteX30" fmla="*/ 10195678 w 11194550"/>
              <a:gd name="connsiteY30" fmla="*/ 14889 h 1994638"/>
              <a:gd name="connsiteX31" fmla="*/ 9609387 w 11194550"/>
              <a:gd name="connsiteY31" fmla="*/ 108364 h 1994638"/>
              <a:gd name="connsiteX32" fmla="*/ 8708237 w 11194550"/>
              <a:gd name="connsiteY32" fmla="*/ 201839 h 1994638"/>
              <a:gd name="connsiteX33" fmla="*/ 7741946 w 11194550"/>
              <a:gd name="connsiteY33" fmla="*/ 201839 h 1994638"/>
              <a:gd name="connsiteX34" fmla="*/ 6015656 w 11194550"/>
              <a:gd name="connsiteY34" fmla="*/ 193333 h 1994638"/>
              <a:gd name="connsiteX35" fmla="*/ 4929928 w 11194550"/>
              <a:gd name="connsiteY35" fmla="*/ 65870 h 1994638"/>
              <a:gd name="connsiteX36" fmla="*/ 3138496 w 11194550"/>
              <a:gd name="connsiteY36" fmla="*/ 57364 h 1994638"/>
              <a:gd name="connsiteX37" fmla="*/ 2598674 w 11194550"/>
              <a:gd name="connsiteY37" fmla="*/ 66415 h 1994638"/>
              <a:gd name="connsiteX0" fmla="*/ 2523012 w 11118888"/>
              <a:gd name="connsiteY0" fmla="*/ 66415 h 1994638"/>
              <a:gd name="connsiteX1" fmla="*/ 2391070 w 11118888"/>
              <a:gd name="connsiteY1" fmla="*/ 622730 h 1994638"/>
              <a:gd name="connsiteX2" fmla="*/ 120534 w 11118888"/>
              <a:gd name="connsiteY2" fmla="*/ 1077031 h 1994638"/>
              <a:gd name="connsiteX3" fmla="*/ 348539 w 11118888"/>
              <a:gd name="connsiteY3" fmla="*/ 1416926 h 1994638"/>
              <a:gd name="connsiteX4" fmla="*/ 478821 w 11118888"/>
              <a:gd name="connsiteY4" fmla="*/ 1595370 h 1994638"/>
              <a:gd name="connsiteX5" fmla="*/ 533116 w 11118888"/>
              <a:gd name="connsiteY5" fmla="*/ 1790808 h 1994638"/>
              <a:gd name="connsiteX6" fmla="*/ 695980 w 11118888"/>
              <a:gd name="connsiteY6" fmla="*/ 1986246 h 1994638"/>
              <a:gd name="connsiteX7" fmla="*/ 858844 w 11118888"/>
              <a:gd name="connsiteY7" fmla="*/ 1858784 h 1994638"/>
              <a:gd name="connsiteX8" fmla="*/ 880558 w 11118888"/>
              <a:gd name="connsiteY8" fmla="*/ 1595370 h 1994638"/>
              <a:gd name="connsiteX9" fmla="*/ 1032553 w 11118888"/>
              <a:gd name="connsiteY9" fmla="*/ 1510401 h 1994638"/>
              <a:gd name="connsiteX10" fmla="*/ 1141121 w 11118888"/>
              <a:gd name="connsiteY10" fmla="*/ 1229994 h 1994638"/>
              <a:gd name="connsiteX11" fmla="*/ 1249689 w 11118888"/>
              <a:gd name="connsiteY11" fmla="*/ 873105 h 1994638"/>
              <a:gd name="connsiteX12" fmla="*/ 1401684 w 11118888"/>
              <a:gd name="connsiteY12" fmla="*/ 737154 h 1994638"/>
              <a:gd name="connsiteX13" fmla="*/ 1705675 w 11118888"/>
              <a:gd name="connsiteY13" fmla="*/ 737154 h 1994638"/>
              <a:gd name="connsiteX14" fmla="*/ 2281098 w 11118888"/>
              <a:gd name="connsiteY14" fmla="*/ 754148 h 1994638"/>
              <a:gd name="connsiteX15" fmla="*/ 3421097 w 11118888"/>
              <a:gd name="connsiteY15" fmla="*/ 754148 h 1994638"/>
              <a:gd name="connsiteX16" fmla="*/ 4115956 w 11118888"/>
              <a:gd name="connsiteY16" fmla="*/ 788136 h 1994638"/>
              <a:gd name="connsiteX17" fmla="*/ 4571966 w 11118888"/>
              <a:gd name="connsiteY17" fmla="*/ 728648 h 1994638"/>
              <a:gd name="connsiteX18" fmla="*/ 5049688 w 11118888"/>
              <a:gd name="connsiteY18" fmla="*/ 728648 h 1994638"/>
              <a:gd name="connsiteX19" fmla="*/ 5820557 w 11118888"/>
              <a:gd name="connsiteY19" fmla="*/ 771142 h 1994638"/>
              <a:gd name="connsiteX20" fmla="*/ 6699993 w 11118888"/>
              <a:gd name="connsiteY20" fmla="*/ 754148 h 1994638"/>
              <a:gd name="connsiteX21" fmla="*/ 7329711 w 11118888"/>
              <a:gd name="connsiteY21" fmla="*/ 762654 h 1994638"/>
              <a:gd name="connsiteX22" fmla="*/ 8165721 w 11118888"/>
              <a:gd name="connsiteY22" fmla="*/ 762654 h 1994638"/>
              <a:gd name="connsiteX23" fmla="*/ 9229734 w 11118888"/>
              <a:gd name="connsiteY23" fmla="*/ 788154 h 1994638"/>
              <a:gd name="connsiteX24" fmla="*/ 9978889 w 11118888"/>
              <a:gd name="connsiteY24" fmla="*/ 779648 h 1994638"/>
              <a:gd name="connsiteX25" fmla="*/ 10510884 w 11118888"/>
              <a:gd name="connsiteY25" fmla="*/ 771142 h 1994638"/>
              <a:gd name="connsiteX26" fmla="*/ 10988607 w 11118888"/>
              <a:gd name="connsiteY26" fmla="*/ 737154 h 1994638"/>
              <a:gd name="connsiteX27" fmla="*/ 11118888 w 11118888"/>
              <a:gd name="connsiteY27" fmla="*/ 754148 h 1994638"/>
              <a:gd name="connsiteX28" fmla="*/ 11118888 w 11118888"/>
              <a:gd name="connsiteY28" fmla="*/ 133791 h 1994638"/>
              <a:gd name="connsiteX29" fmla="*/ 10934312 w 11118888"/>
              <a:gd name="connsiteY29" fmla="*/ 65870 h 1994638"/>
              <a:gd name="connsiteX30" fmla="*/ 10120016 w 11118888"/>
              <a:gd name="connsiteY30" fmla="*/ 14889 h 1994638"/>
              <a:gd name="connsiteX31" fmla="*/ 9533725 w 11118888"/>
              <a:gd name="connsiteY31" fmla="*/ 108364 h 1994638"/>
              <a:gd name="connsiteX32" fmla="*/ 8632575 w 11118888"/>
              <a:gd name="connsiteY32" fmla="*/ 201839 h 1994638"/>
              <a:gd name="connsiteX33" fmla="*/ 7666284 w 11118888"/>
              <a:gd name="connsiteY33" fmla="*/ 201839 h 1994638"/>
              <a:gd name="connsiteX34" fmla="*/ 5939994 w 11118888"/>
              <a:gd name="connsiteY34" fmla="*/ 193333 h 1994638"/>
              <a:gd name="connsiteX35" fmla="*/ 4854266 w 11118888"/>
              <a:gd name="connsiteY35" fmla="*/ 65870 h 1994638"/>
              <a:gd name="connsiteX36" fmla="*/ 3062834 w 11118888"/>
              <a:gd name="connsiteY36" fmla="*/ 57364 h 1994638"/>
              <a:gd name="connsiteX37" fmla="*/ 2523012 w 11118888"/>
              <a:gd name="connsiteY37" fmla="*/ 66415 h 1994638"/>
              <a:gd name="connsiteX0" fmla="*/ 2523012 w 11118888"/>
              <a:gd name="connsiteY0" fmla="*/ 66415 h 1994638"/>
              <a:gd name="connsiteX1" fmla="*/ 2391070 w 11118888"/>
              <a:gd name="connsiteY1" fmla="*/ 622730 h 1994638"/>
              <a:gd name="connsiteX2" fmla="*/ 120534 w 11118888"/>
              <a:gd name="connsiteY2" fmla="*/ 1077031 h 1994638"/>
              <a:gd name="connsiteX3" fmla="*/ 348539 w 11118888"/>
              <a:gd name="connsiteY3" fmla="*/ 1416926 h 1994638"/>
              <a:gd name="connsiteX4" fmla="*/ 478821 w 11118888"/>
              <a:gd name="connsiteY4" fmla="*/ 1595370 h 1994638"/>
              <a:gd name="connsiteX5" fmla="*/ 533116 w 11118888"/>
              <a:gd name="connsiteY5" fmla="*/ 1790808 h 1994638"/>
              <a:gd name="connsiteX6" fmla="*/ 695980 w 11118888"/>
              <a:gd name="connsiteY6" fmla="*/ 1986246 h 1994638"/>
              <a:gd name="connsiteX7" fmla="*/ 858844 w 11118888"/>
              <a:gd name="connsiteY7" fmla="*/ 1858784 h 1994638"/>
              <a:gd name="connsiteX8" fmla="*/ 880558 w 11118888"/>
              <a:gd name="connsiteY8" fmla="*/ 1595370 h 1994638"/>
              <a:gd name="connsiteX9" fmla="*/ 1032553 w 11118888"/>
              <a:gd name="connsiteY9" fmla="*/ 1510401 h 1994638"/>
              <a:gd name="connsiteX10" fmla="*/ 1141121 w 11118888"/>
              <a:gd name="connsiteY10" fmla="*/ 1229994 h 1994638"/>
              <a:gd name="connsiteX11" fmla="*/ 1249689 w 11118888"/>
              <a:gd name="connsiteY11" fmla="*/ 873105 h 1994638"/>
              <a:gd name="connsiteX12" fmla="*/ 1401684 w 11118888"/>
              <a:gd name="connsiteY12" fmla="*/ 737154 h 1994638"/>
              <a:gd name="connsiteX13" fmla="*/ 1705675 w 11118888"/>
              <a:gd name="connsiteY13" fmla="*/ 737154 h 1994638"/>
              <a:gd name="connsiteX14" fmla="*/ 2281098 w 11118888"/>
              <a:gd name="connsiteY14" fmla="*/ 754148 h 1994638"/>
              <a:gd name="connsiteX15" fmla="*/ 3421097 w 11118888"/>
              <a:gd name="connsiteY15" fmla="*/ 754148 h 1994638"/>
              <a:gd name="connsiteX16" fmla="*/ 4115956 w 11118888"/>
              <a:gd name="connsiteY16" fmla="*/ 788136 h 1994638"/>
              <a:gd name="connsiteX17" fmla="*/ 4571966 w 11118888"/>
              <a:gd name="connsiteY17" fmla="*/ 728648 h 1994638"/>
              <a:gd name="connsiteX18" fmla="*/ 5049688 w 11118888"/>
              <a:gd name="connsiteY18" fmla="*/ 728648 h 1994638"/>
              <a:gd name="connsiteX19" fmla="*/ 5820557 w 11118888"/>
              <a:gd name="connsiteY19" fmla="*/ 771142 h 1994638"/>
              <a:gd name="connsiteX20" fmla="*/ 6699993 w 11118888"/>
              <a:gd name="connsiteY20" fmla="*/ 754148 h 1994638"/>
              <a:gd name="connsiteX21" fmla="*/ 7329711 w 11118888"/>
              <a:gd name="connsiteY21" fmla="*/ 762654 h 1994638"/>
              <a:gd name="connsiteX22" fmla="*/ 8165721 w 11118888"/>
              <a:gd name="connsiteY22" fmla="*/ 762654 h 1994638"/>
              <a:gd name="connsiteX23" fmla="*/ 9229734 w 11118888"/>
              <a:gd name="connsiteY23" fmla="*/ 788154 h 1994638"/>
              <a:gd name="connsiteX24" fmla="*/ 9978889 w 11118888"/>
              <a:gd name="connsiteY24" fmla="*/ 779648 h 1994638"/>
              <a:gd name="connsiteX25" fmla="*/ 10510884 w 11118888"/>
              <a:gd name="connsiteY25" fmla="*/ 771142 h 1994638"/>
              <a:gd name="connsiteX26" fmla="*/ 10988607 w 11118888"/>
              <a:gd name="connsiteY26" fmla="*/ 737154 h 1994638"/>
              <a:gd name="connsiteX27" fmla="*/ 11118888 w 11118888"/>
              <a:gd name="connsiteY27" fmla="*/ 754148 h 1994638"/>
              <a:gd name="connsiteX28" fmla="*/ 11118888 w 11118888"/>
              <a:gd name="connsiteY28" fmla="*/ 133791 h 1994638"/>
              <a:gd name="connsiteX29" fmla="*/ 10934312 w 11118888"/>
              <a:gd name="connsiteY29" fmla="*/ 65870 h 1994638"/>
              <a:gd name="connsiteX30" fmla="*/ 10120016 w 11118888"/>
              <a:gd name="connsiteY30" fmla="*/ 14889 h 1994638"/>
              <a:gd name="connsiteX31" fmla="*/ 9533725 w 11118888"/>
              <a:gd name="connsiteY31" fmla="*/ 108364 h 1994638"/>
              <a:gd name="connsiteX32" fmla="*/ 8632575 w 11118888"/>
              <a:gd name="connsiteY32" fmla="*/ 201839 h 1994638"/>
              <a:gd name="connsiteX33" fmla="*/ 7666284 w 11118888"/>
              <a:gd name="connsiteY33" fmla="*/ 201839 h 1994638"/>
              <a:gd name="connsiteX34" fmla="*/ 5939994 w 11118888"/>
              <a:gd name="connsiteY34" fmla="*/ 193333 h 1994638"/>
              <a:gd name="connsiteX35" fmla="*/ 4854266 w 11118888"/>
              <a:gd name="connsiteY35" fmla="*/ 65870 h 1994638"/>
              <a:gd name="connsiteX36" fmla="*/ 3062834 w 11118888"/>
              <a:gd name="connsiteY36" fmla="*/ 57364 h 1994638"/>
              <a:gd name="connsiteX37" fmla="*/ 2523012 w 11118888"/>
              <a:gd name="connsiteY37" fmla="*/ 66415 h 1994638"/>
              <a:gd name="connsiteX0" fmla="*/ 2532379 w 11128255"/>
              <a:gd name="connsiteY0" fmla="*/ 66415 h 1994638"/>
              <a:gd name="connsiteX1" fmla="*/ 129901 w 11128255"/>
              <a:gd name="connsiteY1" fmla="*/ 1077031 h 1994638"/>
              <a:gd name="connsiteX2" fmla="*/ 357906 w 11128255"/>
              <a:gd name="connsiteY2" fmla="*/ 1416926 h 1994638"/>
              <a:gd name="connsiteX3" fmla="*/ 488188 w 11128255"/>
              <a:gd name="connsiteY3" fmla="*/ 1595370 h 1994638"/>
              <a:gd name="connsiteX4" fmla="*/ 542483 w 11128255"/>
              <a:gd name="connsiteY4" fmla="*/ 1790808 h 1994638"/>
              <a:gd name="connsiteX5" fmla="*/ 705347 w 11128255"/>
              <a:gd name="connsiteY5" fmla="*/ 1986246 h 1994638"/>
              <a:gd name="connsiteX6" fmla="*/ 868211 w 11128255"/>
              <a:gd name="connsiteY6" fmla="*/ 1858784 h 1994638"/>
              <a:gd name="connsiteX7" fmla="*/ 889925 w 11128255"/>
              <a:gd name="connsiteY7" fmla="*/ 1595370 h 1994638"/>
              <a:gd name="connsiteX8" fmla="*/ 1041920 w 11128255"/>
              <a:gd name="connsiteY8" fmla="*/ 1510401 h 1994638"/>
              <a:gd name="connsiteX9" fmla="*/ 1150488 w 11128255"/>
              <a:gd name="connsiteY9" fmla="*/ 1229994 h 1994638"/>
              <a:gd name="connsiteX10" fmla="*/ 1259056 w 11128255"/>
              <a:gd name="connsiteY10" fmla="*/ 873105 h 1994638"/>
              <a:gd name="connsiteX11" fmla="*/ 1411051 w 11128255"/>
              <a:gd name="connsiteY11" fmla="*/ 737154 h 1994638"/>
              <a:gd name="connsiteX12" fmla="*/ 1715042 w 11128255"/>
              <a:gd name="connsiteY12" fmla="*/ 737154 h 1994638"/>
              <a:gd name="connsiteX13" fmla="*/ 2290465 w 11128255"/>
              <a:gd name="connsiteY13" fmla="*/ 754148 h 1994638"/>
              <a:gd name="connsiteX14" fmla="*/ 3430464 w 11128255"/>
              <a:gd name="connsiteY14" fmla="*/ 754148 h 1994638"/>
              <a:gd name="connsiteX15" fmla="*/ 4125323 w 11128255"/>
              <a:gd name="connsiteY15" fmla="*/ 788136 h 1994638"/>
              <a:gd name="connsiteX16" fmla="*/ 4581333 w 11128255"/>
              <a:gd name="connsiteY16" fmla="*/ 728648 h 1994638"/>
              <a:gd name="connsiteX17" fmla="*/ 5059055 w 11128255"/>
              <a:gd name="connsiteY17" fmla="*/ 728648 h 1994638"/>
              <a:gd name="connsiteX18" fmla="*/ 5829924 w 11128255"/>
              <a:gd name="connsiteY18" fmla="*/ 771142 h 1994638"/>
              <a:gd name="connsiteX19" fmla="*/ 6709360 w 11128255"/>
              <a:gd name="connsiteY19" fmla="*/ 754148 h 1994638"/>
              <a:gd name="connsiteX20" fmla="*/ 7339078 w 11128255"/>
              <a:gd name="connsiteY20" fmla="*/ 762654 h 1994638"/>
              <a:gd name="connsiteX21" fmla="*/ 8175088 w 11128255"/>
              <a:gd name="connsiteY21" fmla="*/ 762654 h 1994638"/>
              <a:gd name="connsiteX22" fmla="*/ 9239101 w 11128255"/>
              <a:gd name="connsiteY22" fmla="*/ 788154 h 1994638"/>
              <a:gd name="connsiteX23" fmla="*/ 9988256 w 11128255"/>
              <a:gd name="connsiteY23" fmla="*/ 779648 h 1994638"/>
              <a:gd name="connsiteX24" fmla="*/ 10520251 w 11128255"/>
              <a:gd name="connsiteY24" fmla="*/ 771142 h 1994638"/>
              <a:gd name="connsiteX25" fmla="*/ 10997974 w 11128255"/>
              <a:gd name="connsiteY25" fmla="*/ 737154 h 1994638"/>
              <a:gd name="connsiteX26" fmla="*/ 11128255 w 11128255"/>
              <a:gd name="connsiteY26" fmla="*/ 754148 h 1994638"/>
              <a:gd name="connsiteX27" fmla="*/ 11128255 w 11128255"/>
              <a:gd name="connsiteY27" fmla="*/ 133791 h 1994638"/>
              <a:gd name="connsiteX28" fmla="*/ 10943679 w 11128255"/>
              <a:gd name="connsiteY28" fmla="*/ 65870 h 1994638"/>
              <a:gd name="connsiteX29" fmla="*/ 10129383 w 11128255"/>
              <a:gd name="connsiteY29" fmla="*/ 14889 h 1994638"/>
              <a:gd name="connsiteX30" fmla="*/ 9543092 w 11128255"/>
              <a:gd name="connsiteY30" fmla="*/ 108364 h 1994638"/>
              <a:gd name="connsiteX31" fmla="*/ 8641942 w 11128255"/>
              <a:gd name="connsiteY31" fmla="*/ 201839 h 1994638"/>
              <a:gd name="connsiteX32" fmla="*/ 7675651 w 11128255"/>
              <a:gd name="connsiteY32" fmla="*/ 201839 h 1994638"/>
              <a:gd name="connsiteX33" fmla="*/ 5949361 w 11128255"/>
              <a:gd name="connsiteY33" fmla="*/ 193333 h 1994638"/>
              <a:gd name="connsiteX34" fmla="*/ 4863633 w 11128255"/>
              <a:gd name="connsiteY34" fmla="*/ 65870 h 1994638"/>
              <a:gd name="connsiteX35" fmla="*/ 3072201 w 11128255"/>
              <a:gd name="connsiteY35" fmla="*/ 57364 h 1994638"/>
              <a:gd name="connsiteX36" fmla="*/ 2532379 w 11128255"/>
              <a:gd name="connsiteY36" fmla="*/ 66415 h 1994638"/>
              <a:gd name="connsiteX0" fmla="*/ 2290884 w 10886760"/>
              <a:gd name="connsiteY0" fmla="*/ 66415 h 1994638"/>
              <a:gd name="connsiteX1" fmla="*/ 2173324 w 10886760"/>
              <a:gd name="connsiteY1" fmla="*/ 625754 h 1994638"/>
              <a:gd name="connsiteX2" fmla="*/ 116411 w 10886760"/>
              <a:gd name="connsiteY2" fmla="*/ 1416926 h 1994638"/>
              <a:gd name="connsiteX3" fmla="*/ 246693 w 10886760"/>
              <a:gd name="connsiteY3" fmla="*/ 1595370 h 1994638"/>
              <a:gd name="connsiteX4" fmla="*/ 300988 w 10886760"/>
              <a:gd name="connsiteY4" fmla="*/ 1790808 h 1994638"/>
              <a:gd name="connsiteX5" fmla="*/ 463852 w 10886760"/>
              <a:gd name="connsiteY5" fmla="*/ 1986246 h 1994638"/>
              <a:gd name="connsiteX6" fmla="*/ 626716 w 10886760"/>
              <a:gd name="connsiteY6" fmla="*/ 1858784 h 1994638"/>
              <a:gd name="connsiteX7" fmla="*/ 648430 w 10886760"/>
              <a:gd name="connsiteY7" fmla="*/ 1595370 h 1994638"/>
              <a:gd name="connsiteX8" fmla="*/ 800425 w 10886760"/>
              <a:gd name="connsiteY8" fmla="*/ 1510401 h 1994638"/>
              <a:gd name="connsiteX9" fmla="*/ 908993 w 10886760"/>
              <a:gd name="connsiteY9" fmla="*/ 1229994 h 1994638"/>
              <a:gd name="connsiteX10" fmla="*/ 1017561 w 10886760"/>
              <a:gd name="connsiteY10" fmla="*/ 873105 h 1994638"/>
              <a:gd name="connsiteX11" fmla="*/ 1169556 w 10886760"/>
              <a:gd name="connsiteY11" fmla="*/ 737154 h 1994638"/>
              <a:gd name="connsiteX12" fmla="*/ 1473547 w 10886760"/>
              <a:gd name="connsiteY12" fmla="*/ 737154 h 1994638"/>
              <a:gd name="connsiteX13" fmla="*/ 2048970 w 10886760"/>
              <a:gd name="connsiteY13" fmla="*/ 754148 h 1994638"/>
              <a:gd name="connsiteX14" fmla="*/ 3188969 w 10886760"/>
              <a:gd name="connsiteY14" fmla="*/ 754148 h 1994638"/>
              <a:gd name="connsiteX15" fmla="*/ 3883828 w 10886760"/>
              <a:gd name="connsiteY15" fmla="*/ 788136 h 1994638"/>
              <a:gd name="connsiteX16" fmla="*/ 4339838 w 10886760"/>
              <a:gd name="connsiteY16" fmla="*/ 728648 h 1994638"/>
              <a:gd name="connsiteX17" fmla="*/ 4817560 w 10886760"/>
              <a:gd name="connsiteY17" fmla="*/ 728648 h 1994638"/>
              <a:gd name="connsiteX18" fmla="*/ 5588429 w 10886760"/>
              <a:gd name="connsiteY18" fmla="*/ 771142 h 1994638"/>
              <a:gd name="connsiteX19" fmla="*/ 6467865 w 10886760"/>
              <a:gd name="connsiteY19" fmla="*/ 754148 h 1994638"/>
              <a:gd name="connsiteX20" fmla="*/ 7097583 w 10886760"/>
              <a:gd name="connsiteY20" fmla="*/ 762654 h 1994638"/>
              <a:gd name="connsiteX21" fmla="*/ 7933593 w 10886760"/>
              <a:gd name="connsiteY21" fmla="*/ 762654 h 1994638"/>
              <a:gd name="connsiteX22" fmla="*/ 8997606 w 10886760"/>
              <a:gd name="connsiteY22" fmla="*/ 788154 h 1994638"/>
              <a:gd name="connsiteX23" fmla="*/ 9746761 w 10886760"/>
              <a:gd name="connsiteY23" fmla="*/ 779648 h 1994638"/>
              <a:gd name="connsiteX24" fmla="*/ 10278756 w 10886760"/>
              <a:gd name="connsiteY24" fmla="*/ 771142 h 1994638"/>
              <a:gd name="connsiteX25" fmla="*/ 10756479 w 10886760"/>
              <a:gd name="connsiteY25" fmla="*/ 737154 h 1994638"/>
              <a:gd name="connsiteX26" fmla="*/ 10886760 w 10886760"/>
              <a:gd name="connsiteY26" fmla="*/ 754148 h 1994638"/>
              <a:gd name="connsiteX27" fmla="*/ 10886760 w 10886760"/>
              <a:gd name="connsiteY27" fmla="*/ 133791 h 1994638"/>
              <a:gd name="connsiteX28" fmla="*/ 10702184 w 10886760"/>
              <a:gd name="connsiteY28" fmla="*/ 65870 h 1994638"/>
              <a:gd name="connsiteX29" fmla="*/ 9887888 w 10886760"/>
              <a:gd name="connsiteY29" fmla="*/ 14889 h 1994638"/>
              <a:gd name="connsiteX30" fmla="*/ 9301597 w 10886760"/>
              <a:gd name="connsiteY30" fmla="*/ 108364 h 1994638"/>
              <a:gd name="connsiteX31" fmla="*/ 8400447 w 10886760"/>
              <a:gd name="connsiteY31" fmla="*/ 201839 h 1994638"/>
              <a:gd name="connsiteX32" fmla="*/ 7434156 w 10886760"/>
              <a:gd name="connsiteY32" fmla="*/ 201839 h 1994638"/>
              <a:gd name="connsiteX33" fmla="*/ 5707866 w 10886760"/>
              <a:gd name="connsiteY33" fmla="*/ 193333 h 1994638"/>
              <a:gd name="connsiteX34" fmla="*/ 4622138 w 10886760"/>
              <a:gd name="connsiteY34" fmla="*/ 65870 h 1994638"/>
              <a:gd name="connsiteX35" fmla="*/ 2830706 w 10886760"/>
              <a:gd name="connsiteY35" fmla="*/ 57364 h 1994638"/>
              <a:gd name="connsiteX36" fmla="*/ 2290884 w 10886760"/>
              <a:gd name="connsiteY36" fmla="*/ 66415 h 1994638"/>
              <a:gd name="connsiteX0" fmla="*/ 2179017 w 10774893"/>
              <a:gd name="connsiteY0" fmla="*/ 66415 h 1994638"/>
              <a:gd name="connsiteX1" fmla="*/ 2061457 w 10774893"/>
              <a:gd name="connsiteY1" fmla="*/ 625754 h 1994638"/>
              <a:gd name="connsiteX2" fmla="*/ 134826 w 10774893"/>
              <a:gd name="connsiteY2" fmla="*/ 1595370 h 1994638"/>
              <a:gd name="connsiteX3" fmla="*/ 189121 w 10774893"/>
              <a:gd name="connsiteY3" fmla="*/ 1790808 h 1994638"/>
              <a:gd name="connsiteX4" fmla="*/ 351985 w 10774893"/>
              <a:gd name="connsiteY4" fmla="*/ 1986246 h 1994638"/>
              <a:gd name="connsiteX5" fmla="*/ 514849 w 10774893"/>
              <a:gd name="connsiteY5" fmla="*/ 1858784 h 1994638"/>
              <a:gd name="connsiteX6" fmla="*/ 536563 w 10774893"/>
              <a:gd name="connsiteY6" fmla="*/ 1595370 h 1994638"/>
              <a:gd name="connsiteX7" fmla="*/ 688558 w 10774893"/>
              <a:gd name="connsiteY7" fmla="*/ 1510401 h 1994638"/>
              <a:gd name="connsiteX8" fmla="*/ 797126 w 10774893"/>
              <a:gd name="connsiteY8" fmla="*/ 1229994 h 1994638"/>
              <a:gd name="connsiteX9" fmla="*/ 905694 w 10774893"/>
              <a:gd name="connsiteY9" fmla="*/ 873105 h 1994638"/>
              <a:gd name="connsiteX10" fmla="*/ 1057689 w 10774893"/>
              <a:gd name="connsiteY10" fmla="*/ 737154 h 1994638"/>
              <a:gd name="connsiteX11" fmla="*/ 1361680 w 10774893"/>
              <a:gd name="connsiteY11" fmla="*/ 737154 h 1994638"/>
              <a:gd name="connsiteX12" fmla="*/ 1937103 w 10774893"/>
              <a:gd name="connsiteY12" fmla="*/ 754148 h 1994638"/>
              <a:gd name="connsiteX13" fmla="*/ 3077102 w 10774893"/>
              <a:gd name="connsiteY13" fmla="*/ 754148 h 1994638"/>
              <a:gd name="connsiteX14" fmla="*/ 3771961 w 10774893"/>
              <a:gd name="connsiteY14" fmla="*/ 788136 h 1994638"/>
              <a:gd name="connsiteX15" fmla="*/ 4227971 w 10774893"/>
              <a:gd name="connsiteY15" fmla="*/ 728648 h 1994638"/>
              <a:gd name="connsiteX16" fmla="*/ 4705693 w 10774893"/>
              <a:gd name="connsiteY16" fmla="*/ 728648 h 1994638"/>
              <a:gd name="connsiteX17" fmla="*/ 5476562 w 10774893"/>
              <a:gd name="connsiteY17" fmla="*/ 771142 h 1994638"/>
              <a:gd name="connsiteX18" fmla="*/ 6355998 w 10774893"/>
              <a:gd name="connsiteY18" fmla="*/ 754148 h 1994638"/>
              <a:gd name="connsiteX19" fmla="*/ 6985716 w 10774893"/>
              <a:gd name="connsiteY19" fmla="*/ 762654 h 1994638"/>
              <a:gd name="connsiteX20" fmla="*/ 7821726 w 10774893"/>
              <a:gd name="connsiteY20" fmla="*/ 762654 h 1994638"/>
              <a:gd name="connsiteX21" fmla="*/ 8885739 w 10774893"/>
              <a:gd name="connsiteY21" fmla="*/ 788154 h 1994638"/>
              <a:gd name="connsiteX22" fmla="*/ 9634894 w 10774893"/>
              <a:gd name="connsiteY22" fmla="*/ 779648 h 1994638"/>
              <a:gd name="connsiteX23" fmla="*/ 10166889 w 10774893"/>
              <a:gd name="connsiteY23" fmla="*/ 771142 h 1994638"/>
              <a:gd name="connsiteX24" fmla="*/ 10644612 w 10774893"/>
              <a:gd name="connsiteY24" fmla="*/ 737154 h 1994638"/>
              <a:gd name="connsiteX25" fmla="*/ 10774893 w 10774893"/>
              <a:gd name="connsiteY25" fmla="*/ 754148 h 1994638"/>
              <a:gd name="connsiteX26" fmla="*/ 10774893 w 10774893"/>
              <a:gd name="connsiteY26" fmla="*/ 133791 h 1994638"/>
              <a:gd name="connsiteX27" fmla="*/ 10590317 w 10774893"/>
              <a:gd name="connsiteY27" fmla="*/ 65870 h 1994638"/>
              <a:gd name="connsiteX28" fmla="*/ 9776021 w 10774893"/>
              <a:gd name="connsiteY28" fmla="*/ 14889 h 1994638"/>
              <a:gd name="connsiteX29" fmla="*/ 9189730 w 10774893"/>
              <a:gd name="connsiteY29" fmla="*/ 108364 h 1994638"/>
              <a:gd name="connsiteX30" fmla="*/ 8288580 w 10774893"/>
              <a:gd name="connsiteY30" fmla="*/ 201839 h 1994638"/>
              <a:gd name="connsiteX31" fmla="*/ 7322289 w 10774893"/>
              <a:gd name="connsiteY31" fmla="*/ 201839 h 1994638"/>
              <a:gd name="connsiteX32" fmla="*/ 5595999 w 10774893"/>
              <a:gd name="connsiteY32" fmla="*/ 193333 h 1994638"/>
              <a:gd name="connsiteX33" fmla="*/ 4510271 w 10774893"/>
              <a:gd name="connsiteY33" fmla="*/ 65870 h 1994638"/>
              <a:gd name="connsiteX34" fmla="*/ 2718839 w 10774893"/>
              <a:gd name="connsiteY34" fmla="*/ 57364 h 1994638"/>
              <a:gd name="connsiteX35" fmla="*/ 2179017 w 10774893"/>
              <a:gd name="connsiteY35" fmla="*/ 66415 h 1994638"/>
              <a:gd name="connsiteX0" fmla="*/ 2100767 w 10696643"/>
              <a:gd name="connsiteY0" fmla="*/ 66415 h 2006207"/>
              <a:gd name="connsiteX1" fmla="*/ 1983207 w 10696643"/>
              <a:gd name="connsiteY1" fmla="*/ 625754 h 2006207"/>
              <a:gd name="connsiteX2" fmla="*/ 110871 w 10696643"/>
              <a:gd name="connsiteY2" fmla="*/ 1790808 h 2006207"/>
              <a:gd name="connsiteX3" fmla="*/ 273735 w 10696643"/>
              <a:gd name="connsiteY3" fmla="*/ 1986246 h 2006207"/>
              <a:gd name="connsiteX4" fmla="*/ 436599 w 10696643"/>
              <a:gd name="connsiteY4" fmla="*/ 1858784 h 2006207"/>
              <a:gd name="connsiteX5" fmla="*/ 458313 w 10696643"/>
              <a:gd name="connsiteY5" fmla="*/ 1595370 h 2006207"/>
              <a:gd name="connsiteX6" fmla="*/ 610308 w 10696643"/>
              <a:gd name="connsiteY6" fmla="*/ 1510401 h 2006207"/>
              <a:gd name="connsiteX7" fmla="*/ 718876 w 10696643"/>
              <a:gd name="connsiteY7" fmla="*/ 1229994 h 2006207"/>
              <a:gd name="connsiteX8" fmla="*/ 827444 w 10696643"/>
              <a:gd name="connsiteY8" fmla="*/ 873105 h 2006207"/>
              <a:gd name="connsiteX9" fmla="*/ 979439 w 10696643"/>
              <a:gd name="connsiteY9" fmla="*/ 737154 h 2006207"/>
              <a:gd name="connsiteX10" fmla="*/ 1283430 w 10696643"/>
              <a:gd name="connsiteY10" fmla="*/ 737154 h 2006207"/>
              <a:gd name="connsiteX11" fmla="*/ 1858853 w 10696643"/>
              <a:gd name="connsiteY11" fmla="*/ 754148 h 2006207"/>
              <a:gd name="connsiteX12" fmla="*/ 2998852 w 10696643"/>
              <a:gd name="connsiteY12" fmla="*/ 754148 h 2006207"/>
              <a:gd name="connsiteX13" fmla="*/ 3693711 w 10696643"/>
              <a:gd name="connsiteY13" fmla="*/ 788136 h 2006207"/>
              <a:gd name="connsiteX14" fmla="*/ 4149721 w 10696643"/>
              <a:gd name="connsiteY14" fmla="*/ 728648 h 2006207"/>
              <a:gd name="connsiteX15" fmla="*/ 4627443 w 10696643"/>
              <a:gd name="connsiteY15" fmla="*/ 728648 h 2006207"/>
              <a:gd name="connsiteX16" fmla="*/ 5398312 w 10696643"/>
              <a:gd name="connsiteY16" fmla="*/ 771142 h 2006207"/>
              <a:gd name="connsiteX17" fmla="*/ 6277748 w 10696643"/>
              <a:gd name="connsiteY17" fmla="*/ 754148 h 2006207"/>
              <a:gd name="connsiteX18" fmla="*/ 6907466 w 10696643"/>
              <a:gd name="connsiteY18" fmla="*/ 762654 h 2006207"/>
              <a:gd name="connsiteX19" fmla="*/ 7743476 w 10696643"/>
              <a:gd name="connsiteY19" fmla="*/ 762654 h 2006207"/>
              <a:gd name="connsiteX20" fmla="*/ 8807489 w 10696643"/>
              <a:gd name="connsiteY20" fmla="*/ 788154 h 2006207"/>
              <a:gd name="connsiteX21" fmla="*/ 9556644 w 10696643"/>
              <a:gd name="connsiteY21" fmla="*/ 779648 h 2006207"/>
              <a:gd name="connsiteX22" fmla="*/ 10088639 w 10696643"/>
              <a:gd name="connsiteY22" fmla="*/ 771142 h 2006207"/>
              <a:gd name="connsiteX23" fmla="*/ 10566362 w 10696643"/>
              <a:gd name="connsiteY23" fmla="*/ 737154 h 2006207"/>
              <a:gd name="connsiteX24" fmla="*/ 10696643 w 10696643"/>
              <a:gd name="connsiteY24" fmla="*/ 754148 h 2006207"/>
              <a:gd name="connsiteX25" fmla="*/ 10696643 w 10696643"/>
              <a:gd name="connsiteY25" fmla="*/ 133791 h 2006207"/>
              <a:gd name="connsiteX26" fmla="*/ 10512067 w 10696643"/>
              <a:gd name="connsiteY26" fmla="*/ 65870 h 2006207"/>
              <a:gd name="connsiteX27" fmla="*/ 9697771 w 10696643"/>
              <a:gd name="connsiteY27" fmla="*/ 14889 h 2006207"/>
              <a:gd name="connsiteX28" fmla="*/ 9111480 w 10696643"/>
              <a:gd name="connsiteY28" fmla="*/ 108364 h 2006207"/>
              <a:gd name="connsiteX29" fmla="*/ 8210330 w 10696643"/>
              <a:gd name="connsiteY29" fmla="*/ 201839 h 2006207"/>
              <a:gd name="connsiteX30" fmla="*/ 7244039 w 10696643"/>
              <a:gd name="connsiteY30" fmla="*/ 201839 h 2006207"/>
              <a:gd name="connsiteX31" fmla="*/ 5517749 w 10696643"/>
              <a:gd name="connsiteY31" fmla="*/ 193333 h 2006207"/>
              <a:gd name="connsiteX32" fmla="*/ 4432021 w 10696643"/>
              <a:gd name="connsiteY32" fmla="*/ 65870 h 2006207"/>
              <a:gd name="connsiteX33" fmla="*/ 2640589 w 10696643"/>
              <a:gd name="connsiteY33" fmla="*/ 57364 h 2006207"/>
              <a:gd name="connsiteX34" fmla="*/ 2100767 w 10696643"/>
              <a:gd name="connsiteY34" fmla="*/ 66415 h 2006207"/>
              <a:gd name="connsiteX0" fmla="*/ 1827032 w 10422908"/>
              <a:gd name="connsiteY0" fmla="*/ 66415 h 1986245"/>
              <a:gd name="connsiteX1" fmla="*/ 1709472 w 10422908"/>
              <a:gd name="connsiteY1" fmla="*/ 625754 h 1986245"/>
              <a:gd name="connsiteX2" fmla="*/ 0 w 10422908"/>
              <a:gd name="connsiteY2" fmla="*/ 1986246 h 1986245"/>
              <a:gd name="connsiteX3" fmla="*/ 162864 w 10422908"/>
              <a:gd name="connsiteY3" fmla="*/ 1858784 h 1986245"/>
              <a:gd name="connsiteX4" fmla="*/ 184578 w 10422908"/>
              <a:gd name="connsiteY4" fmla="*/ 1595370 h 1986245"/>
              <a:gd name="connsiteX5" fmla="*/ 336573 w 10422908"/>
              <a:gd name="connsiteY5" fmla="*/ 1510401 h 1986245"/>
              <a:gd name="connsiteX6" fmla="*/ 445141 w 10422908"/>
              <a:gd name="connsiteY6" fmla="*/ 1229994 h 1986245"/>
              <a:gd name="connsiteX7" fmla="*/ 553709 w 10422908"/>
              <a:gd name="connsiteY7" fmla="*/ 873105 h 1986245"/>
              <a:gd name="connsiteX8" fmla="*/ 705704 w 10422908"/>
              <a:gd name="connsiteY8" fmla="*/ 737154 h 1986245"/>
              <a:gd name="connsiteX9" fmla="*/ 1009695 w 10422908"/>
              <a:gd name="connsiteY9" fmla="*/ 737154 h 1986245"/>
              <a:gd name="connsiteX10" fmla="*/ 1585118 w 10422908"/>
              <a:gd name="connsiteY10" fmla="*/ 754148 h 1986245"/>
              <a:gd name="connsiteX11" fmla="*/ 2725117 w 10422908"/>
              <a:gd name="connsiteY11" fmla="*/ 754148 h 1986245"/>
              <a:gd name="connsiteX12" fmla="*/ 3419976 w 10422908"/>
              <a:gd name="connsiteY12" fmla="*/ 788136 h 1986245"/>
              <a:gd name="connsiteX13" fmla="*/ 3875986 w 10422908"/>
              <a:gd name="connsiteY13" fmla="*/ 728648 h 1986245"/>
              <a:gd name="connsiteX14" fmla="*/ 4353708 w 10422908"/>
              <a:gd name="connsiteY14" fmla="*/ 728648 h 1986245"/>
              <a:gd name="connsiteX15" fmla="*/ 5124577 w 10422908"/>
              <a:gd name="connsiteY15" fmla="*/ 771142 h 1986245"/>
              <a:gd name="connsiteX16" fmla="*/ 6004013 w 10422908"/>
              <a:gd name="connsiteY16" fmla="*/ 754148 h 1986245"/>
              <a:gd name="connsiteX17" fmla="*/ 6633731 w 10422908"/>
              <a:gd name="connsiteY17" fmla="*/ 762654 h 1986245"/>
              <a:gd name="connsiteX18" fmla="*/ 7469741 w 10422908"/>
              <a:gd name="connsiteY18" fmla="*/ 762654 h 1986245"/>
              <a:gd name="connsiteX19" fmla="*/ 8533754 w 10422908"/>
              <a:gd name="connsiteY19" fmla="*/ 788154 h 1986245"/>
              <a:gd name="connsiteX20" fmla="*/ 9282909 w 10422908"/>
              <a:gd name="connsiteY20" fmla="*/ 779648 h 1986245"/>
              <a:gd name="connsiteX21" fmla="*/ 9814904 w 10422908"/>
              <a:gd name="connsiteY21" fmla="*/ 771142 h 1986245"/>
              <a:gd name="connsiteX22" fmla="*/ 10292627 w 10422908"/>
              <a:gd name="connsiteY22" fmla="*/ 737154 h 1986245"/>
              <a:gd name="connsiteX23" fmla="*/ 10422908 w 10422908"/>
              <a:gd name="connsiteY23" fmla="*/ 754148 h 1986245"/>
              <a:gd name="connsiteX24" fmla="*/ 10422908 w 10422908"/>
              <a:gd name="connsiteY24" fmla="*/ 133791 h 1986245"/>
              <a:gd name="connsiteX25" fmla="*/ 10238332 w 10422908"/>
              <a:gd name="connsiteY25" fmla="*/ 65870 h 1986245"/>
              <a:gd name="connsiteX26" fmla="*/ 9424036 w 10422908"/>
              <a:gd name="connsiteY26" fmla="*/ 14889 h 1986245"/>
              <a:gd name="connsiteX27" fmla="*/ 8837745 w 10422908"/>
              <a:gd name="connsiteY27" fmla="*/ 108364 h 1986245"/>
              <a:gd name="connsiteX28" fmla="*/ 7936595 w 10422908"/>
              <a:gd name="connsiteY28" fmla="*/ 201839 h 1986245"/>
              <a:gd name="connsiteX29" fmla="*/ 6970304 w 10422908"/>
              <a:gd name="connsiteY29" fmla="*/ 201839 h 1986245"/>
              <a:gd name="connsiteX30" fmla="*/ 5244014 w 10422908"/>
              <a:gd name="connsiteY30" fmla="*/ 193333 h 1986245"/>
              <a:gd name="connsiteX31" fmla="*/ 4158286 w 10422908"/>
              <a:gd name="connsiteY31" fmla="*/ 65870 h 1986245"/>
              <a:gd name="connsiteX32" fmla="*/ 2366854 w 10422908"/>
              <a:gd name="connsiteY32" fmla="*/ 57364 h 1986245"/>
              <a:gd name="connsiteX33" fmla="*/ 1827032 w 10422908"/>
              <a:gd name="connsiteY33" fmla="*/ 66415 h 1986245"/>
              <a:gd name="connsiteX0" fmla="*/ 1786453 w 10382329"/>
              <a:gd name="connsiteY0" fmla="*/ 66415 h 1901488"/>
              <a:gd name="connsiteX1" fmla="*/ 1668893 w 10382329"/>
              <a:gd name="connsiteY1" fmla="*/ 625754 h 1901488"/>
              <a:gd name="connsiteX2" fmla="*/ 122285 w 10382329"/>
              <a:gd name="connsiteY2" fmla="*/ 1858784 h 1901488"/>
              <a:gd name="connsiteX3" fmla="*/ 143999 w 10382329"/>
              <a:gd name="connsiteY3" fmla="*/ 1595370 h 1901488"/>
              <a:gd name="connsiteX4" fmla="*/ 295994 w 10382329"/>
              <a:gd name="connsiteY4" fmla="*/ 1510401 h 1901488"/>
              <a:gd name="connsiteX5" fmla="*/ 404562 w 10382329"/>
              <a:gd name="connsiteY5" fmla="*/ 1229994 h 1901488"/>
              <a:gd name="connsiteX6" fmla="*/ 513130 w 10382329"/>
              <a:gd name="connsiteY6" fmla="*/ 873105 h 1901488"/>
              <a:gd name="connsiteX7" fmla="*/ 665125 w 10382329"/>
              <a:gd name="connsiteY7" fmla="*/ 737154 h 1901488"/>
              <a:gd name="connsiteX8" fmla="*/ 969116 w 10382329"/>
              <a:gd name="connsiteY8" fmla="*/ 737154 h 1901488"/>
              <a:gd name="connsiteX9" fmla="*/ 1544539 w 10382329"/>
              <a:gd name="connsiteY9" fmla="*/ 754148 h 1901488"/>
              <a:gd name="connsiteX10" fmla="*/ 2684538 w 10382329"/>
              <a:gd name="connsiteY10" fmla="*/ 754148 h 1901488"/>
              <a:gd name="connsiteX11" fmla="*/ 3379397 w 10382329"/>
              <a:gd name="connsiteY11" fmla="*/ 788136 h 1901488"/>
              <a:gd name="connsiteX12" fmla="*/ 3835407 w 10382329"/>
              <a:gd name="connsiteY12" fmla="*/ 728648 h 1901488"/>
              <a:gd name="connsiteX13" fmla="*/ 4313129 w 10382329"/>
              <a:gd name="connsiteY13" fmla="*/ 728648 h 1901488"/>
              <a:gd name="connsiteX14" fmla="*/ 5083998 w 10382329"/>
              <a:gd name="connsiteY14" fmla="*/ 771142 h 1901488"/>
              <a:gd name="connsiteX15" fmla="*/ 5963434 w 10382329"/>
              <a:gd name="connsiteY15" fmla="*/ 754148 h 1901488"/>
              <a:gd name="connsiteX16" fmla="*/ 6593152 w 10382329"/>
              <a:gd name="connsiteY16" fmla="*/ 762654 h 1901488"/>
              <a:gd name="connsiteX17" fmla="*/ 7429162 w 10382329"/>
              <a:gd name="connsiteY17" fmla="*/ 762654 h 1901488"/>
              <a:gd name="connsiteX18" fmla="*/ 8493175 w 10382329"/>
              <a:gd name="connsiteY18" fmla="*/ 788154 h 1901488"/>
              <a:gd name="connsiteX19" fmla="*/ 9242330 w 10382329"/>
              <a:gd name="connsiteY19" fmla="*/ 779648 h 1901488"/>
              <a:gd name="connsiteX20" fmla="*/ 9774325 w 10382329"/>
              <a:gd name="connsiteY20" fmla="*/ 771142 h 1901488"/>
              <a:gd name="connsiteX21" fmla="*/ 10252048 w 10382329"/>
              <a:gd name="connsiteY21" fmla="*/ 737154 h 1901488"/>
              <a:gd name="connsiteX22" fmla="*/ 10382329 w 10382329"/>
              <a:gd name="connsiteY22" fmla="*/ 754148 h 1901488"/>
              <a:gd name="connsiteX23" fmla="*/ 10382329 w 10382329"/>
              <a:gd name="connsiteY23" fmla="*/ 133791 h 1901488"/>
              <a:gd name="connsiteX24" fmla="*/ 10197753 w 10382329"/>
              <a:gd name="connsiteY24" fmla="*/ 65870 h 1901488"/>
              <a:gd name="connsiteX25" fmla="*/ 9383457 w 10382329"/>
              <a:gd name="connsiteY25" fmla="*/ 14889 h 1901488"/>
              <a:gd name="connsiteX26" fmla="*/ 8797166 w 10382329"/>
              <a:gd name="connsiteY26" fmla="*/ 108364 h 1901488"/>
              <a:gd name="connsiteX27" fmla="*/ 7896016 w 10382329"/>
              <a:gd name="connsiteY27" fmla="*/ 201839 h 1901488"/>
              <a:gd name="connsiteX28" fmla="*/ 6929725 w 10382329"/>
              <a:gd name="connsiteY28" fmla="*/ 201839 h 1901488"/>
              <a:gd name="connsiteX29" fmla="*/ 5203435 w 10382329"/>
              <a:gd name="connsiteY29" fmla="*/ 193333 h 1901488"/>
              <a:gd name="connsiteX30" fmla="*/ 4117707 w 10382329"/>
              <a:gd name="connsiteY30" fmla="*/ 65870 h 1901488"/>
              <a:gd name="connsiteX31" fmla="*/ 2326275 w 10382329"/>
              <a:gd name="connsiteY31" fmla="*/ 57364 h 1901488"/>
              <a:gd name="connsiteX32" fmla="*/ 1786453 w 10382329"/>
              <a:gd name="connsiteY32" fmla="*/ 66415 h 1901488"/>
              <a:gd name="connsiteX0" fmla="*/ 1724759 w 10320635"/>
              <a:gd name="connsiteY0" fmla="*/ 66415 h 1652063"/>
              <a:gd name="connsiteX1" fmla="*/ 1607199 w 10320635"/>
              <a:gd name="connsiteY1" fmla="*/ 625754 h 1652063"/>
              <a:gd name="connsiteX2" fmla="*/ 82305 w 10320635"/>
              <a:gd name="connsiteY2" fmla="*/ 1595370 h 1652063"/>
              <a:gd name="connsiteX3" fmla="*/ 234300 w 10320635"/>
              <a:gd name="connsiteY3" fmla="*/ 1510401 h 1652063"/>
              <a:gd name="connsiteX4" fmla="*/ 342868 w 10320635"/>
              <a:gd name="connsiteY4" fmla="*/ 1229994 h 1652063"/>
              <a:gd name="connsiteX5" fmla="*/ 451436 w 10320635"/>
              <a:gd name="connsiteY5" fmla="*/ 873105 h 1652063"/>
              <a:gd name="connsiteX6" fmla="*/ 603431 w 10320635"/>
              <a:gd name="connsiteY6" fmla="*/ 737154 h 1652063"/>
              <a:gd name="connsiteX7" fmla="*/ 907422 w 10320635"/>
              <a:gd name="connsiteY7" fmla="*/ 737154 h 1652063"/>
              <a:gd name="connsiteX8" fmla="*/ 1482845 w 10320635"/>
              <a:gd name="connsiteY8" fmla="*/ 754148 h 1652063"/>
              <a:gd name="connsiteX9" fmla="*/ 2622844 w 10320635"/>
              <a:gd name="connsiteY9" fmla="*/ 754148 h 1652063"/>
              <a:gd name="connsiteX10" fmla="*/ 3317703 w 10320635"/>
              <a:gd name="connsiteY10" fmla="*/ 788136 h 1652063"/>
              <a:gd name="connsiteX11" fmla="*/ 3773713 w 10320635"/>
              <a:gd name="connsiteY11" fmla="*/ 728648 h 1652063"/>
              <a:gd name="connsiteX12" fmla="*/ 4251435 w 10320635"/>
              <a:gd name="connsiteY12" fmla="*/ 728648 h 1652063"/>
              <a:gd name="connsiteX13" fmla="*/ 5022304 w 10320635"/>
              <a:gd name="connsiteY13" fmla="*/ 771142 h 1652063"/>
              <a:gd name="connsiteX14" fmla="*/ 5901740 w 10320635"/>
              <a:gd name="connsiteY14" fmla="*/ 754148 h 1652063"/>
              <a:gd name="connsiteX15" fmla="*/ 6531458 w 10320635"/>
              <a:gd name="connsiteY15" fmla="*/ 762654 h 1652063"/>
              <a:gd name="connsiteX16" fmla="*/ 7367468 w 10320635"/>
              <a:gd name="connsiteY16" fmla="*/ 762654 h 1652063"/>
              <a:gd name="connsiteX17" fmla="*/ 8431481 w 10320635"/>
              <a:gd name="connsiteY17" fmla="*/ 788154 h 1652063"/>
              <a:gd name="connsiteX18" fmla="*/ 9180636 w 10320635"/>
              <a:gd name="connsiteY18" fmla="*/ 779648 h 1652063"/>
              <a:gd name="connsiteX19" fmla="*/ 9712631 w 10320635"/>
              <a:gd name="connsiteY19" fmla="*/ 771142 h 1652063"/>
              <a:gd name="connsiteX20" fmla="*/ 10190354 w 10320635"/>
              <a:gd name="connsiteY20" fmla="*/ 737154 h 1652063"/>
              <a:gd name="connsiteX21" fmla="*/ 10320635 w 10320635"/>
              <a:gd name="connsiteY21" fmla="*/ 754148 h 1652063"/>
              <a:gd name="connsiteX22" fmla="*/ 10320635 w 10320635"/>
              <a:gd name="connsiteY22" fmla="*/ 133791 h 1652063"/>
              <a:gd name="connsiteX23" fmla="*/ 10136059 w 10320635"/>
              <a:gd name="connsiteY23" fmla="*/ 65870 h 1652063"/>
              <a:gd name="connsiteX24" fmla="*/ 9321763 w 10320635"/>
              <a:gd name="connsiteY24" fmla="*/ 14889 h 1652063"/>
              <a:gd name="connsiteX25" fmla="*/ 8735472 w 10320635"/>
              <a:gd name="connsiteY25" fmla="*/ 108364 h 1652063"/>
              <a:gd name="connsiteX26" fmla="*/ 7834322 w 10320635"/>
              <a:gd name="connsiteY26" fmla="*/ 201839 h 1652063"/>
              <a:gd name="connsiteX27" fmla="*/ 6868031 w 10320635"/>
              <a:gd name="connsiteY27" fmla="*/ 201839 h 1652063"/>
              <a:gd name="connsiteX28" fmla="*/ 5141741 w 10320635"/>
              <a:gd name="connsiteY28" fmla="*/ 193333 h 1652063"/>
              <a:gd name="connsiteX29" fmla="*/ 4056013 w 10320635"/>
              <a:gd name="connsiteY29" fmla="*/ 65870 h 1652063"/>
              <a:gd name="connsiteX30" fmla="*/ 2264581 w 10320635"/>
              <a:gd name="connsiteY30" fmla="*/ 57364 h 1652063"/>
              <a:gd name="connsiteX31" fmla="*/ 1724759 w 10320635"/>
              <a:gd name="connsiteY31" fmla="*/ 66415 h 1652063"/>
              <a:gd name="connsiteX0" fmla="*/ 1567192 w 10163068"/>
              <a:gd name="connsiteY0" fmla="*/ 66415 h 1535484"/>
              <a:gd name="connsiteX1" fmla="*/ 1449632 w 10163068"/>
              <a:gd name="connsiteY1" fmla="*/ 625754 h 1535484"/>
              <a:gd name="connsiteX2" fmla="*/ 76733 w 10163068"/>
              <a:gd name="connsiteY2" fmla="*/ 1510401 h 1535484"/>
              <a:gd name="connsiteX3" fmla="*/ 185301 w 10163068"/>
              <a:gd name="connsiteY3" fmla="*/ 1229994 h 1535484"/>
              <a:gd name="connsiteX4" fmla="*/ 293869 w 10163068"/>
              <a:gd name="connsiteY4" fmla="*/ 873105 h 1535484"/>
              <a:gd name="connsiteX5" fmla="*/ 445864 w 10163068"/>
              <a:gd name="connsiteY5" fmla="*/ 737154 h 1535484"/>
              <a:gd name="connsiteX6" fmla="*/ 749855 w 10163068"/>
              <a:gd name="connsiteY6" fmla="*/ 737154 h 1535484"/>
              <a:gd name="connsiteX7" fmla="*/ 1325278 w 10163068"/>
              <a:gd name="connsiteY7" fmla="*/ 754148 h 1535484"/>
              <a:gd name="connsiteX8" fmla="*/ 2465277 w 10163068"/>
              <a:gd name="connsiteY8" fmla="*/ 754148 h 1535484"/>
              <a:gd name="connsiteX9" fmla="*/ 3160136 w 10163068"/>
              <a:gd name="connsiteY9" fmla="*/ 788136 h 1535484"/>
              <a:gd name="connsiteX10" fmla="*/ 3616146 w 10163068"/>
              <a:gd name="connsiteY10" fmla="*/ 728648 h 1535484"/>
              <a:gd name="connsiteX11" fmla="*/ 4093868 w 10163068"/>
              <a:gd name="connsiteY11" fmla="*/ 728648 h 1535484"/>
              <a:gd name="connsiteX12" fmla="*/ 4864737 w 10163068"/>
              <a:gd name="connsiteY12" fmla="*/ 771142 h 1535484"/>
              <a:gd name="connsiteX13" fmla="*/ 5744173 w 10163068"/>
              <a:gd name="connsiteY13" fmla="*/ 754148 h 1535484"/>
              <a:gd name="connsiteX14" fmla="*/ 6373891 w 10163068"/>
              <a:gd name="connsiteY14" fmla="*/ 762654 h 1535484"/>
              <a:gd name="connsiteX15" fmla="*/ 7209901 w 10163068"/>
              <a:gd name="connsiteY15" fmla="*/ 762654 h 1535484"/>
              <a:gd name="connsiteX16" fmla="*/ 8273914 w 10163068"/>
              <a:gd name="connsiteY16" fmla="*/ 788154 h 1535484"/>
              <a:gd name="connsiteX17" fmla="*/ 9023069 w 10163068"/>
              <a:gd name="connsiteY17" fmla="*/ 779648 h 1535484"/>
              <a:gd name="connsiteX18" fmla="*/ 9555064 w 10163068"/>
              <a:gd name="connsiteY18" fmla="*/ 771142 h 1535484"/>
              <a:gd name="connsiteX19" fmla="*/ 10032787 w 10163068"/>
              <a:gd name="connsiteY19" fmla="*/ 737154 h 1535484"/>
              <a:gd name="connsiteX20" fmla="*/ 10163068 w 10163068"/>
              <a:gd name="connsiteY20" fmla="*/ 754148 h 1535484"/>
              <a:gd name="connsiteX21" fmla="*/ 10163068 w 10163068"/>
              <a:gd name="connsiteY21" fmla="*/ 133791 h 1535484"/>
              <a:gd name="connsiteX22" fmla="*/ 9978492 w 10163068"/>
              <a:gd name="connsiteY22" fmla="*/ 65870 h 1535484"/>
              <a:gd name="connsiteX23" fmla="*/ 9164196 w 10163068"/>
              <a:gd name="connsiteY23" fmla="*/ 14889 h 1535484"/>
              <a:gd name="connsiteX24" fmla="*/ 8577905 w 10163068"/>
              <a:gd name="connsiteY24" fmla="*/ 108364 h 1535484"/>
              <a:gd name="connsiteX25" fmla="*/ 7676755 w 10163068"/>
              <a:gd name="connsiteY25" fmla="*/ 201839 h 1535484"/>
              <a:gd name="connsiteX26" fmla="*/ 6710464 w 10163068"/>
              <a:gd name="connsiteY26" fmla="*/ 201839 h 1535484"/>
              <a:gd name="connsiteX27" fmla="*/ 4984174 w 10163068"/>
              <a:gd name="connsiteY27" fmla="*/ 193333 h 1535484"/>
              <a:gd name="connsiteX28" fmla="*/ 3898446 w 10163068"/>
              <a:gd name="connsiteY28" fmla="*/ 65870 h 1535484"/>
              <a:gd name="connsiteX29" fmla="*/ 2107014 w 10163068"/>
              <a:gd name="connsiteY29" fmla="*/ 57364 h 1535484"/>
              <a:gd name="connsiteX30" fmla="*/ 1567192 w 10163068"/>
              <a:gd name="connsiteY30" fmla="*/ 66415 h 1535484"/>
              <a:gd name="connsiteX0" fmla="*/ 1453651 w 10049527"/>
              <a:gd name="connsiteY0" fmla="*/ 66415 h 1233597"/>
              <a:gd name="connsiteX1" fmla="*/ 1336091 w 10049527"/>
              <a:gd name="connsiteY1" fmla="*/ 625754 h 1233597"/>
              <a:gd name="connsiteX2" fmla="*/ 71760 w 10049527"/>
              <a:gd name="connsiteY2" fmla="*/ 1229994 h 1233597"/>
              <a:gd name="connsiteX3" fmla="*/ 180328 w 10049527"/>
              <a:gd name="connsiteY3" fmla="*/ 873105 h 1233597"/>
              <a:gd name="connsiteX4" fmla="*/ 332323 w 10049527"/>
              <a:gd name="connsiteY4" fmla="*/ 737154 h 1233597"/>
              <a:gd name="connsiteX5" fmla="*/ 636314 w 10049527"/>
              <a:gd name="connsiteY5" fmla="*/ 737154 h 1233597"/>
              <a:gd name="connsiteX6" fmla="*/ 1211737 w 10049527"/>
              <a:gd name="connsiteY6" fmla="*/ 754148 h 1233597"/>
              <a:gd name="connsiteX7" fmla="*/ 2351736 w 10049527"/>
              <a:gd name="connsiteY7" fmla="*/ 754148 h 1233597"/>
              <a:gd name="connsiteX8" fmla="*/ 3046595 w 10049527"/>
              <a:gd name="connsiteY8" fmla="*/ 788136 h 1233597"/>
              <a:gd name="connsiteX9" fmla="*/ 3502605 w 10049527"/>
              <a:gd name="connsiteY9" fmla="*/ 728648 h 1233597"/>
              <a:gd name="connsiteX10" fmla="*/ 3980327 w 10049527"/>
              <a:gd name="connsiteY10" fmla="*/ 728648 h 1233597"/>
              <a:gd name="connsiteX11" fmla="*/ 4751196 w 10049527"/>
              <a:gd name="connsiteY11" fmla="*/ 771142 h 1233597"/>
              <a:gd name="connsiteX12" fmla="*/ 5630632 w 10049527"/>
              <a:gd name="connsiteY12" fmla="*/ 754148 h 1233597"/>
              <a:gd name="connsiteX13" fmla="*/ 6260350 w 10049527"/>
              <a:gd name="connsiteY13" fmla="*/ 762654 h 1233597"/>
              <a:gd name="connsiteX14" fmla="*/ 7096360 w 10049527"/>
              <a:gd name="connsiteY14" fmla="*/ 762654 h 1233597"/>
              <a:gd name="connsiteX15" fmla="*/ 8160373 w 10049527"/>
              <a:gd name="connsiteY15" fmla="*/ 788154 h 1233597"/>
              <a:gd name="connsiteX16" fmla="*/ 8909528 w 10049527"/>
              <a:gd name="connsiteY16" fmla="*/ 779648 h 1233597"/>
              <a:gd name="connsiteX17" fmla="*/ 9441523 w 10049527"/>
              <a:gd name="connsiteY17" fmla="*/ 771142 h 1233597"/>
              <a:gd name="connsiteX18" fmla="*/ 9919246 w 10049527"/>
              <a:gd name="connsiteY18" fmla="*/ 737154 h 1233597"/>
              <a:gd name="connsiteX19" fmla="*/ 10049527 w 10049527"/>
              <a:gd name="connsiteY19" fmla="*/ 754148 h 1233597"/>
              <a:gd name="connsiteX20" fmla="*/ 10049527 w 10049527"/>
              <a:gd name="connsiteY20" fmla="*/ 133791 h 1233597"/>
              <a:gd name="connsiteX21" fmla="*/ 9864951 w 10049527"/>
              <a:gd name="connsiteY21" fmla="*/ 65870 h 1233597"/>
              <a:gd name="connsiteX22" fmla="*/ 9050655 w 10049527"/>
              <a:gd name="connsiteY22" fmla="*/ 14889 h 1233597"/>
              <a:gd name="connsiteX23" fmla="*/ 8464364 w 10049527"/>
              <a:gd name="connsiteY23" fmla="*/ 108364 h 1233597"/>
              <a:gd name="connsiteX24" fmla="*/ 7563214 w 10049527"/>
              <a:gd name="connsiteY24" fmla="*/ 201839 h 1233597"/>
              <a:gd name="connsiteX25" fmla="*/ 6596923 w 10049527"/>
              <a:gd name="connsiteY25" fmla="*/ 201839 h 1233597"/>
              <a:gd name="connsiteX26" fmla="*/ 4870633 w 10049527"/>
              <a:gd name="connsiteY26" fmla="*/ 193333 h 1233597"/>
              <a:gd name="connsiteX27" fmla="*/ 3784905 w 10049527"/>
              <a:gd name="connsiteY27" fmla="*/ 65870 h 1233597"/>
              <a:gd name="connsiteX28" fmla="*/ 1993473 w 10049527"/>
              <a:gd name="connsiteY28" fmla="*/ 57364 h 1233597"/>
              <a:gd name="connsiteX29" fmla="*/ 1453651 w 10049527"/>
              <a:gd name="connsiteY29" fmla="*/ 66415 h 1233597"/>
              <a:gd name="connsiteX0" fmla="*/ 1428093 w 10023969"/>
              <a:gd name="connsiteY0" fmla="*/ 66415 h 1230579"/>
              <a:gd name="connsiteX1" fmla="*/ 1310533 w 10023969"/>
              <a:gd name="connsiteY1" fmla="*/ 625754 h 1230579"/>
              <a:gd name="connsiteX2" fmla="*/ 46202 w 10023969"/>
              <a:gd name="connsiteY2" fmla="*/ 1229994 h 1230579"/>
              <a:gd name="connsiteX3" fmla="*/ 306765 w 10023969"/>
              <a:gd name="connsiteY3" fmla="*/ 737154 h 1230579"/>
              <a:gd name="connsiteX4" fmla="*/ 610756 w 10023969"/>
              <a:gd name="connsiteY4" fmla="*/ 737154 h 1230579"/>
              <a:gd name="connsiteX5" fmla="*/ 1186179 w 10023969"/>
              <a:gd name="connsiteY5" fmla="*/ 754148 h 1230579"/>
              <a:gd name="connsiteX6" fmla="*/ 2326178 w 10023969"/>
              <a:gd name="connsiteY6" fmla="*/ 754148 h 1230579"/>
              <a:gd name="connsiteX7" fmla="*/ 3021037 w 10023969"/>
              <a:gd name="connsiteY7" fmla="*/ 788136 h 1230579"/>
              <a:gd name="connsiteX8" fmla="*/ 3477047 w 10023969"/>
              <a:gd name="connsiteY8" fmla="*/ 728648 h 1230579"/>
              <a:gd name="connsiteX9" fmla="*/ 3954769 w 10023969"/>
              <a:gd name="connsiteY9" fmla="*/ 728648 h 1230579"/>
              <a:gd name="connsiteX10" fmla="*/ 4725638 w 10023969"/>
              <a:gd name="connsiteY10" fmla="*/ 771142 h 1230579"/>
              <a:gd name="connsiteX11" fmla="*/ 5605074 w 10023969"/>
              <a:gd name="connsiteY11" fmla="*/ 754148 h 1230579"/>
              <a:gd name="connsiteX12" fmla="*/ 6234792 w 10023969"/>
              <a:gd name="connsiteY12" fmla="*/ 762654 h 1230579"/>
              <a:gd name="connsiteX13" fmla="*/ 7070802 w 10023969"/>
              <a:gd name="connsiteY13" fmla="*/ 762654 h 1230579"/>
              <a:gd name="connsiteX14" fmla="*/ 8134815 w 10023969"/>
              <a:gd name="connsiteY14" fmla="*/ 788154 h 1230579"/>
              <a:gd name="connsiteX15" fmla="*/ 8883970 w 10023969"/>
              <a:gd name="connsiteY15" fmla="*/ 779648 h 1230579"/>
              <a:gd name="connsiteX16" fmla="*/ 9415965 w 10023969"/>
              <a:gd name="connsiteY16" fmla="*/ 771142 h 1230579"/>
              <a:gd name="connsiteX17" fmla="*/ 9893688 w 10023969"/>
              <a:gd name="connsiteY17" fmla="*/ 737154 h 1230579"/>
              <a:gd name="connsiteX18" fmla="*/ 10023969 w 10023969"/>
              <a:gd name="connsiteY18" fmla="*/ 754148 h 1230579"/>
              <a:gd name="connsiteX19" fmla="*/ 10023969 w 10023969"/>
              <a:gd name="connsiteY19" fmla="*/ 133791 h 1230579"/>
              <a:gd name="connsiteX20" fmla="*/ 9839393 w 10023969"/>
              <a:gd name="connsiteY20" fmla="*/ 65870 h 1230579"/>
              <a:gd name="connsiteX21" fmla="*/ 9025097 w 10023969"/>
              <a:gd name="connsiteY21" fmla="*/ 14889 h 1230579"/>
              <a:gd name="connsiteX22" fmla="*/ 8438806 w 10023969"/>
              <a:gd name="connsiteY22" fmla="*/ 108364 h 1230579"/>
              <a:gd name="connsiteX23" fmla="*/ 7537656 w 10023969"/>
              <a:gd name="connsiteY23" fmla="*/ 201839 h 1230579"/>
              <a:gd name="connsiteX24" fmla="*/ 6571365 w 10023969"/>
              <a:gd name="connsiteY24" fmla="*/ 201839 h 1230579"/>
              <a:gd name="connsiteX25" fmla="*/ 4845075 w 10023969"/>
              <a:gd name="connsiteY25" fmla="*/ 193333 h 1230579"/>
              <a:gd name="connsiteX26" fmla="*/ 3759347 w 10023969"/>
              <a:gd name="connsiteY26" fmla="*/ 65870 h 1230579"/>
              <a:gd name="connsiteX27" fmla="*/ 1967915 w 10023969"/>
              <a:gd name="connsiteY27" fmla="*/ 57364 h 1230579"/>
              <a:gd name="connsiteX28" fmla="*/ 1428093 w 10023969"/>
              <a:gd name="connsiteY28" fmla="*/ 66415 h 1230579"/>
              <a:gd name="connsiteX0" fmla="*/ 1143230 w 9739106"/>
              <a:gd name="connsiteY0" fmla="*/ 66415 h 797578"/>
              <a:gd name="connsiteX1" fmla="*/ 1025670 w 9739106"/>
              <a:gd name="connsiteY1" fmla="*/ 625754 h 797578"/>
              <a:gd name="connsiteX2" fmla="*/ 21902 w 9739106"/>
              <a:gd name="connsiteY2" fmla="*/ 737154 h 797578"/>
              <a:gd name="connsiteX3" fmla="*/ 325893 w 9739106"/>
              <a:gd name="connsiteY3" fmla="*/ 737154 h 797578"/>
              <a:gd name="connsiteX4" fmla="*/ 901316 w 9739106"/>
              <a:gd name="connsiteY4" fmla="*/ 754148 h 797578"/>
              <a:gd name="connsiteX5" fmla="*/ 2041315 w 9739106"/>
              <a:gd name="connsiteY5" fmla="*/ 754148 h 797578"/>
              <a:gd name="connsiteX6" fmla="*/ 2736174 w 9739106"/>
              <a:gd name="connsiteY6" fmla="*/ 788136 h 797578"/>
              <a:gd name="connsiteX7" fmla="*/ 3192184 w 9739106"/>
              <a:gd name="connsiteY7" fmla="*/ 728648 h 797578"/>
              <a:gd name="connsiteX8" fmla="*/ 3669906 w 9739106"/>
              <a:gd name="connsiteY8" fmla="*/ 728648 h 797578"/>
              <a:gd name="connsiteX9" fmla="*/ 4440775 w 9739106"/>
              <a:gd name="connsiteY9" fmla="*/ 771142 h 797578"/>
              <a:gd name="connsiteX10" fmla="*/ 5320211 w 9739106"/>
              <a:gd name="connsiteY10" fmla="*/ 754148 h 797578"/>
              <a:gd name="connsiteX11" fmla="*/ 5949929 w 9739106"/>
              <a:gd name="connsiteY11" fmla="*/ 762654 h 797578"/>
              <a:gd name="connsiteX12" fmla="*/ 6785939 w 9739106"/>
              <a:gd name="connsiteY12" fmla="*/ 762654 h 797578"/>
              <a:gd name="connsiteX13" fmla="*/ 7849952 w 9739106"/>
              <a:gd name="connsiteY13" fmla="*/ 788154 h 797578"/>
              <a:gd name="connsiteX14" fmla="*/ 8599107 w 9739106"/>
              <a:gd name="connsiteY14" fmla="*/ 779648 h 797578"/>
              <a:gd name="connsiteX15" fmla="*/ 9131102 w 9739106"/>
              <a:gd name="connsiteY15" fmla="*/ 771142 h 797578"/>
              <a:gd name="connsiteX16" fmla="*/ 9608825 w 9739106"/>
              <a:gd name="connsiteY16" fmla="*/ 737154 h 797578"/>
              <a:gd name="connsiteX17" fmla="*/ 9739106 w 9739106"/>
              <a:gd name="connsiteY17" fmla="*/ 754148 h 797578"/>
              <a:gd name="connsiteX18" fmla="*/ 9739106 w 9739106"/>
              <a:gd name="connsiteY18" fmla="*/ 133791 h 797578"/>
              <a:gd name="connsiteX19" fmla="*/ 9554530 w 9739106"/>
              <a:gd name="connsiteY19" fmla="*/ 65870 h 797578"/>
              <a:gd name="connsiteX20" fmla="*/ 8740234 w 9739106"/>
              <a:gd name="connsiteY20" fmla="*/ 14889 h 797578"/>
              <a:gd name="connsiteX21" fmla="*/ 8153943 w 9739106"/>
              <a:gd name="connsiteY21" fmla="*/ 108364 h 797578"/>
              <a:gd name="connsiteX22" fmla="*/ 7252793 w 9739106"/>
              <a:gd name="connsiteY22" fmla="*/ 201839 h 797578"/>
              <a:gd name="connsiteX23" fmla="*/ 6286502 w 9739106"/>
              <a:gd name="connsiteY23" fmla="*/ 201839 h 797578"/>
              <a:gd name="connsiteX24" fmla="*/ 4560212 w 9739106"/>
              <a:gd name="connsiteY24" fmla="*/ 193333 h 797578"/>
              <a:gd name="connsiteX25" fmla="*/ 3474484 w 9739106"/>
              <a:gd name="connsiteY25" fmla="*/ 65870 h 797578"/>
              <a:gd name="connsiteX26" fmla="*/ 1683052 w 9739106"/>
              <a:gd name="connsiteY26" fmla="*/ 57364 h 797578"/>
              <a:gd name="connsiteX27" fmla="*/ 1143230 w 9739106"/>
              <a:gd name="connsiteY27" fmla="*/ 66415 h 797578"/>
              <a:gd name="connsiteX0" fmla="*/ 817337 w 9413213"/>
              <a:gd name="connsiteY0" fmla="*/ 66415 h 797576"/>
              <a:gd name="connsiteX1" fmla="*/ 699777 w 9413213"/>
              <a:gd name="connsiteY1" fmla="*/ 625754 h 797576"/>
              <a:gd name="connsiteX2" fmla="*/ 0 w 9413213"/>
              <a:gd name="connsiteY2" fmla="*/ 737154 h 797576"/>
              <a:gd name="connsiteX3" fmla="*/ 575423 w 9413213"/>
              <a:gd name="connsiteY3" fmla="*/ 754148 h 797576"/>
              <a:gd name="connsiteX4" fmla="*/ 1715422 w 9413213"/>
              <a:gd name="connsiteY4" fmla="*/ 754148 h 797576"/>
              <a:gd name="connsiteX5" fmla="*/ 2410281 w 9413213"/>
              <a:gd name="connsiteY5" fmla="*/ 788136 h 797576"/>
              <a:gd name="connsiteX6" fmla="*/ 2866291 w 9413213"/>
              <a:gd name="connsiteY6" fmla="*/ 728648 h 797576"/>
              <a:gd name="connsiteX7" fmla="*/ 3344013 w 9413213"/>
              <a:gd name="connsiteY7" fmla="*/ 728648 h 797576"/>
              <a:gd name="connsiteX8" fmla="*/ 4114882 w 9413213"/>
              <a:gd name="connsiteY8" fmla="*/ 771142 h 797576"/>
              <a:gd name="connsiteX9" fmla="*/ 4994318 w 9413213"/>
              <a:gd name="connsiteY9" fmla="*/ 754148 h 797576"/>
              <a:gd name="connsiteX10" fmla="*/ 5624036 w 9413213"/>
              <a:gd name="connsiteY10" fmla="*/ 762654 h 797576"/>
              <a:gd name="connsiteX11" fmla="*/ 6460046 w 9413213"/>
              <a:gd name="connsiteY11" fmla="*/ 762654 h 797576"/>
              <a:gd name="connsiteX12" fmla="*/ 7524059 w 9413213"/>
              <a:gd name="connsiteY12" fmla="*/ 788154 h 797576"/>
              <a:gd name="connsiteX13" fmla="*/ 8273214 w 9413213"/>
              <a:gd name="connsiteY13" fmla="*/ 779648 h 797576"/>
              <a:gd name="connsiteX14" fmla="*/ 8805209 w 9413213"/>
              <a:gd name="connsiteY14" fmla="*/ 771142 h 797576"/>
              <a:gd name="connsiteX15" fmla="*/ 9282932 w 9413213"/>
              <a:gd name="connsiteY15" fmla="*/ 737154 h 797576"/>
              <a:gd name="connsiteX16" fmla="*/ 9413213 w 9413213"/>
              <a:gd name="connsiteY16" fmla="*/ 754148 h 797576"/>
              <a:gd name="connsiteX17" fmla="*/ 9413213 w 9413213"/>
              <a:gd name="connsiteY17" fmla="*/ 133791 h 797576"/>
              <a:gd name="connsiteX18" fmla="*/ 9228637 w 9413213"/>
              <a:gd name="connsiteY18" fmla="*/ 65870 h 797576"/>
              <a:gd name="connsiteX19" fmla="*/ 8414341 w 9413213"/>
              <a:gd name="connsiteY19" fmla="*/ 14889 h 797576"/>
              <a:gd name="connsiteX20" fmla="*/ 7828050 w 9413213"/>
              <a:gd name="connsiteY20" fmla="*/ 108364 h 797576"/>
              <a:gd name="connsiteX21" fmla="*/ 6926900 w 9413213"/>
              <a:gd name="connsiteY21" fmla="*/ 201839 h 797576"/>
              <a:gd name="connsiteX22" fmla="*/ 5960609 w 9413213"/>
              <a:gd name="connsiteY22" fmla="*/ 201839 h 797576"/>
              <a:gd name="connsiteX23" fmla="*/ 4234319 w 9413213"/>
              <a:gd name="connsiteY23" fmla="*/ 193333 h 797576"/>
              <a:gd name="connsiteX24" fmla="*/ 3148591 w 9413213"/>
              <a:gd name="connsiteY24" fmla="*/ 65870 h 797576"/>
              <a:gd name="connsiteX25" fmla="*/ 1357159 w 9413213"/>
              <a:gd name="connsiteY25" fmla="*/ 57364 h 797576"/>
              <a:gd name="connsiteX26" fmla="*/ 817337 w 9413213"/>
              <a:gd name="connsiteY26" fmla="*/ 66415 h 797576"/>
              <a:gd name="connsiteX0" fmla="*/ 299581 w 8895457"/>
              <a:gd name="connsiteY0" fmla="*/ 66415 h 797578"/>
              <a:gd name="connsiteX1" fmla="*/ 182021 w 8895457"/>
              <a:gd name="connsiteY1" fmla="*/ 625754 h 797578"/>
              <a:gd name="connsiteX2" fmla="*/ 57667 w 8895457"/>
              <a:gd name="connsiteY2" fmla="*/ 754148 h 797578"/>
              <a:gd name="connsiteX3" fmla="*/ 1197666 w 8895457"/>
              <a:gd name="connsiteY3" fmla="*/ 754148 h 797578"/>
              <a:gd name="connsiteX4" fmla="*/ 1892525 w 8895457"/>
              <a:gd name="connsiteY4" fmla="*/ 788136 h 797578"/>
              <a:gd name="connsiteX5" fmla="*/ 2348535 w 8895457"/>
              <a:gd name="connsiteY5" fmla="*/ 728648 h 797578"/>
              <a:gd name="connsiteX6" fmla="*/ 2826257 w 8895457"/>
              <a:gd name="connsiteY6" fmla="*/ 728648 h 797578"/>
              <a:gd name="connsiteX7" fmla="*/ 3597126 w 8895457"/>
              <a:gd name="connsiteY7" fmla="*/ 771142 h 797578"/>
              <a:gd name="connsiteX8" fmla="*/ 4476562 w 8895457"/>
              <a:gd name="connsiteY8" fmla="*/ 754148 h 797578"/>
              <a:gd name="connsiteX9" fmla="*/ 5106280 w 8895457"/>
              <a:gd name="connsiteY9" fmla="*/ 762654 h 797578"/>
              <a:gd name="connsiteX10" fmla="*/ 5942290 w 8895457"/>
              <a:gd name="connsiteY10" fmla="*/ 762654 h 797578"/>
              <a:gd name="connsiteX11" fmla="*/ 7006303 w 8895457"/>
              <a:gd name="connsiteY11" fmla="*/ 788154 h 797578"/>
              <a:gd name="connsiteX12" fmla="*/ 7755458 w 8895457"/>
              <a:gd name="connsiteY12" fmla="*/ 779648 h 797578"/>
              <a:gd name="connsiteX13" fmla="*/ 8287453 w 8895457"/>
              <a:gd name="connsiteY13" fmla="*/ 771142 h 797578"/>
              <a:gd name="connsiteX14" fmla="*/ 8765176 w 8895457"/>
              <a:gd name="connsiteY14" fmla="*/ 737154 h 797578"/>
              <a:gd name="connsiteX15" fmla="*/ 8895457 w 8895457"/>
              <a:gd name="connsiteY15" fmla="*/ 754148 h 797578"/>
              <a:gd name="connsiteX16" fmla="*/ 8895457 w 8895457"/>
              <a:gd name="connsiteY16" fmla="*/ 133791 h 797578"/>
              <a:gd name="connsiteX17" fmla="*/ 8710881 w 8895457"/>
              <a:gd name="connsiteY17" fmla="*/ 65870 h 797578"/>
              <a:gd name="connsiteX18" fmla="*/ 7896585 w 8895457"/>
              <a:gd name="connsiteY18" fmla="*/ 14889 h 797578"/>
              <a:gd name="connsiteX19" fmla="*/ 7310294 w 8895457"/>
              <a:gd name="connsiteY19" fmla="*/ 108364 h 797578"/>
              <a:gd name="connsiteX20" fmla="*/ 6409144 w 8895457"/>
              <a:gd name="connsiteY20" fmla="*/ 201839 h 797578"/>
              <a:gd name="connsiteX21" fmla="*/ 5442853 w 8895457"/>
              <a:gd name="connsiteY21" fmla="*/ 201839 h 797578"/>
              <a:gd name="connsiteX22" fmla="*/ 3716563 w 8895457"/>
              <a:gd name="connsiteY22" fmla="*/ 193333 h 797578"/>
              <a:gd name="connsiteX23" fmla="*/ 2630835 w 8895457"/>
              <a:gd name="connsiteY23" fmla="*/ 65870 h 797578"/>
              <a:gd name="connsiteX24" fmla="*/ 839403 w 8895457"/>
              <a:gd name="connsiteY24" fmla="*/ 57364 h 797578"/>
              <a:gd name="connsiteX25" fmla="*/ 299581 w 8895457"/>
              <a:gd name="connsiteY25" fmla="*/ 66415 h 797578"/>
              <a:gd name="connsiteX0" fmla="*/ 300385 w 8896261"/>
              <a:gd name="connsiteY0" fmla="*/ 66415 h 797969"/>
              <a:gd name="connsiteX1" fmla="*/ 182825 w 8896261"/>
              <a:gd name="connsiteY1" fmla="*/ 625754 h 797969"/>
              <a:gd name="connsiteX2" fmla="*/ 1198470 w 8896261"/>
              <a:gd name="connsiteY2" fmla="*/ 754148 h 797969"/>
              <a:gd name="connsiteX3" fmla="*/ 1893329 w 8896261"/>
              <a:gd name="connsiteY3" fmla="*/ 788136 h 797969"/>
              <a:gd name="connsiteX4" fmla="*/ 2349339 w 8896261"/>
              <a:gd name="connsiteY4" fmla="*/ 728648 h 797969"/>
              <a:gd name="connsiteX5" fmla="*/ 2827061 w 8896261"/>
              <a:gd name="connsiteY5" fmla="*/ 728648 h 797969"/>
              <a:gd name="connsiteX6" fmla="*/ 3597930 w 8896261"/>
              <a:gd name="connsiteY6" fmla="*/ 771142 h 797969"/>
              <a:gd name="connsiteX7" fmla="*/ 4477366 w 8896261"/>
              <a:gd name="connsiteY7" fmla="*/ 754148 h 797969"/>
              <a:gd name="connsiteX8" fmla="*/ 5107084 w 8896261"/>
              <a:gd name="connsiteY8" fmla="*/ 762654 h 797969"/>
              <a:gd name="connsiteX9" fmla="*/ 5943094 w 8896261"/>
              <a:gd name="connsiteY9" fmla="*/ 762654 h 797969"/>
              <a:gd name="connsiteX10" fmla="*/ 7007107 w 8896261"/>
              <a:gd name="connsiteY10" fmla="*/ 788154 h 797969"/>
              <a:gd name="connsiteX11" fmla="*/ 7756262 w 8896261"/>
              <a:gd name="connsiteY11" fmla="*/ 779648 h 797969"/>
              <a:gd name="connsiteX12" fmla="*/ 8288257 w 8896261"/>
              <a:gd name="connsiteY12" fmla="*/ 771142 h 797969"/>
              <a:gd name="connsiteX13" fmla="*/ 8765980 w 8896261"/>
              <a:gd name="connsiteY13" fmla="*/ 737154 h 797969"/>
              <a:gd name="connsiteX14" fmla="*/ 8896261 w 8896261"/>
              <a:gd name="connsiteY14" fmla="*/ 754148 h 797969"/>
              <a:gd name="connsiteX15" fmla="*/ 8896261 w 8896261"/>
              <a:gd name="connsiteY15" fmla="*/ 133791 h 797969"/>
              <a:gd name="connsiteX16" fmla="*/ 8711685 w 8896261"/>
              <a:gd name="connsiteY16" fmla="*/ 65870 h 797969"/>
              <a:gd name="connsiteX17" fmla="*/ 7897389 w 8896261"/>
              <a:gd name="connsiteY17" fmla="*/ 14889 h 797969"/>
              <a:gd name="connsiteX18" fmla="*/ 7311098 w 8896261"/>
              <a:gd name="connsiteY18" fmla="*/ 108364 h 797969"/>
              <a:gd name="connsiteX19" fmla="*/ 6409948 w 8896261"/>
              <a:gd name="connsiteY19" fmla="*/ 201839 h 797969"/>
              <a:gd name="connsiteX20" fmla="*/ 5443657 w 8896261"/>
              <a:gd name="connsiteY20" fmla="*/ 201839 h 797969"/>
              <a:gd name="connsiteX21" fmla="*/ 3717367 w 8896261"/>
              <a:gd name="connsiteY21" fmla="*/ 193333 h 797969"/>
              <a:gd name="connsiteX22" fmla="*/ 2631639 w 8896261"/>
              <a:gd name="connsiteY22" fmla="*/ 65870 h 797969"/>
              <a:gd name="connsiteX23" fmla="*/ 840207 w 8896261"/>
              <a:gd name="connsiteY23" fmla="*/ 57364 h 797969"/>
              <a:gd name="connsiteX24" fmla="*/ 300385 w 8896261"/>
              <a:gd name="connsiteY24" fmla="*/ 66415 h 797969"/>
              <a:gd name="connsiteX0" fmla="*/ 263649 w 8859525"/>
              <a:gd name="connsiteY0" fmla="*/ 66415 h 795901"/>
              <a:gd name="connsiteX1" fmla="*/ 238952 w 8859525"/>
              <a:gd name="connsiteY1" fmla="*/ 726571 h 795901"/>
              <a:gd name="connsiteX2" fmla="*/ 1161734 w 8859525"/>
              <a:gd name="connsiteY2" fmla="*/ 754148 h 795901"/>
              <a:gd name="connsiteX3" fmla="*/ 1856593 w 8859525"/>
              <a:gd name="connsiteY3" fmla="*/ 788136 h 795901"/>
              <a:gd name="connsiteX4" fmla="*/ 2312603 w 8859525"/>
              <a:gd name="connsiteY4" fmla="*/ 728648 h 795901"/>
              <a:gd name="connsiteX5" fmla="*/ 2790325 w 8859525"/>
              <a:gd name="connsiteY5" fmla="*/ 728648 h 795901"/>
              <a:gd name="connsiteX6" fmla="*/ 3561194 w 8859525"/>
              <a:gd name="connsiteY6" fmla="*/ 771142 h 795901"/>
              <a:gd name="connsiteX7" fmla="*/ 4440630 w 8859525"/>
              <a:gd name="connsiteY7" fmla="*/ 754148 h 795901"/>
              <a:gd name="connsiteX8" fmla="*/ 5070348 w 8859525"/>
              <a:gd name="connsiteY8" fmla="*/ 762654 h 795901"/>
              <a:gd name="connsiteX9" fmla="*/ 5906358 w 8859525"/>
              <a:gd name="connsiteY9" fmla="*/ 762654 h 795901"/>
              <a:gd name="connsiteX10" fmla="*/ 6970371 w 8859525"/>
              <a:gd name="connsiteY10" fmla="*/ 788154 h 795901"/>
              <a:gd name="connsiteX11" fmla="*/ 7719526 w 8859525"/>
              <a:gd name="connsiteY11" fmla="*/ 779648 h 795901"/>
              <a:gd name="connsiteX12" fmla="*/ 8251521 w 8859525"/>
              <a:gd name="connsiteY12" fmla="*/ 771142 h 795901"/>
              <a:gd name="connsiteX13" fmla="*/ 8729244 w 8859525"/>
              <a:gd name="connsiteY13" fmla="*/ 737154 h 795901"/>
              <a:gd name="connsiteX14" fmla="*/ 8859525 w 8859525"/>
              <a:gd name="connsiteY14" fmla="*/ 754148 h 795901"/>
              <a:gd name="connsiteX15" fmla="*/ 8859525 w 8859525"/>
              <a:gd name="connsiteY15" fmla="*/ 133791 h 795901"/>
              <a:gd name="connsiteX16" fmla="*/ 8674949 w 8859525"/>
              <a:gd name="connsiteY16" fmla="*/ 65870 h 795901"/>
              <a:gd name="connsiteX17" fmla="*/ 7860653 w 8859525"/>
              <a:gd name="connsiteY17" fmla="*/ 14889 h 795901"/>
              <a:gd name="connsiteX18" fmla="*/ 7274362 w 8859525"/>
              <a:gd name="connsiteY18" fmla="*/ 108364 h 795901"/>
              <a:gd name="connsiteX19" fmla="*/ 6373212 w 8859525"/>
              <a:gd name="connsiteY19" fmla="*/ 201839 h 795901"/>
              <a:gd name="connsiteX20" fmla="*/ 5406921 w 8859525"/>
              <a:gd name="connsiteY20" fmla="*/ 201839 h 795901"/>
              <a:gd name="connsiteX21" fmla="*/ 3680631 w 8859525"/>
              <a:gd name="connsiteY21" fmla="*/ 193333 h 795901"/>
              <a:gd name="connsiteX22" fmla="*/ 2594903 w 8859525"/>
              <a:gd name="connsiteY22" fmla="*/ 65870 h 795901"/>
              <a:gd name="connsiteX23" fmla="*/ 803471 w 8859525"/>
              <a:gd name="connsiteY23" fmla="*/ 57364 h 795901"/>
              <a:gd name="connsiteX24" fmla="*/ 263649 w 8859525"/>
              <a:gd name="connsiteY24" fmla="*/ 66415 h 795901"/>
              <a:gd name="connsiteX0" fmla="*/ 224684 w 8820560"/>
              <a:gd name="connsiteY0" fmla="*/ 66415 h 815564"/>
              <a:gd name="connsiteX1" fmla="*/ 199987 w 8820560"/>
              <a:gd name="connsiteY1" fmla="*/ 726571 h 815564"/>
              <a:gd name="connsiteX2" fmla="*/ 1122769 w 8820560"/>
              <a:gd name="connsiteY2" fmla="*/ 754148 h 815564"/>
              <a:gd name="connsiteX3" fmla="*/ 1817628 w 8820560"/>
              <a:gd name="connsiteY3" fmla="*/ 788136 h 815564"/>
              <a:gd name="connsiteX4" fmla="*/ 2273638 w 8820560"/>
              <a:gd name="connsiteY4" fmla="*/ 728648 h 815564"/>
              <a:gd name="connsiteX5" fmla="*/ 2751360 w 8820560"/>
              <a:gd name="connsiteY5" fmla="*/ 728648 h 815564"/>
              <a:gd name="connsiteX6" fmla="*/ 3522229 w 8820560"/>
              <a:gd name="connsiteY6" fmla="*/ 771142 h 815564"/>
              <a:gd name="connsiteX7" fmla="*/ 4401665 w 8820560"/>
              <a:gd name="connsiteY7" fmla="*/ 754148 h 815564"/>
              <a:gd name="connsiteX8" fmla="*/ 5031383 w 8820560"/>
              <a:gd name="connsiteY8" fmla="*/ 762654 h 815564"/>
              <a:gd name="connsiteX9" fmla="*/ 5867393 w 8820560"/>
              <a:gd name="connsiteY9" fmla="*/ 762654 h 815564"/>
              <a:gd name="connsiteX10" fmla="*/ 6931406 w 8820560"/>
              <a:gd name="connsiteY10" fmla="*/ 788154 h 815564"/>
              <a:gd name="connsiteX11" fmla="*/ 7680561 w 8820560"/>
              <a:gd name="connsiteY11" fmla="*/ 779648 h 815564"/>
              <a:gd name="connsiteX12" fmla="*/ 8212556 w 8820560"/>
              <a:gd name="connsiteY12" fmla="*/ 771142 h 815564"/>
              <a:gd name="connsiteX13" fmla="*/ 8690279 w 8820560"/>
              <a:gd name="connsiteY13" fmla="*/ 737154 h 815564"/>
              <a:gd name="connsiteX14" fmla="*/ 8820560 w 8820560"/>
              <a:gd name="connsiteY14" fmla="*/ 754148 h 815564"/>
              <a:gd name="connsiteX15" fmla="*/ 8820560 w 8820560"/>
              <a:gd name="connsiteY15" fmla="*/ 133791 h 815564"/>
              <a:gd name="connsiteX16" fmla="*/ 8635984 w 8820560"/>
              <a:gd name="connsiteY16" fmla="*/ 65870 h 815564"/>
              <a:gd name="connsiteX17" fmla="*/ 7821688 w 8820560"/>
              <a:gd name="connsiteY17" fmla="*/ 14889 h 815564"/>
              <a:gd name="connsiteX18" fmla="*/ 7235397 w 8820560"/>
              <a:gd name="connsiteY18" fmla="*/ 108364 h 815564"/>
              <a:gd name="connsiteX19" fmla="*/ 6334247 w 8820560"/>
              <a:gd name="connsiteY19" fmla="*/ 201839 h 815564"/>
              <a:gd name="connsiteX20" fmla="*/ 5367956 w 8820560"/>
              <a:gd name="connsiteY20" fmla="*/ 201839 h 815564"/>
              <a:gd name="connsiteX21" fmla="*/ 3641666 w 8820560"/>
              <a:gd name="connsiteY21" fmla="*/ 193333 h 815564"/>
              <a:gd name="connsiteX22" fmla="*/ 2555938 w 8820560"/>
              <a:gd name="connsiteY22" fmla="*/ 65870 h 815564"/>
              <a:gd name="connsiteX23" fmla="*/ 764506 w 8820560"/>
              <a:gd name="connsiteY23" fmla="*/ 57364 h 815564"/>
              <a:gd name="connsiteX24" fmla="*/ 224684 w 8820560"/>
              <a:gd name="connsiteY24" fmla="*/ 66415 h 815564"/>
              <a:gd name="connsiteX0" fmla="*/ 93047 w 8688923"/>
              <a:gd name="connsiteY0" fmla="*/ 66415 h 795903"/>
              <a:gd name="connsiteX1" fmla="*/ 71109 w 8688923"/>
              <a:gd name="connsiteY1" fmla="*/ 350379 h 795903"/>
              <a:gd name="connsiteX2" fmla="*/ 68350 w 8688923"/>
              <a:gd name="connsiteY2" fmla="*/ 726571 h 795903"/>
              <a:gd name="connsiteX3" fmla="*/ 991132 w 8688923"/>
              <a:gd name="connsiteY3" fmla="*/ 754148 h 795903"/>
              <a:gd name="connsiteX4" fmla="*/ 1685991 w 8688923"/>
              <a:gd name="connsiteY4" fmla="*/ 788136 h 795903"/>
              <a:gd name="connsiteX5" fmla="*/ 2142001 w 8688923"/>
              <a:gd name="connsiteY5" fmla="*/ 728648 h 795903"/>
              <a:gd name="connsiteX6" fmla="*/ 2619723 w 8688923"/>
              <a:gd name="connsiteY6" fmla="*/ 728648 h 795903"/>
              <a:gd name="connsiteX7" fmla="*/ 3390592 w 8688923"/>
              <a:gd name="connsiteY7" fmla="*/ 771142 h 795903"/>
              <a:gd name="connsiteX8" fmla="*/ 4270028 w 8688923"/>
              <a:gd name="connsiteY8" fmla="*/ 754148 h 795903"/>
              <a:gd name="connsiteX9" fmla="*/ 4899746 w 8688923"/>
              <a:gd name="connsiteY9" fmla="*/ 762654 h 795903"/>
              <a:gd name="connsiteX10" fmla="*/ 5735756 w 8688923"/>
              <a:gd name="connsiteY10" fmla="*/ 762654 h 795903"/>
              <a:gd name="connsiteX11" fmla="*/ 6799769 w 8688923"/>
              <a:gd name="connsiteY11" fmla="*/ 788154 h 795903"/>
              <a:gd name="connsiteX12" fmla="*/ 7548924 w 8688923"/>
              <a:gd name="connsiteY12" fmla="*/ 779648 h 795903"/>
              <a:gd name="connsiteX13" fmla="*/ 8080919 w 8688923"/>
              <a:gd name="connsiteY13" fmla="*/ 771142 h 795903"/>
              <a:gd name="connsiteX14" fmla="*/ 8558642 w 8688923"/>
              <a:gd name="connsiteY14" fmla="*/ 737154 h 795903"/>
              <a:gd name="connsiteX15" fmla="*/ 8688923 w 8688923"/>
              <a:gd name="connsiteY15" fmla="*/ 754148 h 795903"/>
              <a:gd name="connsiteX16" fmla="*/ 8688923 w 8688923"/>
              <a:gd name="connsiteY16" fmla="*/ 133791 h 795903"/>
              <a:gd name="connsiteX17" fmla="*/ 8504347 w 8688923"/>
              <a:gd name="connsiteY17" fmla="*/ 65870 h 795903"/>
              <a:gd name="connsiteX18" fmla="*/ 7690051 w 8688923"/>
              <a:gd name="connsiteY18" fmla="*/ 14889 h 795903"/>
              <a:gd name="connsiteX19" fmla="*/ 7103760 w 8688923"/>
              <a:gd name="connsiteY19" fmla="*/ 108364 h 795903"/>
              <a:gd name="connsiteX20" fmla="*/ 6202610 w 8688923"/>
              <a:gd name="connsiteY20" fmla="*/ 201839 h 795903"/>
              <a:gd name="connsiteX21" fmla="*/ 5236319 w 8688923"/>
              <a:gd name="connsiteY21" fmla="*/ 201839 h 795903"/>
              <a:gd name="connsiteX22" fmla="*/ 3510029 w 8688923"/>
              <a:gd name="connsiteY22" fmla="*/ 193333 h 795903"/>
              <a:gd name="connsiteX23" fmla="*/ 2424301 w 8688923"/>
              <a:gd name="connsiteY23" fmla="*/ 65870 h 795903"/>
              <a:gd name="connsiteX24" fmla="*/ 632869 w 8688923"/>
              <a:gd name="connsiteY24" fmla="*/ 57364 h 795903"/>
              <a:gd name="connsiteX25" fmla="*/ 93047 w 8688923"/>
              <a:gd name="connsiteY25" fmla="*/ 66415 h 795903"/>
              <a:gd name="connsiteX0" fmla="*/ 91443 w 8687319"/>
              <a:gd name="connsiteY0" fmla="*/ 66415 h 795901"/>
              <a:gd name="connsiteX1" fmla="*/ 69505 w 8687319"/>
              <a:gd name="connsiteY1" fmla="*/ 350379 h 795901"/>
              <a:gd name="connsiteX2" fmla="*/ 66746 w 8687319"/>
              <a:gd name="connsiteY2" fmla="*/ 726571 h 795901"/>
              <a:gd name="connsiteX3" fmla="*/ 989528 w 8687319"/>
              <a:gd name="connsiteY3" fmla="*/ 754148 h 795901"/>
              <a:gd name="connsiteX4" fmla="*/ 1684387 w 8687319"/>
              <a:gd name="connsiteY4" fmla="*/ 788136 h 795901"/>
              <a:gd name="connsiteX5" fmla="*/ 2140397 w 8687319"/>
              <a:gd name="connsiteY5" fmla="*/ 728648 h 795901"/>
              <a:gd name="connsiteX6" fmla="*/ 2618119 w 8687319"/>
              <a:gd name="connsiteY6" fmla="*/ 728648 h 795901"/>
              <a:gd name="connsiteX7" fmla="*/ 3388988 w 8687319"/>
              <a:gd name="connsiteY7" fmla="*/ 771142 h 795901"/>
              <a:gd name="connsiteX8" fmla="*/ 4268424 w 8687319"/>
              <a:gd name="connsiteY8" fmla="*/ 754148 h 795901"/>
              <a:gd name="connsiteX9" fmla="*/ 4898142 w 8687319"/>
              <a:gd name="connsiteY9" fmla="*/ 762654 h 795901"/>
              <a:gd name="connsiteX10" fmla="*/ 5734152 w 8687319"/>
              <a:gd name="connsiteY10" fmla="*/ 762654 h 795901"/>
              <a:gd name="connsiteX11" fmla="*/ 6798165 w 8687319"/>
              <a:gd name="connsiteY11" fmla="*/ 788154 h 795901"/>
              <a:gd name="connsiteX12" fmla="*/ 7547320 w 8687319"/>
              <a:gd name="connsiteY12" fmla="*/ 779648 h 795901"/>
              <a:gd name="connsiteX13" fmla="*/ 8079315 w 8687319"/>
              <a:gd name="connsiteY13" fmla="*/ 771142 h 795901"/>
              <a:gd name="connsiteX14" fmla="*/ 8557038 w 8687319"/>
              <a:gd name="connsiteY14" fmla="*/ 737154 h 795901"/>
              <a:gd name="connsiteX15" fmla="*/ 8687319 w 8687319"/>
              <a:gd name="connsiteY15" fmla="*/ 754148 h 795901"/>
              <a:gd name="connsiteX16" fmla="*/ 8687319 w 8687319"/>
              <a:gd name="connsiteY16" fmla="*/ 133791 h 795901"/>
              <a:gd name="connsiteX17" fmla="*/ 8502743 w 8687319"/>
              <a:gd name="connsiteY17" fmla="*/ 65870 h 795901"/>
              <a:gd name="connsiteX18" fmla="*/ 7688447 w 8687319"/>
              <a:gd name="connsiteY18" fmla="*/ 14889 h 795901"/>
              <a:gd name="connsiteX19" fmla="*/ 7102156 w 8687319"/>
              <a:gd name="connsiteY19" fmla="*/ 108364 h 795901"/>
              <a:gd name="connsiteX20" fmla="*/ 6201006 w 8687319"/>
              <a:gd name="connsiteY20" fmla="*/ 201839 h 795901"/>
              <a:gd name="connsiteX21" fmla="*/ 5234715 w 8687319"/>
              <a:gd name="connsiteY21" fmla="*/ 201839 h 795901"/>
              <a:gd name="connsiteX22" fmla="*/ 3508425 w 8687319"/>
              <a:gd name="connsiteY22" fmla="*/ 193333 h 795901"/>
              <a:gd name="connsiteX23" fmla="*/ 2422697 w 8687319"/>
              <a:gd name="connsiteY23" fmla="*/ 65870 h 795901"/>
              <a:gd name="connsiteX24" fmla="*/ 631265 w 8687319"/>
              <a:gd name="connsiteY24" fmla="*/ 57364 h 795901"/>
              <a:gd name="connsiteX25" fmla="*/ 91443 w 8687319"/>
              <a:gd name="connsiteY25" fmla="*/ 66415 h 795901"/>
              <a:gd name="connsiteX0" fmla="*/ 91443 w 8687319"/>
              <a:gd name="connsiteY0" fmla="*/ 66415 h 795903"/>
              <a:gd name="connsiteX1" fmla="*/ 69505 w 8687319"/>
              <a:gd name="connsiteY1" fmla="*/ 350379 h 795903"/>
              <a:gd name="connsiteX2" fmla="*/ 66746 w 8687319"/>
              <a:gd name="connsiteY2" fmla="*/ 726571 h 795903"/>
              <a:gd name="connsiteX3" fmla="*/ 989528 w 8687319"/>
              <a:gd name="connsiteY3" fmla="*/ 754148 h 795903"/>
              <a:gd name="connsiteX4" fmla="*/ 1684387 w 8687319"/>
              <a:gd name="connsiteY4" fmla="*/ 788136 h 795903"/>
              <a:gd name="connsiteX5" fmla="*/ 2140397 w 8687319"/>
              <a:gd name="connsiteY5" fmla="*/ 728648 h 795903"/>
              <a:gd name="connsiteX6" fmla="*/ 2618119 w 8687319"/>
              <a:gd name="connsiteY6" fmla="*/ 728648 h 795903"/>
              <a:gd name="connsiteX7" fmla="*/ 3388988 w 8687319"/>
              <a:gd name="connsiteY7" fmla="*/ 771142 h 795903"/>
              <a:gd name="connsiteX8" fmla="*/ 4268424 w 8687319"/>
              <a:gd name="connsiteY8" fmla="*/ 754148 h 795903"/>
              <a:gd name="connsiteX9" fmla="*/ 4898142 w 8687319"/>
              <a:gd name="connsiteY9" fmla="*/ 762654 h 795903"/>
              <a:gd name="connsiteX10" fmla="*/ 5734152 w 8687319"/>
              <a:gd name="connsiteY10" fmla="*/ 762654 h 795903"/>
              <a:gd name="connsiteX11" fmla="*/ 6798165 w 8687319"/>
              <a:gd name="connsiteY11" fmla="*/ 788154 h 795903"/>
              <a:gd name="connsiteX12" fmla="*/ 7547320 w 8687319"/>
              <a:gd name="connsiteY12" fmla="*/ 779648 h 795903"/>
              <a:gd name="connsiteX13" fmla="*/ 8079315 w 8687319"/>
              <a:gd name="connsiteY13" fmla="*/ 771142 h 795903"/>
              <a:gd name="connsiteX14" fmla="*/ 8557038 w 8687319"/>
              <a:gd name="connsiteY14" fmla="*/ 737154 h 795903"/>
              <a:gd name="connsiteX15" fmla="*/ 8687319 w 8687319"/>
              <a:gd name="connsiteY15" fmla="*/ 754148 h 795903"/>
              <a:gd name="connsiteX16" fmla="*/ 8687319 w 8687319"/>
              <a:gd name="connsiteY16" fmla="*/ 133791 h 795903"/>
              <a:gd name="connsiteX17" fmla="*/ 8502743 w 8687319"/>
              <a:gd name="connsiteY17" fmla="*/ 65870 h 795903"/>
              <a:gd name="connsiteX18" fmla="*/ 7688447 w 8687319"/>
              <a:gd name="connsiteY18" fmla="*/ 14889 h 795903"/>
              <a:gd name="connsiteX19" fmla="*/ 7102156 w 8687319"/>
              <a:gd name="connsiteY19" fmla="*/ 108364 h 795903"/>
              <a:gd name="connsiteX20" fmla="*/ 6201006 w 8687319"/>
              <a:gd name="connsiteY20" fmla="*/ 201839 h 795903"/>
              <a:gd name="connsiteX21" fmla="*/ 5234715 w 8687319"/>
              <a:gd name="connsiteY21" fmla="*/ 201839 h 795903"/>
              <a:gd name="connsiteX22" fmla="*/ 3508425 w 8687319"/>
              <a:gd name="connsiteY22" fmla="*/ 193333 h 795903"/>
              <a:gd name="connsiteX23" fmla="*/ 2422697 w 8687319"/>
              <a:gd name="connsiteY23" fmla="*/ 65870 h 795903"/>
              <a:gd name="connsiteX24" fmla="*/ 631265 w 8687319"/>
              <a:gd name="connsiteY24" fmla="*/ 57364 h 795903"/>
              <a:gd name="connsiteX25" fmla="*/ 91443 w 8687319"/>
              <a:gd name="connsiteY25" fmla="*/ 66415 h 795903"/>
              <a:gd name="connsiteX0" fmla="*/ 87616 w 8683492"/>
              <a:gd name="connsiteY0" fmla="*/ 66415 h 795901"/>
              <a:gd name="connsiteX1" fmla="*/ 65678 w 8683492"/>
              <a:gd name="connsiteY1" fmla="*/ 350379 h 795901"/>
              <a:gd name="connsiteX2" fmla="*/ 80340 w 8683492"/>
              <a:gd name="connsiteY2" fmla="*/ 609625 h 795901"/>
              <a:gd name="connsiteX3" fmla="*/ 62919 w 8683492"/>
              <a:gd name="connsiteY3" fmla="*/ 726571 h 795901"/>
              <a:gd name="connsiteX4" fmla="*/ 985701 w 8683492"/>
              <a:gd name="connsiteY4" fmla="*/ 754148 h 795901"/>
              <a:gd name="connsiteX5" fmla="*/ 1680560 w 8683492"/>
              <a:gd name="connsiteY5" fmla="*/ 788136 h 795901"/>
              <a:gd name="connsiteX6" fmla="*/ 2136570 w 8683492"/>
              <a:gd name="connsiteY6" fmla="*/ 728648 h 795901"/>
              <a:gd name="connsiteX7" fmla="*/ 2614292 w 8683492"/>
              <a:gd name="connsiteY7" fmla="*/ 728648 h 795901"/>
              <a:gd name="connsiteX8" fmla="*/ 3385161 w 8683492"/>
              <a:gd name="connsiteY8" fmla="*/ 771142 h 795901"/>
              <a:gd name="connsiteX9" fmla="*/ 4264597 w 8683492"/>
              <a:gd name="connsiteY9" fmla="*/ 754148 h 795901"/>
              <a:gd name="connsiteX10" fmla="*/ 4894315 w 8683492"/>
              <a:gd name="connsiteY10" fmla="*/ 762654 h 795901"/>
              <a:gd name="connsiteX11" fmla="*/ 5730325 w 8683492"/>
              <a:gd name="connsiteY11" fmla="*/ 762654 h 795901"/>
              <a:gd name="connsiteX12" fmla="*/ 6794338 w 8683492"/>
              <a:gd name="connsiteY12" fmla="*/ 788154 h 795901"/>
              <a:gd name="connsiteX13" fmla="*/ 7543493 w 8683492"/>
              <a:gd name="connsiteY13" fmla="*/ 779648 h 795901"/>
              <a:gd name="connsiteX14" fmla="*/ 8075488 w 8683492"/>
              <a:gd name="connsiteY14" fmla="*/ 771142 h 795901"/>
              <a:gd name="connsiteX15" fmla="*/ 8553211 w 8683492"/>
              <a:gd name="connsiteY15" fmla="*/ 737154 h 795901"/>
              <a:gd name="connsiteX16" fmla="*/ 8683492 w 8683492"/>
              <a:gd name="connsiteY16" fmla="*/ 754148 h 795901"/>
              <a:gd name="connsiteX17" fmla="*/ 8683492 w 8683492"/>
              <a:gd name="connsiteY17" fmla="*/ 133791 h 795901"/>
              <a:gd name="connsiteX18" fmla="*/ 8498916 w 8683492"/>
              <a:gd name="connsiteY18" fmla="*/ 65870 h 795901"/>
              <a:gd name="connsiteX19" fmla="*/ 7684620 w 8683492"/>
              <a:gd name="connsiteY19" fmla="*/ 14889 h 795901"/>
              <a:gd name="connsiteX20" fmla="*/ 7098329 w 8683492"/>
              <a:gd name="connsiteY20" fmla="*/ 108364 h 795901"/>
              <a:gd name="connsiteX21" fmla="*/ 6197179 w 8683492"/>
              <a:gd name="connsiteY21" fmla="*/ 201839 h 795901"/>
              <a:gd name="connsiteX22" fmla="*/ 5230888 w 8683492"/>
              <a:gd name="connsiteY22" fmla="*/ 201839 h 795901"/>
              <a:gd name="connsiteX23" fmla="*/ 3504598 w 8683492"/>
              <a:gd name="connsiteY23" fmla="*/ 193333 h 795901"/>
              <a:gd name="connsiteX24" fmla="*/ 2418870 w 8683492"/>
              <a:gd name="connsiteY24" fmla="*/ 65870 h 795901"/>
              <a:gd name="connsiteX25" fmla="*/ 627438 w 8683492"/>
              <a:gd name="connsiteY25" fmla="*/ 57364 h 795901"/>
              <a:gd name="connsiteX26" fmla="*/ 87616 w 8683492"/>
              <a:gd name="connsiteY26" fmla="*/ 66415 h 795901"/>
              <a:gd name="connsiteX0" fmla="*/ 84495 w 8680371"/>
              <a:gd name="connsiteY0" fmla="*/ 66415 h 795903"/>
              <a:gd name="connsiteX1" fmla="*/ 62557 w 8680371"/>
              <a:gd name="connsiteY1" fmla="*/ 350379 h 795903"/>
              <a:gd name="connsiteX2" fmla="*/ 77219 w 8680371"/>
              <a:gd name="connsiteY2" fmla="*/ 609625 h 795903"/>
              <a:gd name="connsiteX3" fmla="*/ 89436 w 8680371"/>
              <a:gd name="connsiteY3" fmla="*/ 686441 h 795903"/>
              <a:gd name="connsiteX4" fmla="*/ 59798 w 8680371"/>
              <a:gd name="connsiteY4" fmla="*/ 726571 h 795903"/>
              <a:gd name="connsiteX5" fmla="*/ 982580 w 8680371"/>
              <a:gd name="connsiteY5" fmla="*/ 754148 h 795903"/>
              <a:gd name="connsiteX6" fmla="*/ 1677439 w 8680371"/>
              <a:gd name="connsiteY6" fmla="*/ 788136 h 795903"/>
              <a:gd name="connsiteX7" fmla="*/ 2133449 w 8680371"/>
              <a:gd name="connsiteY7" fmla="*/ 728648 h 795903"/>
              <a:gd name="connsiteX8" fmla="*/ 2611171 w 8680371"/>
              <a:gd name="connsiteY8" fmla="*/ 728648 h 795903"/>
              <a:gd name="connsiteX9" fmla="*/ 3382040 w 8680371"/>
              <a:gd name="connsiteY9" fmla="*/ 771142 h 795903"/>
              <a:gd name="connsiteX10" fmla="*/ 4261476 w 8680371"/>
              <a:gd name="connsiteY10" fmla="*/ 754148 h 795903"/>
              <a:gd name="connsiteX11" fmla="*/ 4891194 w 8680371"/>
              <a:gd name="connsiteY11" fmla="*/ 762654 h 795903"/>
              <a:gd name="connsiteX12" fmla="*/ 5727204 w 8680371"/>
              <a:gd name="connsiteY12" fmla="*/ 762654 h 795903"/>
              <a:gd name="connsiteX13" fmla="*/ 6791217 w 8680371"/>
              <a:gd name="connsiteY13" fmla="*/ 788154 h 795903"/>
              <a:gd name="connsiteX14" fmla="*/ 7540372 w 8680371"/>
              <a:gd name="connsiteY14" fmla="*/ 779648 h 795903"/>
              <a:gd name="connsiteX15" fmla="*/ 8072367 w 8680371"/>
              <a:gd name="connsiteY15" fmla="*/ 771142 h 795903"/>
              <a:gd name="connsiteX16" fmla="*/ 8550090 w 8680371"/>
              <a:gd name="connsiteY16" fmla="*/ 737154 h 795903"/>
              <a:gd name="connsiteX17" fmla="*/ 8680371 w 8680371"/>
              <a:gd name="connsiteY17" fmla="*/ 754148 h 795903"/>
              <a:gd name="connsiteX18" fmla="*/ 8680371 w 8680371"/>
              <a:gd name="connsiteY18" fmla="*/ 133791 h 795903"/>
              <a:gd name="connsiteX19" fmla="*/ 8495795 w 8680371"/>
              <a:gd name="connsiteY19" fmla="*/ 65870 h 795903"/>
              <a:gd name="connsiteX20" fmla="*/ 7681499 w 8680371"/>
              <a:gd name="connsiteY20" fmla="*/ 14889 h 795903"/>
              <a:gd name="connsiteX21" fmla="*/ 7095208 w 8680371"/>
              <a:gd name="connsiteY21" fmla="*/ 108364 h 795903"/>
              <a:gd name="connsiteX22" fmla="*/ 6194058 w 8680371"/>
              <a:gd name="connsiteY22" fmla="*/ 201839 h 795903"/>
              <a:gd name="connsiteX23" fmla="*/ 5227767 w 8680371"/>
              <a:gd name="connsiteY23" fmla="*/ 201839 h 795903"/>
              <a:gd name="connsiteX24" fmla="*/ 3501477 w 8680371"/>
              <a:gd name="connsiteY24" fmla="*/ 193333 h 795903"/>
              <a:gd name="connsiteX25" fmla="*/ 2415749 w 8680371"/>
              <a:gd name="connsiteY25" fmla="*/ 65870 h 795903"/>
              <a:gd name="connsiteX26" fmla="*/ 624317 w 8680371"/>
              <a:gd name="connsiteY26" fmla="*/ 57364 h 795903"/>
              <a:gd name="connsiteX27" fmla="*/ 84495 w 8680371"/>
              <a:gd name="connsiteY27" fmla="*/ 66415 h 795903"/>
              <a:gd name="connsiteX0" fmla="*/ 58632 w 8654508"/>
              <a:gd name="connsiteY0" fmla="*/ 66415 h 847530"/>
              <a:gd name="connsiteX1" fmla="*/ 36694 w 8654508"/>
              <a:gd name="connsiteY1" fmla="*/ 350379 h 847530"/>
              <a:gd name="connsiteX2" fmla="*/ 51356 w 8654508"/>
              <a:gd name="connsiteY2" fmla="*/ 609625 h 847530"/>
              <a:gd name="connsiteX3" fmla="*/ 63573 w 8654508"/>
              <a:gd name="connsiteY3" fmla="*/ 686441 h 847530"/>
              <a:gd name="connsiteX4" fmla="*/ 99916 w 8654508"/>
              <a:gd name="connsiteY4" fmla="*/ 846591 h 847530"/>
              <a:gd name="connsiteX5" fmla="*/ 956717 w 8654508"/>
              <a:gd name="connsiteY5" fmla="*/ 754148 h 847530"/>
              <a:gd name="connsiteX6" fmla="*/ 1651576 w 8654508"/>
              <a:gd name="connsiteY6" fmla="*/ 788136 h 847530"/>
              <a:gd name="connsiteX7" fmla="*/ 2107586 w 8654508"/>
              <a:gd name="connsiteY7" fmla="*/ 728648 h 847530"/>
              <a:gd name="connsiteX8" fmla="*/ 2585308 w 8654508"/>
              <a:gd name="connsiteY8" fmla="*/ 728648 h 847530"/>
              <a:gd name="connsiteX9" fmla="*/ 3356177 w 8654508"/>
              <a:gd name="connsiteY9" fmla="*/ 771142 h 847530"/>
              <a:gd name="connsiteX10" fmla="*/ 4235613 w 8654508"/>
              <a:gd name="connsiteY10" fmla="*/ 754148 h 847530"/>
              <a:gd name="connsiteX11" fmla="*/ 4865331 w 8654508"/>
              <a:gd name="connsiteY11" fmla="*/ 762654 h 847530"/>
              <a:gd name="connsiteX12" fmla="*/ 5701341 w 8654508"/>
              <a:gd name="connsiteY12" fmla="*/ 762654 h 847530"/>
              <a:gd name="connsiteX13" fmla="*/ 6765354 w 8654508"/>
              <a:gd name="connsiteY13" fmla="*/ 788154 h 847530"/>
              <a:gd name="connsiteX14" fmla="*/ 7514509 w 8654508"/>
              <a:gd name="connsiteY14" fmla="*/ 779648 h 847530"/>
              <a:gd name="connsiteX15" fmla="*/ 8046504 w 8654508"/>
              <a:gd name="connsiteY15" fmla="*/ 771142 h 847530"/>
              <a:gd name="connsiteX16" fmla="*/ 8524227 w 8654508"/>
              <a:gd name="connsiteY16" fmla="*/ 737154 h 847530"/>
              <a:gd name="connsiteX17" fmla="*/ 8654508 w 8654508"/>
              <a:gd name="connsiteY17" fmla="*/ 754148 h 847530"/>
              <a:gd name="connsiteX18" fmla="*/ 8654508 w 8654508"/>
              <a:gd name="connsiteY18" fmla="*/ 133791 h 847530"/>
              <a:gd name="connsiteX19" fmla="*/ 8469932 w 8654508"/>
              <a:gd name="connsiteY19" fmla="*/ 65870 h 847530"/>
              <a:gd name="connsiteX20" fmla="*/ 7655636 w 8654508"/>
              <a:gd name="connsiteY20" fmla="*/ 14889 h 847530"/>
              <a:gd name="connsiteX21" fmla="*/ 7069345 w 8654508"/>
              <a:gd name="connsiteY21" fmla="*/ 108364 h 847530"/>
              <a:gd name="connsiteX22" fmla="*/ 6168195 w 8654508"/>
              <a:gd name="connsiteY22" fmla="*/ 201839 h 847530"/>
              <a:gd name="connsiteX23" fmla="*/ 5201904 w 8654508"/>
              <a:gd name="connsiteY23" fmla="*/ 201839 h 847530"/>
              <a:gd name="connsiteX24" fmla="*/ 3475614 w 8654508"/>
              <a:gd name="connsiteY24" fmla="*/ 193333 h 847530"/>
              <a:gd name="connsiteX25" fmla="*/ 2389886 w 8654508"/>
              <a:gd name="connsiteY25" fmla="*/ 65870 h 847530"/>
              <a:gd name="connsiteX26" fmla="*/ 598454 w 8654508"/>
              <a:gd name="connsiteY26" fmla="*/ 57364 h 847530"/>
              <a:gd name="connsiteX27" fmla="*/ 58632 w 8654508"/>
              <a:gd name="connsiteY27" fmla="*/ 66415 h 847530"/>
              <a:gd name="connsiteX0" fmla="*/ 54170 w 8650046"/>
              <a:gd name="connsiteY0" fmla="*/ 66415 h 847528"/>
              <a:gd name="connsiteX1" fmla="*/ 20012 w 8650046"/>
              <a:gd name="connsiteY1" fmla="*/ 139144 h 847528"/>
              <a:gd name="connsiteX2" fmla="*/ 32232 w 8650046"/>
              <a:gd name="connsiteY2" fmla="*/ 350379 h 847528"/>
              <a:gd name="connsiteX3" fmla="*/ 46894 w 8650046"/>
              <a:gd name="connsiteY3" fmla="*/ 609625 h 847528"/>
              <a:gd name="connsiteX4" fmla="*/ 59111 w 8650046"/>
              <a:gd name="connsiteY4" fmla="*/ 686441 h 847528"/>
              <a:gd name="connsiteX5" fmla="*/ 95454 w 8650046"/>
              <a:gd name="connsiteY5" fmla="*/ 846591 h 847528"/>
              <a:gd name="connsiteX6" fmla="*/ 952255 w 8650046"/>
              <a:gd name="connsiteY6" fmla="*/ 754148 h 847528"/>
              <a:gd name="connsiteX7" fmla="*/ 1647114 w 8650046"/>
              <a:gd name="connsiteY7" fmla="*/ 788136 h 847528"/>
              <a:gd name="connsiteX8" fmla="*/ 2103124 w 8650046"/>
              <a:gd name="connsiteY8" fmla="*/ 728648 h 847528"/>
              <a:gd name="connsiteX9" fmla="*/ 2580846 w 8650046"/>
              <a:gd name="connsiteY9" fmla="*/ 728648 h 847528"/>
              <a:gd name="connsiteX10" fmla="*/ 3351715 w 8650046"/>
              <a:gd name="connsiteY10" fmla="*/ 771142 h 847528"/>
              <a:gd name="connsiteX11" fmla="*/ 4231151 w 8650046"/>
              <a:gd name="connsiteY11" fmla="*/ 754148 h 847528"/>
              <a:gd name="connsiteX12" fmla="*/ 4860869 w 8650046"/>
              <a:gd name="connsiteY12" fmla="*/ 762654 h 847528"/>
              <a:gd name="connsiteX13" fmla="*/ 5696879 w 8650046"/>
              <a:gd name="connsiteY13" fmla="*/ 762654 h 847528"/>
              <a:gd name="connsiteX14" fmla="*/ 6760892 w 8650046"/>
              <a:gd name="connsiteY14" fmla="*/ 788154 h 847528"/>
              <a:gd name="connsiteX15" fmla="*/ 7510047 w 8650046"/>
              <a:gd name="connsiteY15" fmla="*/ 779648 h 847528"/>
              <a:gd name="connsiteX16" fmla="*/ 8042042 w 8650046"/>
              <a:gd name="connsiteY16" fmla="*/ 771142 h 847528"/>
              <a:gd name="connsiteX17" fmla="*/ 8519765 w 8650046"/>
              <a:gd name="connsiteY17" fmla="*/ 737154 h 847528"/>
              <a:gd name="connsiteX18" fmla="*/ 8650046 w 8650046"/>
              <a:gd name="connsiteY18" fmla="*/ 754148 h 847528"/>
              <a:gd name="connsiteX19" fmla="*/ 8650046 w 8650046"/>
              <a:gd name="connsiteY19" fmla="*/ 133791 h 847528"/>
              <a:gd name="connsiteX20" fmla="*/ 8465470 w 8650046"/>
              <a:gd name="connsiteY20" fmla="*/ 65870 h 847528"/>
              <a:gd name="connsiteX21" fmla="*/ 7651174 w 8650046"/>
              <a:gd name="connsiteY21" fmla="*/ 14889 h 847528"/>
              <a:gd name="connsiteX22" fmla="*/ 7064883 w 8650046"/>
              <a:gd name="connsiteY22" fmla="*/ 108364 h 847528"/>
              <a:gd name="connsiteX23" fmla="*/ 6163733 w 8650046"/>
              <a:gd name="connsiteY23" fmla="*/ 201839 h 847528"/>
              <a:gd name="connsiteX24" fmla="*/ 5197442 w 8650046"/>
              <a:gd name="connsiteY24" fmla="*/ 201839 h 847528"/>
              <a:gd name="connsiteX25" fmla="*/ 3471152 w 8650046"/>
              <a:gd name="connsiteY25" fmla="*/ 193333 h 847528"/>
              <a:gd name="connsiteX26" fmla="*/ 2385424 w 8650046"/>
              <a:gd name="connsiteY26" fmla="*/ 65870 h 847528"/>
              <a:gd name="connsiteX27" fmla="*/ 593992 w 8650046"/>
              <a:gd name="connsiteY27" fmla="*/ 57364 h 847528"/>
              <a:gd name="connsiteX28" fmla="*/ 54170 w 8650046"/>
              <a:gd name="connsiteY28" fmla="*/ 66415 h 847528"/>
              <a:gd name="connsiteX0" fmla="*/ 54170 w 8650046"/>
              <a:gd name="connsiteY0" fmla="*/ 66415 h 847530"/>
              <a:gd name="connsiteX1" fmla="*/ 20012 w 8650046"/>
              <a:gd name="connsiteY1" fmla="*/ 139144 h 847530"/>
              <a:gd name="connsiteX2" fmla="*/ 32232 w 8650046"/>
              <a:gd name="connsiteY2" fmla="*/ 350379 h 847530"/>
              <a:gd name="connsiteX3" fmla="*/ 46894 w 8650046"/>
              <a:gd name="connsiteY3" fmla="*/ 609625 h 847530"/>
              <a:gd name="connsiteX4" fmla="*/ 59111 w 8650046"/>
              <a:gd name="connsiteY4" fmla="*/ 686441 h 847530"/>
              <a:gd name="connsiteX5" fmla="*/ 95454 w 8650046"/>
              <a:gd name="connsiteY5" fmla="*/ 846591 h 847530"/>
              <a:gd name="connsiteX6" fmla="*/ 952255 w 8650046"/>
              <a:gd name="connsiteY6" fmla="*/ 754148 h 847530"/>
              <a:gd name="connsiteX7" fmla="*/ 1647114 w 8650046"/>
              <a:gd name="connsiteY7" fmla="*/ 788136 h 847530"/>
              <a:gd name="connsiteX8" fmla="*/ 2103124 w 8650046"/>
              <a:gd name="connsiteY8" fmla="*/ 728648 h 847530"/>
              <a:gd name="connsiteX9" fmla="*/ 2580846 w 8650046"/>
              <a:gd name="connsiteY9" fmla="*/ 728648 h 847530"/>
              <a:gd name="connsiteX10" fmla="*/ 3351715 w 8650046"/>
              <a:gd name="connsiteY10" fmla="*/ 771142 h 847530"/>
              <a:gd name="connsiteX11" fmla="*/ 4231151 w 8650046"/>
              <a:gd name="connsiteY11" fmla="*/ 754148 h 847530"/>
              <a:gd name="connsiteX12" fmla="*/ 4860869 w 8650046"/>
              <a:gd name="connsiteY12" fmla="*/ 762654 h 847530"/>
              <a:gd name="connsiteX13" fmla="*/ 5696879 w 8650046"/>
              <a:gd name="connsiteY13" fmla="*/ 762654 h 847530"/>
              <a:gd name="connsiteX14" fmla="*/ 6760892 w 8650046"/>
              <a:gd name="connsiteY14" fmla="*/ 788154 h 847530"/>
              <a:gd name="connsiteX15" fmla="*/ 7510047 w 8650046"/>
              <a:gd name="connsiteY15" fmla="*/ 779648 h 847530"/>
              <a:gd name="connsiteX16" fmla="*/ 8042042 w 8650046"/>
              <a:gd name="connsiteY16" fmla="*/ 771142 h 847530"/>
              <a:gd name="connsiteX17" fmla="*/ 8519765 w 8650046"/>
              <a:gd name="connsiteY17" fmla="*/ 737154 h 847530"/>
              <a:gd name="connsiteX18" fmla="*/ 8650046 w 8650046"/>
              <a:gd name="connsiteY18" fmla="*/ 754148 h 847530"/>
              <a:gd name="connsiteX19" fmla="*/ 8650046 w 8650046"/>
              <a:gd name="connsiteY19" fmla="*/ 133791 h 847530"/>
              <a:gd name="connsiteX20" fmla="*/ 8465470 w 8650046"/>
              <a:gd name="connsiteY20" fmla="*/ 65870 h 847530"/>
              <a:gd name="connsiteX21" fmla="*/ 7651174 w 8650046"/>
              <a:gd name="connsiteY21" fmla="*/ 14889 h 847530"/>
              <a:gd name="connsiteX22" fmla="*/ 7064883 w 8650046"/>
              <a:gd name="connsiteY22" fmla="*/ 108364 h 847530"/>
              <a:gd name="connsiteX23" fmla="*/ 6163733 w 8650046"/>
              <a:gd name="connsiteY23" fmla="*/ 201839 h 847530"/>
              <a:gd name="connsiteX24" fmla="*/ 5197442 w 8650046"/>
              <a:gd name="connsiteY24" fmla="*/ 201839 h 847530"/>
              <a:gd name="connsiteX25" fmla="*/ 3471152 w 8650046"/>
              <a:gd name="connsiteY25" fmla="*/ 193333 h 847530"/>
              <a:gd name="connsiteX26" fmla="*/ 2385424 w 8650046"/>
              <a:gd name="connsiteY26" fmla="*/ 65870 h 847530"/>
              <a:gd name="connsiteX27" fmla="*/ 593992 w 8650046"/>
              <a:gd name="connsiteY27" fmla="*/ 57364 h 847530"/>
              <a:gd name="connsiteX28" fmla="*/ 54170 w 8650046"/>
              <a:gd name="connsiteY28" fmla="*/ 66415 h 847530"/>
              <a:gd name="connsiteX0" fmla="*/ 48208 w 8644084"/>
              <a:gd name="connsiteY0" fmla="*/ 66415 h 847528"/>
              <a:gd name="connsiteX1" fmla="*/ 14050 w 8644084"/>
              <a:gd name="connsiteY1" fmla="*/ 139144 h 847528"/>
              <a:gd name="connsiteX2" fmla="*/ 26270 w 8644084"/>
              <a:gd name="connsiteY2" fmla="*/ 350379 h 847528"/>
              <a:gd name="connsiteX3" fmla="*/ 40932 w 8644084"/>
              <a:gd name="connsiteY3" fmla="*/ 609625 h 847528"/>
              <a:gd name="connsiteX4" fmla="*/ 53149 w 8644084"/>
              <a:gd name="connsiteY4" fmla="*/ 686441 h 847528"/>
              <a:gd name="connsiteX5" fmla="*/ 89492 w 8644084"/>
              <a:gd name="connsiteY5" fmla="*/ 846591 h 847528"/>
              <a:gd name="connsiteX6" fmla="*/ 946293 w 8644084"/>
              <a:gd name="connsiteY6" fmla="*/ 754148 h 847528"/>
              <a:gd name="connsiteX7" fmla="*/ 1641152 w 8644084"/>
              <a:gd name="connsiteY7" fmla="*/ 788136 h 847528"/>
              <a:gd name="connsiteX8" fmla="*/ 2097162 w 8644084"/>
              <a:gd name="connsiteY8" fmla="*/ 728648 h 847528"/>
              <a:gd name="connsiteX9" fmla="*/ 2574884 w 8644084"/>
              <a:gd name="connsiteY9" fmla="*/ 728648 h 847528"/>
              <a:gd name="connsiteX10" fmla="*/ 3345753 w 8644084"/>
              <a:gd name="connsiteY10" fmla="*/ 771142 h 847528"/>
              <a:gd name="connsiteX11" fmla="*/ 4225189 w 8644084"/>
              <a:gd name="connsiteY11" fmla="*/ 754148 h 847528"/>
              <a:gd name="connsiteX12" fmla="*/ 4854907 w 8644084"/>
              <a:gd name="connsiteY12" fmla="*/ 762654 h 847528"/>
              <a:gd name="connsiteX13" fmla="*/ 5690917 w 8644084"/>
              <a:gd name="connsiteY13" fmla="*/ 762654 h 847528"/>
              <a:gd name="connsiteX14" fmla="*/ 6754930 w 8644084"/>
              <a:gd name="connsiteY14" fmla="*/ 788154 h 847528"/>
              <a:gd name="connsiteX15" fmla="*/ 7504085 w 8644084"/>
              <a:gd name="connsiteY15" fmla="*/ 779648 h 847528"/>
              <a:gd name="connsiteX16" fmla="*/ 8036080 w 8644084"/>
              <a:gd name="connsiteY16" fmla="*/ 771142 h 847528"/>
              <a:gd name="connsiteX17" fmla="*/ 8513803 w 8644084"/>
              <a:gd name="connsiteY17" fmla="*/ 737154 h 847528"/>
              <a:gd name="connsiteX18" fmla="*/ 8644084 w 8644084"/>
              <a:gd name="connsiteY18" fmla="*/ 754148 h 847528"/>
              <a:gd name="connsiteX19" fmla="*/ 8644084 w 8644084"/>
              <a:gd name="connsiteY19" fmla="*/ 133791 h 847528"/>
              <a:gd name="connsiteX20" fmla="*/ 8459508 w 8644084"/>
              <a:gd name="connsiteY20" fmla="*/ 65870 h 847528"/>
              <a:gd name="connsiteX21" fmla="*/ 7645212 w 8644084"/>
              <a:gd name="connsiteY21" fmla="*/ 14889 h 847528"/>
              <a:gd name="connsiteX22" fmla="*/ 7058921 w 8644084"/>
              <a:gd name="connsiteY22" fmla="*/ 108364 h 847528"/>
              <a:gd name="connsiteX23" fmla="*/ 6157771 w 8644084"/>
              <a:gd name="connsiteY23" fmla="*/ 201839 h 847528"/>
              <a:gd name="connsiteX24" fmla="*/ 5191480 w 8644084"/>
              <a:gd name="connsiteY24" fmla="*/ 201839 h 847528"/>
              <a:gd name="connsiteX25" fmla="*/ 3465190 w 8644084"/>
              <a:gd name="connsiteY25" fmla="*/ 193333 h 847528"/>
              <a:gd name="connsiteX26" fmla="*/ 2379462 w 8644084"/>
              <a:gd name="connsiteY26" fmla="*/ 65870 h 847528"/>
              <a:gd name="connsiteX27" fmla="*/ 588030 w 8644084"/>
              <a:gd name="connsiteY27" fmla="*/ 57364 h 847528"/>
              <a:gd name="connsiteX28" fmla="*/ 48208 w 8644084"/>
              <a:gd name="connsiteY28" fmla="*/ 66415 h 847528"/>
              <a:gd name="connsiteX0" fmla="*/ 39893 w 8635769"/>
              <a:gd name="connsiteY0" fmla="*/ 66415 h 847530"/>
              <a:gd name="connsiteX1" fmla="*/ 5735 w 8635769"/>
              <a:gd name="connsiteY1" fmla="*/ 139144 h 847530"/>
              <a:gd name="connsiteX2" fmla="*/ 17955 w 8635769"/>
              <a:gd name="connsiteY2" fmla="*/ 350379 h 847530"/>
              <a:gd name="connsiteX3" fmla="*/ 32617 w 8635769"/>
              <a:gd name="connsiteY3" fmla="*/ 609625 h 847530"/>
              <a:gd name="connsiteX4" fmla="*/ 44834 w 8635769"/>
              <a:gd name="connsiteY4" fmla="*/ 686441 h 847530"/>
              <a:gd name="connsiteX5" fmla="*/ 81177 w 8635769"/>
              <a:gd name="connsiteY5" fmla="*/ 846591 h 847530"/>
              <a:gd name="connsiteX6" fmla="*/ 937978 w 8635769"/>
              <a:gd name="connsiteY6" fmla="*/ 754148 h 847530"/>
              <a:gd name="connsiteX7" fmla="*/ 1632837 w 8635769"/>
              <a:gd name="connsiteY7" fmla="*/ 788136 h 847530"/>
              <a:gd name="connsiteX8" fmla="*/ 2088847 w 8635769"/>
              <a:gd name="connsiteY8" fmla="*/ 728648 h 847530"/>
              <a:gd name="connsiteX9" fmla="*/ 2566569 w 8635769"/>
              <a:gd name="connsiteY9" fmla="*/ 728648 h 847530"/>
              <a:gd name="connsiteX10" fmla="*/ 3337438 w 8635769"/>
              <a:gd name="connsiteY10" fmla="*/ 771142 h 847530"/>
              <a:gd name="connsiteX11" fmla="*/ 4216874 w 8635769"/>
              <a:gd name="connsiteY11" fmla="*/ 754148 h 847530"/>
              <a:gd name="connsiteX12" fmla="*/ 4846592 w 8635769"/>
              <a:gd name="connsiteY12" fmla="*/ 762654 h 847530"/>
              <a:gd name="connsiteX13" fmla="*/ 5682602 w 8635769"/>
              <a:gd name="connsiteY13" fmla="*/ 762654 h 847530"/>
              <a:gd name="connsiteX14" fmla="*/ 6746615 w 8635769"/>
              <a:gd name="connsiteY14" fmla="*/ 788154 h 847530"/>
              <a:gd name="connsiteX15" fmla="*/ 7495770 w 8635769"/>
              <a:gd name="connsiteY15" fmla="*/ 779648 h 847530"/>
              <a:gd name="connsiteX16" fmla="*/ 8027765 w 8635769"/>
              <a:gd name="connsiteY16" fmla="*/ 771142 h 847530"/>
              <a:gd name="connsiteX17" fmla="*/ 8505488 w 8635769"/>
              <a:gd name="connsiteY17" fmla="*/ 737154 h 847530"/>
              <a:gd name="connsiteX18" fmla="*/ 8635769 w 8635769"/>
              <a:gd name="connsiteY18" fmla="*/ 754148 h 847530"/>
              <a:gd name="connsiteX19" fmla="*/ 8635769 w 8635769"/>
              <a:gd name="connsiteY19" fmla="*/ 133791 h 847530"/>
              <a:gd name="connsiteX20" fmla="*/ 8451193 w 8635769"/>
              <a:gd name="connsiteY20" fmla="*/ 65870 h 847530"/>
              <a:gd name="connsiteX21" fmla="*/ 7636897 w 8635769"/>
              <a:gd name="connsiteY21" fmla="*/ 14889 h 847530"/>
              <a:gd name="connsiteX22" fmla="*/ 7050606 w 8635769"/>
              <a:gd name="connsiteY22" fmla="*/ 108364 h 847530"/>
              <a:gd name="connsiteX23" fmla="*/ 6149456 w 8635769"/>
              <a:gd name="connsiteY23" fmla="*/ 201839 h 847530"/>
              <a:gd name="connsiteX24" fmla="*/ 5183165 w 8635769"/>
              <a:gd name="connsiteY24" fmla="*/ 201839 h 847530"/>
              <a:gd name="connsiteX25" fmla="*/ 3456875 w 8635769"/>
              <a:gd name="connsiteY25" fmla="*/ 193333 h 847530"/>
              <a:gd name="connsiteX26" fmla="*/ 2371147 w 8635769"/>
              <a:gd name="connsiteY26" fmla="*/ 65870 h 847530"/>
              <a:gd name="connsiteX27" fmla="*/ 579715 w 8635769"/>
              <a:gd name="connsiteY27" fmla="*/ 57364 h 847530"/>
              <a:gd name="connsiteX28" fmla="*/ 39893 w 8635769"/>
              <a:gd name="connsiteY28" fmla="*/ 66415 h 847530"/>
              <a:gd name="connsiteX0" fmla="*/ 39893 w 8635769"/>
              <a:gd name="connsiteY0" fmla="*/ 66415 h 847528"/>
              <a:gd name="connsiteX1" fmla="*/ 5735 w 8635769"/>
              <a:gd name="connsiteY1" fmla="*/ 139144 h 847528"/>
              <a:gd name="connsiteX2" fmla="*/ 17955 w 8635769"/>
              <a:gd name="connsiteY2" fmla="*/ 350379 h 847528"/>
              <a:gd name="connsiteX3" fmla="*/ 32617 w 8635769"/>
              <a:gd name="connsiteY3" fmla="*/ 609625 h 847528"/>
              <a:gd name="connsiteX4" fmla="*/ 44834 w 8635769"/>
              <a:gd name="connsiteY4" fmla="*/ 686441 h 847528"/>
              <a:gd name="connsiteX5" fmla="*/ 81177 w 8635769"/>
              <a:gd name="connsiteY5" fmla="*/ 846591 h 847528"/>
              <a:gd name="connsiteX6" fmla="*/ 937978 w 8635769"/>
              <a:gd name="connsiteY6" fmla="*/ 754148 h 847528"/>
              <a:gd name="connsiteX7" fmla="*/ 1632837 w 8635769"/>
              <a:gd name="connsiteY7" fmla="*/ 788136 h 847528"/>
              <a:gd name="connsiteX8" fmla="*/ 2088847 w 8635769"/>
              <a:gd name="connsiteY8" fmla="*/ 728648 h 847528"/>
              <a:gd name="connsiteX9" fmla="*/ 2566569 w 8635769"/>
              <a:gd name="connsiteY9" fmla="*/ 728648 h 847528"/>
              <a:gd name="connsiteX10" fmla="*/ 3337438 w 8635769"/>
              <a:gd name="connsiteY10" fmla="*/ 771142 h 847528"/>
              <a:gd name="connsiteX11" fmla="*/ 4216874 w 8635769"/>
              <a:gd name="connsiteY11" fmla="*/ 754148 h 847528"/>
              <a:gd name="connsiteX12" fmla="*/ 4846592 w 8635769"/>
              <a:gd name="connsiteY12" fmla="*/ 762654 h 847528"/>
              <a:gd name="connsiteX13" fmla="*/ 5682602 w 8635769"/>
              <a:gd name="connsiteY13" fmla="*/ 762654 h 847528"/>
              <a:gd name="connsiteX14" fmla="*/ 6746615 w 8635769"/>
              <a:gd name="connsiteY14" fmla="*/ 788154 h 847528"/>
              <a:gd name="connsiteX15" fmla="*/ 7495770 w 8635769"/>
              <a:gd name="connsiteY15" fmla="*/ 779648 h 847528"/>
              <a:gd name="connsiteX16" fmla="*/ 8027765 w 8635769"/>
              <a:gd name="connsiteY16" fmla="*/ 771142 h 847528"/>
              <a:gd name="connsiteX17" fmla="*/ 8505488 w 8635769"/>
              <a:gd name="connsiteY17" fmla="*/ 737154 h 847528"/>
              <a:gd name="connsiteX18" fmla="*/ 8635769 w 8635769"/>
              <a:gd name="connsiteY18" fmla="*/ 754148 h 847528"/>
              <a:gd name="connsiteX19" fmla="*/ 8635769 w 8635769"/>
              <a:gd name="connsiteY19" fmla="*/ 133791 h 847528"/>
              <a:gd name="connsiteX20" fmla="*/ 8451193 w 8635769"/>
              <a:gd name="connsiteY20" fmla="*/ 65870 h 847528"/>
              <a:gd name="connsiteX21" fmla="*/ 7636897 w 8635769"/>
              <a:gd name="connsiteY21" fmla="*/ 14889 h 847528"/>
              <a:gd name="connsiteX22" fmla="*/ 7050606 w 8635769"/>
              <a:gd name="connsiteY22" fmla="*/ 108364 h 847528"/>
              <a:gd name="connsiteX23" fmla="*/ 6149456 w 8635769"/>
              <a:gd name="connsiteY23" fmla="*/ 201839 h 847528"/>
              <a:gd name="connsiteX24" fmla="*/ 5183165 w 8635769"/>
              <a:gd name="connsiteY24" fmla="*/ 201839 h 847528"/>
              <a:gd name="connsiteX25" fmla="*/ 3456875 w 8635769"/>
              <a:gd name="connsiteY25" fmla="*/ 193333 h 847528"/>
              <a:gd name="connsiteX26" fmla="*/ 2371147 w 8635769"/>
              <a:gd name="connsiteY26" fmla="*/ 65870 h 847528"/>
              <a:gd name="connsiteX27" fmla="*/ 579715 w 8635769"/>
              <a:gd name="connsiteY27" fmla="*/ 57364 h 847528"/>
              <a:gd name="connsiteX28" fmla="*/ 39893 w 8635769"/>
              <a:gd name="connsiteY28" fmla="*/ 66415 h 847528"/>
              <a:gd name="connsiteX0" fmla="*/ 36653 w 8632529"/>
              <a:gd name="connsiteY0" fmla="*/ 66415 h 847530"/>
              <a:gd name="connsiteX1" fmla="*/ 2495 w 8632529"/>
              <a:gd name="connsiteY1" fmla="*/ 139144 h 847530"/>
              <a:gd name="connsiteX2" fmla="*/ 14715 w 8632529"/>
              <a:gd name="connsiteY2" fmla="*/ 350379 h 847530"/>
              <a:gd name="connsiteX3" fmla="*/ 29377 w 8632529"/>
              <a:gd name="connsiteY3" fmla="*/ 609625 h 847530"/>
              <a:gd name="connsiteX4" fmla="*/ 41594 w 8632529"/>
              <a:gd name="connsiteY4" fmla="*/ 686441 h 847530"/>
              <a:gd name="connsiteX5" fmla="*/ 77937 w 8632529"/>
              <a:gd name="connsiteY5" fmla="*/ 846591 h 847530"/>
              <a:gd name="connsiteX6" fmla="*/ 934738 w 8632529"/>
              <a:gd name="connsiteY6" fmla="*/ 754148 h 847530"/>
              <a:gd name="connsiteX7" fmla="*/ 1629597 w 8632529"/>
              <a:gd name="connsiteY7" fmla="*/ 788136 h 847530"/>
              <a:gd name="connsiteX8" fmla="*/ 2085607 w 8632529"/>
              <a:gd name="connsiteY8" fmla="*/ 728648 h 847530"/>
              <a:gd name="connsiteX9" fmla="*/ 2563329 w 8632529"/>
              <a:gd name="connsiteY9" fmla="*/ 728648 h 847530"/>
              <a:gd name="connsiteX10" fmla="*/ 3334198 w 8632529"/>
              <a:gd name="connsiteY10" fmla="*/ 771142 h 847530"/>
              <a:gd name="connsiteX11" fmla="*/ 4213634 w 8632529"/>
              <a:gd name="connsiteY11" fmla="*/ 754148 h 847530"/>
              <a:gd name="connsiteX12" fmla="*/ 4843352 w 8632529"/>
              <a:gd name="connsiteY12" fmla="*/ 762654 h 847530"/>
              <a:gd name="connsiteX13" fmla="*/ 5679362 w 8632529"/>
              <a:gd name="connsiteY13" fmla="*/ 762654 h 847530"/>
              <a:gd name="connsiteX14" fmla="*/ 6743375 w 8632529"/>
              <a:gd name="connsiteY14" fmla="*/ 788154 h 847530"/>
              <a:gd name="connsiteX15" fmla="*/ 7492530 w 8632529"/>
              <a:gd name="connsiteY15" fmla="*/ 779648 h 847530"/>
              <a:gd name="connsiteX16" fmla="*/ 8024525 w 8632529"/>
              <a:gd name="connsiteY16" fmla="*/ 771142 h 847530"/>
              <a:gd name="connsiteX17" fmla="*/ 8502248 w 8632529"/>
              <a:gd name="connsiteY17" fmla="*/ 737154 h 847530"/>
              <a:gd name="connsiteX18" fmla="*/ 8632529 w 8632529"/>
              <a:gd name="connsiteY18" fmla="*/ 754148 h 847530"/>
              <a:gd name="connsiteX19" fmla="*/ 8632529 w 8632529"/>
              <a:gd name="connsiteY19" fmla="*/ 133791 h 847530"/>
              <a:gd name="connsiteX20" fmla="*/ 8447953 w 8632529"/>
              <a:gd name="connsiteY20" fmla="*/ 65870 h 847530"/>
              <a:gd name="connsiteX21" fmla="*/ 7633657 w 8632529"/>
              <a:gd name="connsiteY21" fmla="*/ 14889 h 847530"/>
              <a:gd name="connsiteX22" fmla="*/ 7047366 w 8632529"/>
              <a:gd name="connsiteY22" fmla="*/ 108364 h 847530"/>
              <a:gd name="connsiteX23" fmla="*/ 6146216 w 8632529"/>
              <a:gd name="connsiteY23" fmla="*/ 201839 h 847530"/>
              <a:gd name="connsiteX24" fmla="*/ 5179925 w 8632529"/>
              <a:gd name="connsiteY24" fmla="*/ 201839 h 847530"/>
              <a:gd name="connsiteX25" fmla="*/ 3453635 w 8632529"/>
              <a:gd name="connsiteY25" fmla="*/ 193333 h 847530"/>
              <a:gd name="connsiteX26" fmla="*/ 2367907 w 8632529"/>
              <a:gd name="connsiteY26" fmla="*/ 65870 h 847530"/>
              <a:gd name="connsiteX27" fmla="*/ 576475 w 8632529"/>
              <a:gd name="connsiteY27" fmla="*/ 57364 h 847530"/>
              <a:gd name="connsiteX28" fmla="*/ 36653 w 8632529"/>
              <a:gd name="connsiteY28" fmla="*/ 66415 h 847530"/>
              <a:gd name="connsiteX0" fmla="*/ 38923 w 8634799"/>
              <a:gd name="connsiteY0" fmla="*/ 66415 h 847528"/>
              <a:gd name="connsiteX1" fmla="*/ 4765 w 8634799"/>
              <a:gd name="connsiteY1" fmla="*/ 139144 h 847528"/>
              <a:gd name="connsiteX2" fmla="*/ 16985 w 8634799"/>
              <a:gd name="connsiteY2" fmla="*/ 350379 h 847528"/>
              <a:gd name="connsiteX3" fmla="*/ 31647 w 8634799"/>
              <a:gd name="connsiteY3" fmla="*/ 609625 h 847528"/>
              <a:gd name="connsiteX4" fmla="*/ 43864 w 8634799"/>
              <a:gd name="connsiteY4" fmla="*/ 686441 h 847528"/>
              <a:gd name="connsiteX5" fmla="*/ 80207 w 8634799"/>
              <a:gd name="connsiteY5" fmla="*/ 846591 h 847528"/>
              <a:gd name="connsiteX6" fmla="*/ 937008 w 8634799"/>
              <a:gd name="connsiteY6" fmla="*/ 754148 h 847528"/>
              <a:gd name="connsiteX7" fmla="*/ 1631867 w 8634799"/>
              <a:gd name="connsiteY7" fmla="*/ 788136 h 847528"/>
              <a:gd name="connsiteX8" fmla="*/ 2087877 w 8634799"/>
              <a:gd name="connsiteY8" fmla="*/ 728648 h 847528"/>
              <a:gd name="connsiteX9" fmla="*/ 2565599 w 8634799"/>
              <a:gd name="connsiteY9" fmla="*/ 728648 h 847528"/>
              <a:gd name="connsiteX10" fmla="*/ 3336468 w 8634799"/>
              <a:gd name="connsiteY10" fmla="*/ 771142 h 847528"/>
              <a:gd name="connsiteX11" fmla="*/ 4215904 w 8634799"/>
              <a:gd name="connsiteY11" fmla="*/ 754148 h 847528"/>
              <a:gd name="connsiteX12" fmla="*/ 4845622 w 8634799"/>
              <a:gd name="connsiteY12" fmla="*/ 762654 h 847528"/>
              <a:gd name="connsiteX13" fmla="*/ 5681632 w 8634799"/>
              <a:gd name="connsiteY13" fmla="*/ 762654 h 847528"/>
              <a:gd name="connsiteX14" fmla="*/ 6745645 w 8634799"/>
              <a:gd name="connsiteY14" fmla="*/ 788154 h 847528"/>
              <a:gd name="connsiteX15" fmla="*/ 7494800 w 8634799"/>
              <a:gd name="connsiteY15" fmla="*/ 779648 h 847528"/>
              <a:gd name="connsiteX16" fmla="*/ 8026795 w 8634799"/>
              <a:gd name="connsiteY16" fmla="*/ 771142 h 847528"/>
              <a:gd name="connsiteX17" fmla="*/ 8504518 w 8634799"/>
              <a:gd name="connsiteY17" fmla="*/ 737154 h 847528"/>
              <a:gd name="connsiteX18" fmla="*/ 8634799 w 8634799"/>
              <a:gd name="connsiteY18" fmla="*/ 754148 h 847528"/>
              <a:gd name="connsiteX19" fmla="*/ 8634799 w 8634799"/>
              <a:gd name="connsiteY19" fmla="*/ 133791 h 847528"/>
              <a:gd name="connsiteX20" fmla="*/ 8450223 w 8634799"/>
              <a:gd name="connsiteY20" fmla="*/ 65870 h 847528"/>
              <a:gd name="connsiteX21" fmla="*/ 7635927 w 8634799"/>
              <a:gd name="connsiteY21" fmla="*/ 14889 h 847528"/>
              <a:gd name="connsiteX22" fmla="*/ 7049636 w 8634799"/>
              <a:gd name="connsiteY22" fmla="*/ 108364 h 847528"/>
              <a:gd name="connsiteX23" fmla="*/ 6148486 w 8634799"/>
              <a:gd name="connsiteY23" fmla="*/ 201839 h 847528"/>
              <a:gd name="connsiteX24" fmla="*/ 5182195 w 8634799"/>
              <a:gd name="connsiteY24" fmla="*/ 201839 h 847528"/>
              <a:gd name="connsiteX25" fmla="*/ 3455905 w 8634799"/>
              <a:gd name="connsiteY25" fmla="*/ 193333 h 847528"/>
              <a:gd name="connsiteX26" fmla="*/ 2370177 w 8634799"/>
              <a:gd name="connsiteY26" fmla="*/ 65870 h 847528"/>
              <a:gd name="connsiteX27" fmla="*/ 578745 w 8634799"/>
              <a:gd name="connsiteY27" fmla="*/ 57364 h 847528"/>
              <a:gd name="connsiteX28" fmla="*/ 38923 w 8634799"/>
              <a:gd name="connsiteY28" fmla="*/ 66415 h 847528"/>
              <a:gd name="connsiteX0" fmla="*/ 38923 w 8634799"/>
              <a:gd name="connsiteY0" fmla="*/ 66415 h 847530"/>
              <a:gd name="connsiteX1" fmla="*/ 4765 w 8634799"/>
              <a:gd name="connsiteY1" fmla="*/ 139144 h 847530"/>
              <a:gd name="connsiteX2" fmla="*/ 16985 w 8634799"/>
              <a:gd name="connsiteY2" fmla="*/ 350379 h 847530"/>
              <a:gd name="connsiteX3" fmla="*/ 31647 w 8634799"/>
              <a:gd name="connsiteY3" fmla="*/ 609625 h 847530"/>
              <a:gd name="connsiteX4" fmla="*/ 43864 w 8634799"/>
              <a:gd name="connsiteY4" fmla="*/ 686441 h 847530"/>
              <a:gd name="connsiteX5" fmla="*/ 80207 w 8634799"/>
              <a:gd name="connsiteY5" fmla="*/ 846591 h 847530"/>
              <a:gd name="connsiteX6" fmla="*/ 937008 w 8634799"/>
              <a:gd name="connsiteY6" fmla="*/ 754148 h 847530"/>
              <a:gd name="connsiteX7" fmla="*/ 1631867 w 8634799"/>
              <a:gd name="connsiteY7" fmla="*/ 788136 h 847530"/>
              <a:gd name="connsiteX8" fmla="*/ 2087877 w 8634799"/>
              <a:gd name="connsiteY8" fmla="*/ 728648 h 847530"/>
              <a:gd name="connsiteX9" fmla="*/ 2565599 w 8634799"/>
              <a:gd name="connsiteY9" fmla="*/ 728648 h 847530"/>
              <a:gd name="connsiteX10" fmla="*/ 3336468 w 8634799"/>
              <a:gd name="connsiteY10" fmla="*/ 771142 h 847530"/>
              <a:gd name="connsiteX11" fmla="*/ 4215904 w 8634799"/>
              <a:gd name="connsiteY11" fmla="*/ 754148 h 847530"/>
              <a:gd name="connsiteX12" fmla="*/ 4845622 w 8634799"/>
              <a:gd name="connsiteY12" fmla="*/ 762654 h 847530"/>
              <a:gd name="connsiteX13" fmla="*/ 5681632 w 8634799"/>
              <a:gd name="connsiteY13" fmla="*/ 762654 h 847530"/>
              <a:gd name="connsiteX14" fmla="*/ 6745645 w 8634799"/>
              <a:gd name="connsiteY14" fmla="*/ 788154 h 847530"/>
              <a:gd name="connsiteX15" fmla="*/ 7494800 w 8634799"/>
              <a:gd name="connsiteY15" fmla="*/ 779648 h 847530"/>
              <a:gd name="connsiteX16" fmla="*/ 8026795 w 8634799"/>
              <a:gd name="connsiteY16" fmla="*/ 771142 h 847530"/>
              <a:gd name="connsiteX17" fmla="*/ 8504518 w 8634799"/>
              <a:gd name="connsiteY17" fmla="*/ 737154 h 847530"/>
              <a:gd name="connsiteX18" fmla="*/ 8634799 w 8634799"/>
              <a:gd name="connsiteY18" fmla="*/ 754148 h 847530"/>
              <a:gd name="connsiteX19" fmla="*/ 8634799 w 8634799"/>
              <a:gd name="connsiteY19" fmla="*/ 133791 h 847530"/>
              <a:gd name="connsiteX20" fmla="*/ 8450223 w 8634799"/>
              <a:gd name="connsiteY20" fmla="*/ 65870 h 847530"/>
              <a:gd name="connsiteX21" fmla="*/ 7635927 w 8634799"/>
              <a:gd name="connsiteY21" fmla="*/ 14889 h 847530"/>
              <a:gd name="connsiteX22" fmla="*/ 7049636 w 8634799"/>
              <a:gd name="connsiteY22" fmla="*/ 108364 h 847530"/>
              <a:gd name="connsiteX23" fmla="*/ 6132068 w 8634799"/>
              <a:gd name="connsiteY23" fmla="*/ 131955 h 847530"/>
              <a:gd name="connsiteX24" fmla="*/ 5182195 w 8634799"/>
              <a:gd name="connsiteY24" fmla="*/ 201839 h 847530"/>
              <a:gd name="connsiteX25" fmla="*/ 3455905 w 8634799"/>
              <a:gd name="connsiteY25" fmla="*/ 193333 h 847530"/>
              <a:gd name="connsiteX26" fmla="*/ 2370177 w 8634799"/>
              <a:gd name="connsiteY26" fmla="*/ 65870 h 847530"/>
              <a:gd name="connsiteX27" fmla="*/ 578745 w 8634799"/>
              <a:gd name="connsiteY27" fmla="*/ 57364 h 847530"/>
              <a:gd name="connsiteX28" fmla="*/ 38923 w 8634799"/>
              <a:gd name="connsiteY28" fmla="*/ 66415 h 847530"/>
              <a:gd name="connsiteX0" fmla="*/ 38923 w 8634799"/>
              <a:gd name="connsiteY0" fmla="*/ 66415 h 847528"/>
              <a:gd name="connsiteX1" fmla="*/ 4765 w 8634799"/>
              <a:gd name="connsiteY1" fmla="*/ 139144 h 847528"/>
              <a:gd name="connsiteX2" fmla="*/ 16985 w 8634799"/>
              <a:gd name="connsiteY2" fmla="*/ 350379 h 847528"/>
              <a:gd name="connsiteX3" fmla="*/ 31647 w 8634799"/>
              <a:gd name="connsiteY3" fmla="*/ 609625 h 847528"/>
              <a:gd name="connsiteX4" fmla="*/ 43864 w 8634799"/>
              <a:gd name="connsiteY4" fmla="*/ 686441 h 847528"/>
              <a:gd name="connsiteX5" fmla="*/ 80207 w 8634799"/>
              <a:gd name="connsiteY5" fmla="*/ 846591 h 847528"/>
              <a:gd name="connsiteX6" fmla="*/ 937008 w 8634799"/>
              <a:gd name="connsiteY6" fmla="*/ 754148 h 847528"/>
              <a:gd name="connsiteX7" fmla="*/ 1631867 w 8634799"/>
              <a:gd name="connsiteY7" fmla="*/ 788136 h 847528"/>
              <a:gd name="connsiteX8" fmla="*/ 2087877 w 8634799"/>
              <a:gd name="connsiteY8" fmla="*/ 728648 h 847528"/>
              <a:gd name="connsiteX9" fmla="*/ 2565599 w 8634799"/>
              <a:gd name="connsiteY9" fmla="*/ 728648 h 847528"/>
              <a:gd name="connsiteX10" fmla="*/ 3336468 w 8634799"/>
              <a:gd name="connsiteY10" fmla="*/ 771142 h 847528"/>
              <a:gd name="connsiteX11" fmla="*/ 4215904 w 8634799"/>
              <a:gd name="connsiteY11" fmla="*/ 754148 h 847528"/>
              <a:gd name="connsiteX12" fmla="*/ 4845622 w 8634799"/>
              <a:gd name="connsiteY12" fmla="*/ 762654 h 847528"/>
              <a:gd name="connsiteX13" fmla="*/ 5681632 w 8634799"/>
              <a:gd name="connsiteY13" fmla="*/ 762654 h 847528"/>
              <a:gd name="connsiteX14" fmla="*/ 6745645 w 8634799"/>
              <a:gd name="connsiteY14" fmla="*/ 788154 h 847528"/>
              <a:gd name="connsiteX15" fmla="*/ 7494800 w 8634799"/>
              <a:gd name="connsiteY15" fmla="*/ 779648 h 847528"/>
              <a:gd name="connsiteX16" fmla="*/ 8026795 w 8634799"/>
              <a:gd name="connsiteY16" fmla="*/ 771142 h 847528"/>
              <a:gd name="connsiteX17" fmla="*/ 8504518 w 8634799"/>
              <a:gd name="connsiteY17" fmla="*/ 737154 h 847528"/>
              <a:gd name="connsiteX18" fmla="*/ 8634799 w 8634799"/>
              <a:gd name="connsiteY18" fmla="*/ 754148 h 847528"/>
              <a:gd name="connsiteX19" fmla="*/ 8634799 w 8634799"/>
              <a:gd name="connsiteY19" fmla="*/ 133791 h 847528"/>
              <a:gd name="connsiteX20" fmla="*/ 8450223 w 8634799"/>
              <a:gd name="connsiteY20" fmla="*/ 65870 h 847528"/>
              <a:gd name="connsiteX21" fmla="*/ 7635927 w 8634799"/>
              <a:gd name="connsiteY21" fmla="*/ 14889 h 847528"/>
              <a:gd name="connsiteX22" fmla="*/ 7049636 w 8634799"/>
              <a:gd name="connsiteY22" fmla="*/ 108364 h 847528"/>
              <a:gd name="connsiteX23" fmla="*/ 6132068 w 8634799"/>
              <a:gd name="connsiteY23" fmla="*/ 131955 h 847528"/>
              <a:gd name="connsiteX24" fmla="*/ 5182195 w 8634799"/>
              <a:gd name="connsiteY24" fmla="*/ 201839 h 847528"/>
              <a:gd name="connsiteX25" fmla="*/ 3455905 w 8634799"/>
              <a:gd name="connsiteY25" fmla="*/ 193333 h 847528"/>
              <a:gd name="connsiteX26" fmla="*/ 2370177 w 8634799"/>
              <a:gd name="connsiteY26" fmla="*/ 65870 h 847528"/>
              <a:gd name="connsiteX27" fmla="*/ 578745 w 8634799"/>
              <a:gd name="connsiteY27" fmla="*/ 57364 h 847528"/>
              <a:gd name="connsiteX28" fmla="*/ 38923 w 8634799"/>
              <a:gd name="connsiteY28" fmla="*/ 66415 h 847528"/>
              <a:gd name="connsiteX0" fmla="*/ 38923 w 8634799"/>
              <a:gd name="connsiteY0" fmla="*/ 66415 h 847530"/>
              <a:gd name="connsiteX1" fmla="*/ 4765 w 8634799"/>
              <a:gd name="connsiteY1" fmla="*/ 139144 h 847530"/>
              <a:gd name="connsiteX2" fmla="*/ 16985 w 8634799"/>
              <a:gd name="connsiteY2" fmla="*/ 350379 h 847530"/>
              <a:gd name="connsiteX3" fmla="*/ 31647 w 8634799"/>
              <a:gd name="connsiteY3" fmla="*/ 609625 h 847530"/>
              <a:gd name="connsiteX4" fmla="*/ 43864 w 8634799"/>
              <a:gd name="connsiteY4" fmla="*/ 686441 h 847530"/>
              <a:gd name="connsiteX5" fmla="*/ 80207 w 8634799"/>
              <a:gd name="connsiteY5" fmla="*/ 846591 h 847530"/>
              <a:gd name="connsiteX6" fmla="*/ 937008 w 8634799"/>
              <a:gd name="connsiteY6" fmla="*/ 754148 h 847530"/>
              <a:gd name="connsiteX7" fmla="*/ 1631867 w 8634799"/>
              <a:gd name="connsiteY7" fmla="*/ 788136 h 847530"/>
              <a:gd name="connsiteX8" fmla="*/ 2087877 w 8634799"/>
              <a:gd name="connsiteY8" fmla="*/ 728648 h 847530"/>
              <a:gd name="connsiteX9" fmla="*/ 2565599 w 8634799"/>
              <a:gd name="connsiteY9" fmla="*/ 728648 h 847530"/>
              <a:gd name="connsiteX10" fmla="*/ 3336468 w 8634799"/>
              <a:gd name="connsiteY10" fmla="*/ 771142 h 847530"/>
              <a:gd name="connsiteX11" fmla="*/ 4215904 w 8634799"/>
              <a:gd name="connsiteY11" fmla="*/ 754148 h 847530"/>
              <a:gd name="connsiteX12" fmla="*/ 4845622 w 8634799"/>
              <a:gd name="connsiteY12" fmla="*/ 762654 h 847530"/>
              <a:gd name="connsiteX13" fmla="*/ 5681632 w 8634799"/>
              <a:gd name="connsiteY13" fmla="*/ 762654 h 847530"/>
              <a:gd name="connsiteX14" fmla="*/ 6745645 w 8634799"/>
              <a:gd name="connsiteY14" fmla="*/ 788154 h 847530"/>
              <a:gd name="connsiteX15" fmla="*/ 7494800 w 8634799"/>
              <a:gd name="connsiteY15" fmla="*/ 779648 h 847530"/>
              <a:gd name="connsiteX16" fmla="*/ 8026795 w 8634799"/>
              <a:gd name="connsiteY16" fmla="*/ 771142 h 847530"/>
              <a:gd name="connsiteX17" fmla="*/ 8504518 w 8634799"/>
              <a:gd name="connsiteY17" fmla="*/ 737154 h 847530"/>
              <a:gd name="connsiteX18" fmla="*/ 8634799 w 8634799"/>
              <a:gd name="connsiteY18" fmla="*/ 754148 h 847530"/>
              <a:gd name="connsiteX19" fmla="*/ 8634799 w 8634799"/>
              <a:gd name="connsiteY19" fmla="*/ 133791 h 847530"/>
              <a:gd name="connsiteX20" fmla="*/ 8450223 w 8634799"/>
              <a:gd name="connsiteY20" fmla="*/ 65870 h 847530"/>
              <a:gd name="connsiteX21" fmla="*/ 7635927 w 8634799"/>
              <a:gd name="connsiteY21" fmla="*/ 14889 h 847530"/>
              <a:gd name="connsiteX22" fmla="*/ 7049636 w 8634799"/>
              <a:gd name="connsiteY22" fmla="*/ 108364 h 847530"/>
              <a:gd name="connsiteX23" fmla="*/ 6132068 w 8634799"/>
              <a:gd name="connsiteY23" fmla="*/ 131955 h 847530"/>
              <a:gd name="connsiteX24" fmla="*/ 5182195 w 8634799"/>
              <a:gd name="connsiteY24" fmla="*/ 201839 h 847530"/>
              <a:gd name="connsiteX25" fmla="*/ 3455905 w 8634799"/>
              <a:gd name="connsiteY25" fmla="*/ 193333 h 847530"/>
              <a:gd name="connsiteX26" fmla="*/ 2370177 w 8634799"/>
              <a:gd name="connsiteY26" fmla="*/ 65870 h 847530"/>
              <a:gd name="connsiteX27" fmla="*/ 578745 w 8634799"/>
              <a:gd name="connsiteY27" fmla="*/ 57364 h 847530"/>
              <a:gd name="connsiteX28" fmla="*/ 38923 w 8634799"/>
              <a:gd name="connsiteY28" fmla="*/ 66415 h 847530"/>
              <a:gd name="connsiteX0" fmla="*/ 38923 w 8634799"/>
              <a:gd name="connsiteY0" fmla="*/ 66415 h 847528"/>
              <a:gd name="connsiteX1" fmla="*/ 4765 w 8634799"/>
              <a:gd name="connsiteY1" fmla="*/ 139144 h 847528"/>
              <a:gd name="connsiteX2" fmla="*/ 16985 w 8634799"/>
              <a:gd name="connsiteY2" fmla="*/ 350379 h 847528"/>
              <a:gd name="connsiteX3" fmla="*/ 31647 w 8634799"/>
              <a:gd name="connsiteY3" fmla="*/ 609625 h 847528"/>
              <a:gd name="connsiteX4" fmla="*/ 43864 w 8634799"/>
              <a:gd name="connsiteY4" fmla="*/ 686441 h 847528"/>
              <a:gd name="connsiteX5" fmla="*/ 80207 w 8634799"/>
              <a:gd name="connsiteY5" fmla="*/ 846591 h 847528"/>
              <a:gd name="connsiteX6" fmla="*/ 937008 w 8634799"/>
              <a:gd name="connsiteY6" fmla="*/ 754148 h 847528"/>
              <a:gd name="connsiteX7" fmla="*/ 1631867 w 8634799"/>
              <a:gd name="connsiteY7" fmla="*/ 788136 h 847528"/>
              <a:gd name="connsiteX8" fmla="*/ 2087877 w 8634799"/>
              <a:gd name="connsiteY8" fmla="*/ 728648 h 847528"/>
              <a:gd name="connsiteX9" fmla="*/ 2565599 w 8634799"/>
              <a:gd name="connsiteY9" fmla="*/ 728648 h 847528"/>
              <a:gd name="connsiteX10" fmla="*/ 3336468 w 8634799"/>
              <a:gd name="connsiteY10" fmla="*/ 771142 h 847528"/>
              <a:gd name="connsiteX11" fmla="*/ 4215904 w 8634799"/>
              <a:gd name="connsiteY11" fmla="*/ 754148 h 847528"/>
              <a:gd name="connsiteX12" fmla="*/ 4845622 w 8634799"/>
              <a:gd name="connsiteY12" fmla="*/ 762654 h 847528"/>
              <a:gd name="connsiteX13" fmla="*/ 5681632 w 8634799"/>
              <a:gd name="connsiteY13" fmla="*/ 762654 h 847528"/>
              <a:gd name="connsiteX14" fmla="*/ 6745645 w 8634799"/>
              <a:gd name="connsiteY14" fmla="*/ 788154 h 847528"/>
              <a:gd name="connsiteX15" fmla="*/ 7494800 w 8634799"/>
              <a:gd name="connsiteY15" fmla="*/ 779648 h 847528"/>
              <a:gd name="connsiteX16" fmla="*/ 8026795 w 8634799"/>
              <a:gd name="connsiteY16" fmla="*/ 771142 h 847528"/>
              <a:gd name="connsiteX17" fmla="*/ 8504518 w 8634799"/>
              <a:gd name="connsiteY17" fmla="*/ 737154 h 847528"/>
              <a:gd name="connsiteX18" fmla="*/ 8634799 w 8634799"/>
              <a:gd name="connsiteY18" fmla="*/ 754148 h 847528"/>
              <a:gd name="connsiteX19" fmla="*/ 8634799 w 8634799"/>
              <a:gd name="connsiteY19" fmla="*/ 133791 h 847528"/>
              <a:gd name="connsiteX20" fmla="*/ 8450223 w 8634799"/>
              <a:gd name="connsiteY20" fmla="*/ 65870 h 847528"/>
              <a:gd name="connsiteX21" fmla="*/ 7635927 w 8634799"/>
              <a:gd name="connsiteY21" fmla="*/ 14889 h 847528"/>
              <a:gd name="connsiteX22" fmla="*/ 7049636 w 8634799"/>
              <a:gd name="connsiteY22" fmla="*/ 108364 h 847528"/>
              <a:gd name="connsiteX23" fmla="*/ 6342549 w 8634799"/>
              <a:gd name="connsiteY23" fmla="*/ 55805 h 847528"/>
              <a:gd name="connsiteX24" fmla="*/ 6132068 w 8634799"/>
              <a:gd name="connsiteY24" fmla="*/ 131955 h 847528"/>
              <a:gd name="connsiteX25" fmla="*/ 5182195 w 8634799"/>
              <a:gd name="connsiteY25" fmla="*/ 201839 h 847528"/>
              <a:gd name="connsiteX26" fmla="*/ 3455905 w 8634799"/>
              <a:gd name="connsiteY26" fmla="*/ 193333 h 847528"/>
              <a:gd name="connsiteX27" fmla="*/ 2370177 w 8634799"/>
              <a:gd name="connsiteY27" fmla="*/ 65870 h 847528"/>
              <a:gd name="connsiteX28" fmla="*/ 578745 w 8634799"/>
              <a:gd name="connsiteY28" fmla="*/ 57364 h 847528"/>
              <a:gd name="connsiteX29" fmla="*/ 38923 w 8634799"/>
              <a:gd name="connsiteY29" fmla="*/ 66415 h 847528"/>
              <a:gd name="connsiteX0" fmla="*/ 38923 w 8634799"/>
              <a:gd name="connsiteY0" fmla="*/ 66415 h 847530"/>
              <a:gd name="connsiteX1" fmla="*/ 4765 w 8634799"/>
              <a:gd name="connsiteY1" fmla="*/ 139144 h 847530"/>
              <a:gd name="connsiteX2" fmla="*/ 16985 w 8634799"/>
              <a:gd name="connsiteY2" fmla="*/ 350379 h 847530"/>
              <a:gd name="connsiteX3" fmla="*/ 31647 w 8634799"/>
              <a:gd name="connsiteY3" fmla="*/ 609625 h 847530"/>
              <a:gd name="connsiteX4" fmla="*/ 43864 w 8634799"/>
              <a:gd name="connsiteY4" fmla="*/ 686441 h 847530"/>
              <a:gd name="connsiteX5" fmla="*/ 80207 w 8634799"/>
              <a:gd name="connsiteY5" fmla="*/ 846591 h 847530"/>
              <a:gd name="connsiteX6" fmla="*/ 937008 w 8634799"/>
              <a:gd name="connsiteY6" fmla="*/ 754148 h 847530"/>
              <a:gd name="connsiteX7" fmla="*/ 1631867 w 8634799"/>
              <a:gd name="connsiteY7" fmla="*/ 788136 h 847530"/>
              <a:gd name="connsiteX8" fmla="*/ 2087877 w 8634799"/>
              <a:gd name="connsiteY8" fmla="*/ 728648 h 847530"/>
              <a:gd name="connsiteX9" fmla="*/ 2565599 w 8634799"/>
              <a:gd name="connsiteY9" fmla="*/ 728648 h 847530"/>
              <a:gd name="connsiteX10" fmla="*/ 3336468 w 8634799"/>
              <a:gd name="connsiteY10" fmla="*/ 771142 h 847530"/>
              <a:gd name="connsiteX11" fmla="*/ 4215904 w 8634799"/>
              <a:gd name="connsiteY11" fmla="*/ 754148 h 847530"/>
              <a:gd name="connsiteX12" fmla="*/ 4845622 w 8634799"/>
              <a:gd name="connsiteY12" fmla="*/ 762654 h 847530"/>
              <a:gd name="connsiteX13" fmla="*/ 5681632 w 8634799"/>
              <a:gd name="connsiteY13" fmla="*/ 762654 h 847530"/>
              <a:gd name="connsiteX14" fmla="*/ 6745645 w 8634799"/>
              <a:gd name="connsiteY14" fmla="*/ 788154 h 847530"/>
              <a:gd name="connsiteX15" fmla="*/ 7494800 w 8634799"/>
              <a:gd name="connsiteY15" fmla="*/ 779648 h 847530"/>
              <a:gd name="connsiteX16" fmla="*/ 8026795 w 8634799"/>
              <a:gd name="connsiteY16" fmla="*/ 771142 h 847530"/>
              <a:gd name="connsiteX17" fmla="*/ 8504518 w 8634799"/>
              <a:gd name="connsiteY17" fmla="*/ 737154 h 847530"/>
              <a:gd name="connsiteX18" fmla="*/ 8634799 w 8634799"/>
              <a:gd name="connsiteY18" fmla="*/ 754148 h 847530"/>
              <a:gd name="connsiteX19" fmla="*/ 8634799 w 8634799"/>
              <a:gd name="connsiteY19" fmla="*/ 133791 h 847530"/>
              <a:gd name="connsiteX20" fmla="*/ 8450223 w 8634799"/>
              <a:gd name="connsiteY20" fmla="*/ 65870 h 847530"/>
              <a:gd name="connsiteX21" fmla="*/ 7635927 w 8634799"/>
              <a:gd name="connsiteY21" fmla="*/ 14889 h 847530"/>
              <a:gd name="connsiteX22" fmla="*/ 7049636 w 8634799"/>
              <a:gd name="connsiteY22" fmla="*/ 108364 h 847530"/>
              <a:gd name="connsiteX23" fmla="*/ 6342549 w 8634799"/>
              <a:gd name="connsiteY23" fmla="*/ 55805 h 847530"/>
              <a:gd name="connsiteX24" fmla="*/ 6132068 w 8634799"/>
              <a:gd name="connsiteY24" fmla="*/ 131955 h 847530"/>
              <a:gd name="connsiteX25" fmla="*/ 5182195 w 8634799"/>
              <a:gd name="connsiteY25" fmla="*/ 201839 h 847530"/>
              <a:gd name="connsiteX26" fmla="*/ 3455905 w 8634799"/>
              <a:gd name="connsiteY26" fmla="*/ 193333 h 847530"/>
              <a:gd name="connsiteX27" fmla="*/ 2370177 w 8634799"/>
              <a:gd name="connsiteY27" fmla="*/ 65870 h 847530"/>
              <a:gd name="connsiteX28" fmla="*/ 578745 w 8634799"/>
              <a:gd name="connsiteY28" fmla="*/ 57364 h 847530"/>
              <a:gd name="connsiteX29" fmla="*/ 38923 w 8634799"/>
              <a:gd name="connsiteY29" fmla="*/ 66415 h 847530"/>
              <a:gd name="connsiteX0" fmla="*/ 38923 w 8634799"/>
              <a:gd name="connsiteY0" fmla="*/ 66415 h 847528"/>
              <a:gd name="connsiteX1" fmla="*/ 4765 w 8634799"/>
              <a:gd name="connsiteY1" fmla="*/ 139144 h 847528"/>
              <a:gd name="connsiteX2" fmla="*/ 16985 w 8634799"/>
              <a:gd name="connsiteY2" fmla="*/ 350379 h 847528"/>
              <a:gd name="connsiteX3" fmla="*/ 31647 w 8634799"/>
              <a:gd name="connsiteY3" fmla="*/ 609625 h 847528"/>
              <a:gd name="connsiteX4" fmla="*/ 43864 w 8634799"/>
              <a:gd name="connsiteY4" fmla="*/ 686441 h 847528"/>
              <a:gd name="connsiteX5" fmla="*/ 80207 w 8634799"/>
              <a:gd name="connsiteY5" fmla="*/ 846591 h 847528"/>
              <a:gd name="connsiteX6" fmla="*/ 937008 w 8634799"/>
              <a:gd name="connsiteY6" fmla="*/ 754148 h 847528"/>
              <a:gd name="connsiteX7" fmla="*/ 1631867 w 8634799"/>
              <a:gd name="connsiteY7" fmla="*/ 788136 h 847528"/>
              <a:gd name="connsiteX8" fmla="*/ 2087877 w 8634799"/>
              <a:gd name="connsiteY8" fmla="*/ 728648 h 847528"/>
              <a:gd name="connsiteX9" fmla="*/ 2565599 w 8634799"/>
              <a:gd name="connsiteY9" fmla="*/ 728648 h 847528"/>
              <a:gd name="connsiteX10" fmla="*/ 3336468 w 8634799"/>
              <a:gd name="connsiteY10" fmla="*/ 771142 h 847528"/>
              <a:gd name="connsiteX11" fmla="*/ 4215904 w 8634799"/>
              <a:gd name="connsiteY11" fmla="*/ 754148 h 847528"/>
              <a:gd name="connsiteX12" fmla="*/ 4845622 w 8634799"/>
              <a:gd name="connsiteY12" fmla="*/ 762654 h 847528"/>
              <a:gd name="connsiteX13" fmla="*/ 5681632 w 8634799"/>
              <a:gd name="connsiteY13" fmla="*/ 762654 h 847528"/>
              <a:gd name="connsiteX14" fmla="*/ 6745645 w 8634799"/>
              <a:gd name="connsiteY14" fmla="*/ 788154 h 847528"/>
              <a:gd name="connsiteX15" fmla="*/ 7494800 w 8634799"/>
              <a:gd name="connsiteY15" fmla="*/ 779648 h 847528"/>
              <a:gd name="connsiteX16" fmla="*/ 8026795 w 8634799"/>
              <a:gd name="connsiteY16" fmla="*/ 771142 h 847528"/>
              <a:gd name="connsiteX17" fmla="*/ 8504518 w 8634799"/>
              <a:gd name="connsiteY17" fmla="*/ 737154 h 847528"/>
              <a:gd name="connsiteX18" fmla="*/ 8634799 w 8634799"/>
              <a:gd name="connsiteY18" fmla="*/ 754148 h 847528"/>
              <a:gd name="connsiteX19" fmla="*/ 8634799 w 8634799"/>
              <a:gd name="connsiteY19" fmla="*/ 133791 h 847528"/>
              <a:gd name="connsiteX20" fmla="*/ 8450223 w 8634799"/>
              <a:gd name="connsiteY20" fmla="*/ 65870 h 847528"/>
              <a:gd name="connsiteX21" fmla="*/ 7635927 w 8634799"/>
              <a:gd name="connsiteY21" fmla="*/ 14889 h 847528"/>
              <a:gd name="connsiteX22" fmla="*/ 7049636 w 8634799"/>
              <a:gd name="connsiteY22" fmla="*/ 108364 h 847528"/>
              <a:gd name="connsiteX23" fmla="*/ 6342549 w 8634799"/>
              <a:gd name="connsiteY23" fmla="*/ 55805 h 847528"/>
              <a:gd name="connsiteX24" fmla="*/ 5902209 w 8634799"/>
              <a:gd name="connsiteY24" fmla="*/ 158833 h 847528"/>
              <a:gd name="connsiteX25" fmla="*/ 5182195 w 8634799"/>
              <a:gd name="connsiteY25" fmla="*/ 201839 h 847528"/>
              <a:gd name="connsiteX26" fmla="*/ 3455905 w 8634799"/>
              <a:gd name="connsiteY26" fmla="*/ 193333 h 847528"/>
              <a:gd name="connsiteX27" fmla="*/ 2370177 w 8634799"/>
              <a:gd name="connsiteY27" fmla="*/ 65870 h 847528"/>
              <a:gd name="connsiteX28" fmla="*/ 578745 w 8634799"/>
              <a:gd name="connsiteY28" fmla="*/ 57364 h 847528"/>
              <a:gd name="connsiteX29" fmla="*/ 38923 w 8634799"/>
              <a:gd name="connsiteY29" fmla="*/ 66415 h 847528"/>
              <a:gd name="connsiteX0" fmla="*/ 38923 w 8634799"/>
              <a:gd name="connsiteY0" fmla="*/ 111866 h 892981"/>
              <a:gd name="connsiteX1" fmla="*/ 4765 w 8634799"/>
              <a:gd name="connsiteY1" fmla="*/ 184595 h 892981"/>
              <a:gd name="connsiteX2" fmla="*/ 16985 w 8634799"/>
              <a:gd name="connsiteY2" fmla="*/ 395830 h 892981"/>
              <a:gd name="connsiteX3" fmla="*/ 31647 w 8634799"/>
              <a:gd name="connsiteY3" fmla="*/ 655076 h 892981"/>
              <a:gd name="connsiteX4" fmla="*/ 43864 w 8634799"/>
              <a:gd name="connsiteY4" fmla="*/ 731892 h 892981"/>
              <a:gd name="connsiteX5" fmla="*/ 80207 w 8634799"/>
              <a:gd name="connsiteY5" fmla="*/ 892042 h 892981"/>
              <a:gd name="connsiteX6" fmla="*/ 937008 w 8634799"/>
              <a:gd name="connsiteY6" fmla="*/ 799599 h 892981"/>
              <a:gd name="connsiteX7" fmla="*/ 1631867 w 8634799"/>
              <a:gd name="connsiteY7" fmla="*/ 833587 h 892981"/>
              <a:gd name="connsiteX8" fmla="*/ 2087877 w 8634799"/>
              <a:gd name="connsiteY8" fmla="*/ 774099 h 892981"/>
              <a:gd name="connsiteX9" fmla="*/ 2565599 w 8634799"/>
              <a:gd name="connsiteY9" fmla="*/ 774099 h 892981"/>
              <a:gd name="connsiteX10" fmla="*/ 3336468 w 8634799"/>
              <a:gd name="connsiteY10" fmla="*/ 816593 h 892981"/>
              <a:gd name="connsiteX11" fmla="*/ 4215904 w 8634799"/>
              <a:gd name="connsiteY11" fmla="*/ 799599 h 892981"/>
              <a:gd name="connsiteX12" fmla="*/ 4845622 w 8634799"/>
              <a:gd name="connsiteY12" fmla="*/ 808105 h 892981"/>
              <a:gd name="connsiteX13" fmla="*/ 5681632 w 8634799"/>
              <a:gd name="connsiteY13" fmla="*/ 808105 h 892981"/>
              <a:gd name="connsiteX14" fmla="*/ 6745645 w 8634799"/>
              <a:gd name="connsiteY14" fmla="*/ 833605 h 892981"/>
              <a:gd name="connsiteX15" fmla="*/ 7494800 w 8634799"/>
              <a:gd name="connsiteY15" fmla="*/ 825099 h 892981"/>
              <a:gd name="connsiteX16" fmla="*/ 8026795 w 8634799"/>
              <a:gd name="connsiteY16" fmla="*/ 816593 h 892981"/>
              <a:gd name="connsiteX17" fmla="*/ 8504518 w 8634799"/>
              <a:gd name="connsiteY17" fmla="*/ 782605 h 892981"/>
              <a:gd name="connsiteX18" fmla="*/ 8634799 w 8634799"/>
              <a:gd name="connsiteY18" fmla="*/ 799599 h 892981"/>
              <a:gd name="connsiteX19" fmla="*/ 8634799 w 8634799"/>
              <a:gd name="connsiteY19" fmla="*/ 179242 h 892981"/>
              <a:gd name="connsiteX20" fmla="*/ 8450223 w 8634799"/>
              <a:gd name="connsiteY20" fmla="*/ 111321 h 892981"/>
              <a:gd name="connsiteX21" fmla="*/ 7635927 w 8634799"/>
              <a:gd name="connsiteY21" fmla="*/ 60340 h 892981"/>
              <a:gd name="connsiteX22" fmla="*/ 7049636 w 8634799"/>
              <a:gd name="connsiteY22" fmla="*/ 153815 h 892981"/>
              <a:gd name="connsiteX23" fmla="*/ 6342549 w 8634799"/>
              <a:gd name="connsiteY23" fmla="*/ 101256 h 892981"/>
              <a:gd name="connsiteX24" fmla="*/ 5902209 w 8634799"/>
              <a:gd name="connsiteY24" fmla="*/ 204284 h 892981"/>
              <a:gd name="connsiteX25" fmla="*/ 5182195 w 8634799"/>
              <a:gd name="connsiteY25" fmla="*/ 247290 h 892981"/>
              <a:gd name="connsiteX26" fmla="*/ 3469826 w 8634799"/>
              <a:gd name="connsiteY26" fmla="*/ 5421 h 892981"/>
              <a:gd name="connsiteX27" fmla="*/ 2370177 w 8634799"/>
              <a:gd name="connsiteY27" fmla="*/ 111321 h 892981"/>
              <a:gd name="connsiteX28" fmla="*/ 578745 w 8634799"/>
              <a:gd name="connsiteY28" fmla="*/ 102815 h 892981"/>
              <a:gd name="connsiteX29" fmla="*/ 38923 w 8634799"/>
              <a:gd name="connsiteY29" fmla="*/ 111866 h 892981"/>
              <a:gd name="connsiteX0" fmla="*/ 38923 w 8634799"/>
              <a:gd name="connsiteY0" fmla="*/ 135210 h 916324"/>
              <a:gd name="connsiteX1" fmla="*/ 4765 w 8634799"/>
              <a:gd name="connsiteY1" fmla="*/ 207939 h 916324"/>
              <a:gd name="connsiteX2" fmla="*/ 16985 w 8634799"/>
              <a:gd name="connsiteY2" fmla="*/ 419174 h 916324"/>
              <a:gd name="connsiteX3" fmla="*/ 31647 w 8634799"/>
              <a:gd name="connsiteY3" fmla="*/ 678420 h 916324"/>
              <a:gd name="connsiteX4" fmla="*/ 43864 w 8634799"/>
              <a:gd name="connsiteY4" fmla="*/ 755236 h 916324"/>
              <a:gd name="connsiteX5" fmla="*/ 80207 w 8634799"/>
              <a:gd name="connsiteY5" fmla="*/ 915386 h 916324"/>
              <a:gd name="connsiteX6" fmla="*/ 937008 w 8634799"/>
              <a:gd name="connsiteY6" fmla="*/ 822943 h 916324"/>
              <a:gd name="connsiteX7" fmla="*/ 1631867 w 8634799"/>
              <a:gd name="connsiteY7" fmla="*/ 856931 h 916324"/>
              <a:gd name="connsiteX8" fmla="*/ 2087877 w 8634799"/>
              <a:gd name="connsiteY8" fmla="*/ 797443 h 916324"/>
              <a:gd name="connsiteX9" fmla="*/ 2565599 w 8634799"/>
              <a:gd name="connsiteY9" fmla="*/ 797443 h 916324"/>
              <a:gd name="connsiteX10" fmla="*/ 3336468 w 8634799"/>
              <a:gd name="connsiteY10" fmla="*/ 839937 h 916324"/>
              <a:gd name="connsiteX11" fmla="*/ 4215904 w 8634799"/>
              <a:gd name="connsiteY11" fmla="*/ 822943 h 916324"/>
              <a:gd name="connsiteX12" fmla="*/ 4845622 w 8634799"/>
              <a:gd name="connsiteY12" fmla="*/ 831449 h 916324"/>
              <a:gd name="connsiteX13" fmla="*/ 5681632 w 8634799"/>
              <a:gd name="connsiteY13" fmla="*/ 831449 h 916324"/>
              <a:gd name="connsiteX14" fmla="*/ 6745645 w 8634799"/>
              <a:gd name="connsiteY14" fmla="*/ 856949 h 916324"/>
              <a:gd name="connsiteX15" fmla="*/ 7494800 w 8634799"/>
              <a:gd name="connsiteY15" fmla="*/ 848443 h 916324"/>
              <a:gd name="connsiteX16" fmla="*/ 8026795 w 8634799"/>
              <a:gd name="connsiteY16" fmla="*/ 839937 h 916324"/>
              <a:gd name="connsiteX17" fmla="*/ 8504518 w 8634799"/>
              <a:gd name="connsiteY17" fmla="*/ 805949 h 916324"/>
              <a:gd name="connsiteX18" fmla="*/ 8634799 w 8634799"/>
              <a:gd name="connsiteY18" fmla="*/ 822943 h 916324"/>
              <a:gd name="connsiteX19" fmla="*/ 8634799 w 8634799"/>
              <a:gd name="connsiteY19" fmla="*/ 202586 h 916324"/>
              <a:gd name="connsiteX20" fmla="*/ 8450223 w 8634799"/>
              <a:gd name="connsiteY20" fmla="*/ 134665 h 916324"/>
              <a:gd name="connsiteX21" fmla="*/ 7635927 w 8634799"/>
              <a:gd name="connsiteY21" fmla="*/ 83684 h 916324"/>
              <a:gd name="connsiteX22" fmla="*/ 7049636 w 8634799"/>
              <a:gd name="connsiteY22" fmla="*/ 177159 h 916324"/>
              <a:gd name="connsiteX23" fmla="*/ 6342549 w 8634799"/>
              <a:gd name="connsiteY23" fmla="*/ 124600 h 916324"/>
              <a:gd name="connsiteX24" fmla="*/ 5902209 w 8634799"/>
              <a:gd name="connsiteY24" fmla="*/ 227628 h 916324"/>
              <a:gd name="connsiteX25" fmla="*/ 5182195 w 8634799"/>
              <a:gd name="connsiteY25" fmla="*/ 270634 h 916324"/>
              <a:gd name="connsiteX26" fmla="*/ 3469826 w 8634799"/>
              <a:gd name="connsiteY26" fmla="*/ 28765 h 916324"/>
              <a:gd name="connsiteX27" fmla="*/ 2370177 w 8634799"/>
              <a:gd name="connsiteY27" fmla="*/ 134665 h 916324"/>
              <a:gd name="connsiteX28" fmla="*/ 578745 w 8634799"/>
              <a:gd name="connsiteY28" fmla="*/ 126159 h 916324"/>
              <a:gd name="connsiteX29" fmla="*/ 38923 w 8634799"/>
              <a:gd name="connsiteY29" fmla="*/ 135210 h 916324"/>
              <a:gd name="connsiteX0" fmla="*/ 38923 w 8634799"/>
              <a:gd name="connsiteY0" fmla="*/ 128131 h 909245"/>
              <a:gd name="connsiteX1" fmla="*/ 4765 w 8634799"/>
              <a:gd name="connsiteY1" fmla="*/ 200860 h 909245"/>
              <a:gd name="connsiteX2" fmla="*/ 16985 w 8634799"/>
              <a:gd name="connsiteY2" fmla="*/ 412095 h 909245"/>
              <a:gd name="connsiteX3" fmla="*/ 31647 w 8634799"/>
              <a:gd name="connsiteY3" fmla="*/ 671341 h 909245"/>
              <a:gd name="connsiteX4" fmla="*/ 43864 w 8634799"/>
              <a:gd name="connsiteY4" fmla="*/ 748157 h 909245"/>
              <a:gd name="connsiteX5" fmla="*/ 80207 w 8634799"/>
              <a:gd name="connsiteY5" fmla="*/ 908307 h 909245"/>
              <a:gd name="connsiteX6" fmla="*/ 937008 w 8634799"/>
              <a:gd name="connsiteY6" fmla="*/ 815864 h 909245"/>
              <a:gd name="connsiteX7" fmla="*/ 1631867 w 8634799"/>
              <a:gd name="connsiteY7" fmla="*/ 849852 h 909245"/>
              <a:gd name="connsiteX8" fmla="*/ 2087877 w 8634799"/>
              <a:gd name="connsiteY8" fmla="*/ 790364 h 909245"/>
              <a:gd name="connsiteX9" fmla="*/ 2565599 w 8634799"/>
              <a:gd name="connsiteY9" fmla="*/ 790364 h 909245"/>
              <a:gd name="connsiteX10" fmla="*/ 3336468 w 8634799"/>
              <a:gd name="connsiteY10" fmla="*/ 832858 h 909245"/>
              <a:gd name="connsiteX11" fmla="*/ 4215904 w 8634799"/>
              <a:gd name="connsiteY11" fmla="*/ 815864 h 909245"/>
              <a:gd name="connsiteX12" fmla="*/ 4845622 w 8634799"/>
              <a:gd name="connsiteY12" fmla="*/ 824370 h 909245"/>
              <a:gd name="connsiteX13" fmla="*/ 5681632 w 8634799"/>
              <a:gd name="connsiteY13" fmla="*/ 824370 h 909245"/>
              <a:gd name="connsiteX14" fmla="*/ 6745645 w 8634799"/>
              <a:gd name="connsiteY14" fmla="*/ 849870 h 909245"/>
              <a:gd name="connsiteX15" fmla="*/ 7494800 w 8634799"/>
              <a:gd name="connsiteY15" fmla="*/ 841364 h 909245"/>
              <a:gd name="connsiteX16" fmla="*/ 8026795 w 8634799"/>
              <a:gd name="connsiteY16" fmla="*/ 832858 h 909245"/>
              <a:gd name="connsiteX17" fmla="*/ 8504518 w 8634799"/>
              <a:gd name="connsiteY17" fmla="*/ 798870 h 909245"/>
              <a:gd name="connsiteX18" fmla="*/ 8634799 w 8634799"/>
              <a:gd name="connsiteY18" fmla="*/ 815864 h 909245"/>
              <a:gd name="connsiteX19" fmla="*/ 8634799 w 8634799"/>
              <a:gd name="connsiteY19" fmla="*/ 195507 h 909245"/>
              <a:gd name="connsiteX20" fmla="*/ 8450223 w 8634799"/>
              <a:gd name="connsiteY20" fmla="*/ 127586 h 909245"/>
              <a:gd name="connsiteX21" fmla="*/ 7635927 w 8634799"/>
              <a:gd name="connsiteY21" fmla="*/ 76605 h 909245"/>
              <a:gd name="connsiteX22" fmla="*/ 7049636 w 8634799"/>
              <a:gd name="connsiteY22" fmla="*/ 170080 h 909245"/>
              <a:gd name="connsiteX23" fmla="*/ 6342549 w 8634799"/>
              <a:gd name="connsiteY23" fmla="*/ 117521 h 909245"/>
              <a:gd name="connsiteX24" fmla="*/ 5902209 w 8634799"/>
              <a:gd name="connsiteY24" fmla="*/ 220549 h 909245"/>
              <a:gd name="connsiteX25" fmla="*/ 5182195 w 8634799"/>
              <a:gd name="connsiteY25" fmla="*/ 263555 h 909245"/>
              <a:gd name="connsiteX26" fmla="*/ 3469826 w 8634799"/>
              <a:gd name="connsiteY26" fmla="*/ 21686 h 909245"/>
              <a:gd name="connsiteX27" fmla="*/ 2370177 w 8634799"/>
              <a:gd name="connsiteY27" fmla="*/ 127586 h 909245"/>
              <a:gd name="connsiteX28" fmla="*/ 578745 w 8634799"/>
              <a:gd name="connsiteY28" fmla="*/ 119080 h 909245"/>
              <a:gd name="connsiteX29" fmla="*/ 38923 w 8634799"/>
              <a:gd name="connsiteY29" fmla="*/ 128131 h 909245"/>
              <a:gd name="connsiteX0" fmla="*/ 38923 w 8634799"/>
              <a:gd name="connsiteY0" fmla="*/ 134331 h 915445"/>
              <a:gd name="connsiteX1" fmla="*/ 4765 w 8634799"/>
              <a:gd name="connsiteY1" fmla="*/ 207060 h 915445"/>
              <a:gd name="connsiteX2" fmla="*/ 16985 w 8634799"/>
              <a:gd name="connsiteY2" fmla="*/ 418295 h 915445"/>
              <a:gd name="connsiteX3" fmla="*/ 31647 w 8634799"/>
              <a:gd name="connsiteY3" fmla="*/ 677541 h 915445"/>
              <a:gd name="connsiteX4" fmla="*/ 43864 w 8634799"/>
              <a:gd name="connsiteY4" fmla="*/ 754357 h 915445"/>
              <a:gd name="connsiteX5" fmla="*/ 80207 w 8634799"/>
              <a:gd name="connsiteY5" fmla="*/ 914507 h 915445"/>
              <a:gd name="connsiteX6" fmla="*/ 937008 w 8634799"/>
              <a:gd name="connsiteY6" fmla="*/ 822064 h 915445"/>
              <a:gd name="connsiteX7" fmla="*/ 1631867 w 8634799"/>
              <a:gd name="connsiteY7" fmla="*/ 856052 h 915445"/>
              <a:gd name="connsiteX8" fmla="*/ 2087877 w 8634799"/>
              <a:gd name="connsiteY8" fmla="*/ 796564 h 915445"/>
              <a:gd name="connsiteX9" fmla="*/ 2565599 w 8634799"/>
              <a:gd name="connsiteY9" fmla="*/ 796564 h 915445"/>
              <a:gd name="connsiteX10" fmla="*/ 3336468 w 8634799"/>
              <a:gd name="connsiteY10" fmla="*/ 839058 h 915445"/>
              <a:gd name="connsiteX11" fmla="*/ 4215904 w 8634799"/>
              <a:gd name="connsiteY11" fmla="*/ 822064 h 915445"/>
              <a:gd name="connsiteX12" fmla="*/ 4845622 w 8634799"/>
              <a:gd name="connsiteY12" fmla="*/ 830570 h 915445"/>
              <a:gd name="connsiteX13" fmla="*/ 5681632 w 8634799"/>
              <a:gd name="connsiteY13" fmla="*/ 830570 h 915445"/>
              <a:gd name="connsiteX14" fmla="*/ 6745645 w 8634799"/>
              <a:gd name="connsiteY14" fmla="*/ 856070 h 915445"/>
              <a:gd name="connsiteX15" fmla="*/ 7494800 w 8634799"/>
              <a:gd name="connsiteY15" fmla="*/ 847564 h 915445"/>
              <a:gd name="connsiteX16" fmla="*/ 8026795 w 8634799"/>
              <a:gd name="connsiteY16" fmla="*/ 839058 h 915445"/>
              <a:gd name="connsiteX17" fmla="*/ 8504518 w 8634799"/>
              <a:gd name="connsiteY17" fmla="*/ 805070 h 915445"/>
              <a:gd name="connsiteX18" fmla="*/ 8634799 w 8634799"/>
              <a:gd name="connsiteY18" fmla="*/ 822064 h 915445"/>
              <a:gd name="connsiteX19" fmla="*/ 8634799 w 8634799"/>
              <a:gd name="connsiteY19" fmla="*/ 201707 h 915445"/>
              <a:gd name="connsiteX20" fmla="*/ 8450223 w 8634799"/>
              <a:gd name="connsiteY20" fmla="*/ 133786 h 915445"/>
              <a:gd name="connsiteX21" fmla="*/ 7635927 w 8634799"/>
              <a:gd name="connsiteY21" fmla="*/ 82805 h 915445"/>
              <a:gd name="connsiteX22" fmla="*/ 7049636 w 8634799"/>
              <a:gd name="connsiteY22" fmla="*/ 176280 h 915445"/>
              <a:gd name="connsiteX23" fmla="*/ 6342549 w 8634799"/>
              <a:gd name="connsiteY23" fmla="*/ 123721 h 915445"/>
              <a:gd name="connsiteX24" fmla="*/ 5902209 w 8634799"/>
              <a:gd name="connsiteY24" fmla="*/ 226749 h 915445"/>
              <a:gd name="connsiteX25" fmla="*/ 5182195 w 8634799"/>
              <a:gd name="connsiteY25" fmla="*/ 269755 h 915445"/>
              <a:gd name="connsiteX26" fmla="*/ 3618314 w 8634799"/>
              <a:gd name="connsiteY26" fmla="*/ 21218 h 915445"/>
              <a:gd name="connsiteX27" fmla="*/ 2370177 w 8634799"/>
              <a:gd name="connsiteY27" fmla="*/ 133786 h 915445"/>
              <a:gd name="connsiteX28" fmla="*/ 578745 w 8634799"/>
              <a:gd name="connsiteY28" fmla="*/ 125280 h 915445"/>
              <a:gd name="connsiteX29" fmla="*/ 38923 w 8634799"/>
              <a:gd name="connsiteY29" fmla="*/ 134331 h 915445"/>
              <a:gd name="connsiteX0" fmla="*/ 38923 w 8634799"/>
              <a:gd name="connsiteY0" fmla="*/ 153045 h 934159"/>
              <a:gd name="connsiteX1" fmla="*/ 4765 w 8634799"/>
              <a:gd name="connsiteY1" fmla="*/ 225774 h 934159"/>
              <a:gd name="connsiteX2" fmla="*/ 16985 w 8634799"/>
              <a:gd name="connsiteY2" fmla="*/ 437009 h 934159"/>
              <a:gd name="connsiteX3" fmla="*/ 31647 w 8634799"/>
              <a:gd name="connsiteY3" fmla="*/ 696255 h 934159"/>
              <a:gd name="connsiteX4" fmla="*/ 43864 w 8634799"/>
              <a:gd name="connsiteY4" fmla="*/ 773071 h 934159"/>
              <a:gd name="connsiteX5" fmla="*/ 80207 w 8634799"/>
              <a:gd name="connsiteY5" fmla="*/ 933221 h 934159"/>
              <a:gd name="connsiteX6" fmla="*/ 937008 w 8634799"/>
              <a:gd name="connsiteY6" fmla="*/ 840778 h 934159"/>
              <a:gd name="connsiteX7" fmla="*/ 1631867 w 8634799"/>
              <a:gd name="connsiteY7" fmla="*/ 874766 h 934159"/>
              <a:gd name="connsiteX8" fmla="*/ 2087877 w 8634799"/>
              <a:gd name="connsiteY8" fmla="*/ 815278 h 934159"/>
              <a:gd name="connsiteX9" fmla="*/ 2565599 w 8634799"/>
              <a:gd name="connsiteY9" fmla="*/ 815278 h 934159"/>
              <a:gd name="connsiteX10" fmla="*/ 3336468 w 8634799"/>
              <a:gd name="connsiteY10" fmla="*/ 857772 h 934159"/>
              <a:gd name="connsiteX11" fmla="*/ 4215904 w 8634799"/>
              <a:gd name="connsiteY11" fmla="*/ 840778 h 934159"/>
              <a:gd name="connsiteX12" fmla="*/ 4845622 w 8634799"/>
              <a:gd name="connsiteY12" fmla="*/ 849284 h 934159"/>
              <a:gd name="connsiteX13" fmla="*/ 5681632 w 8634799"/>
              <a:gd name="connsiteY13" fmla="*/ 849284 h 934159"/>
              <a:gd name="connsiteX14" fmla="*/ 6745645 w 8634799"/>
              <a:gd name="connsiteY14" fmla="*/ 874784 h 934159"/>
              <a:gd name="connsiteX15" fmla="*/ 7494800 w 8634799"/>
              <a:gd name="connsiteY15" fmla="*/ 866278 h 934159"/>
              <a:gd name="connsiteX16" fmla="*/ 8026795 w 8634799"/>
              <a:gd name="connsiteY16" fmla="*/ 857772 h 934159"/>
              <a:gd name="connsiteX17" fmla="*/ 8504518 w 8634799"/>
              <a:gd name="connsiteY17" fmla="*/ 823784 h 934159"/>
              <a:gd name="connsiteX18" fmla="*/ 8634799 w 8634799"/>
              <a:gd name="connsiteY18" fmla="*/ 840778 h 934159"/>
              <a:gd name="connsiteX19" fmla="*/ 8634799 w 8634799"/>
              <a:gd name="connsiteY19" fmla="*/ 220421 h 934159"/>
              <a:gd name="connsiteX20" fmla="*/ 8450223 w 8634799"/>
              <a:gd name="connsiteY20" fmla="*/ 152500 h 934159"/>
              <a:gd name="connsiteX21" fmla="*/ 7635927 w 8634799"/>
              <a:gd name="connsiteY21" fmla="*/ 101519 h 934159"/>
              <a:gd name="connsiteX22" fmla="*/ 7049636 w 8634799"/>
              <a:gd name="connsiteY22" fmla="*/ 194994 h 934159"/>
              <a:gd name="connsiteX23" fmla="*/ 6342549 w 8634799"/>
              <a:gd name="connsiteY23" fmla="*/ 142435 h 934159"/>
              <a:gd name="connsiteX24" fmla="*/ 5902209 w 8634799"/>
              <a:gd name="connsiteY24" fmla="*/ 245463 h 934159"/>
              <a:gd name="connsiteX25" fmla="*/ 5182195 w 8634799"/>
              <a:gd name="connsiteY25" fmla="*/ 288469 h 934159"/>
              <a:gd name="connsiteX26" fmla="*/ 3655437 w 8634799"/>
              <a:gd name="connsiteY26" fmla="*/ 19929 h 934159"/>
              <a:gd name="connsiteX27" fmla="*/ 2370177 w 8634799"/>
              <a:gd name="connsiteY27" fmla="*/ 152500 h 934159"/>
              <a:gd name="connsiteX28" fmla="*/ 578745 w 8634799"/>
              <a:gd name="connsiteY28" fmla="*/ 143994 h 934159"/>
              <a:gd name="connsiteX29" fmla="*/ 38923 w 8634799"/>
              <a:gd name="connsiteY29" fmla="*/ 153045 h 934159"/>
              <a:gd name="connsiteX0" fmla="*/ 38923 w 8634799"/>
              <a:gd name="connsiteY0" fmla="*/ 203294 h 984408"/>
              <a:gd name="connsiteX1" fmla="*/ 4765 w 8634799"/>
              <a:gd name="connsiteY1" fmla="*/ 276023 h 984408"/>
              <a:gd name="connsiteX2" fmla="*/ 16985 w 8634799"/>
              <a:gd name="connsiteY2" fmla="*/ 487258 h 984408"/>
              <a:gd name="connsiteX3" fmla="*/ 31647 w 8634799"/>
              <a:gd name="connsiteY3" fmla="*/ 746504 h 984408"/>
              <a:gd name="connsiteX4" fmla="*/ 43864 w 8634799"/>
              <a:gd name="connsiteY4" fmla="*/ 823320 h 984408"/>
              <a:gd name="connsiteX5" fmla="*/ 80207 w 8634799"/>
              <a:gd name="connsiteY5" fmla="*/ 983470 h 984408"/>
              <a:gd name="connsiteX6" fmla="*/ 937008 w 8634799"/>
              <a:gd name="connsiteY6" fmla="*/ 891027 h 984408"/>
              <a:gd name="connsiteX7" fmla="*/ 1631867 w 8634799"/>
              <a:gd name="connsiteY7" fmla="*/ 925015 h 984408"/>
              <a:gd name="connsiteX8" fmla="*/ 2087877 w 8634799"/>
              <a:gd name="connsiteY8" fmla="*/ 865527 h 984408"/>
              <a:gd name="connsiteX9" fmla="*/ 2565599 w 8634799"/>
              <a:gd name="connsiteY9" fmla="*/ 865527 h 984408"/>
              <a:gd name="connsiteX10" fmla="*/ 3336468 w 8634799"/>
              <a:gd name="connsiteY10" fmla="*/ 908021 h 984408"/>
              <a:gd name="connsiteX11" fmla="*/ 4215904 w 8634799"/>
              <a:gd name="connsiteY11" fmla="*/ 891027 h 984408"/>
              <a:gd name="connsiteX12" fmla="*/ 4845622 w 8634799"/>
              <a:gd name="connsiteY12" fmla="*/ 899533 h 984408"/>
              <a:gd name="connsiteX13" fmla="*/ 5681632 w 8634799"/>
              <a:gd name="connsiteY13" fmla="*/ 899533 h 984408"/>
              <a:gd name="connsiteX14" fmla="*/ 6745645 w 8634799"/>
              <a:gd name="connsiteY14" fmla="*/ 925033 h 984408"/>
              <a:gd name="connsiteX15" fmla="*/ 7494800 w 8634799"/>
              <a:gd name="connsiteY15" fmla="*/ 916527 h 984408"/>
              <a:gd name="connsiteX16" fmla="*/ 8026795 w 8634799"/>
              <a:gd name="connsiteY16" fmla="*/ 908021 h 984408"/>
              <a:gd name="connsiteX17" fmla="*/ 8504518 w 8634799"/>
              <a:gd name="connsiteY17" fmla="*/ 874033 h 984408"/>
              <a:gd name="connsiteX18" fmla="*/ 8634799 w 8634799"/>
              <a:gd name="connsiteY18" fmla="*/ 891027 h 984408"/>
              <a:gd name="connsiteX19" fmla="*/ 8634799 w 8634799"/>
              <a:gd name="connsiteY19" fmla="*/ 270670 h 984408"/>
              <a:gd name="connsiteX20" fmla="*/ 8450223 w 8634799"/>
              <a:gd name="connsiteY20" fmla="*/ 202749 h 984408"/>
              <a:gd name="connsiteX21" fmla="*/ 7635927 w 8634799"/>
              <a:gd name="connsiteY21" fmla="*/ 151768 h 984408"/>
              <a:gd name="connsiteX22" fmla="*/ 7049636 w 8634799"/>
              <a:gd name="connsiteY22" fmla="*/ 245243 h 984408"/>
              <a:gd name="connsiteX23" fmla="*/ 6342549 w 8634799"/>
              <a:gd name="connsiteY23" fmla="*/ 192684 h 984408"/>
              <a:gd name="connsiteX24" fmla="*/ 5902209 w 8634799"/>
              <a:gd name="connsiteY24" fmla="*/ 295712 h 984408"/>
              <a:gd name="connsiteX25" fmla="*/ 5182195 w 8634799"/>
              <a:gd name="connsiteY25" fmla="*/ 338718 h 984408"/>
              <a:gd name="connsiteX26" fmla="*/ 3655437 w 8634799"/>
              <a:gd name="connsiteY26" fmla="*/ 70178 h 984408"/>
              <a:gd name="connsiteX27" fmla="*/ 2370177 w 8634799"/>
              <a:gd name="connsiteY27" fmla="*/ 202749 h 984408"/>
              <a:gd name="connsiteX28" fmla="*/ 578745 w 8634799"/>
              <a:gd name="connsiteY28" fmla="*/ 194243 h 984408"/>
              <a:gd name="connsiteX29" fmla="*/ 38923 w 8634799"/>
              <a:gd name="connsiteY29" fmla="*/ 203294 h 984408"/>
              <a:gd name="connsiteX0" fmla="*/ 38923 w 8634799"/>
              <a:gd name="connsiteY0" fmla="*/ 146213 h 927327"/>
              <a:gd name="connsiteX1" fmla="*/ 4765 w 8634799"/>
              <a:gd name="connsiteY1" fmla="*/ 218942 h 927327"/>
              <a:gd name="connsiteX2" fmla="*/ 16985 w 8634799"/>
              <a:gd name="connsiteY2" fmla="*/ 430177 h 927327"/>
              <a:gd name="connsiteX3" fmla="*/ 31647 w 8634799"/>
              <a:gd name="connsiteY3" fmla="*/ 689423 h 927327"/>
              <a:gd name="connsiteX4" fmla="*/ 43864 w 8634799"/>
              <a:gd name="connsiteY4" fmla="*/ 766239 h 927327"/>
              <a:gd name="connsiteX5" fmla="*/ 80207 w 8634799"/>
              <a:gd name="connsiteY5" fmla="*/ 926389 h 927327"/>
              <a:gd name="connsiteX6" fmla="*/ 937008 w 8634799"/>
              <a:gd name="connsiteY6" fmla="*/ 833946 h 927327"/>
              <a:gd name="connsiteX7" fmla="*/ 1631867 w 8634799"/>
              <a:gd name="connsiteY7" fmla="*/ 867934 h 927327"/>
              <a:gd name="connsiteX8" fmla="*/ 2087877 w 8634799"/>
              <a:gd name="connsiteY8" fmla="*/ 808446 h 927327"/>
              <a:gd name="connsiteX9" fmla="*/ 2565599 w 8634799"/>
              <a:gd name="connsiteY9" fmla="*/ 808446 h 927327"/>
              <a:gd name="connsiteX10" fmla="*/ 3336468 w 8634799"/>
              <a:gd name="connsiteY10" fmla="*/ 850940 h 927327"/>
              <a:gd name="connsiteX11" fmla="*/ 4215904 w 8634799"/>
              <a:gd name="connsiteY11" fmla="*/ 833946 h 927327"/>
              <a:gd name="connsiteX12" fmla="*/ 4845622 w 8634799"/>
              <a:gd name="connsiteY12" fmla="*/ 842452 h 927327"/>
              <a:gd name="connsiteX13" fmla="*/ 5681632 w 8634799"/>
              <a:gd name="connsiteY13" fmla="*/ 842452 h 927327"/>
              <a:gd name="connsiteX14" fmla="*/ 6745645 w 8634799"/>
              <a:gd name="connsiteY14" fmla="*/ 867952 h 927327"/>
              <a:gd name="connsiteX15" fmla="*/ 7494800 w 8634799"/>
              <a:gd name="connsiteY15" fmla="*/ 859446 h 927327"/>
              <a:gd name="connsiteX16" fmla="*/ 8026795 w 8634799"/>
              <a:gd name="connsiteY16" fmla="*/ 850940 h 927327"/>
              <a:gd name="connsiteX17" fmla="*/ 8504518 w 8634799"/>
              <a:gd name="connsiteY17" fmla="*/ 816952 h 927327"/>
              <a:gd name="connsiteX18" fmla="*/ 8634799 w 8634799"/>
              <a:gd name="connsiteY18" fmla="*/ 833946 h 927327"/>
              <a:gd name="connsiteX19" fmla="*/ 8634799 w 8634799"/>
              <a:gd name="connsiteY19" fmla="*/ 213589 h 927327"/>
              <a:gd name="connsiteX20" fmla="*/ 8450223 w 8634799"/>
              <a:gd name="connsiteY20" fmla="*/ 145668 h 927327"/>
              <a:gd name="connsiteX21" fmla="*/ 7635927 w 8634799"/>
              <a:gd name="connsiteY21" fmla="*/ 94687 h 927327"/>
              <a:gd name="connsiteX22" fmla="*/ 7049636 w 8634799"/>
              <a:gd name="connsiteY22" fmla="*/ 188162 h 927327"/>
              <a:gd name="connsiteX23" fmla="*/ 6342549 w 8634799"/>
              <a:gd name="connsiteY23" fmla="*/ 135603 h 927327"/>
              <a:gd name="connsiteX24" fmla="*/ 5902209 w 8634799"/>
              <a:gd name="connsiteY24" fmla="*/ 238631 h 927327"/>
              <a:gd name="connsiteX25" fmla="*/ 5182195 w 8634799"/>
              <a:gd name="connsiteY25" fmla="*/ 281637 h 927327"/>
              <a:gd name="connsiteX26" fmla="*/ 3822487 w 8634799"/>
              <a:gd name="connsiteY26" fmla="*/ 79772 h 927327"/>
              <a:gd name="connsiteX27" fmla="*/ 2370177 w 8634799"/>
              <a:gd name="connsiteY27" fmla="*/ 145668 h 927327"/>
              <a:gd name="connsiteX28" fmla="*/ 578745 w 8634799"/>
              <a:gd name="connsiteY28" fmla="*/ 137162 h 927327"/>
              <a:gd name="connsiteX29" fmla="*/ 38923 w 8634799"/>
              <a:gd name="connsiteY29" fmla="*/ 146213 h 927327"/>
              <a:gd name="connsiteX0" fmla="*/ 38923 w 8634799"/>
              <a:gd name="connsiteY0" fmla="*/ 157240 h 938354"/>
              <a:gd name="connsiteX1" fmla="*/ 4765 w 8634799"/>
              <a:gd name="connsiteY1" fmla="*/ 229969 h 938354"/>
              <a:gd name="connsiteX2" fmla="*/ 16985 w 8634799"/>
              <a:gd name="connsiteY2" fmla="*/ 441204 h 938354"/>
              <a:gd name="connsiteX3" fmla="*/ 31647 w 8634799"/>
              <a:gd name="connsiteY3" fmla="*/ 700450 h 938354"/>
              <a:gd name="connsiteX4" fmla="*/ 43864 w 8634799"/>
              <a:gd name="connsiteY4" fmla="*/ 777266 h 938354"/>
              <a:gd name="connsiteX5" fmla="*/ 80207 w 8634799"/>
              <a:gd name="connsiteY5" fmla="*/ 937416 h 938354"/>
              <a:gd name="connsiteX6" fmla="*/ 937008 w 8634799"/>
              <a:gd name="connsiteY6" fmla="*/ 844973 h 938354"/>
              <a:gd name="connsiteX7" fmla="*/ 1631867 w 8634799"/>
              <a:gd name="connsiteY7" fmla="*/ 878961 h 938354"/>
              <a:gd name="connsiteX8" fmla="*/ 2087877 w 8634799"/>
              <a:gd name="connsiteY8" fmla="*/ 819473 h 938354"/>
              <a:gd name="connsiteX9" fmla="*/ 2565599 w 8634799"/>
              <a:gd name="connsiteY9" fmla="*/ 819473 h 938354"/>
              <a:gd name="connsiteX10" fmla="*/ 3336468 w 8634799"/>
              <a:gd name="connsiteY10" fmla="*/ 861967 h 938354"/>
              <a:gd name="connsiteX11" fmla="*/ 4215904 w 8634799"/>
              <a:gd name="connsiteY11" fmla="*/ 844973 h 938354"/>
              <a:gd name="connsiteX12" fmla="*/ 4845622 w 8634799"/>
              <a:gd name="connsiteY12" fmla="*/ 853479 h 938354"/>
              <a:gd name="connsiteX13" fmla="*/ 5681632 w 8634799"/>
              <a:gd name="connsiteY13" fmla="*/ 853479 h 938354"/>
              <a:gd name="connsiteX14" fmla="*/ 6745645 w 8634799"/>
              <a:gd name="connsiteY14" fmla="*/ 878979 h 938354"/>
              <a:gd name="connsiteX15" fmla="*/ 7494800 w 8634799"/>
              <a:gd name="connsiteY15" fmla="*/ 870473 h 938354"/>
              <a:gd name="connsiteX16" fmla="*/ 8026795 w 8634799"/>
              <a:gd name="connsiteY16" fmla="*/ 861967 h 938354"/>
              <a:gd name="connsiteX17" fmla="*/ 8504518 w 8634799"/>
              <a:gd name="connsiteY17" fmla="*/ 827979 h 938354"/>
              <a:gd name="connsiteX18" fmla="*/ 8634799 w 8634799"/>
              <a:gd name="connsiteY18" fmla="*/ 844973 h 938354"/>
              <a:gd name="connsiteX19" fmla="*/ 8634799 w 8634799"/>
              <a:gd name="connsiteY19" fmla="*/ 224616 h 938354"/>
              <a:gd name="connsiteX20" fmla="*/ 8450223 w 8634799"/>
              <a:gd name="connsiteY20" fmla="*/ 156695 h 938354"/>
              <a:gd name="connsiteX21" fmla="*/ 7635927 w 8634799"/>
              <a:gd name="connsiteY21" fmla="*/ 105714 h 938354"/>
              <a:gd name="connsiteX22" fmla="*/ 7049636 w 8634799"/>
              <a:gd name="connsiteY22" fmla="*/ 199189 h 938354"/>
              <a:gd name="connsiteX23" fmla="*/ 6342549 w 8634799"/>
              <a:gd name="connsiteY23" fmla="*/ 146630 h 938354"/>
              <a:gd name="connsiteX24" fmla="*/ 5902209 w 8634799"/>
              <a:gd name="connsiteY24" fmla="*/ 249658 h 938354"/>
              <a:gd name="connsiteX25" fmla="*/ 5182195 w 8634799"/>
              <a:gd name="connsiteY25" fmla="*/ 292664 h 938354"/>
              <a:gd name="connsiteX26" fmla="*/ 3822487 w 8634799"/>
              <a:gd name="connsiteY26" fmla="*/ 90799 h 938354"/>
              <a:gd name="connsiteX27" fmla="*/ 2370177 w 8634799"/>
              <a:gd name="connsiteY27" fmla="*/ 156695 h 938354"/>
              <a:gd name="connsiteX28" fmla="*/ 578745 w 8634799"/>
              <a:gd name="connsiteY28" fmla="*/ 148189 h 938354"/>
              <a:gd name="connsiteX29" fmla="*/ 38923 w 8634799"/>
              <a:gd name="connsiteY29" fmla="*/ 157240 h 938354"/>
              <a:gd name="connsiteX0" fmla="*/ 38923 w 12045155"/>
              <a:gd name="connsiteY0" fmla="*/ 157240 h 938354"/>
              <a:gd name="connsiteX1" fmla="*/ 4765 w 12045155"/>
              <a:gd name="connsiteY1" fmla="*/ 229969 h 938354"/>
              <a:gd name="connsiteX2" fmla="*/ 16985 w 12045155"/>
              <a:gd name="connsiteY2" fmla="*/ 441204 h 938354"/>
              <a:gd name="connsiteX3" fmla="*/ 31647 w 12045155"/>
              <a:gd name="connsiteY3" fmla="*/ 700450 h 938354"/>
              <a:gd name="connsiteX4" fmla="*/ 43864 w 12045155"/>
              <a:gd name="connsiteY4" fmla="*/ 777266 h 938354"/>
              <a:gd name="connsiteX5" fmla="*/ 80207 w 12045155"/>
              <a:gd name="connsiteY5" fmla="*/ 937416 h 938354"/>
              <a:gd name="connsiteX6" fmla="*/ 937008 w 12045155"/>
              <a:gd name="connsiteY6" fmla="*/ 844973 h 938354"/>
              <a:gd name="connsiteX7" fmla="*/ 1631867 w 12045155"/>
              <a:gd name="connsiteY7" fmla="*/ 878961 h 938354"/>
              <a:gd name="connsiteX8" fmla="*/ 2087877 w 12045155"/>
              <a:gd name="connsiteY8" fmla="*/ 819473 h 938354"/>
              <a:gd name="connsiteX9" fmla="*/ 2565599 w 12045155"/>
              <a:gd name="connsiteY9" fmla="*/ 819473 h 938354"/>
              <a:gd name="connsiteX10" fmla="*/ 3336468 w 12045155"/>
              <a:gd name="connsiteY10" fmla="*/ 861967 h 938354"/>
              <a:gd name="connsiteX11" fmla="*/ 4215904 w 12045155"/>
              <a:gd name="connsiteY11" fmla="*/ 844973 h 938354"/>
              <a:gd name="connsiteX12" fmla="*/ 4845622 w 12045155"/>
              <a:gd name="connsiteY12" fmla="*/ 853479 h 938354"/>
              <a:gd name="connsiteX13" fmla="*/ 5681632 w 12045155"/>
              <a:gd name="connsiteY13" fmla="*/ 853479 h 938354"/>
              <a:gd name="connsiteX14" fmla="*/ 6745645 w 12045155"/>
              <a:gd name="connsiteY14" fmla="*/ 878979 h 938354"/>
              <a:gd name="connsiteX15" fmla="*/ 7494800 w 12045155"/>
              <a:gd name="connsiteY15" fmla="*/ 870473 h 938354"/>
              <a:gd name="connsiteX16" fmla="*/ 8026795 w 12045155"/>
              <a:gd name="connsiteY16" fmla="*/ 861967 h 938354"/>
              <a:gd name="connsiteX17" fmla="*/ 8504518 w 12045155"/>
              <a:gd name="connsiteY17" fmla="*/ 827979 h 938354"/>
              <a:gd name="connsiteX18" fmla="*/ 12045155 w 12045155"/>
              <a:gd name="connsiteY18" fmla="*/ 699393 h 938354"/>
              <a:gd name="connsiteX19" fmla="*/ 8634799 w 12045155"/>
              <a:gd name="connsiteY19" fmla="*/ 224616 h 938354"/>
              <a:gd name="connsiteX20" fmla="*/ 8450223 w 12045155"/>
              <a:gd name="connsiteY20" fmla="*/ 156695 h 938354"/>
              <a:gd name="connsiteX21" fmla="*/ 7635927 w 12045155"/>
              <a:gd name="connsiteY21" fmla="*/ 105714 h 938354"/>
              <a:gd name="connsiteX22" fmla="*/ 7049636 w 12045155"/>
              <a:gd name="connsiteY22" fmla="*/ 199189 h 938354"/>
              <a:gd name="connsiteX23" fmla="*/ 6342549 w 12045155"/>
              <a:gd name="connsiteY23" fmla="*/ 146630 h 938354"/>
              <a:gd name="connsiteX24" fmla="*/ 5902209 w 12045155"/>
              <a:gd name="connsiteY24" fmla="*/ 249658 h 938354"/>
              <a:gd name="connsiteX25" fmla="*/ 5182195 w 12045155"/>
              <a:gd name="connsiteY25" fmla="*/ 292664 h 938354"/>
              <a:gd name="connsiteX26" fmla="*/ 3822487 w 12045155"/>
              <a:gd name="connsiteY26" fmla="*/ 90799 h 938354"/>
              <a:gd name="connsiteX27" fmla="*/ 2370177 w 12045155"/>
              <a:gd name="connsiteY27" fmla="*/ 156695 h 938354"/>
              <a:gd name="connsiteX28" fmla="*/ 578745 w 12045155"/>
              <a:gd name="connsiteY28" fmla="*/ 148189 h 938354"/>
              <a:gd name="connsiteX29" fmla="*/ 38923 w 12045155"/>
              <a:gd name="connsiteY29" fmla="*/ 157240 h 938354"/>
              <a:gd name="connsiteX0" fmla="*/ 38923 w 12045155"/>
              <a:gd name="connsiteY0" fmla="*/ 157240 h 938354"/>
              <a:gd name="connsiteX1" fmla="*/ 4765 w 12045155"/>
              <a:gd name="connsiteY1" fmla="*/ 229969 h 938354"/>
              <a:gd name="connsiteX2" fmla="*/ 16985 w 12045155"/>
              <a:gd name="connsiteY2" fmla="*/ 441204 h 938354"/>
              <a:gd name="connsiteX3" fmla="*/ 31647 w 12045155"/>
              <a:gd name="connsiteY3" fmla="*/ 700450 h 938354"/>
              <a:gd name="connsiteX4" fmla="*/ 43864 w 12045155"/>
              <a:gd name="connsiteY4" fmla="*/ 777266 h 938354"/>
              <a:gd name="connsiteX5" fmla="*/ 80207 w 12045155"/>
              <a:gd name="connsiteY5" fmla="*/ 937416 h 938354"/>
              <a:gd name="connsiteX6" fmla="*/ 937008 w 12045155"/>
              <a:gd name="connsiteY6" fmla="*/ 844973 h 938354"/>
              <a:gd name="connsiteX7" fmla="*/ 1631867 w 12045155"/>
              <a:gd name="connsiteY7" fmla="*/ 878961 h 938354"/>
              <a:gd name="connsiteX8" fmla="*/ 2087877 w 12045155"/>
              <a:gd name="connsiteY8" fmla="*/ 819473 h 938354"/>
              <a:gd name="connsiteX9" fmla="*/ 2565599 w 12045155"/>
              <a:gd name="connsiteY9" fmla="*/ 819473 h 938354"/>
              <a:gd name="connsiteX10" fmla="*/ 3336468 w 12045155"/>
              <a:gd name="connsiteY10" fmla="*/ 861967 h 938354"/>
              <a:gd name="connsiteX11" fmla="*/ 4215904 w 12045155"/>
              <a:gd name="connsiteY11" fmla="*/ 844973 h 938354"/>
              <a:gd name="connsiteX12" fmla="*/ 4845622 w 12045155"/>
              <a:gd name="connsiteY12" fmla="*/ 853479 h 938354"/>
              <a:gd name="connsiteX13" fmla="*/ 5681632 w 12045155"/>
              <a:gd name="connsiteY13" fmla="*/ 853479 h 938354"/>
              <a:gd name="connsiteX14" fmla="*/ 6745645 w 12045155"/>
              <a:gd name="connsiteY14" fmla="*/ 878979 h 938354"/>
              <a:gd name="connsiteX15" fmla="*/ 7494800 w 12045155"/>
              <a:gd name="connsiteY15" fmla="*/ 870473 h 938354"/>
              <a:gd name="connsiteX16" fmla="*/ 8026795 w 12045155"/>
              <a:gd name="connsiteY16" fmla="*/ 861967 h 938354"/>
              <a:gd name="connsiteX17" fmla="*/ 8504518 w 12045155"/>
              <a:gd name="connsiteY17" fmla="*/ 827979 h 938354"/>
              <a:gd name="connsiteX18" fmla="*/ 12045155 w 12045155"/>
              <a:gd name="connsiteY18" fmla="*/ 699393 h 938354"/>
              <a:gd name="connsiteX19" fmla="*/ 12045155 w 12045155"/>
              <a:gd name="connsiteY19" fmla="*/ 261011 h 938354"/>
              <a:gd name="connsiteX20" fmla="*/ 8450223 w 12045155"/>
              <a:gd name="connsiteY20" fmla="*/ 156695 h 938354"/>
              <a:gd name="connsiteX21" fmla="*/ 7635927 w 12045155"/>
              <a:gd name="connsiteY21" fmla="*/ 105714 h 938354"/>
              <a:gd name="connsiteX22" fmla="*/ 7049636 w 12045155"/>
              <a:gd name="connsiteY22" fmla="*/ 199189 h 938354"/>
              <a:gd name="connsiteX23" fmla="*/ 6342549 w 12045155"/>
              <a:gd name="connsiteY23" fmla="*/ 146630 h 938354"/>
              <a:gd name="connsiteX24" fmla="*/ 5902209 w 12045155"/>
              <a:gd name="connsiteY24" fmla="*/ 249658 h 938354"/>
              <a:gd name="connsiteX25" fmla="*/ 5182195 w 12045155"/>
              <a:gd name="connsiteY25" fmla="*/ 292664 h 938354"/>
              <a:gd name="connsiteX26" fmla="*/ 3822487 w 12045155"/>
              <a:gd name="connsiteY26" fmla="*/ 90799 h 938354"/>
              <a:gd name="connsiteX27" fmla="*/ 2370177 w 12045155"/>
              <a:gd name="connsiteY27" fmla="*/ 156695 h 938354"/>
              <a:gd name="connsiteX28" fmla="*/ 578745 w 12045155"/>
              <a:gd name="connsiteY28" fmla="*/ 148189 h 938354"/>
              <a:gd name="connsiteX29" fmla="*/ 38923 w 12045155"/>
              <a:gd name="connsiteY29" fmla="*/ 157240 h 938354"/>
              <a:gd name="connsiteX0" fmla="*/ 38923 w 12045155"/>
              <a:gd name="connsiteY0" fmla="*/ 157240 h 1129823"/>
              <a:gd name="connsiteX1" fmla="*/ 4765 w 12045155"/>
              <a:gd name="connsiteY1" fmla="*/ 229969 h 1129823"/>
              <a:gd name="connsiteX2" fmla="*/ 16985 w 12045155"/>
              <a:gd name="connsiteY2" fmla="*/ 441204 h 1129823"/>
              <a:gd name="connsiteX3" fmla="*/ 31647 w 12045155"/>
              <a:gd name="connsiteY3" fmla="*/ 700450 h 1129823"/>
              <a:gd name="connsiteX4" fmla="*/ 43864 w 12045155"/>
              <a:gd name="connsiteY4" fmla="*/ 777266 h 1129823"/>
              <a:gd name="connsiteX5" fmla="*/ 80207 w 12045155"/>
              <a:gd name="connsiteY5" fmla="*/ 937416 h 1129823"/>
              <a:gd name="connsiteX6" fmla="*/ 937008 w 12045155"/>
              <a:gd name="connsiteY6" fmla="*/ 844973 h 1129823"/>
              <a:gd name="connsiteX7" fmla="*/ 1631867 w 12045155"/>
              <a:gd name="connsiteY7" fmla="*/ 878961 h 1129823"/>
              <a:gd name="connsiteX8" fmla="*/ 2087877 w 12045155"/>
              <a:gd name="connsiteY8" fmla="*/ 819473 h 1129823"/>
              <a:gd name="connsiteX9" fmla="*/ 2565599 w 12045155"/>
              <a:gd name="connsiteY9" fmla="*/ 819473 h 1129823"/>
              <a:gd name="connsiteX10" fmla="*/ 3336468 w 12045155"/>
              <a:gd name="connsiteY10" fmla="*/ 861967 h 1129823"/>
              <a:gd name="connsiteX11" fmla="*/ 4215904 w 12045155"/>
              <a:gd name="connsiteY11" fmla="*/ 844973 h 1129823"/>
              <a:gd name="connsiteX12" fmla="*/ 4845622 w 12045155"/>
              <a:gd name="connsiteY12" fmla="*/ 853479 h 1129823"/>
              <a:gd name="connsiteX13" fmla="*/ 5681632 w 12045155"/>
              <a:gd name="connsiteY13" fmla="*/ 853479 h 1129823"/>
              <a:gd name="connsiteX14" fmla="*/ 6745645 w 12045155"/>
              <a:gd name="connsiteY14" fmla="*/ 878979 h 1129823"/>
              <a:gd name="connsiteX15" fmla="*/ 7494800 w 12045155"/>
              <a:gd name="connsiteY15" fmla="*/ 870473 h 1129823"/>
              <a:gd name="connsiteX16" fmla="*/ 8026795 w 12045155"/>
              <a:gd name="connsiteY16" fmla="*/ 861967 h 1129823"/>
              <a:gd name="connsiteX17" fmla="*/ 8504518 w 12045155"/>
              <a:gd name="connsiteY17" fmla="*/ 827979 h 1129823"/>
              <a:gd name="connsiteX18" fmla="*/ 11481826 w 12045155"/>
              <a:gd name="connsiteY18" fmla="*/ 1127088 h 1129823"/>
              <a:gd name="connsiteX19" fmla="*/ 12045155 w 12045155"/>
              <a:gd name="connsiteY19" fmla="*/ 699393 h 1129823"/>
              <a:gd name="connsiteX20" fmla="*/ 12045155 w 12045155"/>
              <a:gd name="connsiteY20" fmla="*/ 261011 h 1129823"/>
              <a:gd name="connsiteX21" fmla="*/ 8450223 w 12045155"/>
              <a:gd name="connsiteY21" fmla="*/ 156695 h 1129823"/>
              <a:gd name="connsiteX22" fmla="*/ 7635927 w 12045155"/>
              <a:gd name="connsiteY22" fmla="*/ 105714 h 1129823"/>
              <a:gd name="connsiteX23" fmla="*/ 7049636 w 12045155"/>
              <a:gd name="connsiteY23" fmla="*/ 199189 h 1129823"/>
              <a:gd name="connsiteX24" fmla="*/ 6342549 w 12045155"/>
              <a:gd name="connsiteY24" fmla="*/ 146630 h 1129823"/>
              <a:gd name="connsiteX25" fmla="*/ 5902209 w 12045155"/>
              <a:gd name="connsiteY25" fmla="*/ 249658 h 1129823"/>
              <a:gd name="connsiteX26" fmla="*/ 5182195 w 12045155"/>
              <a:gd name="connsiteY26" fmla="*/ 292664 h 1129823"/>
              <a:gd name="connsiteX27" fmla="*/ 3822487 w 12045155"/>
              <a:gd name="connsiteY27" fmla="*/ 90799 h 1129823"/>
              <a:gd name="connsiteX28" fmla="*/ 2370177 w 12045155"/>
              <a:gd name="connsiteY28" fmla="*/ 156695 h 1129823"/>
              <a:gd name="connsiteX29" fmla="*/ 578745 w 12045155"/>
              <a:gd name="connsiteY29" fmla="*/ 148189 h 1129823"/>
              <a:gd name="connsiteX30" fmla="*/ 38923 w 12045155"/>
              <a:gd name="connsiteY30" fmla="*/ 157240 h 1129823"/>
              <a:gd name="connsiteX0" fmla="*/ 38923 w 12045155"/>
              <a:gd name="connsiteY0" fmla="*/ 157240 h 1784983"/>
              <a:gd name="connsiteX1" fmla="*/ 4765 w 12045155"/>
              <a:gd name="connsiteY1" fmla="*/ 229969 h 1784983"/>
              <a:gd name="connsiteX2" fmla="*/ 16985 w 12045155"/>
              <a:gd name="connsiteY2" fmla="*/ 441204 h 1784983"/>
              <a:gd name="connsiteX3" fmla="*/ 31647 w 12045155"/>
              <a:gd name="connsiteY3" fmla="*/ 700450 h 1784983"/>
              <a:gd name="connsiteX4" fmla="*/ 43864 w 12045155"/>
              <a:gd name="connsiteY4" fmla="*/ 777266 h 1784983"/>
              <a:gd name="connsiteX5" fmla="*/ 80207 w 12045155"/>
              <a:gd name="connsiteY5" fmla="*/ 937416 h 1784983"/>
              <a:gd name="connsiteX6" fmla="*/ 937008 w 12045155"/>
              <a:gd name="connsiteY6" fmla="*/ 844973 h 1784983"/>
              <a:gd name="connsiteX7" fmla="*/ 1631867 w 12045155"/>
              <a:gd name="connsiteY7" fmla="*/ 878961 h 1784983"/>
              <a:gd name="connsiteX8" fmla="*/ 2087877 w 12045155"/>
              <a:gd name="connsiteY8" fmla="*/ 819473 h 1784983"/>
              <a:gd name="connsiteX9" fmla="*/ 2565599 w 12045155"/>
              <a:gd name="connsiteY9" fmla="*/ 819473 h 1784983"/>
              <a:gd name="connsiteX10" fmla="*/ 3336468 w 12045155"/>
              <a:gd name="connsiteY10" fmla="*/ 861967 h 1784983"/>
              <a:gd name="connsiteX11" fmla="*/ 4215904 w 12045155"/>
              <a:gd name="connsiteY11" fmla="*/ 844973 h 1784983"/>
              <a:gd name="connsiteX12" fmla="*/ 4845622 w 12045155"/>
              <a:gd name="connsiteY12" fmla="*/ 853479 h 1784983"/>
              <a:gd name="connsiteX13" fmla="*/ 5681632 w 12045155"/>
              <a:gd name="connsiteY13" fmla="*/ 853479 h 1784983"/>
              <a:gd name="connsiteX14" fmla="*/ 6745645 w 12045155"/>
              <a:gd name="connsiteY14" fmla="*/ 878979 h 1784983"/>
              <a:gd name="connsiteX15" fmla="*/ 7494800 w 12045155"/>
              <a:gd name="connsiteY15" fmla="*/ 870473 h 1784983"/>
              <a:gd name="connsiteX16" fmla="*/ 8026795 w 12045155"/>
              <a:gd name="connsiteY16" fmla="*/ 861967 h 1784983"/>
              <a:gd name="connsiteX17" fmla="*/ 8504518 w 12045155"/>
              <a:gd name="connsiteY17" fmla="*/ 827979 h 1784983"/>
              <a:gd name="connsiteX18" fmla="*/ 10922986 w 12045155"/>
              <a:gd name="connsiteY18" fmla="*/ 1782194 h 1784983"/>
              <a:gd name="connsiteX19" fmla="*/ 11481826 w 12045155"/>
              <a:gd name="connsiteY19" fmla="*/ 1127088 h 1784983"/>
              <a:gd name="connsiteX20" fmla="*/ 12045155 w 12045155"/>
              <a:gd name="connsiteY20" fmla="*/ 699393 h 1784983"/>
              <a:gd name="connsiteX21" fmla="*/ 12045155 w 12045155"/>
              <a:gd name="connsiteY21" fmla="*/ 261011 h 1784983"/>
              <a:gd name="connsiteX22" fmla="*/ 8450223 w 12045155"/>
              <a:gd name="connsiteY22" fmla="*/ 156695 h 1784983"/>
              <a:gd name="connsiteX23" fmla="*/ 7635927 w 12045155"/>
              <a:gd name="connsiteY23" fmla="*/ 105714 h 1784983"/>
              <a:gd name="connsiteX24" fmla="*/ 7049636 w 12045155"/>
              <a:gd name="connsiteY24" fmla="*/ 199189 h 1784983"/>
              <a:gd name="connsiteX25" fmla="*/ 6342549 w 12045155"/>
              <a:gd name="connsiteY25" fmla="*/ 146630 h 1784983"/>
              <a:gd name="connsiteX26" fmla="*/ 5902209 w 12045155"/>
              <a:gd name="connsiteY26" fmla="*/ 249658 h 1784983"/>
              <a:gd name="connsiteX27" fmla="*/ 5182195 w 12045155"/>
              <a:gd name="connsiteY27" fmla="*/ 292664 h 1784983"/>
              <a:gd name="connsiteX28" fmla="*/ 3822487 w 12045155"/>
              <a:gd name="connsiteY28" fmla="*/ 90799 h 1784983"/>
              <a:gd name="connsiteX29" fmla="*/ 2370177 w 12045155"/>
              <a:gd name="connsiteY29" fmla="*/ 156695 h 1784983"/>
              <a:gd name="connsiteX30" fmla="*/ 578745 w 12045155"/>
              <a:gd name="connsiteY30" fmla="*/ 148189 h 1784983"/>
              <a:gd name="connsiteX31" fmla="*/ 38923 w 12045155"/>
              <a:gd name="connsiteY31" fmla="*/ 157240 h 1784983"/>
              <a:gd name="connsiteX0" fmla="*/ 38923 w 12045155"/>
              <a:gd name="connsiteY0" fmla="*/ 157240 h 1848237"/>
              <a:gd name="connsiteX1" fmla="*/ 4765 w 12045155"/>
              <a:gd name="connsiteY1" fmla="*/ 229969 h 1848237"/>
              <a:gd name="connsiteX2" fmla="*/ 16985 w 12045155"/>
              <a:gd name="connsiteY2" fmla="*/ 441204 h 1848237"/>
              <a:gd name="connsiteX3" fmla="*/ 31647 w 12045155"/>
              <a:gd name="connsiteY3" fmla="*/ 700450 h 1848237"/>
              <a:gd name="connsiteX4" fmla="*/ 43864 w 12045155"/>
              <a:gd name="connsiteY4" fmla="*/ 777266 h 1848237"/>
              <a:gd name="connsiteX5" fmla="*/ 80207 w 12045155"/>
              <a:gd name="connsiteY5" fmla="*/ 937416 h 1848237"/>
              <a:gd name="connsiteX6" fmla="*/ 937008 w 12045155"/>
              <a:gd name="connsiteY6" fmla="*/ 844973 h 1848237"/>
              <a:gd name="connsiteX7" fmla="*/ 1631867 w 12045155"/>
              <a:gd name="connsiteY7" fmla="*/ 878961 h 1848237"/>
              <a:gd name="connsiteX8" fmla="*/ 2087877 w 12045155"/>
              <a:gd name="connsiteY8" fmla="*/ 819473 h 1848237"/>
              <a:gd name="connsiteX9" fmla="*/ 2565599 w 12045155"/>
              <a:gd name="connsiteY9" fmla="*/ 819473 h 1848237"/>
              <a:gd name="connsiteX10" fmla="*/ 3336468 w 12045155"/>
              <a:gd name="connsiteY10" fmla="*/ 861967 h 1848237"/>
              <a:gd name="connsiteX11" fmla="*/ 4215904 w 12045155"/>
              <a:gd name="connsiteY11" fmla="*/ 844973 h 1848237"/>
              <a:gd name="connsiteX12" fmla="*/ 4845622 w 12045155"/>
              <a:gd name="connsiteY12" fmla="*/ 853479 h 1848237"/>
              <a:gd name="connsiteX13" fmla="*/ 5681632 w 12045155"/>
              <a:gd name="connsiteY13" fmla="*/ 853479 h 1848237"/>
              <a:gd name="connsiteX14" fmla="*/ 6745645 w 12045155"/>
              <a:gd name="connsiteY14" fmla="*/ 878979 h 1848237"/>
              <a:gd name="connsiteX15" fmla="*/ 7494800 w 12045155"/>
              <a:gd name="connsiteY15" fmla="*/ 870473 h 1848237"/>
              <a:gd name="connsiteX16" fmla="*/ 8026795 w 12045155"/>
              <a:gd name="connsiteY16" fmla="*/ 861967 h 1848237"/>
              <a:gd name="connsiteX17" fmla="*/ 8504518 w 12045155"/>
              <a:gd name="connsiteY17" fmla="*/ 827979 h 1848237"/>
              <a:gd name="connsiteX18" fmla="*/ 10922986 w 12045155"/>
              <a:gd name="connsiteY18" fmla="*/ 1782194 h 1848237"/>
              <a:gd name="connsiteX19" fmla="*/ 11481826 w 12045155"/>
              <a:gd name="connsiteY19" fmla="*/ 1127088 h 1848237"/>
              <a:gd name="connsiteX20" fmla="*/ 12045155 w 12045155"/>
              <a:gd name="connsiteY20" fmla="*/ 699393 h 1848237"/>
              <a:gd name="connsiteX21" fmla="*/ 12045155 w 12045155"/>
              <a:gd name="connsiteY21" fmla="*/ 261011 h 1848237"/>
              <a:gd name="connsiteX22" fmla="*/ 8450223 w 12045155"/>
              <a:gd name="connsiteY22" fmla="*/ 156695 h 1848237"/>
              <a:gd name="connsiteX23" fmla="*/ 7635927 w 12045155"/>
              <a:gd name="connsiteY23" fmla="*/ 105714 h 1848237"/>
              <a:gd name="connsiteX24" fmla="*/ 7049636 w 12045155"/>
              <a:gd name="connsiteY24" fmla="*/ 199189 h 1848237"/>
              <a:gd name="connsiteX25" fmla="*/ 6342549 w 12045155"/>
              <a:gd name="connsiteY25" fmla="*/ 146630 h 1848237"/>
              <a:gd name="connsiteX26" fmla="*/ 5902209 w 12045155"/>
              <a:gd name="connsiteY26" fmla="*/ 249658 h 1848237"/>
              <a:gd name="connsiteX27" fmla="*/ 5182195 w 12045155"/>
              <a:gd name="connsiteY27" fmla="*/ 292664 h 1848237"/>
              <a:gd name="connsiteX28" fmla="*/ 3822487 w 12045155"/>
              <a:gd name="connsiteY28" fmla="*/ 90799 h 1848237"/>
              <a:gd name="connsiteX29" fmla="*/ 2370177 w 12045155"/>
              <a:gd name="connsiteY29" fmla="*/ 156695 h 1848237"/>
              <a:gd name="connsiteX30" fmla="*/ 578745 w 12045155"/>
              <a:gd name="connsiteY30" fmla="*/ 148189 h 1848237"/>
              <a:gd name="connsiteX31" fmla="*/ 38923 w 12045155"/>
              <a:gd name="connsiteY31" fmla="*/ 157240 h 1848237"/>
              <a:gd name="connsiteX0" fmla="*/ 38923 w 12045155"/>
              <a:gd name="connsiteY0" fmla="*/ 157240 h 2147863"/>
              <a:gd name="connsiteX1" fmla="*/ 4765 w 12045155"/>
              <a:gd name="connsiteY1" fmla="*/ 229969 h 2147863"/>
              <a:gd name="connsiteX2" fmla="*/ 16985 w 12045155"/>
              <a:gd name="connsiteY2" fmla="*/ 441204 h 2147863"/>
              <a:gd name="connsiteX3" fmla="*/ 31647 w 12045155"/>
              <a:gd name="connsiteY3" fmla="*/ 700450 h 2147863"/>
              <a:gd name="connsiteX4" fmla="*/ 43864 w 12045155"/>
              <a:gd name="connsiteY4" fmla="*/ 777266 h 2147863"/>
              <a:gd name="connsiteX5" fmla="*/ 80207 w 12045155"/>
              <a:gd name="connsiteY5" fmla="*/ 937416 h 2147863"/>
              <a:gd name="connsiteX6" fmla="*/ 937008 w 12045155"/>
              <a:gd name="connsiteY6" fmla="*/ 844973 h 2147863"/>
              <a:gd name="connsiteX7" fmla="*/ 1631867 w 12045155"/>
              <a:gd name="connsiteY7" fmla="*/ 878961 h 2147863"/>
              <a:gd name="connsiteX8" fmla="*/ 2087877 w 12045155"/>
              <a:gd name="connsiteY8" fmla="*/ 819473 h 2147863"/>
              <a:gd name="connsiteX9" fmla="*/ 2565599 w 12045155"/>
              <a:gd name="connsiteY9" fmla="*/ 819473 h 2147863"/>
              <a:gd name="connsiteX10" fmla="*/ 3336468 w 12045155"/>
              <a:gd name="connsiteY10" fmla="*/ 861967 h 2147863"/>
              <a:gd name="connsiteX11" fmla="*/ 4215904 w 12045155"/>
              <a:gd name="connsiteY11" fmla="*/ 844973 h 2147863"/>
              <a:gd name="connsiteX12" fmla="*/ 4845622 w 12045155"/>
              <a:gd name="connsiteY12" fmla="*/ 853479 h 2147863"/>
              <a:gd name="connsiteX13" fmla="*/ 5681632 w 12045155"/>
              <a:gd name="connsiteY13" fmla="*/ 853479 h 2147863"/>
              <a:gd name="connsiteX14" fmla="*/ 6745645 w 12045155"/>
              <a:gd name="connsiteY14" fmla="*/ 878979 h 2147863"/>
              <a:gd name="connsiteX15" fmla="*/ 7494800 w 12045155"/>
              <a:gd name="connsiteY15" fmla="*/ 870473 h 2147863"/>
              <a:gd name="connsiteX16" fmla="*/ 8026795 w 12045155"/>
              <a:gd name="connsiteY16" fmla="*/ 861967 h 2147863"/>
              <a:gd name="connsiteX17" fmla="*/ 8504518 w 12045155"/>
              <a:gd name="connsiteY17" fmla="*/ 827979 h 2147863"/>
              <a:gd name="connsiteX18" fmla="*/ 10177867 w 12045155"/>
              <a:gd name="connsiteY18" fmla="*/ 2109744 h 2147863"/>
              <a:gd name="connsiteX19" fmla="*/ 10922986 w 12045155"/>
              <a:gd name="connsiteY19" fmla="*/ 1782194 h 2147863"/>
              <a:gd name="connsiteX20" fmla="*/ 11481826 w 12045155"/>
              <a:gd name="connsiteY20" fmla="*/ 1127088 h 2147863"/>
              <a:gd name="connsiteX21" fmla="*/ 12045155 w 12045155"/>
              <a:gd name="connsiteY21" fmla="*/ 699393 h 2147863"/>
              <a:gd name="connsiteX22" fmla="*/ 12045155 w 12045155"/>
              <a:gd name="connsiteY22" fmla="*/ 261011 h 2147863"/>
              <a:gd name="connsiteX23" fmla="*/ 8450223 w 12045155"/>
              <a:gd name="connsiteY23" fmla="*/ 156695 h 2147863"/>
              <a:gd name="connsiteX24" fmla="*/ 7635927 w 12045155"/>
              <a:gd name="connsiteY24" fmla="*/ 105714 h 2147863"/>
              <a:gd name="connsiteX25" fmla="*/ 7049636 w 12045155"/>
              <a:gd name="connsiteY25" fmla="*/ 199189 h 2147863"/>
              <a:gd name="connsiteX26" fmla="*/ 6342549 w 12045155"/>
              <a:gd name="connsiteY26" fmla="*/ 146630 h 2147863"/>
              <a:gd name="connsiteX27" fmla="*/ 5902209 w 12045155"/>
              <a:gd name="connsiteY27" fmla="*/ 249658 h 2147863"/>
              <a:gd name="connsiteX28" fmla="*/ 5182195 w 12045155"/>
              <a:gd name="connsiteY28" fmla="*/ 292664 h 2147863"/>
              <a:gd name="connsiteX29" fmla="*/ 3822487 w 12045155"/>
              <a:gd name="connsiteY29" fmla="*/ 90799 h 2147863"/>
              <a:gd name="connsiteX30" fmla="*/ 2370177 w 12045155"/>
              <a:gd name="connsiteY30" fmla="*/ 156695 h 2147863"/>
              <a:gd name="connsiteX31" fmla="*/ 578745 w 12045155"/>
              <a:gd name="connsiteY31" fmla="*/ 148189 h 2147863"/>
              <a:gd name="connsiteX32" fmla="*/ 38923 w 12045155"/>
              <a:gd name="connsiteY32" fmla="*/ 157240 h 2147863"/>
              <a:gd name="connsiteX0" fmla="*/ 38923 w 12045155"/>
              <a:gd name="connsiteY0" fmla="*/ 157240 h 2112232"/>
              <a:gd name="connsiteX1" fmla="*/ 4765 w 12045155"/>
              <a:gd name="connsiteY1" fmla="*/ 229969 h 2112232"/>
              <a:gd name="connsiteX2" fmla="*/ 16985 w 12045155"/>
              <a:gd name="connsiteY2" fmla="*/ 441204 h 2112232"/>
              <a:gd name="connsiteX3" fmla="*/ 31647 w 12045155"/>
              <a:gd name="connsiteY3" fmla="*/ 700450 h 2112232"/>
              <a:gd name="connsiteX4" fmla="*/ 43864 w 12045155"/>
              <a:gd name="connsiteY4" fmla="*/ 777266 h 2112232"/>
              <a:gd name="connsiteX5" fmla="*/ 80207 w 12045155"/>
              <a:gd name="connsiteY5" fmla="*/ 937416 h 2112232"/>
              <a:gd name="connsiteX6" fmla="*/ 937008 w 12045155"/>
              <a:gd name="connsiteY6" fmla="*/ 844973 h 2112232"/>
              <a:gd name="connsiteX7" fmla="*/ 1631867 w 12045155"/>
              <a:gd name="connsiteY7" fmla="*/ 878961 h 2112232"/>
              <a:gd name="connsiteX8" fmla="*/ 2087877 w 12045155"/>
              <a:gd name="connsiteY8" fmla="*/ 819473 h 2112232"/>
              <a:gd name="connsiteX9" fmla="*/ 2565599 w 12045155"/>
              <a:gd name="connsiteY9" fmla="*/ 819473 h 2112232"/>
              <a:gd name="connsiteX10" fmla="*/ 3336468 w 12045155"/>
              <a:gd name="connsiteY10" fmla="*/ 861967 h 2112232"/>
              <a:gd name="connsiteX11" fmla="*/ 4215904 w 12045155"/>
              <a:gd name="connsiteY11" fmla="*/ 844973 h 2112232"/>
              <a:gd name="connsiteX12" fmla="*/ 4845622 w 12045155"/>
              <a:gd name="connsiteY12" fmla="*/ 853479 h 2112232"/>
              <a:gd name="connsiteX13" fmla="*/ 5681632 w 12045155"/>
              <a:gd name="connsiteY13" fmla="*/ 853479 h 2112232"/>
              <a:gd name="connsiteX14" fmla="*/ 6745645 w 12045155"/>
              <a:gd name="connsiteY14" fmla="*/ 878979 h 2112232"/>
              <a:gd name="connsiteX15" fmla="*/ 7494800 w 12045155"/>
              <a:gd name="connsiteY15" fmla="*/ 870473 h 2112232"/>
              <a:gd name="connsiteX16" fmla="*/ 8026795 w 12045155"/>
              <a:gd name="connsiteY16" fmla="*/ 861967 h 2112232"/>
              <a:gd name="connsiteX17" fmla="*/ 8504518 w 12045155"/>
              <a:gd name="connsiteY17" fmla="*/ 827979 h 2112232"/>
              <a:gd name="connsiteX18" fmla="*/ 9490064 w 12045155"/>
              <a:gd name="connsiteY18" fmla="*/ 1654810 h 2112232"/>
              <a:gd name="connsiteX19" fmla="*/ 10177867 w 12045155"/>
              <a:gd name="connsiteY19" fmla="*/ 2109744 h 2112232"/>
              <a:gd name="connsiteX20" fmla="*/ 10922986 w 12045155"/>
              <a:gd name="connsiteY20" fmla="*/ 1782194 h 2112232"/>
              <a:gd name="connsiteX21" fmla="*/ 11481826 w 12045155"/>
              <a:gd name="connsiteY21" fmla="*/ 1127088 h 2112232"/>
              <a:gd name="connsiteX22" fmla="*/ 12045155 w 12045155"/>
              <a:gd name="connsiteY22" fmla="*/ 699393 h 2112232"/>
              <a:gd name="connsiteX23" fmla="*/ 12045155 w 12045155"/>
              <a:gd name="connsiteY23" fmla="*/ 261011 h 2112232"/>
              <a:gd name="connsiteX24" fmla="*/ 8450223 w 12045155"/>
              <a:gd name="connsiteY24" fmla="*/ 156695 h 2112232"/>
              <a:gd name="connsiteX25" fmla="*/ 7635927 w 12045155"/>
              <a:gd name="connsiteY25" fmla="*/ 105714 h 2112232"/>
              <a:gd name="connsiteX26" fmla="*/ 7049636 w 12045155"/>
              <a:gd name="connsiteY26" fmla="*/ 199189 h 2112232"/>
              <a:gd name="connsiteX27" fmla="*/ 6342549 w 12045155"/>
              <a:gd name="connsiteY27" fmla="*/ 146630 h 2112232"/>
              <a:gd name="connsiteX28" fmla="*/ 5902209 w 12045155"/>
              <a:gd name="connsiteY28" fmla="*/ 249658 h 2112232"/>
              <a:gd name="connsiteX29" fmla="*/ 5182195 w 12045155"/>
              <a:gd name="connsiteY29" fmla="*/ 292664 h 2112232"/>
              <a:gd name="connsiteX30" fmla="*/ 3822487 w 12045155"/>
              <a:gd name="connsiteY30" fmla="*/ 90799 h 2112232"/>
              <a:gd name="connsiteX31" fmla="*/ 2370177 w 12045155"/>
              <a:gd name="connsiteY31" fmla="*/ 156695 h 2112232"/>
              <a:gd name="connsiteX32" fmla="*/ 578745 w 12045155"/>
              <a:gd name="connsiteY32" fmla="*/ 148189 h 2112232"/>
              <a:gd name="connsiteX33" fmla="*/ 38923 w 12045155"/>
              <a:gd name="connsiteY33" fmla="*/ 157240 h 2112232"/>
              <a:gd name="connsiteX0" fmla="*/ 38923 w 12045155"/>
              <a:gd name="connsiteY0" fmla="*/ 157240 h 2112232"/>
              <a:gd name="connsiteX1" fmla="*/ 4765 w 12045155"/>
              <a:gd name="connsiteY1" fmla="*/ 229969 h 2112232"/>
              <a:gd name="connsiteX2" fmla="*/ 16985 w 12045155"/>
              <a:gd name="connsiteY2" fmla="*/ 441204 h 2112232"/>
              <a:gd name="connsiteX3" fmla="*/ 31647 w 12045155"/>
              <a:gd name="connsiteY3" fmla="*/ 700450 h 2112232"/>
              <a:gd name="connsiteX4" fmla="*/ 43864 w 12045155"/>
              <a:gd name="connsiteY4" fmla="*/ 777266 h 2112232"/>
              <a:gd name="connsiteX5" fmla="*/ 80207 w 12045155"/>
              <a:gd name="connsiteY5" fmla="*/ 937416 h 2112232"/>
              <a:gd name="connsiteX6" fmla="*/ 937008 w 12045155"/>
              <a:gd name="connsiteY6" fmla="*/ 844973 h 2112232"/>
              <a:gd name="connsiteX7" fmla="*/ 1631867 w 12045155"/>
              <a:gd name="connsiteY7" fmla="*/ 878961 h 2112232"/>
              <a:gd name="connsiteX8" fmla="*/ 2087877 w 12045155"/>
              <a:gd name="connsiteY8" fmla="*/ 819473 h 2112232"/>
              <a:gd name="connsiteX9" fmla="*/ 2565599 w 12045155"/>
              <a:gd name="connsiteY9" fmla="*/ 819473 h 2112232"/>
              <a:gd name="connsiteX10" fmla="*/ 3336468 w 12045155"/>
              <a:gd name="connsiteY10" fmla="*/ 861967 h 2112232"/>
              <a:gd name="connsiteX11" fmla="*/ 4215904 w 12045155"/>
              <a:gd name="connsiteY11" fmla="*/ 844973 h 2112232"/>
              <a:gd name="connsiteX12" fmla="*/ 4845622 w 12045155"/>
              <a:gd name="connsiteY12" fmla="*/ 853479 h 2112232"/>
              <a:gd name="connsiteX13" fmla="*/ 5681632 w 12045155"/>
              <a:gd name="connsiteY13" fmla="*/ 853479 h 2112232"/>
              <a:gd name="connsiteX14" fmla="*/ 6745645 w 12045155"/>
              <a:gd name="connsiteY14" fmla="*/ 878979 h 2112232"/>
              <a:gd name="connsiteX15" fmla="*/ 7494800 w 12045155"/>
              <a:gd name="connsiteY15" fmla="*/ 870473 h 2112232"/>
              <a:gd name="connsiteX16" fmla="*/ 8026795 w 12045155"/>
              <a:gd name="connsiteY16" fmla="*/ 861967 h 2112232"/>
              <a:gd name="connsiteX17" fmla="*/ 8504518 w 12045155"/>
              <a:gd name="connsiteY17" fmla="*/ 827979 h 2112232"/>
              <a:gd name="connsiteX18" fmla="*/ 9490064 w 12045155"/>
              <a:gd name="connsiteY18" fmla="*/ 1654810 h 2112232"/>
              <a:gd name="connsiteX19" fmla="*/ 10177867 w 12045155"/>
              <a:gd name="connsiteY19" fmla="*/ 2109744 h 2112232"/>
              <a:gd name="connsiteX20" fmla="*/ 10922986 w 12045155"/>
              <a:gd name="connsiteY20" fmla="*/ 1782194 h 2112232"/>
              <a:gd name="connsiteX21" fmla="*/ 11481826 w 12045155"/>
              <a:gd name="connsiteY21" fmla="*/ 1127088 h 2112232"/>
              <a:gd name="connsiteX22" fmla="*/ 12045155 w 12045155"/>
              <a:gd name="connsiteY22" fmla="*/ 699393 h 2112232"/>
              <a:gd name="connsiteX23" fmla="*/ 12045155 w 12045155"/>
              <a:gd name="connsiteY23" fmla="*/ 261011 h 2112232"/>
              <a:gd name="connsiteX24" fmla="*/ 11438839 w 12045155"/>
              <a:gd name="connsiteY24" fmla="*/ 435586 h 2112232"/>
              <a:gd name="connsiteX25" fmla="*/ 8450223 w 12045155"/>
              <a:gd name="connsiteY25" fmla="*/ 156695 h 2112232"/>
              <a:gd name="connsiteX26" fmla="*/ 7635927 w 12045155"/>
              <a:gd name="connsiteY26" fmla="*/ 105714 h 2112232"/>
              <a:gd name="connsiteX27" fmla="*/ 7049636 w 12045155"/>
              <a:gd name="connsiteY27" fmla="*/ 199189 h 2112232"/>
              <a:gd name="connsiteX28" fmla="*/ 6342549 w 12045155"/>
              <a:gd name="connsiteY28" fmla="*/ 146630 h 2112232"/>
              <a:gd name="connsiteX29" fmla="*/ 5902209 w 12045155"/>
              <a:gd name="connsiteY29" fmla="*/ 249658 h 2112232"/>
              <a:gd name="connsiteX30" fmla="*/ 5182195 w 12045155"/>
              <a:gd name="connsiteY30" fmla="*/ 292664 h 2112232"/>
              <a:gd name="connsiteX31" fmla="*/ 3822487 w 12045155"/>
              <a:gd name="connsiteY31" fmla="*/ 90799 h 2112232"/>
              <a:gd name="connsiteX32" fmla="*/ 2370177 w 12045155"/>
              <a:gd name="connsiteY32" fmla="*/ 156695 h 2112232"/>
              <a:gd name="connsiteX33" fmla="*/ 578745 w 12045155"/>
              <a:gd name="connsiteY33" fmla="*/ 148189 h 2112232"/>
              <a:gd name="connsiteX34" fmla="*/ 38923 w 12045155"/>
              <a:gd name="connsiteY34" fmla="*/ 157240 h 2112232"/>
              <a:gd name="connsiteX0" fmla="*/ 38923 w 12045155"/>
              <a:gd name="connsiteY0" fmla="*/ 157240 h 2112232"/>
              <a:gd name="connsiteX1" fmla="*/ 4765 w 12045155"/>
              <a:gd name="connsiteY1" fmla="*/ 229969 h 2112232"/>
              <a:gd name="connsiteX2" fmla="*/ 16985 w 12045155"/>
              <a:gd name="connsiteY2" fmla="*/ 441204 h 2112232"/>
              <a:gd name="connsiteX3" fmla="*/ 31647 w 12045155"/>
              <a:gd name="connsiteY3" fmla="*/ 700450 h 2112232"/>
              <a:gd name="connsiteX4" fmla="*/ 43864 w 12045155"/>
              <a:gd name="connsiteY4" fmla="*/ 777266 h 2112232"/>
              <a:gd name="connsiteX5" fmla="*/ 80207 w 12045155"/>
              <a:gd name="connsiteY5" fmla="*/ 937416 h 2112232"/>
              <a:gd name="connsiteX6" fmla="*/ 937008 w 12045155"/>
              <a:gd name="connsiteY6" fmla="*/ 844973 h 2112232"/>
              <a:gd name="connsiteX7" fmla="*/ 1631867 w 12045155"/>
              <a:gd name="connsiteY7" fmla="*/ 878961 h 2112232"/>
              <a:gd name="connsiteX8" fmla="*/ 2087877 w 12045155"/>
              <a:gd name="connsiteY8" fmla="*/ 819473 h 2112232"/>
              <a:gd name="connsiteX9" fmla="*/ 2565599 w 12045155"/>
              <a:gd name="connsiteY9" fmla="*/ 819473 h 2112232"/>
              <a:gd name="connsiteX10" fmla="*/ 3336468 w 12045155"/>
              <a:gd name="connsiteY10" fmla="*/ 861967 h 2112232"/>
              <a:gd name="connsiteX11" fmla="*/ 4215904 w 12045155"/>
              <a:gd name="connsiteY11" fmla="*/ 844973 h 2112232"/>
              <a:gd name="connsiteX12" fmla="*/ 4845622 w 12045155"/>
              <a:gd name="connsiteY12" fmla="*/ 853479 h 2112232"/>
              <a:gd name="connsiteX13" fmla="*/ 5681632 w 12045155"/>
              <a:gd name="connsiteY13" fmla="*/ 853479 h 2112232"/>
              <a:gd name="connsiteX14" fmla="*/ 6745645 w 12045155"/>
              <a:gd name="connsiteY14" fmla="*/ 878979 h 2112232"/>
              <a:gd name="connsiteX15" fmla="*/ 7494800 w 12045155"/>
              <a:gd name="connsiteY15" fmla="*/ 870473 h 2112232"/>
              <a:gd name="connsiteX16" fmla="*/ 8026795 w 12045155"/>
              <a:gd name="connsiteY16" fmla="*/ 861967 h 2112232"/>
              <a:gd name="connsiteX17" fmla="*/ 8504518 w 12045155"/>
              <a:gd name="connsiteY17" fmla="*/ 827979 h 2112232"/>
              <a:gd name="connsiteX18" fmla="*/ 9490064 w 12045155"/>
              <a:gd name="connsiteY18" fmla="*/ 1654810 h 2112232"/>
              <a:gd name="connsiteX19" fmla="*/ 10177867 w 12045155"/>
              <a:gd name="connsiteY19" fmla="*/ 2109744 h 2112232"/>
              <a:gd name="connsiteX20" fmla="*/ 10922986 w 12045155"/>
              <a:gd name="connsiteY20" fmla="*/ 1782194 h 2112232"/>
              <a:gd name="connsiteX21" fmla="*/ 11481826 w 12045155"/>
              <a:gd name="connsiteY21" fmla="*/ 1127088 h 2112232"/>
              <a:gd name="connsiteX22" fmla="*/ 12045155 w 12045155"/>
              <a:gd name="connsiteY22" fmla="*/ 699393 h 2112232"/>
              <a:gd name="connsiteX23" fmla="*/ 12045155 w 12045155"/>
              <a:gd name="connsiteY23" fmla="*/ 261011 h 2112232"/>
              <a:gd name="connsiteX24" fmla="*/ 11438839 w 12045155"/>
              <a:gd name="connsiteY24" fmla="*/ 435586 h 2112232"/>
              <a:gd name="connsiteX25" fmla="*/ 8450223 w 12045155"/>
              <a:gd name="connsiteY25" fmla="*/ 156695 h 2112232"/>
              <a:gd name="connsiteX26" fmla="*/ 7635927 w 12045155"/>
              <a:gd name="connsiteY26" fmla="*/ 105714 h 2112232"/>
              <a:gd name="connsiteX27" fmla="*/ 7049636 w 12045155"/>
              <a:gd name="connsiteY27" fmla="*/ 199189 h 2112232"/>
              <a:gd name="connsiteX28" fmla="*/ 6342549 w 12045155"/>
              <a:gd name="connsiteY28" fmla="*/ 146630 h 2112232"/>
              <a:gd name="connsiteX29" fmla="*/ 5902209 w 12045155"/>
              <a:gd name="connsiteY29" fmla="*/ 249658 h 2112232"/>
              <a:gd name="connsiteX30" fmla="*/ 5182195 w 12045155"/>
              <a:gd name="connsiteY30" fmla="*/ 292664 h 2112232"/>
              <a:gd name="connsiteX31" fmla="*/ 3822487 w 12045155"/>
              <a:gd name="connsiteY31" fmla="*/ 90799 h 2112232"/>
              <a:gd name="connsiteX32" fmla="*/ 2370177 w 12045155"/>
              <a:gd name="connsiteY32" fmla="*/ 156695 h 2112232"/>
              <a:gd name="connsiteX33" fmla="*/ 578745 w 12045155"/>
              <a:gd name="connsiteY33" fmla="*/ 148189 h 2112232"/>
              <a:gd name="connsiteX34" fmla="*/ 38923 w 12045155"/>
              <a:gd name="connsiteY34" fmla="*/ 157240 h 2112232"/>
              <a:gd name="connsiteX0" fmla="*/ 38923 w 12045155"/>
              <a:gd name="connsiteY0" fmla="*/ 157240 h 2112232"/>
              <a:gd name="connsiteX1" fmla="*/ 4765 w 12045155"/>
              <a:gd name="connsiteY1" fmla="*/ 229969 h 2112232"/>
              <a:gd name="connsiteX2" fmla="*/ 16985 w 12045155"/>
              <a:gd name="connsiteY2" fmla="*/ 441204 h 2112232"/>
              <a:gd name="connsiteX3" fmla="*/ 31647 w 12045155"/>
              <a:gd name="connsiteY3" fmla="*/ 700450 h 2112232"/>
              <a:gd name="connsiteX4" fmla="*/ 43864 w 12045155"/>
              <a:gd name="connsiteY4" fmla="*/ 777266 h 2112232"/>
              <a:gd name="connsiteX5" fmla="*/ 80207 w 12045155"/>
              <a:gd name="connsiteY5" fmla="*/ 937416 h 2112232"/>
              <a:gd name="connsiteX6" fmla="*/ 937008 w 12045155"/>
              <a:gd name="connsiteY6" fmla="*/ 844973 h 2112232"/>
              <a:gd name="connsiteX7" fmla="*/ 1631867 w 12045155"/>
              <a:gd name="connsiteY7" fmla="*/ 878961 h 2112232"/>
              <a:gd name="connsiteX8" fmla="*/ 2087877 w 12045155"/>
              <a:gd name="connsiteY8" fmla="*/ 819473 h 2112232"/>
              <a:gd name="connsiteX9" fmla="*/ 2565599 w 12045155"/>
              <a:gd name="connsiteY9" fmla="*/ 819473 h 2112232"/>
              <a:gd name="connsiteX10" fmla="*/ 3336468 w 12045155"/>
              <a:gd name="connsiteY10" fmla="*/ 861967 h 2112232"/>
              <a:gd name="connsiteX11" fmla="*/ 4215904 w 12045155"/>
              <a:gd name="connsiteY11" fmla="*/ 844973 h 2112232"/>
              <a:gd name="connsiteX12" fmla="*/ 4845622 w 12045155"/>
              <a:gd name="connsiteY12" fmla="*/ 853479 h 2112232"/>
              <a:gd name="connsiteX13" fmla="*/ 5681632 w 12045155"/>
              <a:gd name="connsiteY13" fmla="*/ 853479 h 2112232"/>
              <a:gd name="connsiteX14" fmla="*/ 6745645 w 12045155"/>
              <a:gd name="connsiteY14" fmla="*/ 878979 h 2112232"/>
              <a:gd name="connsiteX15" fmla="*/ 7494800 w 12045155"/>
              <a:gd name="connsiteY15" fmla="*/ 870473 h 2112232"/>
              <a:gd name="connsiteX16" fmla="*/ 8026795 w 12045155"/>
              <a:gd name="connsiteY16" fmla="*/ 861967 h 2112232"/>
              <a:gd name="connsiteX17" fmla="*/ 8504518 w 12045155"/>
              <a:gd name="connsiteY17" fmla="*/ 827979 h 2112232"/>
              <a:gd name="connsiteX18" fmla="*/ 9490064 w 12045155"/>
              <a:gd name="connsiteY18" fmla="*/ 1654810 h 2112232"/>
              <a:gd name="connsiteX19" fmla="*/ 10177867 w 12045155"/>
              <a:gd name="connsiteY19" fmla="*/ 2109744 h 2112232"/>
              <a:gd name="connsiteX20" fmla="*/ 10922986 w 12045155"/>
              <a:gd name="connsiteY20" fmla="*/ 1782194 h 2112232"/>
              <a:gd name="connsiteX21" fmla="*/ 11481826 w 12045155"/>
              <a:gd name="connsiteY21" fmla="*/ 1127088 h 2112232"/>
              <a:gd name="connsiteX22" fmla="*/ 12045155 w 12045155"/>
              <a:gd name="connsiteY22" fmla="*/ 699393 h 2112232"/>
              <a:gd name="connsiteX23" fmla="*/ 12045155 w 12045155"/>
              <a:gd name="connsiteY23" fmla="*/ 261011 h 2112232"/>
              <a:gd name="connsiteX24" fmla="*/ 11438839 w 12045155"/>
              <a:gd name="connsiteY24" fmla="*/ 435586 h 2112232"/>
              <a:gd name="connsiteX25" fmla="*/ 9053022 w 12045155"/>
              <a:gd name="connsiteY25" fmla="*/ 581165 h 2112232"/>
              <a:gd name="connsiteX26" fmla="*/ 8450223 w 12045155"/>
              <a:gd name="connsiteY26" fmla="*/ 156695 h 2112232"/>
              <a:gd name="connsiteX27" fmla="*/ 7635927 w 12045155"/>
              <a:gd name="connsiteY27" fmla="*/ 105714 h 2112232"/>
              <a:gd name="connsiteX28" fmla="*/ 7049636 w 12045155"/>
              <a:gd name="connsiteY28" fmla="*/ 199189 h 2112232"/>
              <a:gd name="connsiteX29" fmla="*/ 6342549 w 12045155"/>
              <a:gd name="connsiteY29" fmla="*/ 146630 h 2112232"/>
              <a:gd name="connsiteX30" fmla="*/ 5902209 w 12045155"/>
              <a:gd name="connsiteY30" fmla="*/ 249658 h 2112232"/>
              <a:gd name="connsiteX31" fmla="*/ 5182195 w 12045155"/>
              <a:gd name="connsiteY31" fmla="*/ 292664 h 2112232"/>
              <a:gd name="connsiteX32" fmla="*/ 3822487 w 12045155"/>
              <a:gd name="connsiteY32" fmla="*/ 90799 h 2112232"/>
              <a:gd name="connsiteX33" fmla="*/ 2370177 w 12045155"/>
              <a:gd name="connsiteY33" fmla="*/ 156695 h 2112232"/>
              <a:gd name="connsiteX34" fmla="*/ 578745 w 12045155"/>
              <a:gd name="connsiteY34" fmla="*/ 148189 h 2112232"/>
              <a:gd name="connsiteX35" fmla="*/ 38923 w 12045155"/>
              <a:gd name="connsiteY35" fmla="*/ 157240 h 2112232"/>
              <a:gd name="connsiteX0" fmla="*/ 38923 w 12045155"/>
              <a:gd name="connsiteY0" fmla="*/ 157240 h 2112232"/>
              <a:gd name="connsiteX1" fmla="*/ 4765 w 12045155"/>
              <a:gd name="connsiteY1" fmla="*/ 229969 h 2112232"/>
              <a:gd name="connsiteX2" fmla="*/ 16985 w 12045155"/>
              <a:gd name="connsiteY2" fmla="*/ 441204 h 2112232"/>
              <a:gd name="connsiteX3" fmla="*/ 31647 w 12045155"/>
              <a:gd name="connsiteY3" fmla="*/ 700450 h 2112232"/>
              <a:gd name="connsiteX4" fmla="*/ 43864 w 12045155"/>
              <a:gd name="connsiteY4" fmla="*/ 777266 h 2112232"/>
              <a:gd name="connsiteX5" fmla="*/ 80207 w 12045155"/>
              <a:gd name="connsiteY5" fmla="*/ 937416 h 2112232"/>
              <a:gd name="connsiteX6" fmla="*/ 937008 w 12045155"/>
              <a:gd name="connsiteY6" fmla="*/ 844973 h 2112232"/>
              <a:gd name="connsiteX7" fmla="*/ 1631867 w 12045155"/>
              <a:gd name="connsiteY7" fmla="*/ 878961 h 2112232"/>
              <a:gd name="connsiteX8" fmla="*/ 2087877 w 12045155"/>
              <a:gd name="connsiteY8" fmla="*/ 819473 h 2112232"/>
              <a:gd name="connsiteX9" fmla="*/ 2565599 w 12045155"/>
              <a:gd name="connsiteY9" fmla="*/ 819473 h 2112232"/>
              <a:gd name="connsiteX10" fmla="*/ 3336468 w 12045155"/>
              <a:gd name="connsiteY10" fmla="*/ 861967 h 2112232"/>
              <a:gd name="connsiteX11" fmla="*/ 4215904 w 12045155"/>
              <a:gd name="connsiteY11" fmla="*/ 844973 h 2112232"/>
              <a:gd name="connsiteX12" fmla="*/ 4845622 w 12045155"/>
              <a:gd name="connsiteY12" fmla="*/ 853479 h 2112232"/>
              <a:gd name="connsiteX13" fmla="*/ 5681632 w 12045155"/>
              <a:gd name="connsiteY13" fmla="*/ 853479 h 2112232"/>
              <a:gd name="connsiteX14" fmla="*/ 6745645 w 12045155"/>
              <a:gd name="connsiteY14" fmla="*/ 878979 h 2112232"/>
              <a:gd name="connsiteX15" fmla="*/ 7494800 w 12045155"/>
              <a:gd name="connsiteY15" fmla="*/ 870473 h 2112232"/>
              <a:gd name="connsiteX16" fmla="*/ 8026795 w 12045155"/>
              <a:gd name="connsiteY16" fmla="*/ 861967 h 2112232"/>
              <a:gd name="connsiteX17" fmla="*/ 8504518 w 12045155"/>
              <a:gd name="connsiteY17" fmla="*/ 827979 h 2112232"/>
              <a:gd name="connsiteX18" fmla="*/ 9490064 w 12045155"/>
              <a:gd name="connsiteY18" fmla="*/ 1654810 h 2112232"/>
              <a:gd name="connsiteX19" fmla="*/ 10177867 w 12045155"/>
              <a:gd name="connsiteY19" fmla="*/ 2109744 h 2112232"/>
              <a:gd name="connsiteX20" fmla="*/ 10922986 w 12045155"/>
              <a:gd name="connsiteY20" fmla="*/ 1782194 h 2112232"/>
              <a:gd name="connsiteX21" fmla="*/ 11481826 w 12045155"/>
              <a:gd name="connsiteY21" fmla="*/ 1127088 h 2112232"/>
              <a:gd name="connsiteX22" fmla="*/ 12045155 w 12045155"/>
              <a:gd name="connsiteY22" fmla="*/ 699393 h 2112232"/>
              <a:gd name="connsiteX23" fmla="*/ 12045155 w 12045155"/>
              <a:gd name="connsiteY23" fmla="*/ 261011 h 2112232"/>
              <a:gd name="connsiteX24" fmla="*/ 11438839 w 12045155"/>
              <a:gd name="connsiteY24" fmla="*/ 435586 h 2112232"/>
              <a:gd name="connsiteX25" fmla="*/ 9527677 w 12045155"/>
              <a:gd name="connsiteY25" fmla="*/ 1058846 h 2112232"/>
              <a:gd name="connsiteX26" fmla="*/ 9053022 w 12045155"/>
              <a:gd name="connsiteY26" fmla="*/ 581165 h 2112232"/>
              <a:gd name="connsiteX27" fmla="*/ 8450223 w 12045155"/>
              <a:gd name="connsiteY27" fmla="*/ 156695 h 2112232"/>
              <a:gd name="connsiteX28" fmla="*/ 7635927 w 12045155"/>
              <a:gd name="connsiteY28" fmla="*/ 105714 h 2112232"/>
              <a:gd name="connsiteX29" fmla="*/ 7049636 w 12045155"/>
              <a:gd name="connsiteY29" fmla="*/ 199189 h 2112232"/>
              <a:gd name="connsiteX30" fmla="*/ 6342549 w 12045155"/>
              <a:gd name="connsiteY30" fmla="*/ 146630 h 2112232"/>
              <a:gd name="connsiteX31" fmla="*/ 5902209 w 12045155"/>
              <a:gd name="connsiteY31" fmla="*/ 249658 h 2112232"/>
              <a:gd name="connsiteX32" fmla="*/ 5182195 w 12045155"/>
              <a:gd name="connsiteY32" fmla="*/ 292664 h 2112232"/>
              <a:gd name="connsiteX33" fmla="*/ 3822487 w 12045155"/>
              <a:gd name="connsiteY33" fmla="*/ 90799 h 2112232"/>
              <a:gd name="connsiteX34" fmla="*/ 2370177 w 12045155"/>
              <a:gd name="connsiteY34" fmla="*/ 156695 h 2112232"/>
              <a:gd name="connsiteX35" fmla="*/ 578745 w 12045155"/>
              <a:gd name="connsiteY35" fmla="*/ 148189 h 2112232"/>
              <a:gd name="connsiteX36" fmla="*/ 38923 w 12045155"/>
              <a:gd name="connsiteY36" fmla="*/ 157240 h 2112232"/>
              <a:gd name="connsiteX0" fmla="*/ 38923 w 12045155"/>
              <a:gd name="connsiteY0" fmla="*/ 157240 h 2112232"/>
              <a:gd name="connsiteX1" fmla="*/ 4765 w 12045155"/>
              <a:gd name="connsiteY1" fmla="*/ 229969 h 2112232"/>
              <a:gd name="connsiteX2" fmla="*/ 16985 w 12045155"/>
              <a:gd name="connsiteY2" fmla="*/ 441204 h 2112232"/>
              <a:gd name="connsiteX3" fmla="*/ 31647 w 12045155"/>
              <a:gd name="connsiteY3" fmla="*/ 700450 h 2112232"/>
              <a:gd name="connsiteX4" fmla="*/ 43864 w 12045155"/>
              <a:gd name="connsiteY4" fmla="*/ 777266 h 2112232"/>
              <a:gd name="connsiteX5" fmla="*/ 80207 w 12045155"/>
              <a:gd name="connsiteY5" fmla="*/ 937416 h 2112232"/>
              <a:gd name="connsiteX6" fmla="*/ 937008 w 12045155"/>
              <a:gd name="connsiteY6" fmla="*/ 844973 h 2112232"/>
              <a:gd name="connsiteX7" fmla="*/ 1631867 w 12045155"/>
              <a:gd name="connsiteY7" fmla="*/ 878961 h 2112232"/>
              <a:gd name="connsiteX8" fmla="*/ 2087877 w 12045155"/>
              <a:gd name="connsiteY8" fmla="*/ 819473 h 2112232"/>
              <a:gd name="connsiteX9" fmla="*/ 2565599 w 12045155"/>
              <a:gd name="connsiteY9" fmla="*/ 819473 h 2112232"/>
              <a:gd name="connsiteX10" fmla="*/ 3336468 w 12045155"/>
              <a:gd name="connsiteY10" fmla="*/ 861967 h 2112232"/>
              <a:gd name="connsiteX11" fmla="*/ 4215904 w 12045155"/>
              <a:gd name="connsiteY11" fmla="*/ 844973 h 2112232"/>
              <a:gd name="connsiteX12" fmla="*/ 4845622 w 12045155"/>
              <a:gd name="connsiteY12" fmla="*/ 853479 h 2112232"/>
              <a:gd name="connsiteX13" fmla="*/ 5681632 w 12045155"/>
              <a:gd name="connsiteY13" fmla="*/ 853479 h 2112232"/>
              <a:gd name="connsiteX14" fmla="*/ 6745645 w 12045155"/>
              <a:gd name="connsiteY14" fmla="*/ 878979 h 2112232"/>
              <a:gd name="connsiteX15" fmla="*/ 7494800 w 12045155"/>
              <a:gd name="connsiteY15" fmla="*/ 870473 h 2112232"/>
              <a:gd name="connsiteX16" fmla="*/ 8026795 w 12045155"/>
              <a:gd name="connsiteY16" fmla="*/ 861967 h 2112232"/>
              <a:gd name="connsiteX17" fmla="*/ 8504518 w 12045155"/>
              <a:gd name="connsiteY17" fmla="*/ 827979 h 2112232"/>
              <a:gd name="connsiteX18" fmla="*/ 9490064 w 12045155"/>
              <a:gd name="connsiteY18" fmla="*/ 1654810 h 2112232"/>
              <a:gd name="connsiteX19" fmla="*/ 10177867 w 12045155"/>
              <a:gd name="connsiteY19" fmla="*/ 2109744 h 2112232"/>
              <a:gd name="connsiteX20" fmla="*/ 10922986 w 12045155"/>
              <a:gd name="connsiteY20" fmla="*/ 1782194 h 2112232"/>
              <a:gd name="connsiteX21" fmla="*/ 11481826 w 12045155"/>
              <a:gd name="connsiteY21" fmla="*/ 1127088 h 2112232"/>
              <a:gd name="connsiteX22" fmla="*/ 12045155 w 12045155"/>
              <a:gd name="connsiteY22" fmla="*/ 699393 h 2112232"/>
              <a:gd name="connsiteX23" fmla="*/ 12045155 w 12045155"/>
              <a:gd name="connsiteY23" fmla="*/ 261011 h 2112232"/>
              <a:gd name="connsiteX24" fmla="*/ 11438839 w 12045155"/>
              <a:gd name="connsiteY24" fmla="*/ 435586 h 2112232"/>
              <a:gd name="connsiteX25" fmla="*/ 11059114 w 12045155"/>
              <a:gd name="connsiteY25" fmla="*/ 1047471 h 2112232"/>
              <a:gd name="connsiteX26" fmla="*/ 9527677 w 12045155"/>
              <a:gd name="connsiteY26" fmla="*/ 1058846 h 2112232"/>
              <a:gd name="connsiteX27" fmla="*/ 9053022 w 12045155"/>
              <a:gd name="connsiteY27" fmla="*/ 581165 h 2112232"/>
              <a:gd name="connsiteX28" fmla="*/ 8450223 w 12045155"/>
              <a:gd name="connsiteY28" fmla="*/ 156695 h 2112232"/>
              <a:gd name="connsiteX29" fmla="*/ 7635927 w 12045155"/>
              <a:gd name="connsiteY29" fmla="*/ 105714 h 2112232"/>
              <a:gd name="connsiteX30" fmla="*/ 7049636 w 12045155"/>
              <a:gd name="connsiteY30" fmla="*/ 199189 h 2112232"/>
              <a:gd name="connsiteX31" fmla="*/ 6342549 w 12045155"/>
              <a:gd name="connsiteY31" fmla="*/ 146630 h 2112232"/>
              <a:gd name="connsiteX32" fmla="*/ 5902209 w 12045155"/>
              <a:gd name="connsiteY32" fmla="*/ 249658 h 2112232"/>
              <a:gd name="connsiteX33" fmla="*/ 5182195 w 12045155"/>
              <a:gd name="connsiteY33" fmla="*/ 292664 h 2112232"/>
              <a:gd name="connsiteX34" fmla="*/ 3822487 w 12045155"/>
              <a:gd name="connsiteY34" fmla="*/ 90799 h 2112232"/>
              <a:gd name="connsiteX35" fmla="*/ 2370177 w 12045155"/>
              <a:gd name="connsiteY35" fmla="*/ 156695 h 2112232"/>
              <a:gd name="connsiteX36" fmla="*/ 578745 w 12045155"/>
              <a:gd name="connsiteY36" fmla="*/ 148189 h 2112232"/>
              <a:gd name="connsiteX37" fmla="*/ 38923 w 12045155"/>
              <a:gd name="connsiteY37" fmla="*/ 157240 h 2112232"/>
              <a:gd name="connsiteX0" fmla="*/ 38923 w 12045155"/>
              <a:gd name="connsiteY0" fmla="*/ 157240 h 2112232"/>
              <a:gd name="connsiteX1" fmla="*/ 4765 w 12045155"/>
              <a:gd name="connsiteY1" fmla="*/ 229969 h 2112232"/>
              <a:gd name="connsiteX2" fmla="*/ 16985 w 12045155"/>
              <a:gd name="connsiteY2" fmla="*/ 441204 h 2112232"/>
              <a:gd name="connsiteX3" fmla="*/ 31647 w 12045155"/>
              <a:gd name="connsiteY3" fmla="*/ 700450 h 2112232"/>
              <a:gd name="connsiteX4" fmla="*/ 43864 w 12045155"/>
              <a:gd name="connsiteY4" fmla="*/ 777266 h 2112232"/>
              <a:gd name="connsiteX5" fmla="*/ 80207 w 12045155"/>
              <a:gd name="connsiteY5" fmla="*/ 937416 h 2112232"/>
              <a:gd name="connsiteX6" fmla="*/ 937008 w 12045155"/>
              <a:gd name="connsiteY6" fmla="*/ 844973 h 2112232"/>
              <a:gd name="connsiteX7" fmla="*/ 1631867 w 12045155"/>
              <a:gd name="connsiteY7" fmla="*/ 878961 h 2112232"/>
              <a:gd name="connsiteX8" fmla="*/ 2087877 w 12045155"/>
              <a:gd name="connsiteY8" fmla="*/ 819473 h 2112232"/>
              <a:gd name="connsiteX9" fmla="*/ 2565599 w 12045155"/>
              <a:gd name="connsiteY9" fmla="*/ 819473 h 2112232"/>
              <a:gd name="connsiteX10" fmla="*/ 3336468 w 12045155"/>
              <a:gd name="connsiteY10" fmla="*/ 861967 h 2112232"/>
              <a:gd name="connsiteX11" fmla="*/ 4215904 w 12045155"/>
              <a:gd name="connsiteY11" fmla="*/ 844973 h 2112232"/>
              <a:gd name="connsiteX12" fmla="*/ 4845622 w 12045155"/>
              <a:gd name="connsiteY12" fmla="*/ 853479 h 2112232"/>
              <a:gd name="connsiteX13" fmla="*/ 5681632 w 12045155"/>
              <a:gd name="connsiteY13" fmla="*/ 853479 h 2112232"/>
              <a:gd name="connsiteX14" fmla="*/ 6745645 w 12045155"/>
              <a:gd name="connsiteY14" fmla="*/ 878979 h 2112232"/>
              <a:gd name="connsiteX15" fmla="*/ 7494800 w 12045155"/>
              <a:gd name="connsiteY15" fmla="*/ 870473 h 2112232"/>
              <a:gd name="connsiteX16" fmla="*/ 8026795 w 12045155"/>
              <a:gd name="connsiteY16" fmla="*/ 861967 h 2112232"/>
              <a:gd name="connsiteX17" fmla="*/ 8504518 w 12045155"/>
              <a:gd name="connsiteY17" fmla="*/ 827979 h 2112232"/>
              <a:gd name="connsiteX18" fmla="*/ 9490064 w 12045155"/>
              <a:gd name="connsiteY18" fmla="*/ 1654810 h 2112232"/>
              <a:gd name="connsiteX19" fmla="*/ 10177867 w 12045155"/>
              <a:gd name="connsiteY19" fmla="*/ 2109744 h 2112232"/>
              <a:gd name="connsiteX20" fmla="*/ 10922986 w 12045155"/>
              <a:gd name="connsiteY20" fmla="*/ 1782194 h 2112232"/>
              <a:gd name="connsiteX21" fmla="*/ 11481826 w 12045155"/>
              <a:gd name="connsiteY21" fmla="*/ 1127088 h 2112232"/>
              <a:gd name="connsiteX22" fmla="*/ 12045155 w 12045155"/>
              <a:gd name="connsiteY22" fmla="*/ 699393 h 2112232"/>
              <a:gd name="connsiteX23" fmla="*/ 12045155 w 12045155"/>
              <a:gd name="connsiteY23" fmla="*/ 261011 h 2112232"/>
              <a:gd name="connsiteX24" fmla="*/ 11438839 w 12045155"/>
              <a:gd name="connsiteY24" fmla="*/ 435586 h 2112232"/>
              <a:gd name="connsiteX25" fmla="*/ 11059114 w 12045155"/>
              <a:gd name="connsiteY25" fmla="*/ 1047471 h 2112232"/>
              <a:gd name="connsiteX26" fmla="*/ 10602369 w 12045155"/>
              <a:gd name="connsiteY26" fmla="*/ 1661632 h 2112232"/>
              <a:gd name="connsiteX27" fmla="*/ 9527677 w 12045155"/>
              <a:gd name="connsiteY27" fmla="*/ 1058846 h 2112232"/>
              <a:gd name="connsiteX28" fmla="*/ 9053022 w 12045155"/>
              <a:gd name="connsiteY28" fmla="*/ 581165 h 2112232"/>
              <a:gd name="connsiteX29" fmla="*/ 8450223 w 12045155"/>
              <a:gd name="connsiteY29" fmla="*/ 156695 h 2112232"/>
              <a:gd name="connsiteX30" fmla="*/ 7635927 w 12045155"/>
              <a:gd name="connsiteY30" fmla="*/ 105714 h 2112232"/>
              <a:gd name="connsiteX31" fmla="*/ 7049636 w 12045155"/>
              <a:gd name="connsiteY31" fmla="*/ 199189 h 2112232"/>
              <a:gd name="connsiteX32" fmla="*/ 6342549 w 12045155"/>
              <a:gd name="connsiteY32" fmla="*/ 146630 h 2112232"/>
              <a:gd name="connsiteX33" fmla="*/ 5902209 w 12045155"/>
              <a:gd name="connsiteY33" fmla="*/ 249658 h 2112232"/>
              <a:gd name="connsiteX34" fmla="*/ 5182195 w 12045155"/>
              <a:gd name="connsiteY34" fmla="*/ 292664 h 2112232"/>
              <a:gd name="connsiteX35" fmla="*/ 3822487 w 12045155"/>
              <a:gd name="connsiteY35" fmla="*/ 90799 h 2112232"/>
              <a:gd name="connsiteX36" fmla="*/ 2370177 w 12045155"/>
              <a:gd name="connsiteY36" fmla="*/ 156695 h 2112232"/>
              <a:gd name="connsiteX37" fmla="*/ 578745 w 12045155"/>
              <a:gd name="connsiteY37" fmla="*/ 148189 h 2112232"/>
              <a:gd name="connsiteX38" fmla="*/ 38923 w 12045155"/>
              <a:gd name="connsiteY38" fmla="*/ 157240 h 2112232"/>
              <a:gd name="connsiteX0" fmla="*/ 38923 w 12045155"/>
              <a:gd name="connsiteY0" fmla="*/ 157240 h 2112232"/>
              <a:gd name="connsiteX1" fmla="*/ 4765 w 12045155"/>
              <a:gd name="connsiteY1" fmla="*/ 229969 h 2112232"/>
              <a:gd name="connsiteX2" fmla="*/ 16985 w 12045155"/>
              <a:gd name="connsiteY2" fmla="*/ 441204 h 2112232"/>
              <a:gd name="connsiteX3" fmla="*/ 31647 w 12045155"/>
              <a:gd name="connsiteY3" fmla="*/ 700450 h 2112232"/>
              <a:gd name="connsiteX4" fmla="*/ 43864 w 12045155"/>
              <a:gd name="connsiteY4" fmla="*/ 777266 h 2112232"/>
              <a:gd name="connsiteX5" fmla="*/ 80207 w 12045155"/>
              <a:gd name="connsiteY5" fmla="*/ 937416 h 2112232"/>
              <a:gd name="connsiteX6" fmla="*/ 937008 w 12045155"/>
              <a:gd name="connsiteY6" fmla="*/ 844973 h 2112232"/>
              <a:gd name="connsiteX7" fmla="*/ 1631867 w 12045155"/>
              <a:gd name="connsiteY7" fmla="*/ 878961 h 2112232"/>
              <a:gd name="connsiteX8" fmla="*/ 2087877 w 12045155"/>
              <a:gd name="connsiteY8" fmla="*/ 819473 h 2112232"/>
              <a:gd name="connsiteX9" fmla="*/ 2565599 w 12045155"/>
              <a:gd name="connsiteY9" fmla="*/ 819473 h 2112232"/>
              <a:gd name="connsiteX10" fmla="*/ 3336468 w 12045155"/>
              <a:gd name="connsiteY10" fmla="*/ 861967 h 2112232"/>
              <a:gd name="connsiteX11" fmla="*/ 4215904 w 12045155"/>
              <a:gd name="connsiteY11" fmla="*/ 844973 h 2112232"/>
              <a:gd name="connsiteX12" fmla="*/ 4845622 w 12045155"/>
              <a:gd name="connsiteY12" fmla="*/ 853479 h 2112232"/>
              <a:gd name="connsiteX13" fmla="*/ 5681632 w 12045155"/>
              <a:gd name="connsiteY13" fmla="*/ 853479 h 2112232"/>
              <a:gd name="connsiteX14" fmla="*/ 6745645 w 12045155"/>
              <a:gd name="connsiteY14" fmla="*/ 878979 h 2112232"/>
              <a:gd name="connsiteX15" fmla="*/ 7494800 w 12045155"/>
              <a:gd name="connsiteY15" fmla="*/ 870473 h 2112232"/>
              <a:gd name="connsiteX16" fmla="*/ 8026795 w 12045155"/>
              <a:gd name="connsiteY16" fmla="*/ 861967 h 2112232"/>
              <a:gd name="connsiteX17" fmla="*/ 8504518 w 12045155"/>
              <a:gd name="connsiteY17" fmla="*/ 827979 h 2112232"/>
              <a:gd name="connsiteX18" fmla="*/ 9490064 w 12045155"/>
              <a:gd name="connsiteY18" fmla="*/ 1654810 h 2112232"/>
              <a:gd name="connsiteX19" fmla="*/ 10177867 w 12045155"/>
              <a:gd name="connsiteY19" fmla="*/ 2109744 h 2112232"/>
              <a:gd name="connsiteX20" fmla="*/ 10922986 w 12045155"/>
              <a:gd name="connsiteY20" fmla="*/ 1782194 h 2112232"/>
              <a:gd name="connsiteX21" fmla="*/ 11481826 w 12045155"/>
              <a:gd name="connsiteY21" fmla="*/ 1127088 h 2112232"/>
              <a:gd name="connsiteX22" fmla="*/ 12045155 w 12045155"/>
              <a:gd name="connsiteY22" fmla="*/ 699393 h 2112232"/>
              <a:gd name="connsiteX23" fmla="*/ 12045155 w 12045155"/>
              <a:gd name="connsiteY23" fmla="*/ 261011 h 2112232"/>
              <a:gd name="connsiteX24" fmla="*/ 11438839 w 12045155"/>
              <a:gd name="connsiteY24" fmla="*/ 435586 h 2112232"/>
              <a:gd name="connsiteX25" fmla="*/ 11059114 w 12045155"/>
              <a:gd name="connsiteY25" fmla="*/ 1047471 h 2112232"/>
              <a:gd name="connsiteX26" fmla="*/ 10602369 w 12045155"/>
              <a:gd name="connsiteY26" fmla="*/ 1661632 h 2112232"/>
              <a:gd name="connsiteX27" fmla="*/ 9948599 w 12045155"/>
              <a:gd name="connsiteY27" fmla="*/ 1673007 h 2112232"/>
              <a:gd name="connsiteX28" fmla="*/ 9527677 w 12045155"/>
              <a:gd name="connsiteY28" fmla="*/ 1058846 h 2112232"/>
              <a:gd name="connsiteX29" fmla="*/ 9053022 w 12045155"/>
              <a:gd name="connsiteY29" fmla="*/ 581165 h 2112232"/>
              <a:gd name="connsiteX30" fmla="*/ 8450223 w 12045155"/>
              <a:gd name="connsiteY30" fmla="*/ 156695 h 2112232"/>
              <a:gd name="connsiteX31" fmla="*/ 7635927 w 12045155"/>
              <a:gd name="connsiteY31" fmla="*/ 105714 h 2112232"/>
              <a:gd name="connsiteX32" fmla="*/ 7049636 w 12045155"/>
              <a:gd name="connsiteY32" fmla="*/ 199189 h 2112232"/>
              <a:gd name="connsiteX33" fmla="*/ 6342549 w 12045155"/>
              <a:gd name="connsiteY33" fmla="*/ 146630 h 2112232"/>
              <a:gd name="connsiteX34" fmla="*/ 5902209 w 12045155"/>
              <a:gd name="connsiteY34" fmla="*/ 249658 h 2112232"/>
              <a:gd name="connsiteX35" fmla="*/ 5182195 w 12045155"/>
              <a:gd name="connsiteY35" fmla="*/ 292664 h 2112232"/>
              <a:gd name="connsiteX36" fmla="*/ 3822487 w 12045155"/>
              <a:gd name="connsiteY36" fmla="*/ 90799 h 2112232"/>
              <a:gd name="connsiteX37" fmla="*/ 2370177 w 12045155"/>
              <a:gd name="connsiteY37" fmla="*/ 156695 h 2112232"/>
              <a:gd name="connsiteX38" fmla="*/ 578745 w 12045155"/>
              <a:gd name="connsiteY38" fmla="*/ 148189 h 2112232"/>
              <a:gd name="connsiteX39" fmla="*/ 38923 w 12045155"/>
              <a:gd name="connsiteY39" fmla="*/ 157240 h 2112232"/>
              <a:gd name="connsiteX0" fmla="*/ 38923 w 12045155"/>
              <a:gd name="connsiteY0" fmla="*/ 157240 h 2112232"/>
              <a:gd name="connsiteX1" fmla="*/ 4765 w 12045155"/>
              <a:gd name="connsiteY1" fmla="*/ 229969 h 2112232"/>
              <a:gd name="connsiteX2" fmla="*/ 16985 w 12045155"/>
              <a:gd name="connsiteY2" fmla="*/ 441204 h 2112232"/>
              <a:gd name="connsiteX3" fmla="*/ 31647 w 12045155"/>
              <a:gd name="connsiteY3" fmla="*/ 700450 h 2112232"/>
              <a:gd name="connsiteX4" fmla="*/ 43864 w 12045155"/>
              <a:gd name="connsiteY4" fmla="*/ 777266 h 2112232"/>
              <a:gd name="connsiteX5" fmla="*/ 80207 w 12045155"/>
              <a:gd name="connsiteY5" fmla="*/ 937416 h 2112232"/>
              <a:gd name="connsiteX6" fmla="*/ 937008 w 12045155"/>
              <a:gd name="connsiteY6" fmla="*/ 844973 h 2112232"/>
              <a:gd name="connsiteX7" fmla="*/ 1631867 w 12045155"/>
              <a:gd name="connsiteY7" fmla="*/ 878961 h 2112232"/>
              <a:gd name="connsiteX8" fmla="*/ 2087877 w 12045155"/>
              <a:gd name="connsiteY8" fmla="*/ 819473 h 2112232"/>
              <a:gd name="connsiteX9" fmla="*/ 2565599 w 12045155"/>
              <a:gd name="connsiteY9" fmla="*/ 819473 h 2112232"/>
              <a:gd name="connsiteX10" fmla="*/ 3336468 w 12045155"/>
              <a:gd name="connsiteY10" fmla="*/ 861967 h 2112232"/>
              <a:gd name="connsiteX11" fmla="*/ 4215904 w 12045155"/>
              <a:gd name="connsiteY11" fmla="*/ 844973 h 2112232"/>
              <a:gd name="connsiteX12" fmla="*/ 4845622 w 12045155"/>
              <a:gd name="connsiteY12" fmla="*/ 853479 h 2112232"/>
              <a:gd name="connsiteX13" fmla="*/ 5681632 w 12045155"/>
              <a:gd name="connsiteY13" fmla="*/ 853479 h 2112232"/>
              <a:gd name="connsiteX14" fmla="*/ 6745645 w 12045155"/>
              <a:gd name="connsiteY14" fmla="*/ 878979 h 2112232"/>
              <a:gd name="connsiteX15" fmla="*/ 7494800 w 12045155"/>
              <a:gd name="connsiteY15" fmla="*/ 870473 h 2112232"/>
              <a:gd name="connsiteX16" fmla="*/ 8026795 w 12045155"/>
              <a:gd name="connsiteY16" fmla="*/ 861967 h 2112232"/>
              <a:gd name="connsiteX17" fmla="*/ 8504518 w 12045155"/>
              <a:gd name="connsiteY17" fmla="*/ 827979 h 2112232"/>
              <a:gd name="connsiteX18" fmla="*/ 9490064 w 12045155"/>
              <a:gd name="connsiteY18" fmla="*/ 1654810 h 2112232"/>
              <a:gd name="connsiteX19" fmla="*/ 10177867 w 12045155"/>
              <a:gd name="connsiteY19" fmla="*/ 2109744 h 2112232"/>
              <a:gd name="connsiteX20" fmla="*/ 10922986 w 12045155"/>
              <a:gd name="connsiteY20" fmla="*/ 1782194 h 2112232"/>
              <a:gd name="connsiteX21" fmla="*/ 11481826 w 12045155"/>
              <a:gd name="connsiteY21" fmla="*/ 1127088 h 2112232"/>
              <a:gd name="connsiteX22" fmla="*/ 12045155 w 12045155"/>
              <a:gd name="connsiteY22" fmla="*/ 699393 h 2112232"/>
              <a:gd name="connsiteX23" fmla="*/ 12045155 w 12045155"/>
              <a:gd name="connsiteY23" fmla="*/ 261011 h 2112232"/>
              <a:gd name="connsiteX24" fmla="*/ 11438839 w 12045155"/>
              <a:gd name="connsiteY24" fmla="*/ 435586 h 2112232"/>
              <a:gd name="connsiteX25" fmla="*/ 11059114 w 12045155"/>
              <a:gd name="connsiteY25" fmla="*/ 1047471 h 2112232"/>
              <a:gd name="connsiteX26" fmla="*/ 10602369 w 12045155"/>
              <a:gd name="connsiteY26" fmla="*/ 1661632 h 2112232"/>
              <a:gd name="connsiteX27" fmla="*/ 10034574 w 12045155"/>
              <a:gd name="connsiteY27" fmla="*/ 1618415 h 2112232"/>
              <a:gd name="connsiteX28" fmla="*/ 9527677 w 12045155"/>
              <a:gd name="connsiteY28" fmla="*/ 1058846 h 2112232"/>
              <a:gd name="connsiteX29" fmla="*/ 9053022 w 12045155"/>
              <a:gd name="connsiteY29" fmla="*/ 581165 h 2112232"/>
              <a:gd name="connsiteX30" fmla="*/ 8450223 w 12045155"/>
              <a:gd name="connsiteY30" fmla="*/ 156695 h 2112232"/>
              <a:gd name="connsiteX31" fmla="*/ 7635927 w 12045155"/>
              <a:gd name="connsiteY31" fmla="*/ 105714 h 2112232"/>
              <a:gd name="connsiteX32" fmla="*/ 7049636 w 12045155"/>
              <a:gd name="connsiteY32" fmla="*/ 199189 h 2112232"/>
              <a:gd name="connsiteX33" fmla="*/ 6342549 w 12045155"/>
              <a:gd name="connsiteY33" fmla="*/ 146630 h 2112232"/>
              <a:gd name="connsiteX34" fmla="*/ 5902209 w 12045155"/>
              <a:gd name="connsiteY34" fmla="*/ 249658 h 2112232"/>
              <a:gd name="connsiteX35" fmla="*/ 5182195 w 12045155"/>
              <a:gd name="connsiteY35" fmla="*/ 292664 h 2112232"/>
              <a:gd name="connsiteX36" fmla="*/ 3822487 w 12045155"/>
              <a:gd name="connsiteY36" fmla="*/ 90799 h 2112232"/>
              <a:gd name="connsiteX37" fmla="*/ 2370177 w 12045155"/>
              <a:gd name="connsiteY37" fmla="*/ 156695 h 2112232"/>
              <a:gd name="connsiteX38" fmla="*/ 578745 w 12045155"/>
              <a:gd name="connsiteY38" fmla="*/ 148189 h 2112232"/>
              <a:gd name="connsiteX39" fmla="*/ 38923 w 12045155"/>
              <a:gd name="connsiteY39" fmla="*/ 157240 h 2112232"/>
              <a:gd name="connsiteX0" fmla="*/ 38923 w 12045155"/>
              <a:gd name="connsiteY0" fmla="*/ 157240 h 2159168"/>
              <a:gd name="connsiteX1" fmla="*/ 4765 w 12045155"/>
              <a:gd name="connsiteY1" fmla="*/ 229969 h 2159168"/>
              <a:gd name="connsiteX2" fmla="*/ 16985 w 12045155"/>
              <a:gd name="connsiteY2" fmla="*/ 441204 h 2159168"/>
              <a:gd name="connsiteX3" fmla="*/ 31647 w 12045155"/>
              <a:gd name="connsiteY3" fmla="*/ 700450 h 2159168"/>
              <a:gd name="connsiteX4" fmla="*/ 43864 w 12045155"/>
              <a:gd name="connsiteY4" fmla="*/ 777266 h 2159168"/>
              <a:gd name="connsiteX5" fmla="*/ 80207 w 12045155"/>
              <a:gd name="connsiteY5" fmla="*/ 937416 h 2159168"/>
              <a:gd name="connsiteX6" fmla="*/ 937008 w 12045155"/>
              <a:gd name="connsiteY6" fmla="*/ 844973 h 2159168"/>
              <a:gd name="connsiteX7" fmla="*/ 1631867 w 12045155"/>
              <a:gd name="connsiteY7" fmla="*/ 878961 h 2159168"/>
              <a:gd name="connsiteX8" fmla="*/ 2087877 w 12045155"/>
              <a:gd name="connsiteY8" fmla="*/ 819473 h 2159168"/>
              <a:gd name="connsiteX9" fmla="*/ 2565599 w 12045155"/>
              <a:gd name="connsiteY9" fmla="*/ 819473 h 2159168"/>
              <a:gd name="connsiteX10" fmla="*/ 3336468 w 12045155"/>
              <a:gd name="connsiteY10" fmla="*/ 861967 h 2159168"/>
              <a:gd name="connsiteX11" fmla="*/ 4215904 w 12045155"/>
              <a:gd name="connsiteY11" fmla="*/ 844973 h 2159168"/>
              <a:gd name="connsiteX12" fmla="*/ 4845622 w 12045155"/>
              <a:gd name="connsiteY12" fmla="*/ 853479 h 2159168"/>
              <a:gd name="connsiteX13" fmla="*/ 5681632 w 12045155"/>
              <a:gd name="connsiteY13" fmla="*/ 853479 h 2159168"/>
              <a:gd name="connsiteX14" fmla="*/ 6745645 w 12045155"/>
              <a:gd name="connsiteY14" fmla="*/ 878979 h 2159168"/>
              <a:gd name="connsiteX15" fmla="*/ 7494800 w 12045155"/>
              <a:gd name="connsiteY15" fmla="*/ 870473 h 2159168"/>
              <a:gd name="connsiteX16" fmla="*/ 8026795 w 12045155"/>
              <a:gd name="connsiteY16" fmla="*/ 861967 h 2159168"/>
              <a:gd name="connsiteX17" fmla="*/ 8504518 w 12045155"/>
              <a:gd name="connsiteY17" fmla="*/ 827979 h 2159168"/>
              <a:gd name="connsiteX18" fmla="*/ 9361101 w 12045155"/>
              <a:gd name="connsiteY18" fmla="*/ 2018757 h 2159168"/>
              <a:gd name="connsiteX19" fmla="*/ 10177867 w 12045155"/>
              <a:gd name="connsiteY19" fmla="*/ 2109744 h 2159168"/>
              <a:gd name="connsiteX20" fmla="*/ 10922986 w 12045155"/>
              <a:gd name="connsiteY20" fmla="*/ 1782194 h 2159168"/>
              <a:gd name="connsiteX21" fmla="*/ 11481826 w 12045155"/>
              <a:gd name="connsiteY21" fmla="*/ 1127088 h 2159168"/>
              <a:gd name="connsiteX22" fmla="*/ 12045155 w 12045155"/>
              <a:gd name="connsiteY22" fmla="*/ 699393 h 2159168"/>
              <a:gd name="connsiteX23" fmla="*/ 12045155 w 12045155"/>
              <a:gd name="connsiteY23" fmla="*/ 261011 h 2159168"/>
              <a:gd name="connsiteX24" fmla="*/ 11438839 w 12045155"/>
              <a:gd name="connsiteY24" fmla="*/ 435586 h 2159168"/>
              <a:gd name="connsiteX25" fmla="*/ 11059114 w 12045155"/>
              <a:gd name="connsiteY25" fmla="*/ 1047471 h 2159168"/>
              <a:gd name="connsiteX26" fmla="*/ 10602369 w 12045155"/>
              <a:gd name="connsiteY26" fmla="*/ 1661632 h 2159168"/>
              <a:gd name="connsiteX27" fmla="*/ 10034574 w 12045155"/>
              <a:gd name="connsiteY27" fmla="*/ 1618415 h 2159168"/>
              <a:gd name="connsiteX28" fmla="*/ 9527677 w 12045155"/>
              <a:gd name="connsiteY28" fmla="*/ 1058846 h 2159168"/>
              <a:gd name="connsiteX29" fmla="*/ 9053022 w 12045155"/>
              <a:gd name="connsiteY29" fmla="*/ 581165 h 2159168"/>
              <a:gd name="connsiteX30" fmla="*/ 8450223 w 12045155"/>
              <a:gd name="connsiteY30" fmla="*/ 156695 h 2159168"/>
              <a:gd name="connsiteX31" fmla="*/ 7635927 w 12045155"/>
              <a:gd name="connsiteY31" fmla="*/ 105714 h 2159168"/>
              <a:gd name="connsiteX32" fmla="*/ 7049636 w 12045155"/>
              <a:gd name="connsiteY32" fmla="*/ 199189 h 2159168"/>
              <a:gd name="connsiteX33" fmla="*/ 6342549 w 12045155"/>
              <a:gd name="connsiteY33" fmla="*/ 146630 h 2159168"/>
              <a:gd name="connsiteX34" fmla="*/ 5902209 w 12045155"/>
              <a:gd name="connsiteY34" fmla="*/ 249658 h 2159168"/>
              <a:gd name="connsiteX35" fmla="*/ 5182195 w 12045155"/>
              <a:gd name="connsiteY35" fmla="*/ 292664 h 2159168"/>
              <a:gd name="connsiteX36" fmla="*/ 3822487 w 12045155"/>
              <a:gd name="connsiteY36" fmla="*/ 90799 h 2159168"/>
              <a:gd name="connsiteX37" fmla="*/ 2370177 w 12045155"/>
              <a:gd name="connsiteY37" fmla="*/ 156695 h 2159168"/>
              <a:gd name="connsiteX38" fmla="*/ 578745 w 12045155"/>
              <a:gd name="connsiteY38" fmla="*/ 148189 h 2159168"/>
              <a:gd name="connsiteX39" fmla="*/ 38923 w 12045155"/>
              <a:gd name="connsiteY39" fmla="*/ 157240 h 2159168"/>
              <a:gd name="connsiteX0" fmla="*/ 38923 w 12045155"/>
              <a:gd name="connsiteY0" fmla="*/ 157240 h 2371492"/>
              <a:gd name="connsiteX1" fmla="*/ 4765 w 12045155"/>
              <a:gd name="connsiteY1" fmla="*/ 229969 h 2371492"/>
              <a:gd name="connsiteX2" fmla="*/ 16985 w 12045155"/>
              <a:gd name="connsiteY2" fmla="*/ 441204 h 2371492"/>
              <a:gd name="connsiteX3" fmla="*/ 31647 w 12045155"/>
              <a:gd name="connsiteY3" fmla="*/ 700450 h 2371492"/>
              <a:gd name="connsiteX4" fmla="*/ 43864 w 12045155"/>
              <a:gd name="connsiteY4" fmla="*/ 777266 h 2371492"/>
              <a:gd name="connsiteX5" fmla="*/ 80207 w 12045155"/>
              <a:gd name="connsiteY5" fmla="*/ 937416 h 2371492"/>
              <a:gd name="connsiteX6" fmla="*/ 937008 w 12045155"/>
              <a:gd name="connsiteY6" fmla="*/ 844973 h 2371492"/>
              <a:gd name="connsiteX7" fmla="*/ 1631867 w 12045155"/>
              <a:gd name="connsiteY7" fmla="*/ 878961 h 2371492"/>
              <a:gd name="connsiteX8" fmla="*/ 2087877 w 12045155"/>
              <a:gd name="connsiteY8" fmla="*/ 819473 h 2371492"/>
              <a:gd name="connsiteX9" fmla="*/ 2565599 w 12045155"/>
              <a:gd name="connsiteY9" fmla="*/ 819473 h 2371492"/>
              <a:gd name="connsiteX10" fmla="*/ 3336468 w 12045155"/>
              <a:gd name="connsiteY10" fmla="*/ 861967 h 2371492"/>
              <a:gd name="connsiteX11" fmla="*/ 4215904 w 12045155"/>
              <a:gd name="connsiteY11" fmla="*/ 844973 h 2371492"/>
              <a:gd name="connsiteX12" fmla="*/ 4845622 w 12045155"/>
              <a:gd name="connsiteY12" fmla="*/ 853479 h 2371492"/>
              <a:gd name="connsiteX13" fmla="*/ 5681632 w 12045155"/>
              <a:gd name="connsiteY13" fmla="*/ 853479 h 2371492"/>
              <a:gd name="connsiteX14" fmla="*/ 6745645 w 12045155"/>
              <a:gd name="connsiteY14" fmla="*/ 878979 h 2371492"/>
              <a:gd name="connsiteX15" fmla="*/ 7494800 w 12045155"/>
              <a:gd name="connsiteY15" fmla="*/ 870473 h 2371492"/>
              <a:gd name="connsiteX16" fmla="*/ 8026795 w 12045155"/>
              <a:gd name="connsiteY16" fmla="*/ 861967 h 2371492"/>
              <a:gd name="connsiteX17" fmla="*/ 8504518 w 12045155"/>
              <a:gd name="connsiteY17" fmla="*/ 827979 h 2371492"/>
              <a:gd name="connsiteX18" fmla="*/ 9361101 w 12045155"/>
              <a:gd name="connsiteY18" fmla="*/ 2018757 h 2371492"/>
              <a:gd name="connsiteX19" fmla="*/ 10249513 w 12045155"/>
              <a:gd name="connsiteY19" fmla="*/ 2364507 h 2371492"/>
              <a:gd name="connsiteX20" fmla="*/ 10922986 w 12045155"/>
              <a:gd name="connsiteY20" fmla="*/ 1782194 h 2371492"/>
              <a:gd name="connsiteX21" fmla="*/ 11481826 w 12045155"/>
              <a:gd name="connsiteY21" fmla="*/ 1127088 h 2371492"/>
              <a:gd name="connsiteX22" fmla="*/ 12045155 w 12045155"/>
              <a:gd name="connsiteY22" fmla="*/ 699393 h 2371492"/>
              <a:gd name="connsiteX23" fmla="*/ 12045155 w 12045155"/>
              <a:gd name="connsiteY23" fmla="*/ 261011 h 2371492"/>
              <a:gd name="connsiteX24" fmla="*/ 11438839 w 12045155"/>
              <a:gd name="connsiteY24" fmla="*/ 435586 h 2371492"/>
              <a:gd name="connsiteX25" fmla="*/ 11059114 w 12045155"/>
              <a:gd name="connsiteY25" fmla="*/ 1047471 h 2371492"/>
              <a:gd name="connsiteX26" fmla="*/ 10602369 w 12045155"/>
              <a:gd name="connsiteY26" fmla="*/ 1661632 h 2371492"/>
              <a:gd name="connsiteX27" fmla="*/ 10034574 w 12045155"/>
              <a:gd name="connsiteY27" fmla="*/ 1618415 h 2371492"/>
              <a:gd name="connsiteX28" fmla="*/ 9527677 w 12045155"/>
              <a:gd name="connsiteY28" fmla="*/ 1058846 h 2371492"/>
              <a:gd name="connsiteX29" fmla="*/ 9053022 w 12045155"/>
              <a:gd name="connsiteY29" fmla="*/ 581165 h 2371492"/>
              <a:gd name="connsiteX30" fmla="*/ 8450223 w 12045155"/>
              <a:gd name="connsiteY30" fmla="*/ 156695 h 2371492"/>
              <a:gd name="connsiteX31" fmla="*/ 7635927 w 12045155"/>
              <a:gd name="connsiteY31" fmla="*/ 105714 h 2371492"/>
              <a:gd name="connsiteX32" fmla="*/ 7049636 w 12045155"/>
              <a:gd name="connsiteY32" fmla="*/ 199189 h 2371492"/>
              <a:gd name="connsiteX33" fmla="*/ 6342549 w 12045155"/>
              <a:gd name="connsiteY33" fmla="*/ 146630 h 2371492"/>
              <a:gd name="connsiteX34" fmla="*/ 5902209 w 12045155"/>
              <a:gd name="connsiteY34" fmla="*/ 249658 h 2371492"/>
              <a:gd name="connsiteX35" fmla="*/ 5182195 w 12045155"/>
              <a:gd name="connsiteY35" fmla="*/ 292664 h 2371492"/>
              <a:gd name="connsiteX36" fmla="*/ 3822487 w 12045155"/>
              <a:gd name="connsiteY36" fmla="*/ 90799 h 2371492"/>
              <a:gd name="connsiteX37" fmla="*/ 2370177 w 12045155"/>
              <a:gd name="connsiteY37" fmla="*/ 156695 h 2371492"/>
              <a:gd name="connsiteX38" fmla="*/ 578745 w 12045155"/>
              <a:gd name="connsiteY38" fmla="*/ 148189 h 2371492"/>
              <a:gd name="connsiteX39" fmla="*/ 38923 w 12045155"/>
              <a:gd name="connsiteY39" fmla="*/ 157240 h 2371492"/>
              <a:gd name="connsiteX0" fmla="*/ 38923 w 12045155"/>
              <a:gd name="connsiteY0" fmla="*/ 157240 h 2365078"/>
              <a:gd name="connsiteX1" fmla="*/ 4765 w 12045155"/>
              <a:gd name="connsiteY1" fmla="*/ 229969 h 2365078"/>
              <a:gd name="connsiteX2" fmla="*/ 16985 w 12045155"/>
              <a:gd name="connsiteY2" fmla="*/ 441204 h 2365078"/>
              <a:gd name="connsiteX3" fmla="*/ 31647 w 12045155"/>
              <a:gd name="connsiteY3" fmla="*/ 700450 h 2365078"/>
              <a:gd name="connsiteX4" fmla="*/ 43864 w 12045155"/>
              <a:gd name="connsiteY4" fmla="*/ 777266 h 2365078"/>
              <a:gd name="connsiteX5" fmla="*/ 80207 w 12045155"/>
              <a:gd name="connsiteY5" fmla="*/ 937416 h 2365078"/>
              <a:gd name="connsiteX6" fmla="*/ 937008 w 12045155"/>
              <a:gd name="connsiteY6" fmla="*/ 844973 h 2365078"/>
              <a:gd name="connsiteX7" fmla="*/ 1631867 w 12045155"/>
              <a:gd name="connsiteY7" fmla="*/ 878961 h 2365078"/>
              <a:gd name="connsiteX8" fmla="*/ 2087877 w 12045155"/>
              <a:gd name="connsiteY8" fmla="*/ 819473 h 2365078"/>
              <a:gd name="connsiteX9" fmla="*/ 2565599 w 12045155"/>
              <a:gd name="connsiteY9" fmla="*/ 819473 h 2365078"/>
              <a:gd name="connsiteX10" fmla="*/ 3336468 w 12045155"/>
              <a:gd name="connsiteY10" fmla="*/ 861967 h 2365078"/>
              <a:gd name="connsiteX11" fmla="*/ 4215904 w 12045155"/>
              <a:gd name="connsiteY11" fmla="*/ 844973 h 2365078"/>
              <a:gd name="connsiteX12" fmla="*/ 4845622 w 12045155"/>
              <a:gd name="connsiteY12" fmla="*/ 853479 h 2365078"/>
              <a:gd name="connsiteX13" fmla="*/ 5681632 w 12045155"/>
              <a:gd name="connsiteY13" fmla="*/ 853479 h 2365078"/>
              <a:gd name="connsiteX14" fmla="*/ 6745645 w 12045155"/>
              <a:gd name="connsiteY14" fmla="*/ 878979 h 2365078"/>
              <a:gd name="connsiteX15" fmla="*/ 7494800 w 12045155"/>
              <a:gd name="connsiteY15" fmla="*/ 870473 h 2365078"/>
              <a:gd name="connsiteX16" fmla="*/ 8026795 w 12045155"/>
              <a:gd name="connsiteY16" fmla="*/ 861967 h 2365078"/>
              <a:gd name="connsiteX17" fmla="*/ 8504518 w 12045155"/>
              <a:gd name="connsiteY17" fmla="*/ 827979 h 2365078"/>
              <a:gd name="connsiteX18" fmla="*/ 9361101 w 12045155"/>
              <a:gd name="connsiteY18" fmla="*/ 2018757 h 2365078"/>
              <a:gd name="connsiteX19" fmla="*/ 10249513 w 12045155"/>
              <a:gd name="connsiteY19" fmla="*/ 2364507 h 2365078"/>
              <a:gd name="connsiteX20" fmla="*/ 11123596 w 12045155"/>
              <a:gd name="connsiteY20" fmla="*/ 1964167 h 2365078"/>
              <a:gd name="connsiteX21" fmla="*/ 11481826 w 12045155"/>
              <a:gd name="connsiteY21" fmla="*/ 1127088 h 2365078"/>
              <a:gd name="connsiteX22" fmla="*/ 12045155 w 12045155"/>
              <a:gd name="connsiteY22" fmla="*/ 699393 h 2365078"/>
              <a:gd name="connsiteX23" fmla="*/ 12045155 w 12045155"/>
              <a:gd name="connsiteY23" fmla="*/ 261011 h 2365078"/>
              <a:gd name="connsiteX24" fmla="*/ 11438839 w 12045155"/>
              <a:gd name="connsiteY24" fmla="*/ 435586 h 2365078"/>
              <a:gd name="connsiteX25" fmla="*/ 11059114 w 12045155"/>
              <a:gd name="connsiteY25" fmla="*/ 1047471 h 2365078"/>
              <a:gd name="connsiteX26" fmla="*/ 10602369 w 12045155"/>
              <a:gd name="connsiteY26" fmla="*/ 1661632 h 2365078"/>
              <a:gd name="connsiteX27" fmla="*/ 10034574 w 12045155"/>
              <a:gd name="connsiteY27" fmla="*/ 1618415 h 2365078"/>
              <a:gd name="connsiteX28" fmla="*/ 9527677 w 12045155"/>
              <a:gd name="connsiteY28" fmla="*/ 1058846 h 2365078"/>
              <a:gd name="connsiteX29" fmla="*/ 9053022 w 12045155"/>
              <a:gd name="connsiteY29" fmla="*/ 581165 h 2365078"/>
              <a:gd name="connsiteX30" fmla="*/ 8450223 w 12045155"/>
              <a:gd name="connsiteY30" fmla="*/ 156695 h 2365078"/>
              <a:gd name="connsiteX31" fmla="*/ 7635927 w 12045155"/>
              <a:gd name="connsiteY31" fmla="*/ 105714 h 2365078"/>
              <a:gd name="connsiteX32" fmla="*/ 7049636 w 12045155"/>
              <a:gd name="connsiteY32" fmla="*/ 199189 h 2365078"/>
              <a:gd name="connsiteX33" fmla="*/ 6342549 w 12045155"/>
              <a:gd name="connsiteY33" fmla="*/ 146630 h 2365078"/>
              <a:gd name="connsiteX34" fmla="*/ 5902209 w 12045155"/>
              <a:gd name="connsiteY34" fmla="*/ 249658 h 2365078"/>
              <a:gd name="connsiteX35" fmla="*/ 5182195 w 12045155"/>
              <a:gd name="connsiteY35" fmla="*/ 292664 h 2365078"/>
              <a:gd name="connsiteX36" fmla="*/ 3822487 w 12045155"/>
              <a:gd name="connsiteY36" fmla="*/ 90799 h 2365078"/>
              <a:gd name="connsiteX37" fmla="*/ 2370177 w 12045155"/>
              <a:gd name="connsiteY37" fmla="*/ 156695 h 2365078"/>
              <a:gd name="connsiteX38" fmla="*/ 578745 w 12045155"/>
              <a:gd name="connsiteY38" fmla="*/ 148189 h 2365078"/>
              <a:gd name="connsiteX39" fmla="*/ 38923 w 12045155"/>
              <a:gd name="connsiteY39" fmla="*/ 157240 h 2365078"/>
              <a:gd name="connsiteX0" fmla="*/ 38923 w 12045155"/>
              <a:gd name="connsiteY0" fmla="*/ 157240 h 2365078"/>
              <a:gd name="connsiteX1" fmla="*/ 4765 w 12045155"/>
              <a:gd name="connsiteY1" fmla="*/ 229969 h 2365078"/>
              <a:gd name="connsiteX2" fmla="*/ 16985 w 12045155"/>
              <a:gd name="connsiteY2" fmla="*/ 441204 h 2365078"/>
              <a:gd name="connsiteX3" fmla="*/ 31647 w 12045155"/>
              <a:gd name="connsiteY3" fmla="*/ 700450 h 2365078"/>
              <a:gd name="connsiteX4" fmla="*/ 43864 w 12045155"/>
              <a:gd name="connsiteY4" fmla="*/ 777266 h 2365078"/>
              <a:gd name="connsiteX5" fmla="*/ 80207 w 12045155"/>
              <a:gd name="connsiteY5" fmla="*/ 937416 h 2365078"/>
              <a:gd name="connsiteX6" fmla="*/ 937008 w 12045155"/>
              <a:gd name="connsiteY6" fmla="*/ 844973 h 2365078"/>
              <a:gd name="connsiteX7" fmla="*/ 1631867 w 12045155"/>
              <a:gd name="connsiteY7" fmla="*/ 878961 h 2365078"/>
              <a:gd name="connsiteX8" fmla="*/ 2087877 w 12045155"/>
              <a:gd name="connsiteY8" fmla="*/ 819473 h 2365078"/>
              <a:gd name="connsiteX9" fmla="*/ 2565599 w 12045155"/>
              <a:gd name="connsiteY9" fmla="*/ 819473 h 2365078"/>
              <a:gd name="connsiteX10" fmla="*/ 3336468 w 12045155"/>
              <a:gd name="connsiteY10" fmla="*/ 861967 h 2365078"/>
              <a:gd name="connsiteX11" fmla="*/ 4215904 w 12045155"/>
              <a:gd name="connsiteY11" fmla="*/ 844973 h 2365078"/>
              <a:gd name="connsiteX12" fmla="*/ 4845622 w 12045155"/>
              <a:gd name="connsiteY12" fmla="*/ 853479 h 2365078"/>
              <a:gd name="connsiteX13" fmla="*/ 5681632 w 12045155"/>
              <a:gd name="connsiteY13" fmla="*/ 853479 h 2365078"/>
              <a:gd name="connsiteX14" fmla="*/ 6745645 w 12045155"/>
              <a:gd name="connsiteY14" fmla="*/ 878979 h 2365078"/>
              <a:gd name="connsiteX15" fmla="*/ 7494800 w 12045155"/>
              <a:gd name="connsiteY15" fmla="*/ 870473 h 2365078"/>
              <a:gd name="connsiteX16" fmla="*/ 8026795 w 12045155"/>
              <a:gd name="connsiteY16" fmla="*/ 861967 h 2365078"/>
              <a:gd name="connsiteX17" fmla="*/ 8504518 w 12045155"/>
              <a:gd name="connsiteY17" fmla="*/ 827979 h 2365078"/>
              <a:gd name="connsiteX18" fmla="*/ 9361101 w 12045155"/>
              <a:gd name="connsiteY18" fmla="*/ 2018757 h 2365078"/>
              <a:gd name="connsiteX19" fmla="*/ 10249513 w 12045155"/>
              <a:gd name="connsiteY19" fmla="*/ 2364507 h 2365078"/>
              <a:gd name="connsiteX20" fmla="*/ 11123596 w 12045155"/>
              <a:gd name="connsiteY20" fmla="*/ 1964167 h 2365078"/>
              <a:gd name="connsiteX21" fmla="*/ 11797069 w 12045155"/>
              <a:gd name="connsiteY21" fmla="*/ 999707 h 2365078"/>
              <a:gd name="connsiteX22" fmla="*/ 12045155 w 12045155"/>
              <a:gd name="connsiteY22" fmla="*/ 699393 h 2365078"/>
              <a:gd name="connsiteX23" fmla="*/ 12045155 w 12045155"/>
              <a:gd name="connsiteY23" fmla="*/ 261011 h 2365078"/>
              <a:gd name="connsiteX24" fmla="*/ 11438839 w 12045155"/>
              <a:gd name="connsiteY24" fmla="*/ 435586 h 2365078"/>
              <a:gd name="connsiteX25" fmla="*/ 11059114 w 12045155"/>
              <a:gd name="connsiteY25" fmla="*/ 1047471 h 2365078"/>
              <a:gd name="connsiteX26" fmla="*/ 10602369 w 12045155"/>
              <a:gd name="connsiteY26" fmla="*/ 1661632 h 2365078"/>
              <a:gd name="connsiteX27" fmla="*/ 10034574 w 12045155"/>
              <a:gd name="connsiteY27" fmla="*/ 1618415 h 2365078"/>
              <a:gd name="connsiteX28" fmla="*/ 9527677 w 12045155"/>
              <a:gd name="connsiteY28" fmla="*/ 1058846 h 2365078"/>
              <a:gd name="connsiteX29" fmla="*/ 9053022 w 12045155"/>
              <a:gd name="connsiteY29" fmla="*/ 581165 h 2365078"/>
              <a:gd name="connsiteX30" fmla="*/ 8450223 w 12045155"/>
              <a:gd name="connsiteY30" fmla="*/ 156695 h 2365078"/>
              <a:gd name="connsiteX31" fmla="*/ 7635927 w 12045155"/>
              <a:gd name="connsiteY31" fmla="*/ 105714 h 2365078"/>
              <a:gd name="connsiteX32" fmla="*/ 7049636 w 12045155"/>
              <a:gd name="connsiteY32" fmla="*/ 199189 h 2365078"/>
              <a:gd name="connsiteX33" fmla="*/ 6342549 w 12045155"/>
              <a:gd name="connsiteY33" fmla="*/ 146630 h 2365078"/>
              <a:gd name="connsiteX34" fmla="*/ 5902209 w 12045155"/>
              <a:gd name="connsiteY34" fmla="*/ 249658 h 2365078"/>
              <a:gd name="connsiteX35" fmla="*/ 5182195 w 12045155"/>
              <a:gd name="connsiteY35" fmla="*/ 292664 h 2365078"/>
              <a:gd name="connsiteX36" fmla="*/ 3822487 w 12045155"/>
              <a:gd name="connsiteY36" fmla="*/ 90799 h 2365078"/>
              <a:gd name="connsiteX37" fmla="*/ 2370177 w 12045155"/>
              <a:gd name="connsiteY37" fmla="*/ 156695 h 2365078"/>
              <a:gd name="connsiteX38" fmla="*/ 578745 w 12045155"/>
              <a:gd name="connsiteY38" fmla="*/ 148189 h 2365078"/>
              <a:gd name="connsiteX39" fmla="*/ 38923 w 12045155"/>
              <a:gd name="connsiteY39" fmla="*/ 157240 h 2365078"/>
              <a:gd name="connsiteX0" fmla="*/ 38923 w 12045155"/>
              <a:gd name="connsiteY0" fmla="*/ 157240 h 2365078"/>
              <a:gd name="connsiteX1" fmla="*/ 4765 w 12045155"/>
              <a:gd name="connsiteY1" fmla="*/ 229969 h 2365078"/>
              <a:gd name="connsiteX2" fmla="*/ 16985 w 12045155"/>
              <a:gd name="connsiteY2" fmla="*/ 441204 h 2365078"/>
              <a:gd name="connsiteX3" fmla="*/ 31647 w 12045155"/>
              <a:gd name="connsiteY3" fmla="*/ 700450 h 2365078"/>
              <a:gd name="connsiteX4" fmla="*/ 43864 w 12045155"/>
              <a:gd name="connsiteY4" fmla="*/ 777266 h 2365078"/>
              <a:gd name="connsiteX5" fmla="*/ 80207 w 12045155"/>
              <a:gd name="connsiteY5" fmla="*/ 937416 h 2365078"/>
              <a:gd name="connsiteX6" fmla="*/ 937008 w 12045155"/>
              <a:gd name="connsiteY6" fmla="*/ 844973 h 2365078"/>
              <a:gd name="connsiteX7" fmla="*/ 1631867 w 12045155"/>
              <a:gd name="connsiteY7" fmla="*/ 878961 h 2365078"/>
              <a:gd name="connsiteX8" fmla="*/ 2087877 w 12045155"/>
              <a:gd name="connsiteY8" fmla="*/ 819473 h 2365078"/>
              <a:gd name="connsiteX9" fmla="*/ 2565599 w 12045155"/>
              <a:gd name="connsiteY9" fmla="*/ 819473 h 2365078"/>
              <a:gd name="connsiteX10" fmla="*/ 3336468 w 12045155"/>
              <a:gd name="connsiteY10" fmla="*/ 861967 h 2365078"/>
              <a:gd name="connsiteX11" fmla="*/ 4215904 w 12045155"/>
              <a:gd name="connsiteY11" fmla="*/ 844973 h 2365078"/>
              <a:gd name="connsiteX12" fmla="*/ 4845622 w 12045155"/>
              <a:gd name="connsiteY12" fmla="*/ 853479 h 2365078"/>
              <a:gd name="connsiteX13" fmla="*/ 5681632 w 12045155"/>
              <a:gd name="connsiteY13" fmla="*/ 853479 h 2365078"/>
              <a:gd name="connsiteX14" fmla="*/ 6745645 w 12045155"/>
              <a:gd name="connsiteY14" fmla="*/ 878979 h 2365078"/>
              <a:gd name="connsiteX15" fmla="*/ 7494800 w 12045155"/>
              <a:gd name="connsiteY15" fmla="*/ 870473 h 2365078"/>
              <a:gd name="connsiteX16" fmla="*/ 8026795 w 12045155"/>
              <a:gd name="connsiteY16" fmla="*/ 861967 h 2365078"/>
              <a:gd name="connsiteX17" fmla="*/ 8504518 w 12045155"/>
              <a:gd name="connsiteY17" fmla="*/ 827979 h 2365078"/>
              <a:gd name="connsiteX18" fmla="*/ 9361101 w 12045155"/>
              <a:gd name="connsiteY18" fmla="*/ 2018757 h 2365078"/>
              <a:gd name="connsiteX19" fmla="*/ 10249513 w 12045155"/>
              <a:gd name="connsiteY19" fmla="*/ 2364507 h 2365078"/>
              <a:gd name="connsiteX20" fmla="*/ 11123596 w 12045155"/>
              <a:gd name="connsiteY20" fmla="*/ 1964167 h 2365078"/>
              <a:gd name="connsiteX21" fmla="*/ 11266888 w 12045155"/>
              <a:gd name="connsiteY21" fmla="*/ 1582018 h 2365078"/>
              <a:gd name="connsiteX22" fmla="*/ 11797069 w 12045155"/>
              <a:gd name="connsiteY22" fmla="*/ 999707 h 2365078"/>
              <a:gd name="connsiteX23" fmla="*/ 12045155 w 12045155"/>
              <a:gd name="connsiteY23" fmla="*/ 699393 h 2365078"/>
              <a:gd name="connsiteX24" fmla="*/ 12045155 w 12045155"/>
              <a:gd name="connsiteY24" fmla="*/ 261011 h 2365078"/>
              <a:gd name="connsiteX25" fmla="*/ 11438839 w 12045155"/>
              <a:gd name="connsiteY25" fmla="*/ 435586 h 2365078"/>
              <a:gd name="connsiteX26" fmla="*/ 11059114 w 12045155"/>
              <a:gd name="connsiteY26" fmla="*/ 1047471 h 2365078"/>
              <a:gd name="connsiteX27" fmla="*/ 10602369 w 12045155"/>
              <a:gd name="connsiteY27" fmla="*/ 1661632 h 2365078"/>
              <a:gd name="connsiteX28" fmla="*/ 10034574 w 12045155"/>
              <a:gd name="connsiteY28" fmla="*/ 1618415 h 2365078"/>
              <a:gd name="connsiteX29" fmla="*/ 9527677 w 12045155"/>
              <a:gd name="connsiteY29" fmla="*/ 1058846 h 2365078"/>
              <a:gd name="connsiteX30" fmla="*/ 9053022 w 12045155"/>
              <a:gd name="connsiteY30" fmla="*/ 581165 h 2365078"/>
              <a:gd name="connsiteX31" fmla="*/ 8450223 w 12045155"/>
              <a:gd name="connsiteY31" fmla="*/ 156695 h 2365078"/>
              <a:gd name="connsiteX32" fmla="*/ 7635927 w 12045155"/>
              <a:gd name="connsiteY32" fmla="*/ 105714 h 2365078"/>
              <a:gd name="connsiteX33" fmla="*/ 7049636 w 12045155"/>
              <a:gd name="connsiteY33" fmla="*/ 199189 h 2365078"/>
              <a:gd name="connsiteX34" fmla="*/ 6342549 w 12045155"/>
              <a:gd name="connsiteY34" fmla="*/ 146630 h 2365078"/>
              <a:gd name="connsiteX35" fmla="*/ 5902209 w 12045155"/>
              <a:gd name="connsiteY35" fmla="*/ 249658 h 2365078"/>
              <a:gd name="connsiteX36" fmla="*/ 5182195 w 12045155"/>
              <a:gd name="connsiteY36" fmla="*/ 292664 h 2365078"/>
              <a:gd name="connsiteX37" fmla="*/ 3822487 w 12045155"/>
              <a:gd name="connsiteY37" fmla="*/ 90799 h 2365078"/>
              <a:gd name="connsiteX38" fmla="*/ 2370177 w 12045155"/>
              <a:gd name="connsiteY38" fmla="*/ 156695 h 2365078"/>
              <a:gd name="connsiteX39" fmla="*/ 578745 w 12045155"/>
              <a:gd name="connsiteY39" fmla="*/ 148189 h 2365078"/>
              <a:gd name="connsiteX40" fmla="*/ 38923 w 12045155"/>
              <a:gd name="connsiteY40" fmla="*/ 157240 h 2365078"/>
              <a:gd name="connsiteX0" fmla="*/ 38923 w 12045155"/>
              <a:gd name="connsiteY0" fmla="*/ 157240 h 2365078"/>
              <a:gd name="connsiteX1" fmla="*/ 4765 w 12045155"/>
              <a:gd name="connsiteY1" fmla="*/ 229969 h 2365078"/>
              <a:gd name="connsiteX2" fmla="*/ 16985 w 12045155"/>
              <a:gd name="connsiteY2" fmla="*/ 441204 h 2365078"/>
              <a:gd name="connsiteX3" fmla="*/ 31647 w 12045155"/>
              <a:gd name="connsiteY3" fmla="*/ 700450 h 2365078"/>
              <a:gd name="connsiteX4" fmla="*/ 43864 w 12045155"/>
              <a:gd name="connsiteY4" fmla="*/ 777266 h 2365078"/>
              <a:gd name="connsiteX5" fmla="*/ 80207 w 12045155"/>
              <a:gd name="connsiteY5" fmla="*/ 937416 h 2365078"/>
              <a:gd name="connsiteX6" fmla="*/ 937008 w 12045155"/>
              <a:gd name="connsiteY6" fmla="*/ 844973 h 2365078"/>
              <a:gd name="connsiteX7" fmla="*/ 1631867 w 12045155"/>
              <a:gd name="connsiteY7" fmla="*/ 878961 h 2365078"/>
              <a:gd name="connsiteX8" fmla="*/ 2087877 w 12045155"/>
              <a:gd name="connsiteY8" fmla="*/ 819473 h 2365078"/>
              <a:gd name="connsiteX9" fmla="*/ 2565599 w 12045155"/>
              <a:gd name="connsiteY9" fmla="*/ 819473 h 2365078"/>
              <a:gd name="connsiteX10" fmla="*/ 3336468 w 12045155"/>
              <a:gd name="connsiteY10" fmla="*/ 861967 h 2365078"/>
              <a:gd name="connsiteX11" fmla="*/ 4215904 w 12045155"/>
              <a:gd name="connsiteY11" fmla="*/ 844973 h 2365078"/>
              <a:gd name="connsiteX12" fmla="*/ 4845622 w 12045155"/>
              <a:gd name="connsiteY12" fmla="*/ 853479 h 2365078"/>
              <a:gd name="connsiteX13" fmla="*/ 5681632 w 12045155"/>
              <a:gd name="connsiteY13" fmla="*/ 853479 h 2365078"/>
              <a:gd name="connsiteX14" fmla="*/ 6745645 w 12045155"/>
              <a:gd name="connsiteY14" fmla="*/ 878979 h 2365078"/>
              <a:gd name="connsiteX15" fmla="*/ 7494800 w 12045155"/>
              <a:gd name="connsiteY15" fmla="*/ 870473 h 2365078"/>
              <a:gd name="connsiteX16" fmla="*/ 8026795 w 12045155"/>
              <a:gd name="connsiteY16" fmla="*/ 861967 h 2365078"/>
              <a:gd name="connsiteX17" fmla="*/ 8504518 w 12045155"/>
              <a:gd name="connsiteY17" fmla="*/ 827979 h 2365078"/>
              <a:gd name="connsiteX18" fmla="*/ 9361101 w 12045155"/>
              <a:gd name="connsiteY18" fmla="*/ 2018757 h 2365078"/>
              <a:gd name="connsiteX19" fmla="*/ 10249513 w 12045155"/>
              <a:gd name="connsiteY19" fmla="*/ 2364507 h 2365078"/>
              <a:gd name="connsiteX20" fmla="*/ 11123596 w 12045155"/>
              <a:gd name="connsiteY20" fmla="*/ 1964167 h 2365078"/>
              <a:gd name="connsiteX21" fmla="*/ 11309876 w 12045155"/>
              <a:gd name="connsiteY21" fmla="*/ 1618413 h 2365078"/>
              <a:gd name="connsiteX22" fmla="*/ 11797069 w 12045155"/>
              <a:gd name="connsiteY22" fmla="*/ 999707 h 2365078"/>
              <a:gd name="connsiteX23" fmla="*/ 12045155 w 12045155"/>
              <a:gd name="connsiteY23" fmla="*/ 699393 h 2365078"/>
              <a:gd name="connsiteX24" fmla="*/ 12045155 w 12045155"/>
              <a:gd name="connsiteY24" fmla="*/ 261011 h 2365078"/>
              <a:gd name="connsiteX25" fmla="*/ 11438839 w 12045155"/>
              <a:gd name="connsiteY25" fmla="*/ 435586 h 2365078"/>
              <a:gd name="connsiteX26" fmla="*/ 11059114 w 12045155"/>
              <a:gd name="connsiteY26" fmla="*/ 1047471 h 2365078"/>
              <a:gd name="connsiteX27" fmla="*/ 10602369 w 12045155"/>
              <a:gd name="connsiteY27" fmla="*/ 1661632 h 2365078"/>
              <a:gd name="connsiteX28" fmla="*/ 10034574 w 12045155"/>
              <a:gd name="connsiteY28" fmla="*/ 1618415 h 2365078"/>
              <a:gd name="connsiteX29" fmla="*/ 9527677 w 12045155"/>
              <a:gd name="connsiteY29" fmla="*/ 1058846 h 2365078"/>
              <a:gd name="connsiteX30" fmla="*/ 9053022 w 12045155"/>
              <a:gd name="connsiteY30" fmla="*/ 581165 h 2365078"/>
              <a:gd name="connsiteX31" fmla="*/ 8450223 w 12045155"/>
              <a:gd name="connsiteY31" fmla="*/ 156695 h 2365078"/>
              <a:gd name="connsiteX32" fmla="*/ 7635927 w 12045155"/>
              <a:gd name="connsiteY32" fmla="*/ 105714 h 2365078"/>
              <a:gd name="connsiteX33" fmla="*/ 7049636 w 12045155"/>
              <a:gd name="connsiteY33" fmla="*/ 199189 h 2365078"/>
              <a:gd name="connsiteX34" fmla="*/ 6342549 w 12045155"/>
              <a:gd name="connsiteY34" fmla="*/ 146630 h 2365078"/>
              <a:gd name="connsiteX35" fmla="*/ 5902209 w 12045155"/>
              <a:gd name="connsiteY35" fmla="*/ 249658 h 2365078"/>
              <a:gd name="connsiteX36" fmla="*/ 5182195 w 12045155"/>
              <a:gd name="connsiteY36" fmla="*/ 292664 h 2365078"/>
              <a:gd name="connsiteX37" fmla="*/ 3822487 w 12045155"/>
              <a:gd name="connsiteY37" fmla="*/ 90799 h 2365078"/>
              <a:gd name="connsiteX38" fmla="*/ 2370177 w 12045155"/>
              <a:gd name="connsiteY38" fmla="*/ 156695 h 2365078"/>
              <a:gd name="connsiteX39" fmla="*/ 578745 w 12045155"/>
              <a:gd name="connsiteY39" fmla="*/ 148189 h 2365078"/>
              <a:gd name="connsiteX40" fmla="*/ 38923 w 12045155"/>
              <a:gd name="connsiteY40" fmla="*/ 157240 h 2365078"/>
              <a:gd name="connsiteX0" fmla="*/ 38923 w 12045155"/>
              <a:gd name="connsiteY0" fmla="*/ 157240 h 2365066"/>
              <a:gd name="connsiteX1" fmla="*/ 4765 w 12045155"/>
              <a:gd name="connsiteY1" fmla="*/ 229969 h 2365066"/>
              <a:gd name="connsiteX2" fmla="*/ 16985 w 12045155"/>
              <a:gd name="connsiteY2" fmla="*/ 441204 h 2365066"/>
              <a:gd name="connsiteX3" fmla="*/ 31647 w 12045155"/>
              <a:gd name="connsiteY3" fmla="*/ 700450 h 2365066"/>
              <a:gd name="connsiteX4" fmla="*/ 43864 w 12045155"/>
              <a:gd name="connsiteY4" fmla="*/ 777266 h 2365066"/>
              <a:gd name="connsiteX5" fmla="*/ 80207 w 12045155"/>
              <a:gd name="connsiteY5" fmla="*/ 937416 h 2365066"/>
              <a:gd name="connsiteX6" fmla="*/ 937008 w 12045155"/>
              <a:gd name="connsiteY6" fmla="*/ 844973 h 2365066"/>
              <a:gd name="connsiteX7" fmla="*/ 1631867 w 12045155"/>
              <a:gd name="connsiteY7" fmla="*/ 878961 h 2365066"/>
              <a:gd name="connsiteX8" fmla="*/ 2087877 w 12045155"/>
              <a:gd name="connsiteY8" fmla="*/ 819473 h 2365066"/>
              <a:gd name="connsiteX9" fmla="*/ 2565599 w 12045155"/>
              <a:gd name="connsiteY9" fmla="*/ 819473 h 2365066"/>
              <a:gd name="connsiteX10" fmla="*/ 3336468 w 12045155"/>
              <a:gd name="connsiteY10" fmla="*/ 861967 h 2365066"/>
              <a:gd name="connsiteX11" fmla="*/ 4215904 w 12045155"/>
              <a:gd name="connsiteY11" fmla="*/ 844973 h 2365066"/>
              <a:gd name="connsiteX12" fmla="*/ 4845622 w 12045155"/>
              <a:gd name="connsiteY12" fmla="*/ 853479 h 2365066"/>
              <a:gd name="connsiteX13" fmla="*/ 5681632 w 12045155"/>
              <a:gd name="connsiteY13" fmla="*/ 853479 h 2365066"/>
              <a:gd name="connsiteX14" fmla="*/ 6745645 w 12045155"/>
              <a:gd name="connsiteY14" fmla="*/ 878979 h 2365066"/>
              <a:gd name="connsiteX15" fmla="*/ 7494800 w 12045155"/>
              <a:gd name="connsiteY15" fmla="*/ 870473 h 2365066"/>
              <a:gd name="connsiteX16" fmla="*/ 8026795 w 12045155"/>
              <a:gd name="connsiteY16" fmla="*/ 861967 h 2365066"/>
              <a:gd name="connsiteX17" fmla="*/ 8504518 w 12045155"/>
              <a:gd name="connsiteY17" fmla="*/ 827979 h 2365066"/>
              <a:gd name="connsiteX18" fmla="*/ 9361101 w 12045155"/>
              <a:gd name="connsiteY18" fmla="*/ 2018757 h 2365066"/>
              <a:gd name="connsiteX19" fmla="*/ 10249513 w 12045155"/>
              <a:gd name="connsiteY19" fmla="*/ 2364507 h 2365066"/>
              <a:gd name="connsiteX20" fmla="*/ 11195242 w 12045155"/>
              <a:gd name="connsiteY20" fmla="*/ 2091549 h 2365066"/>
              <a:gd name="connsiteX21" fmla="*/ 11309876 w 12045155"/>
              <a:gd name="connsiteY21" fmla="*/ 1618413 h 2365066"/>
              <a:gd name="connsiteX22" fmla="*/ 11797069 w 12045155"/>
              <a:gd name="connsiteY22" fmla="*/ 999707 h 2365066"/>
              <a:gd name="connsiteX23" fmla="*/ 12045155 w 12045155"/>
              <a:gd name="connsiteY23" fmla="*/ 699393 h 2365066"/>
              <a:gd name="connsiteX24" fmla="*/ 12045155 w 12045155"/>
              <a:gd name="connsiteY24" fmla="*/ 261011 h 2365066"/>
              <a:gd name="connsiteX25" fmla="*/ 11438839 w 12045155"/>
              <a:gd name="connsiteY25" fmla="*/ 435586 h 2365066"/>
              <a:gd name="connsiteX26" fmla="*/ 11059114 w 12045155"/>
              <a:gd name="connsiteY26" fmla="*/ 1047471 h 2365066"/>
              <a:gd name="connsiteX27" fmla="*/ 10602369 w 12045155"/>
              <a:gd name="connsiteY27" fmla="*/ 1661632 h 2365066"/>
              <a:gd name="connsiteX28" fmla="*/ 10034574 w 12045155"/>
              <a:gd name="connsiteY28" fmla="*/ 1618415 h 2365066"/>
              <a:gd name="connsiteX29" fmla="*/ 9527677 w 12045155"/>
              <a:gd name="connsiteY29" fmla="*/ 1058846 h 2365066"/>
              <a:gd name="connsiteX30" fmla="*/ 9053022 w 12045155"/>
              <a:gd name="connsiteY30" fmla="*/ 581165 h 2365066"/>
              <a:gd name="connsiteX31" fmla="*/ 8450223 w 12045155"/>
              <a:gd name="connsiteY31" fmla="*/ 156695 h 2365066"/>
              <a:gd name="connsiteX32" fmla="*/ 7635927 w 12045155"/>
              <a:gd name="connsiteY32" fmla="*/ 105714 h 2365066"/>
              <a:gd name="connsiteX33" fmla="*/ 7049636 w 12045155"/>
              <a:gd name="connsiteY33" fmla="*/ 199189 h 2365066"/>
              <a:gd name="connsiteX34" fmla="*/ 6342549 w 12045155"/>
              <a:gd name="connsiteY34" fmla="*/ 146630 h 2365066"/>
              <a:gd name="connsiteX35" fmla="*/ 5902209 w 12045155"/>
              <a:gd name="connsiteY35" fmla="*/ 249658 h 2365066"/>
              <a:gd name="connsiteX36" fmla="*/ 5182195 w 12045155"/>
              <a:gd name="connsiteY36" fmla="*/ 292664 h 2365066"/>
              <a:gd name="connsiteX37" fmla="*/ 3822487 w 12045155"/>
              <a:gd name="connsiteY37" fmla="*/ 90799 h 2365066"/>
              <a:gd name="connsiteX38" fmla="*/ 2370177 w 12045155"/>
              <a:gd name="connsiteY38" fmla="*/ 156695 h 2365066"/>
              <a:gd name="connsiteX39" fmla="*/ 578745 w 12045155"/>
              <a:gd name="connsiteY39" fmla="*/ 148189 h 2365066"/>
              <a:gd name="connsiteX40" fmla="*/ 38923 w 12045155"/>
              <a:gd name="connsiteY40" fmla="*/ 157240 h 2365066"/>
              <a:gd name="connsiteX0" fmla="*/ 38923 w 12045155"/>
              <a:gd name="connsiteY0" fmla="*/ 157240 h 2510409"/>
              <a:gd name="connsiteX1" fmla="*/ 4765 w 12045155"/>
              <a:gd name="connsiteY1" fmla="*/ 229969 h 2510409"/>
              <a:gd name="connsiteX2" fmla="*/ 16985 w 12045155"/>
              <a:gd name="connsiteY2" fmla="*/ 441204 h 2510409"/>
              <a:gd name="connsiteX3" fmla="*/ 31647 w 12045155"/>
              <a:gd name="connsiteY3" fmla="*/ 700450 h 2510409"/>
              <a:gd name="connsiteX4" fmla="*/ 43864 w 12045155"/>
              <a:gd name="connsiteY4" fmla="*/ 777266 h 2510409"/>
              <a:gd name="connsiteX5" fmla="*/ 80207 w 12045155"/>
              <a:gd name="connsiteY5" fmla="*/ 937416 h 2510409"/>
              <a:gd name="connsiteX6" fmla="*/ 937008 w 12045155"/>
              <a:gd name="connsiteY6" fmla="*/ 844973 h 2510409"/>
              <a:gd name="connsiteX7" fmla="*/ 1631867 w 12045155"/>
              <a:gd name="connsiteY7" fmla="*/ 878961 h 2510409"/>
              <a:gd name="connsiteX8" fmla="*/ 2087877 w 12045155"/>
              <a:gd name="connsiteY8" fmla="*/ 819473 h 2510409"/>
              <a:gd name="connsiteX9" fmla="*/ 2565599 w 12045155"/>
              <a:gd name="connsiteY9" fmla="*/ 819473 h 2510409"/>
              <a:gd name="connsiteX10" fmla="*/ 3336468 w 12045155"/>
              <a:gd name="connsiteY10" fmla="*/ 861967 h 2510409"/>
              <a:gd name="connsiteX11" fmla="*/ 4215904 w 12045155"/>
              <a:gd name="connsiteY11" fmla="*/ 844973 h 2510409"/>
              <a:gd name="connsiteX12" fmla="*/ 4845622 w 12045155"/>
              <a:gd name="connsiteY12" fmla="*/ 853479 h 2510409"/>
              <a:gd name="connsiteX13" fmla="*/ 5681632 w 12045155"/>
              <a:gd name="connsiteY13" fmla="*/ 853479 h 2510409"/>
              <a:gd name="connsiteX14" fmla="*/ 6745645 w 12045155"/>
              <a:gd name="connsiteY14" fmla="*/ 878979 h 2510409"/>
              <a:gd name="connsiteX15" fmla="*/ 7494800 w 12045155"/>
              <a:gd name="connsiteY15" fmla="*/ 870473 h 2510409"/>
              <a:gd name="connsiteX16" fmla="*/ 8026795 w 12045155"/>
              <a:gd name="connsiteY16" fmla="*/ 861967 h 2510409"/>
              <a:gd name="connsiteX17" fmla="*/ 8504518 w 12045155"/>
              <a:gd name="connsiteY17" fmla="*/ 827979 h 2510409"/>
              <a:gd name="connsiteX18" fmla="*/ 9361101 w 12045155"/>
              <a:gd name="connsiteY18" fmla="*/ 2018757 h 2510409"/>
              <a:gd name="connsiteX19" fmla="*/ 10149208 w 12045155"/>
              <a:gd name="connsiteY19" fmla="*/ 2510086 h 2510409"/>
              <a:gd name="connsiteX20" fmla="*/ 11195242 w 12045155"/>
              <a:gd name="connsiteY20" fmla="*/ 2091549 h 2510409"/>
              <a:gd name="connsiteX21" fmla="*/ 11309876 w 12045155"/>
              <a:gd name="connsiteY21" fmla="*/ 1618413 h 2510409"/>
              <a:gd name="connsiteX22" fmla="*/ 11797069 w 12045155"/>
              <a:gd name="connsiteY22" fmla="*/ 999707 h 2510409"/>
              <a:gd name="connsiteX23" fmla="*/ 12045155 w 12045155"/>
              <a:gd name="connsiteY23" fmla="*/ 699393 h 2510409"/>
              <a:gd name="connsiteX24" fmla="*/ 12045155 w 12045155"/>
              <a:gd name="connsiteY24" fmla="*/ 261011 h 2510409"/>
              <a:gd name="connsiteX25" fmla="*/ 11438839 w 12045155"/>
              <a:gd name="connsiteY25" fmla="*/ 435586 h 2510409"/>
              <a:gd name="connsiteX26" fmla="*/ 11059114 w 12045155"/>
              <a:gd name="connsiteY26" fmla="*/ 1047471 h 2510409"/>
              <a:gd name="connsiteX27" fmla="*/ 10602369 w 12045155"/>
              <a:gd name="connsiteY27" fmla="*/ 1661632 h 2510409"/>
              <a:gd name="connsiteX28" fmla="*/ 10034574 w 12045155"/>
              <a:gd name="connsiteY28" fmla="*/ 1618415 h 2510409"/>
              <a:gd name="connsiteX29" fmla="*/ 9527677 w 12045155"/>
              <a:gd name="connsiteY29" fmla="*/ 1058846 h 2510409"/>
              <a:gd name="connsiteX30" fmla="*/ 9053022 w 12045155"/>
              <a:gd name="connsiteY30" fmla="*/ 581165 h 2510409"/>
              <a:gd name="connsiteX31" fmla="*/ 8450223 w 12045155"/>
              <a:gd name="connsiteY31" fmla="*/ 156695 h 2510409"/>
              <a:gd name="connsiteX32" fmla="*/ 7635927 w 12045155"/>
              <a:gd name="connsiteY32" fmla="*/ 105714 h 2510409"/>
              <a:gd name="connsiteX33" fmla="*/ 7049636 w 12045155"/>
              <a:gd name="connsiteY33" fmla="*/ 199189 h 2510409"/>
              <a:gd name="connsiteX34" fmla="*/ 6342549 w 12045155"/>
              <a:gd name="connsiteY34" fmla="*/ 146630 h 2510409"/>
              <a:gd name="connsiteX35" fmla="*/ 5902209 w 12045155"/>
              <a:gd name="connsiteY35" fmla="*/ 249658 h 2510409"/>
              <a:gd name="connsiteX36" fmla="*/ 5182195 w 12045155"/>
              <a:gd name="connsiteY36" fmla="*/ 292664 h 2510409"/>
              <a:gd name="connsiteX37" fmla="*/ 3822487 w 12045155"/>
              <a:gd name="connsiteY37" fmla="*/ 90799 h 2510409"/>
              <a:gd name="connsiteX38" fmla="*/ 2370177 w 12045155"/>
              <a:gd name="connsiteY38" fmla="*/ 156695 h 2510409"/>
              <a:gd name="connsiteX39" fmla="*/ 578745 w 12045155"/>
              <a:gd name="connsiteY39" fmla="*/ 148189 h 2510409"/>
              <a:gd name="connsiteX40" fmla="*/ 38923 w 12045155"/>
              <a:gd name="connsiteY40" fmla="*/ 157240 h 2510409"/>
              <a:gd name="connsiteX0" fmla="*/ 38923 w 12045155"/>
              <a:gd name="connsiteY0" fmla="*/ 157240 h 2510087"/>
              <a:gd name="connsiteX1" fmla="*/ 4765 w 12045155"/>
              <a:gd name="connsiteY1" fmla="*/ 229969 h 2510087"/>
              <a:gd name="connsiteX2" fmla="*/ 16985 w 12045155"/>
              <a:gd name="connsiteY2" fmla="*/ 441204 h 2510087"/>
              <a:gd name="connsiteX3" fmla="*/ 31647 w 12045155"/>
              <a:gd name="connsiteY3" fmla="*/ 700450 h 2510087"/>
              <a:gd name="connsiteX4" fmla="*/ 43864 w 12045155"/>
              <a:gd name="connsiteY4" fmla="*/ 777266 h 2510087"/>
              <a:gd name="connsiteX5" fmla="*/ 80207 w 12045155"/>
              <a:gd name="connsiteY5" fmla="*/ 937416 h 2510087"/>
              <a:gd name="connsiteX6" fmla="*/ 937008 w 12045155"/>
              <a:gd name="connsiteY6" fmla="*/ 844973 h 2510087"/>
              <a:gd name="connsiteX7" fmla="*/ 1631867 w 12045155"/>
              <a:gd name="connsiteY7" fmla="*/ 878961 h 2510087"/>
              <a:gd name="connsiteX8" fmla="*/ 2087877 w 12045155"/>
              <a:gd name="connsiteY8" fmla="*/ 819473 h 2510087"/>
              <a:gd name="connsiteX9" fmla="*/ 2565599 w 12045155"/>
              <a:gd name="connsiteY9" fmla="*/ 819473 h 2510087"/>
              <a:gd name="connsiteX10" fmla="*/ 3336468 w 12045155"/>
              <a:gd name="connsiteY10" fmla="*/ 861967 h 2510087"/>
              <a:gd name="connsiteX11" fmla="*/ 4215904 w 12045155"/>
              <a:gd name="connsiteY11" fmla="*/ 844973 h 2510087"/>
              <a:gd name="connsiteX12" fmla="*/ 4845622 w 12045155"/>
              <a:gd name="connsiteY12" fmla="*/ 853479 h 2510087"/>
              <a:gd name="connsiteX13" fmla="*/ 5681632 w 12045155"/>
              <a:gd name="connsiteY13" fmla="*/ 853479 h 2510087"/>
              <a:gd name="connsiteX14" fmla="*/ 6745645 w 12045155"/>
              <a:gd name="connsiteY14" fmla="*/ 878979 h 2510087"/>
              <a:gd name="connsiteX15" fmla="*/ 7494800 w 12045155"/>
              <a:gd name="connsiteY15" fmla="*/ 870473 h 2510087"/>
              <a:gd name="connsiteX16" fmla="*/ 8026795 w 12045155"/>
              <a:gd name="connsiteY16" fmla="*/ 861967 h 2510087"/>
              <a:gd name="connsiteX17" fmla="*/ 8504518 w 12045155"/>
              <a:gd name="connsiteY17" fmla="*/ 827979 h 2510087"/>
              <a:gd name="connsiteX18" fmla="*/ 9217808 w 12045155"/>
              <a:gd name="connsiteY18" fmla="*/ 2091547 h 2510087"/>
              <a:gd name="connsiteX19" fmla="*/ 10149208 w 12045155"/>
              <a:gd name="connsiteY19" fmla="*/ 2510086 h 2510087"/>
              <a:gd name="connsiteX20" fmla="*/ 11195242 w 12045155"/>
              <a:gd name="connsiteY20" fmla="*/ 2091549 h 2510087"/>
              <a:gd name="connsiteX21" fmla="*/ 11309876 w 12045155"/>
              <a:gd name="connsiteY21" fmla="*/ 1618413 h 2510087"/>
              <a:gd name="connsiteX22" fmla="*/ 11797069 w 12045155"/>
              <a:gd name="connsiteY22" fmla="*/ 999707 h 2510087"/>
              <a:gd name="connsiteX23" fmla="*/ 12045155 w 12045155"/>
              <a:gd name="connsiteY23" fmla="*/ 699393 h 2510087"/>
              <a:gd name="connsiteX24" fmla="*/ 12045155 w 12045155"/>
              <a:gd name="connsiteY24" fmla="*/ 261011 h 2510087"/>
              <a:gd name="connsiteX25" fmla="*/ 11438839 w 12045155"/>
              <a:gd name="connsiteY25" fmla="*/ 435586 h 2510087"/>
              <a:gd name="connsiteX26" fmla="*/ 11059114 w 12045155"/>
              <a:gd name="connsiteY26" fmla="*/ 1047471 h 2510087"/>
              <a:gd name="connsiteX27" fmla="*/ 10602369 w 12045155"/>
              <a:gd name="connsiteY27" fmla="*/ 1661632 h 2510087"/>
              <a:gd name="connsiteX28" fmla="*/ 10034574 w 12045155"/>
              <a:gd name="connsiteY28" fmla="*/ 1618415 h 2510087"/>
              <a:gd name="connsiteX29" fmla="*/ 9527677 w 12045155"/>
              <a:gd name="connsiteY29" fmla="*/ 1058846 h 2510087"/>
              <a:gd name="connsiteX30" fmla="*/ 9053022 w 12045155"/>
              <a:gd name="connsiteY30" fmla="*/ 581165 h 2510087"/>
              <a:gd name="connsiteX31" fmla="*/ 8450223 w 12045155"/>
              <a:gd name="connsiteY31" fmla="*/ 156695 h 2510087"/>
              <a:gd name="connsiteX32" fmla="*/ 7635927 w 12045155"/>
              <a:gd name="connsiteY32" fmla="*/ 105714 h 2510087"/>
              <a:gd name="connsiteX33" fmla="*/ 7049636 w 12045155"/>
              <a:gd name="connsiteY33" fmla="*/ 199189 h 2510087"/>
              <a:gd name="connsiteX34" fmla="*/ 6342549 w 12045155"/>
              <a:gd name="connsiteY34" fmla="*/ 146630 h 2510087"/>
              <a:gd name="connsiteX35" fmla="*/ 5902209 w 12045155"/>
              <a:gd name="connsiteY35" fmla="*/ 249658 h 2510087"/>
              <a:gd name="connsiteX36" fmla="*/ 5182195 w 12045155"/>
              <a:gd name="connsiteY36" fmla="*/ 292664 h 2510087"/>
              <a:gd name="connsiteX37" fmla="*/ 3822487 w 12045155"/>
              <a:gd name="connsiteY37" fmla="*/ 90799 h 2510087"/>
              <a:gd name="connsiteX38" fmla="*/ 2370177 w 12045155"/>
              <a:gd name="connsiteY38" fmla="*/ 156695 h 2510087"/>
              <a:gd name="connsiteX39" fmla="*/ 578745 w 12045155"/>
              <a:gd name="connsiteY39" fmla="*/ 148189 h 2510087"/>
              <a:gd name="connsiteX40" fmla="*/ 38923 w 12045155"/>
              <a:gd name="connsiteY40" fmla="*/ 157240 h 2510087"/>
              <a:gd name="connsiteX0" fmla="*/ 38923 w 12045155"/>
              <a:gd name="connsiteY0" fmla="*/ 157240 h 2510087"/>
              <a:gd name="connsiteX1" fmla="*/ 4765 w 12045155"/>
              <a:gd name="connsiteY1" fmla="*/ 229969 h 2510087"/>
              <a:gd name="connsiteX2" fmla="*/ 16985 w 12045155"/>
              <a:gd name="connsiteY2" fmla="*/ 441204 h 2510087"/>
              <a:gd name="connsiteX3" fmla="*/ 31647 w 12045155"/>
              <a:gd name="connsiteY3" fmla="*/ 700450 h 2510087"/>
              <a:gd name="connsiteX4" fmla="*/ 43864 w 12045155"/>
              <a:gd name="connsiteY4" fmla="*/ 777266 h 2510087"/>
              <a:gd name="connsiteX5" fmla="*/ 80207 w 12045155"/>
              <a:gd name="connsiteY5" fmla="*/ 937416 h 2510087"/>
              <a:gd name="connsiteX6" fmla="*/ 937008 w 12045155"/>
              <a:gd name="connsiteY6" fmla="*/ 844973 h 2510087"/>
              <a:gd name="connsiteX7" fmla="*/ 1631867 w 12045155"/>
              <a:gd name="connsiteY7" fmla="*/ 878961 h 2510087"/>
              <a:gd name="connsiteX8" fmla="*/ 2087877 w 12045155"/>
              <a:gd name="connsiteY8" fmla="*/ 819473 h 2510087"/>
              <a:gd name="connsiteX9" fmla="*/ 2565599 w 12045155"/>
              <a:gd name="connsiteY9" fmla="*/ 819473 h 2510087"/>
              <a:gd name="connsiteX10" fmla="*/ 3336468 w 12045155"/>
              <a:gd name="connsiteY10" fmla="*/ 861967 h 2510087"/>
              <a:gd name="connsiteX11" fmla="*/ 4215904 w 12045155"/>
              <a:gd name="connsiteY11" fmla="*/ 844973 h 2510087"/>
              <a:gd name="connsiteX12" fmla="*/ 4845622 w 12045155"/>
              <a:gd name="connsiteY12" fmla="*/ 853479 h 2510087"/>
              <a:gd name="connsiteX13" fmla="*/ 5681632 w 12045155"/>
              <a:gd name="connsiteY13" fmla="*/ 853479 h 2510087"/>
              <a:gd name="connsiteX14" fmla="*/ 6745645 w 12045155"/>
              <a:gd name="connsiteY14" fmla="*/ 878979 h 2510087"/>
              <a:gd name="connsiteX15" fmla="*/ 7494800 w 12045155"/>
              <a:gd name="connsiteY15" fmla="*/ 870473 h 2510087"/>
              <a:gd name="connsiteX16" fmla="*/ 8026795 w 12045155"/>
              <a:gd name="connsiteY16" fmla="*/ 861967 h 2510087"/>
              <a:gd name="connsiteX17" fmla="*/ 8504518 w 12045155"/>
              <a:gd name="connsiteY17" fmla="*/ 827979 h 2510087"/>
              <a:gd name="connsiteX18" fmla="*/ 9217808 w 12045155"/>
              <a:gd name="connsiteY18" fmla="*/ 2091547 h 2510087"/>
              <a:gd name="connsiteX19" fmla="*/ 10149208 w 12045155"/>
              <a:gd name="connsiteY19" fmla="*/ 2510086 h 2510087"/>
              <a:gd name="connsiteX20" fmla="*/ 11195242 w 12045155"/>
              <a:gd name="connsiteY20" fmla="*/ 2091549 h 2510087"/>
              <a:gd name="connsiteX21" fmla="*/ 11625119 w 12045155"/>
              <a:gd name="connsiteY21" fmla="*/ 1600216 h 2510087"/>
              <a:gd name="connsiteX22" fmla="*/ 11797069 w 12045155"/>
              <a:gd name="connsiteY22" fmla="*/ 999707 h 2510087"/>
              <a:gd name="connsiteX23" fmla="*/ 12045155 w 12045155"/>
              <a:gd name="connsiteY23" fmla="*/ 699393 h 2510087"/>
              <a:gd name="connsiteX24" fmla="*/ 12045155 w 12045155"/>
              <a:gd name="connsiteY24" fmla="*/ 261011 h 2510087"/>
              <a:gd name="connsiteX25" fmla="*/ 11438839 w 12045155"/>
              <a:gd name="connsiteY25" fmla="*/ 435586 h 2510087"/>
              <a:gd name="connsiteX26" fmla="*/ 11059114 w 12045155"/>
              <a:gd name="connsiteY26" fmla="*/ 1047471 h 2510087"/>
              <a:gd name="connsiteX27" fmla="*/ 10602369 w 12045155"/>
              <a:gd name="connsiteY27" fmla="*/ 1661632 h 2510087"/>
              <a:gd name="connsiteX28" fmla="*/ 10034574 w 12045155"/>
              <a:gd name="connsiteY28" fmla="*/ 1618415 h 2510087"/>
              <a:gd name="connsiteX29" fmla="*/ 9527677 w 12045155"/>
              <a:gd name="connsiteY29" fmla="*/ 1058846 h 2510087"/>
              <a:gd name="connsiteX30" fmla="*/ 9053022 w 12045155"/>
              <a:gd name="connsiteY30" fmla="*/ 581165 h 2510087"/>
              <a:gd name="connsiteX31" fmla="*/ 8450223 w 12045155"/>
              <a:gd name="connsiteY31" fmla="*/ 156695 h 2510087"/>
              <a:gd name="connsiteX32" fmla="*/ 7635927 w 12045155"/>
              <a:gd name="connsiteY32" fmla="*/ 105714 h 2510087"/>
              <a:gd name="connsiteX33" fmla="*/ 7049636 w 12045155"/>
              <a:gd name="connsiteY33" fmla="*/ 199189 h 2510087"/>
              <a:gd name="connsiteX34" fmla="*/ 6342549 w 12045155"/>
              <a:gd name="connsiteY34" fmla="*/ 146630 h 2510087"/>
              <a:gd name="connsiteX35" fmla="*/ 5902209 w 12045155"/>
              <a:gd name="connsiteY35" fmla="*/ 249658 h 2510087"/>
              <a:gd name="connsiteX36" fmla="*/ 5182195 w 12045155"/>
              <a:gd name="connsiteY36" fmla="*/ 292664 h 2510087"/>
              <a:gd name="connsiteX37" fmla="*/ 3822487 w 12045155"/>
              <a:gd name="connsiteY37" fmla="*/ 90799 h 2510087"/>
              <a:gd name="connsiteX38" fmla="*/ 2370177 w 12045155"/>
              <a:gd name="connsiteY38" fmla="*/ 156695 h 2510087"/>
              <a:gd name="connsiteX39" fmla="*/ 578745 w 12045155"/>
              <a:gd name="connsiteY39" fmla="*/ 148189 h 2510087"/>
              <a:gd name="connsiteX40" fmla="*/ 38923 w 12045155"/>
              <a:gd name="connsiteY40" fmla="*/ 157240 h 2510087"/>
              <a:gd name="connsiteX0" fmla="*/ 38923 w 12045155"/>
              <a:gd name="connsiteY0" fmla="*/ 157240 h 2510087"/>
              <a:gd name="connsiteX1" fmla="*/ 4765 w 12045155"/>
              <a:gd name="connsiteY1" fmla="*/ 229969 h 2510087"/>
              <a:gd name="connsiteX2" fmla="*/ 16985 w 12045155"/>
              <a:gd name="connsiteY2" fmla="*/ 441204 h 2510087"/>
              <a:gd name="connsiteX3" fmla="*/ 31647 w 12045155"/>
              <a:gd name="connsiteY3" fmla="*/ 700450 h 2510087"/>
              <a:gd name="connsiteX4" fmla="*/ 43864 w 12045155"/>
              <a:gd name="connsiteY4" fmla="*/ 777266 h 2510087"/>
              <a:gd name="connsiteX5" fmla="*/ 80207 w 12045155"/>
              <a:gd name="connsiteY5" fmla="*/ 937416 h 2510087"/>
              <a:gd name="connsiteX6" fmla="*/ 937008 w 12045155"/>
              <a:gd name="connsiteY6" fmla="*/ 844973 h 2510087"/>
              <a:gd name="connsiteX7" fmla="*/ 1631867 w 12045155"/>
              <a:gd name="connsiteY7" fmla="*/ 878961 h 2510087"/>
              <a:gd name="connsiteX8" fmla="*/ 2087877 w 12045155"/>
              <a:gd name="connsiteY8" fmla="*/ 819473 h 2510087"/>
              <a:gd name="connsiteX9" fmla="*/ 2565599 w 12045155"/>
              <a:gd name="connsiteY9" fmla="*/ 819473 h 2510087"/>
              <a:gd name="connsiteX10" fmla="*/ 3336468 w 12045155"/>
              <a:gd name="connsiteY10" fmla="*/ 861967 h 2510087"/>
              <a:gd name="connsiteX11" fmla="*/ 4215904 w 12045155"/>
              <a:gd name="connsiteY11" fmla="*/ 844973 h 2510087"/>
              <a:gd name="connsiteX12" fmla="*/ 4845622 w 12045155"/>
              <a:gd name="connsiteY12" fmla="*/ 853479 h 2510087"/>
              <a:gd name="connsiteX13" fmla="*/ 5681632 w 12045155"/>
              <a:gd name="connsiteY13" fmla="*/ 853479 h 2510087"/>
              <a:gd name="connsiteX14" fmla="*/ 6745645 w 12045155"/>
              <a:gd name="connsiteY14" fmla="*/ 878979 h 2510087"/>
              <a:gd name="connsiteX15" fmla="*/ 7494800 w 12045155"/>
              <a:gd name="connsiteY15" fmla="*/ 870473 h 2510087"/>
              <a:gd name="connsiteX16" fmla="*/ 8026795 w 12045155"/>
              <a:gd name="connsiteY16" fmla="*/ 861967 h 2510087"/>
              <a:gd name="connsiteX17" fmla="*/ 8647812 w 12045155"/>
              <a:gd name="connsiteY17" fmla="*/ 1264715 h 2510087"/>
              <a:gd name="connsiteX18" fmla="*/ 9217808 w 12045155"/>
              <a:gd name="connsiteY18" fmla="*/ 2091547 h 2510087"/>
              <a:gd name="connsiteX19" fmla="*/ 10149208 w 12045155"/>
              <a:gd name="connsiteY19" fmla="*/ 2510086 h 2510087"/>
              <a:gd name="connsiteX20" fmla="*/ 11195242 w 12045155"/>
              <a:gd name="connsiteY20" fmla="*/ 2091549 h 2510087"/>
              <a:gd name="connsiteX21" fmla="*/ 11625119 w 12045155"/>
              <a:gd name="connsiteY21" fmla="*/ 1600216 h 2510087"/>
              <a:gd name="connsiteX22" fmla="*/ 11797069 w 12045155"/>
              <a:gd name="connsiteY22" fmla="*/ 999707 h 2510087"/>
              <a:gd name="connsiteX23" fmla="*/ 12045155 w 12045155"/>
              <a:gd name="connsiteY23" fmla="*/ 699393 h 2510087"/>
              <a:gd name="connsiteX24" fmla="*/ 12045155 w 12045155"/>
              <a:gd name="connsiteY24" fmla="*/ 261011 h 2510087"/>
              <a:gd name="connsiteX25" fmla="*/ 11438839 w 12045155"/>
              <a:gd name="connsiteY25" fmla="*/ 435586 h 2510087"/>
              <a:gd name="connsiteX26" fmla="*/ 11059114 w 12045155"/>
              <a:gd name="connsiteY26" fmla="*/ 1047471 h 2510087"/>
              <a:gd name="connsiteX27" fmla="*/ 10602369 w 12045155"/>
              <a:gd name="connsiteY27" fmla="*/ 1661632 h 2510087"/>
              <a:gd name="connsiteX28" fmla="*/ 10034574 w 12045155"/>
              <a:gd name="connsiteY28" fmla="*/ 1618415 h 2510087"/>
              <a:gd name="connsiteX29" fmla="*/ 9527677 w 12045155"/>
              <a:gd name="connsiteY29" fmla="*/ 1058846 h 2510087"/>
              <a:gd name="connsiteX30" fmla="*/ 9053022 w 12045155"/>
              <a:gd name="connsiteY30" fmla="*/ 581165 h 2510087"/>
              <a:gd name="connsiteX31" fmla="*/ 8450223 w 12045155"/>
              <a:gd name="connsiteY31" fmla="*/ 156695 h 2510087"/>
              <a:gd name="connsiteX32" fmla="*/ 7635927 w 12045155"/>
              <a:gd name="connsiteY32" fmla="*/ 105714 h 2510087"/>
              <a:gd name="connsiteX33" fmla="*/ 7049636 w 12045155"/>
              <a:gd name="connsiteY33" fmla="*/ 199189 h 2510087"/>
              <a:gd name="connsiteX34" fmla="*/ 6342549 w 12045155"/>
              <a:gd name="connsiteY34" fmla="*/ 146630 h 2510087"/>
              <a:gd name="connsiteX35" fmla="*/ 5902209 w 12045155"/>
              <a:gd name="connsiteY35" fmla="*/ 249658 h 2510087"/>
              <a:gd name="connsiteX36" fmla="*/ 5182195 w 12045155"/>
              <a:gd name="connsiteY36" fmla="*/ 292664 h 2510087"/>
              <a:gd name="connsiteX37" fmla="*/ 3822487 w 12045155"/>
              <a:gd name="connsiteY37" fmla="*/ 90799 h 2510087"/>
              <a:gd name="connsiteX38" fmla="*/ 2370177 w 12045155"/>
              <a:gd name="connsiteY38" fmla="*/ 156695 h 2510087"/>
              <a:gd name="connsiteX39" fmla="*/ 578745 w 12045155"/>
              <a:gd name="connsiteY39" fmla="*/ 148189 h 2510087"/>
              <a:gd name="connsiteX40" fmla="*/ 38923 w 12045155"/>
              <a:gd name="connsiteY40" fmla="*/ 157240 h 2510087"/>
              <a:gd name="connsiteX0" fmla="*/ 38923 w 12045155"/>
              <a:gd name="connsiteY0" fmla="*/ 157240 h 2510087"/>
              <a:gd name="connsiteX1" fmla="*/ 4765 w 12045155"/>
              <a:gd name="connsiteY1" fmla="*/ 229969 h 2510087"/>
              <a:gd name="connsiteX2" fmla="*/ 16985 w 12045155"/>
              <a:gd name="connsiteY2" fmla="*/ 441204 h 2510087"/>
              <a:gd name="connsiteX3" fmla="*/ 31647 w 12045155"/>
              <a:gd name="connsiteY3" fmla="*/ 700450 h 2510087"/>
              <a:gd name="connsiteX4" fmla="*/ 43864 w 12045155"/>
              <a:gd name="connsiteY4" fmla="*/ 777266 h 2510087"/>
              <a:gd name="connsiteX5" fmla="*/ 80207 w 12045155"/>
              <a:gd name="connsiteY5" fmla="*/ 937416 h 2510087"/>
              <a:gd name="connsiteX6" fmla="*/ 937008 w 12045155"/>
              <a:gd name="connsiteY6" fmla="*/ 844973 h 2510087"/>
              <a:gd name="connsiteX7" fmla="*/ 1631867 w 12045155"/>
              <a:gd name="connsiteY7" fmla="*/ 878961 h 2510087"/>
              <a:gd name="connsiteX8" fmla="*/ 2087877 w 12045155"/>
              <a:gd name="connsiteY8" fmla="*/ 819473 h 2510087"/>
              <a:gd name="connsiteX9" fmla="*/ 2565599 w 12045155"/>
              <a:gd name="connsiteY9" fmla="*/ 819473 h 2510087"/>
              <a:gd name="connsiteX10" fmla="*/ 3336468 w 12045155"/>
              <a:gd name="connsiteY10" fmla="*/ 861967 h 2510087"/>
              <a:gd name="connsiteX11" fmla="*/ 4215904 w 12045155"/>
              <a:gd name="connsiteY11" fmla="*/ 844973 h 2510087"/>
              <a:gd name="connsiteX12" fmla="*/ 4845622 w 12045155"/>
              <a:gd name="connsiteY12" fmla="*/ 853479 h 2510087"/>
              <a:gd name="connsiteX13" fmla="*/ 5681632 w 12045155"/>
              <a:gd name="connsiteY13" fmla="*/ 853479 h 2510087"/>
              <a:gd name="connsiteX14" fmla="*/ 6745645 w 12045155"/>
              <a:gd name="connsiteY14" fmla="*/ 878979 h 2510087"/>
              <a:gd name="connsiteX15" fmla="*/ 7494800 w 12045155"/>
              <a:gd name="connsiteY15" fmla="*/ 870473 h 2510087"/>
              <a:gd name="connsiteX16" fmla="*/ 8026795 w 12045155"/>
              <a:gd name="connsiteY16" fmla="*/ 861967 h 2510087"/>
              <a:gd name="connsiteX17" fmla="*/ 8647812 w 12045155"/>
              <a:gd name="connsiteY17" fmla="*/ 1264715 h 2510087"/>
              <a:gd name="connsiteX18" fmla="*/ 9217808 w 12045155"/>
              <a:gd name="connsiteY18" fmla="*/ 2091547 h 2510087"/>
              <a:gd name="connsiteX19" fmla="*/ 10149208 w 12045155"/>
              <a:gd name="connsiteY19" fmla="*/ 2510086 h 2510087"/>
              <a:gd name="connsiteX20" fmla="*/ 11195242 w 12045155"/>
              <a:gd name="connsiteY20" fmla="*/ 2091549 h 2510087"/>
              <a:gd name="connsiteX21" fmla="*/ 11486173 w 12045155"/>
              <a:gd name="connsiteY21" fmla="*/ 1445814 h 2510087"/>
              <a:gd name="connsiteX22" fmla="*/ 11797069 w 12045155"/>
              <a:gd name="connsiteY22" fmla="*/ 999707 h 2510087"/>
              <a:gd name="connsiteX23" fmla="*/ 12045155 w 12045155"/>
              <a:gd name="connsiteY23" fmla="*/ 699393 h 2510087"/>
              <a:gd name="connsiteX24" fmla="*/ 12045155 w 12045155"/>
              <a:gd name="connsiteY24" fmla="*/ 261011 h 2510087"/>
              <a:gd name="connsiteX25" fmla="*/ 11438839 w 12045155"/>
              <a:gd name="connsiteY25" fmla="*/ 435586 h 2510087"/>
              <a:gd name="connsiteX26" fmla="*/ 11059114 w 12045155"/>
              <a:gd name="connsiteY26" fmla="*/ 1047471 h 2510087"/>
              <a:gd name="connsiteX27" fmla="*/ 10602369 w 12045155"/>
              <a:gd name="connsiteY27" fmla="*/ 1661632 h 2510087"/>
              <a:gd name="connsiteX28" fmla="*/ 10034574 w 12045155"/>
              <a:gd name="connsiteY28" fmla="*/ 1618415 h 2510087"/>
              <a:gd name="connsiteX29" fmla="*/ 9527677 w 12045155"/>
              <a:gd name="connsiteY29" fmla="*/ 1058846 h 2510087"/>
              <a:gd name="connsiteX30" fmla="*/ 9053022 w 12045155"/>
              <a:gd name="connsiteY30" fmla="*/ 581165 h 2510087"/>
              <a:gd name="connsiteX31" fmla="*/ 8450223 w 12045155"/>
              <a:gd name="connsiteY31" fmla="*/ 156695 h 2510087"/>
              <a:gd name="connsiteX32" fmla="*/ 7635927 w 12045155"/>
              <a:gd name="connsiteY32" fmla="*/ 105714 h 2510087"/>
              <a:gd name="connsiteX33" fmla="*/ 7049636 w 12045155"/>
              <a:gd name="connsiteY33" fmla="*/ 199189 h 2510087"/>
              <a:gd name="connsiteX34" fmla="*/ 6342549 w 12045155"/>
              <a:gd name="connsiteY34" fmla="*/ 146630 h 2510087"/>
              <a:gd name="connsiteX35" fmla="*/ 5902209 w 12045155"/>
              <a:gd name="connsiteY35" fmla="*/ 249658 h 2510087"/>
              <a:gd name="connsiteX36" fmla="*/ 5182195 w 12045155"/>
              <a:gd name="connsiteY36" fmla="*/ 292664 h 2510087"/>
              <a:gd name="connsiteX37" fmla="*/ 3822487 w 12045155"/>
              <a:gd name="connsiteY37" fmla="*/ 90799 h 2510087"/>
              <a:gd name="connsiteX38" fmla="*/ 2370177 w 12045155"/>
              <a:gd name="connsiteY38" fmla="*/ 156695 h 2510087"/>
              <a:gd name="connsiteX39" fmla="*/ 578745 w 12045155"/>
              <a:gd name="connsiteY39" fmla="*/ 148189 h 2510087"/>
              <a:gd name="connsiteX40" fmla="*/ 38923 w 12045155"/>
              <a:gd name="connsiteY40" fmla="*/ 157240 h 2510087"/>
              <a:gd name="connsiteX0" fmla="*/ 38923 w 12045155"/>
              <a:gd name="connsiteY0" fmla="*/ 157240 h 2510087"/>
              <a:gd name="connsiteX1" fmla="*/ 4765 w 12045155"/>
              <a:gd name="connsiteY1" fmla="*/ 229969 h 2510087"/>
              <a:gd name="connsiteX2" fmla="*/ 8249783 w 12045155"/>
              <a:gd name="connsiteY2" fmla="*/ 507371 h 2510087"/>
              <a:gd name="connsiteX3" fmla="*/ 31647 w 12045155"/>
              <a:gd name="connsiteY3" fmla="*/ 700450 h 2510087"/>
              <a:gd name="connsiteX4" fmla="*/ 43864 w 12045155"/>
              <a:gd name="connsiteY4" fmla="*/ 777266 h 2510087"/>
              <a:gd name="connsiteX5" fmla="*/ 80207 w 12045155"/>
              <a:gd name="connsiteY5" fmla="*/ 937416 h 2510087"/>
              <a:gd name="connsiteX6" fmla="*/ 937008 w 12045155"/>
              <a:gd name="connsiteY6" fmla="*/ 844973 h 2510087"/>
              <a:gd name="connsiteX7" fmla="*/ 1631867 w 12045155"/>
              <a:gd name="connsiteY7" fmla="*/ 878961 h 2510087"/>
              <a:gd name="connsiteX8" fmla="*/ 2087877 w 12045155"/>
              <a:gd name="connsiteY8" fmla="*/ 819473 h 2510087"/>
              <a:gd name="connsiteX9" fmla="*/ 2565599 w 12045155"/>
              <a:gd name="connsiteY9" fmla="*/ 819473 h 2510087"/>
              <a:gd name="connsiteX10" fmla="*/ 3336468 w 12045155"/>
              <a:gd name="connsiteY10" fmla="*/ 861967 h 2510087"/>
              <a:gd name="connsiteX11" fmla="*/ 4215904 w 12045155"/>
              <a:gd name="connsiteY11" fmla="*/ 844973 h 2510087"/>
              <a:gd name="connsiteX12" fmla="*/ 4845622 w 12045155"/>
              <a:gd name="connsiteY12" fmla="*/ 853479 h 2510087"/>
              <a:gd name="connsiteX13" fmla="*/ 5681632 w 12045155"/>
              <a:gd name="connsiteY13" fmla="*/ 853479 h 2510087"/>
              <a:gd name="connsiteX14" fmla="*/ 6745645 w 12045155"/>
              <a:gd name="connsiteY14" fmla="*/ 878979 h 2510087"/>
              <a:gd name="connsiteX15" fmla="*/ 7494800 w 12045155"/>
              <a:gd name="connsiteY15" fmla="*/ 870473 h 2510087"/>
              <a:gd name="connsiteX16" fmla="*/ 8026795 w 12045155"/>
              <a:gd name="connsiteY16" fmla="*/ 861967 h 2510087"/>
              <a:gd name="connsiteX17" fmla="*/ 8647812 w 12045155"/>
              <a:gd name="connsiteY17" fmla="*/ 1264715 h 2510087"/>
              <a:gd name="connsiteX18" fmla="*/ 9217808 w 12045155"/>
              <a:gd name="connsiteY18" fmla="*/ 2091547 h 2510087"/>
              <a:gd name="connsiteX19" fmla="*/ 10149208 w 12045155"/>
              <a:gd name="connsiteY19" fmla="*/ 2510086 h 2510087"/>
              <a:gd name="connsiteX20" fmla="*/ 11195242 w 12045155"/>
              <a:gd name="connsiteY20" fmla="*/ 2091549 h 2510087"/>
              <a:gd name="connsiteX21" fmla="*/ 11486173 w 12045155"/>
              <a:gd name="connsiteY21" fmla="*/ 1445814 h 2510087"/>
              <a:gd name="connsiteX22" fmla="*/ 11797069 w 12045155"/>
              <a:gd name="connsiteY22" fmla="*/ 999707 h 2510087"/>
              <a:gd name="connsiteX23" fmla="*/ 12045155 w 12045155"/>
              <a:gd name="connsiteY23" fmla="*/ 699393 h 2510087"/>
              <a:gd name="connsiteX24" fmla="*/ 12045155 w 12045155"/>
              <a:gd name="connsiteY24" fmla="*/ 261011 h 2510087"/>
              <a:gd name="connsiteX25" fmla="*/ 11438839 w 12045155"/>
              <a:gd name="connsiteY25" fmla="*/ 435586 h 2510087"/>
              <a:gd name="connsiteX26" fmla="*/ 11059114 w 12045155"/>
              <a:gd name="connsiteY26" fmla="*/ 1047471 h 2510087"/>
              <a:gd name="connsiteX27" fmla="*/ 10602369 w 12045155"/>
              <a:gd name="connsiteY27" fmla="*/ 1661632 h 2510087"/>
              <a:gd name="connsiteX28" fmla="*/ 10034574 w 12045155"/>
              <a:gd name="connsiteY28" fmla="*/ 1618415 h 2510087"/>
              <a:gd name="connsiteX29" fmla="*/ 9527677 w 12045155"/>
              <a:gd name="connsiteY29" fmla="*/ 1058846 h 2510087"/>
              <a:gd name="connsiteX30" fmla="*/ 9053022 w 12045155"/>
              <a:gd name="connsiteY30" fmla="*/ 581165 h 2510087"/>
              <a:gd name="connsiteX31" fmla="*/ 8450223 w 12045155"/>
              <a:gd name="connsiteY31" fmla="*/ 156695 h 2510087"/>
              <a:gd name="connsiteX32" fmla="*/ 7635927 w 12045155"/>
              <a:gd name="connsiteY32" fmla="*/ 105714 h 2510087"/>
              <a:gd name="connsiteX33" fmla="*/ 7049636 w 12045155"/>
              <a:gd name="connsiteY33" fmla="*/ 199189 h 2510087"/>
              <a:gd name="connsiteX34" fmla="*/ 6342549 w 12045155"/>
              <a:gd name="connsiteY34" fmla="*/ 146630 h 2510087"/>
              <a:gd name="connsiteX35" fmla="*/ 5902209 w 12045155"/>
              <a:gd name="connsiteY35" fmla="*/ 249658 h 2510087"/>
              <a:gd name="connsiteX36" fmla="*/ 5182195 w 12045155"/>
              <a:gd name="connsiteY36" fmla="*/ 292664 h 2510087"/>
              <a:gd name="connsiteX37" fmla="*/ 3822487 w 12045155"/>
              <a:gd name="connsiteY37" fmla="*/ 90799 h 2510087"/>
              <a:gd name="connsiteX38" fmla="*/ 2370177 w 12045155"/>
              <a:gd name="connsiteY38" fmla="*/ 156695 h 2510087"/>
              <a:gd name="connsiteX39" fmla="*/ 578745 w 12045155"/>
              <a:gd name="connsiteY39" fmla="*/ 148189 h 2510087"/>
              <a:gd name="connsiteX40" fmla="*/ 38923 w 12045155"/>
              <a:gd name="connsiteY40" fmla="*/ 157240 h 2510087"/>
              <a:gd name="connsiteX0" fmla="*/ 38923 w 12045155"/>
              <a:gd name="connsiteY0" fmla="*/ 157240 h 2510087"/>
              <a:gd name="connsiteX1" fmla="*/ 4765 w 12045155"/>
              <a:gd name="connsiteY1" fmla="*/ 229969 h 2510087"/>
              <a:gd name="connsiteX2" fmla="*/ 8249783 w 12045155"/>
              <a:gd name="connsiteY2" fmla="*/ 507371 h 2510087"/>
              <a:gd name="connsiteX3" fmla="*/ 31647 w 12045155"/>
              <a:gd name="connsiteY3" fmla="*/ 700450 h 2510087"/>
              <a:gd name="connsiteX4" fmla="*/ 43864 w 12045155"/>
              <a:gd name="connsiteY4" fmla="*/ 777266 h 2510087"/>
              <a:gd name="connsiteX5" fmla="*/ 80207 w 12045155"/>
              <a:gd name="connsiteY5" fmla="*/ 937416 h 2510087"/>
              <a:gd name="connsiteX6" fmla="*/ 937008 w 12045155"/>
              <a:gd name="connsiteY6" fmla="*/ 844973 h 2510087"/>
              <a:gd name="connsiteX7" fmla="*/ 1631867 w 12045155"/>
              <a:gd name="connsiteY7" fmla="*/ 878961 h 2510087"/>
              <a:gd name="connsiteX8" fmla="*/ 2087877 w 12045155"/>
              <a:gd name="connsiteY8" fmla="*/ 819473 h 2510087"/>
              <a:gd name="connsiteX9" fmla="*/ 2565599 w 12045155"/>
              <a:gd name="connsiteY9" fmla="*/ 819473 h 2510087"/>
              <a:gd name="connsiteX10" fmla="*/ 3336468 w 12045155"/>
              <a:gd name="connsiteY10" fmla="*/ 861967 h 2510087"/>
              <a:gd name="connsiteX11" fmla="*/ 4215904 w 12045155"/>
              <a:gd name="connsiteY11" fmla="*/ 844973 h 2510087"/>
              <a:gd name="connsiteX12" fmla="*/ 4845622 w 12045155"/>
              <a:gd name="connsiteY12" fmla="*/ 853479 h 2510087"/>
              <a:gd name="connsiteX13" fmla="*/ 5681632 w 12045155"/>
              <a:gd name="connsiteY13" fmla="*/ 853479 h 2510087"/>
              <a:gd name="connsiteX14" fmla="*/ 6745645 w 12045155"/>
              <a:gd name="connsiteY14" fmla="*/ 878979 h 2510087"/>
              <a:gd name="connsiteX15" fmla="*/ 7494800 w 12045155"/>
              <a:gd name="connsiteY15" fmla="*/ 870473 h 2510087"/>
              <a:gd name="connsiteX16" fmla="*/ 8026795 w 12045155"/>
              <a:gd name="connsiteY16" fmla="*/ 861967 h 2510087"/>
              <a:gd name="connsiteX17" fmla="*/ 8647812 w 12045155"/>
              <a:gd name="connsiteY17" fmla="*/ 1264715 h 2510087"/>
              <a:gd name="connsiteX18" fmla="*/ 9217808 w 12045155"/>
              <a:gd name="connsiteY18" fmla="*/ 2091547 h 2510087"/>
              <a:gd name="connsiteX19" fmla="*/ 10149208 w 12045155"/>
              <a:gd name="connsiteY19" fmla="*/ 2510086 h 2510087"/>
              <a:gd name="connsiteX20" fmla="*/ 11195242 w 12045155"/>
              <a:gd name="connsiteY20" fmla="*/ 2091549 h 2510087"/>
              <a:gd name="connsiteX21" fmla="*/ 11486173 w 12045155"/>
              <a:gd name="connsiteY21" fmla="*/ 1445814 h 2510087"/>
              <a:gd name="connsiteX22" fmla="*/ 11797069 w 12045155"/>
              <a:gd name="connsiteY22" fmla="*/ 999707 h 2510087"/>
              <a:gd name="connsiteX23" fmla="*/ 12045155 w 12045155"/>
              <a:gd name="connsiteY23" fmla="*/ 699393 h 2510087"/>
              <a:gd name="connsiteX24" fmla="*/ 12045155 w 12045155"/>
              <a:gd name="connsiteY24" fmla="*/ 261011 h 2510087"/>
              <a:gd name="connsiteX25" fmla="*/ 11438839 w 12045155"/>
              <a:gd name="connsiteY25" fmla="*/ 435586 h 2510087"/>
              <a:gd name="connsiteX26" fmla="*/ 11059114 w 12045155"/>
              <a:gd name="connsiteY26" fmla="*/ 1047471 h 2510087"/>
              <a:gd name="connsiteX27" fmla="*/ 10602369 w 12045155"/>
              <a:gd name="connsiteY27" fmla="*/ 1661632 h 2510087"/>
              <a:gd name="connsiteX28" fmla="*/ 10034574 w 12045155"/>
              <a:gd name="connsiteY28" fmla="*/ 1618415 h 2510087"/>
              <a:gd name="connsiteX29" fmla="*/ 9527677 w 12045155"/>
              <a:gd name="connsiteY29" fmla="*/ 1058846 h 2510087"/>
              <a:gd name="connsiteX30" fmla="*/ 9053022 w 12045155"/>
              <a:gd name="connsiteY30" fmla="*/ 581165 h 2510087"/>
              <a:gd name="connsiteX31" fmla="*/ 8450223 w 12045155"/>
              <a:gd name="connsiteY31" fmla="*/ 156695 h 2510087"/>
              <a:gd name="connsiteX32" fmla="*/ 7635927 w 12045155"/>
              <a:gd name="connsiteY32" fmla="*/ 105714 h 2510087"/>
              <a:gd name="connsiteX33" fmla="*/ 7049636 w 12045155"/>
              <a:gd name="connsiteY33" fmla="*/ 199189 h 2510087"/>
              <a:gd name="connsiteX34" fmla="*/ 6342549 w 12045155"/>
              <a:gd name="connsiteY34" fmla="*/ 146630 h 2510087"/>
              <a:gd name="connsiteX35" fmla="*/ 5902209 w 12045155"/>
              <a:gd name="connsiteY35" fmla="*/ 249658 h 2510087"/>
              <a:gd name="connsiteX36" fmla="*/ 5182195 w 12045155"/>
              <a:gd name="connsiteY36" fmla="*/ 292664 h 2510087"/>
              <a:gd name="connsiteX37" fmla="*/ 3822487 w 12045155"/>
              <a:gd name="connsiteY37" fmla="*/ 90799 h 2510087"/>
              <a:gd name="connsiteX38" fmla="*/ 2370177 w 12045155"/>
              <a:gd name="connsiteY38" fmla="*/ 156695 h 2510087"/>
              <a:gd name="connsiteX39" fmla="*/ 578745 w 12045155"/>
              <a:gd name="connsiteY39" fmla="*/ 148189 h 2510087"/>
              <a:gd name="connsiteX40" fmla="*/ 38923 w 12045155"/>
              <a:gd name="connsiteY40" fmla="*/ 157240 h 2510087"/>
              <a:gd name="connsiteX0" fmla="*/ 379789 w 12386021"/>
              <a:gd name="connsiteY0" fmla="*/ 157240 h 2510087"/>
              <a:gd name="connsiteX1" fmla="*/ 345631 w 12386021"/>
              <a:gd name="connsiteY1" fmla="*/ 229969 h 2510087"/>
              <a:gd name="connsiteX2" fmla="*/ 8590649 w 12386021"/>
              <a:gd name="connsiteY2" fmla="*/ 507371 h 2510087"/>
              <a:gd name="connsiteX3" fmla="*/ 372513 w 12386021"/>
              <a:gd name="connsiteY3" fmla="*/ 700450 h 2510087"/>
              <a:gd name="connsiteX4" fmla="*/ 8652699 w 12386021"/>
              <a:gd name="connsiteY4" fmla="*/ 777261 h 2510087"/>
              <a:gd name="connsiteX5" fmla="*/ 421073 w 12386021"/>
              <a:gd name="connsiteY5" fmla="*/ 937416 h 2510087"/>
              <a:gd name="connsiteX6" fmla="*/ 1277874 w 12386021"/>
              <a:gd name="connsiteY6" fmla="*/ 844973 h 2510087"/>
              <a:gd name="connsiteX7" fmla="*/ 1972733 w 12386021"/>
              <a:gd name="connsiteY7" fmla="*/ 878961 h 2510087"/>
              <a:gd name="connsiteX8" fmla="*/ 2428743 w 12386021"/>
              <a:gd name="connsiteY8" fmla="*/ 819473 h 2510087"/>
              <a:gd name="connsiteX9" fmla="*/ 2906465 w 12386021"/>
              <a:gd name="connsiteY9" fmla="*/ 819473 h 2510087"/>
              <a:gd name="connsiteX10" fmla="*/ 3677334 w 12386021"/>
              <a:gd name="connsiteY10" fmla="*/ 861967 h 2510087"/>
              <a:gd name="connsiteX11" fmla="*/ 4556770 w 12386021"/>
              <a:gd name="connsiteY11" fmla="*/ 844973 h 2510087"/>
              <a:gd name="connsiteX12" fmla="*/ 5186488 w 12386021"/>
              <a:gd name="connsiteY12" fmla="*/ 853479 h 2510087"/>
              <a:gd name="connsiteX13" fmla="*/ 6022498 w 12386021"/>
              <a:gd name="connsiteY13" fmla="*/ 853479 h 2510087"/>
              <a:gd name="connsiteX14" fmla="*/ 7086511 w 12386021"/>
              <a:gd name="connsiteY14" fmla="*/ 878979 h 2510087"/>
              <a:gd name="connsiteX15" fmla="*/ 7835666 w 12386021"/>
              <a:gd name="connsiteY15" fmla="*/ 870473 h 2510087"/>
              <a:gd name="connsiteX16" fmla="*/ 8367661 w 12386021"/>
              <a:gd name="connsiteY16" fmla="*/ 861967 h 2510087"/>
              <a:gd name="connsiteX17" fmla="*/ 8988678 w 12386021"/>
              <a:gd name="connsiteY17" fmla="*/ 1264715 h 2510087"/>
              <a:gd name="connsiteX18" fmla="*/ 9558674 w 12386021"/>
              <a:gd name="connsiteY18" fmla="*/ 2091547 h 2510087"/>
              <a:gd name="connsiteX19" fmla="*/ 10490074 w 12386021"/>
              <a:gd name="connsiteY19" fmla="*/ 2510086 h 2510087"/>
              <a:gd name="connsiteX20" fmla="*/ 11536108 w 12386021"/>
              <a:gd name="connsiteY20" fmla="*/ 2091549 h 2510087"/>
              <a:gd name="connsiteX21" fmla="*/ 11827039 w 12386021"/>
              <a:gd name="connsiteY21" fmla="*/ 1445814 h 2510087"/>
              <a:gd name="connsiteX22" fmla="*/ 12137935 w 12386021"/>
              <a:gd name="connsiteY22" fmla="*/ 999707 h 2510087"/>
              <a:gd name="connsiteX23" fmla="*/ 12386021 w 12386021"/>
              <a:gd name="connsiteY23" fmla="*/ 699393 h 2510087"/>
              <a:gd name="connsiteX24" fmla="*/ 12386021 w 12386021"/>
              <a:gd name="connsiteY24" fmla="*/ 261011 h 2510087"/>
              <a:gd name="connsiteX25" fmla="*/ 11779705 w 12386021"/>
              <a:gd name="connsiteY25" fmla="*/ 435586 h 2510087"/>
              <a:gd name="connsiteX26" fmla="*/ 11399980 w 12386021"/>
              <a:gd name="connsiteY26" fmla="*/ 1047471 h 2510087"/>
              <a:gd name="connsiteX27" fmla="*/ 10943235 w 12386021"/>
              <a:gd name="connsiteY27" fmla="*/ 1661632 h 2510087"/>
              <a:gd name="connsiteX28" fmla="*/ 10375440 w 12386021"/>
              <a:gd name="connsiteY28" fmla="*/ 1618415 h 2510087"/>
              <a:gd name="connsiteX29" fmla="*/ 9868543 w 12386021"/>
              <a:gd name="connsiteY29" fmla="*/ 1058846 h 2510087"/>
              <a:gd name="connsiteX30" fmla="*/ 9393888 w 12386021"/>
              <a:gd name="connsiteY30" fmla="*/ 581165 h 2510087"/>
              <a:gd name="connsiteX31" fmla="*/ 8791089 w 12386021"/>
              <a:gd name="connsiteY31" fmla="*/ 156695 h 2510087"/>
              <a:gd name="connsiteX32" fmla="*/ 7976793 w 12386021"/>
              <a:gd name="connsiteY32" fmla="*/ 105714 h 2510087"/>
              <a:gd name="connsiteX33" fmla="*/ 7390502 w 12386021"/>
              <a:gd name="connsiteY33" fmla="*/ 199189 h 2510087"/>
              <a:gd name="connsiteX34" fmla="*/ 6683415 w 12386021"/>
              <a:gd name="connsiteY34" fmla="*/ 146630 h 2510087"/>
              <a:gd name="connsiteX35" fmla="*/ 6243075 w 12386021"/>
              <a:gd name="connsiteY35" fmla="*/ 249658 h 2510087"/>
              <a:gd name="connsiteX36" fmla="*/ 5523061 w 12386021"/>
              <a:gd name="connsiteY36" fmla="*/ 292664 h 2510087"/>
              <a:gd name="connsiteX37" fmla="*/ 4163353 w 12386021"/>
              <a:gd name="connsiteY37" fmla="*/ 90799 h 2510087"/>
              <a:gd name="connsiteX38" fmla="*/ 2711043 w 12386021"/>
              <a:gd name="connsiteY38" fmla="*/ 156695 h 2510087"/>
              <a:gd name="connsiteX39" fmla="*/ 919611 w 12386021"/>
              <a:gd name="connsiteY39" fmla="*/ 148189 h 2510087"/>
              <a:gd name="connsiteX40" fmla="*/ 379789 w 12386021"/>
              <a:gd name="connsiteY40" fmla="*/ 157240 h 2510087"/>
              <a:gd name="connsiteX0" fmla="*/ 379791 w 12386023"/>
              <a:gd name="connsiteY0" fmla="*/ 157240 h 2510087"/>
              <a:gd name="connsiteX1" fmla="*/ 345633 w 12386023"/>
              <a:gd name="connsiteY1" fmla="*/ 229969 h 2510087"/>
              <a:gd name="connsiteX2" fmla="*/ 8590651 w 12386023"/>
              <a:gd name="connsiteY2" fmla="*/ 507371 h 2510087"/>
              <a:gd name="connsiteX3" fmla="*/ 8697801 w 12386023"/>
              <a:gd name="connsiteY3" fmla="*/ 591261 h 2510087"/>
              <a:gd name="connsiteX4" fmla="*/ 8652701 w 12386023"/>
              <a:gd name="connsiteY4" fmla="*/ 777261 h 2510087"/>
              <a:gd name="connsiteX5" fmla="*/ 421075 w 12386023"/>
              <a:gd name="connsiteY5" fmla="*/ 937416 h 2510087"/>
              <a:gd name="connsiteX6" fmla="*/ 1277876 w 12386023"/>
              <a:gd name="connsiteY6" fmla="*/ 844973 h 2510087"/>
              <a:gd name="connsiteX7" fmla="*/ 1972735 w 12386023"/>
              <a:gd name="connsiteY7" fmla="*/ 878961 h 2510087"/>
              <a:gd name="connsiteX8" fmla="*/ 2428745 w 12386023"/>
              <a:gd name="connsiteY8" fmla="*/ 819473 h 2510087"/>
              <a:gd name="connsiteX9" fmla="*/ 2906467 w 12386023"/>
              <a:gd name="connsiteY9" fmla="*/ 819473 h 2510087"/>
              <a:gd name="connsiteX10" fmla="*/ 3677336 w 12386023"/>
              <a:gd name="connsiteY10" fmla="*/ 861967 h 2510087"/>
              <a:gd name="connsiteX11" fmla="*/ 4556772 w 12386023"/>
              <a:gd name="connsiteY11" fmla="*/ 844973 h 2510087"/>
              <a:gd name="connsiteX12" fmla="*/ 5186490 w 12386023"/>
              <a:gd name="connsiteY12" fmla="*/ 853479 h 2510087"/>
              <a:gd name="connsiteX13" fmla="*/ 6022500 w 12386023"/>
              <a:gd name="connsiteY13" fmla="*/ 853479 h 2510087"/>
              <a:gd name="connsiteX14" fmla="*/ 7086513 w 12386023"/>
              <a:gd name="connsiteY14" fmla="*/ 878979 h 2510087"/>
              <a:gd name="connsiteX15" fmla="*/ 7835668 w 12386023"/>
              <a:gd name="connsiteY15" fmla="*/ 870473 h 2510087"/>
              <a:gd name="connsiteX16" fmla="*/ 8367663 w 12386023"/>
              <a:gd name="connsiteY16" fmla="*/ 861967 h 2510087"/>
              <a:gd name="connsiteX17" fmla="*/ 8988680 w 12386023"/>
              <a:gd name="connsiteY17" fmla="*/ 1264715 h 2510087"/>
              <a:gd name="connsiteX18" fmla="*/ 9558676 w 12386023"/>
              <a:gd name="connsiteY18" fmla="*/ 2091547 h 2510087"/>
              <a:gd name="connsiteX19" fmla="*/ 10490076 w 12386023"/>
              <a:gd name="connsiteY19" fmla="*/ 2510086 h 2510087"/>
              <a:gd name="connsiteX20" fmla="*/ 11536110 w 12386023"/>
              <a:gd name="connsiteY20" fmla="*/ 2091549 h 2510087"/>
              <a:gd name="connsiteX21" fmla="*/ 11827041 w 12386023"/>
              <a:gd name="connsiteY21" fmla="*/ 1445814 h 2510087"/>
              <a:gd name="connsiteX22" fmla="*/ 12137937 w 12386023"/>
              <a:gd name="connsiteY22" fmla="*/ 999707 h 2510087"/>
              <a:gd name="connsiteX23" fmla="*/ 12386023 w 12386023"/>
              <a:gd name="connsiteY23" fmla="*/ 699393 h 2510087"/>
              <a:gd name="connsiteX24" fmla="*/ 12386023 w 12386023"/>
              <a:gd name="connsiteY24" fmla="*/ 261011 h 2510087"/>
              <a:gd name="connsiteX25" fmla="*/ 11779707 w 12386023"/>
              <a:gd name="connsiteY25" fmla="*/ 435586 h 2510087"/>
              <a:gd name="connsiteX26" fmla="*/ 11399982 w 12386023"/>
              <a:gd name="connsiteY26" fmla="*/ 1047471 h 2510087"/>
              <a:gd name="connsiteX27" fmla="*/ 10943237 w 12386023"/>
              <a:gd name="connsiteY27" fmla="*/ 1661632 h 2510087"/>
              <a:gd name="connsiteX28" fmla="*/ 10375442 w 12386023"/>
              <a:gd name="connsiteY28" fmla="*/ 1618415 h 2510087"/>
              <a:gd name="connsiteX29" fmla="*/ 9868545 w 12386023"/>
              <a:gd name="connsiteY29" fmla="*/ 1058846 h 2510087"/>
              <a:gd name="connsiteX30" fmla="*/ 9393890 w 12386023"/>
              <a:gd name="connsiteY30" fmla="*/ 581165 h 2510087"/>
              <a:gd name="connsiteX31" fmla="*/ 8791091 w 12386023"/>
              <a:gd name="connsiteY31" fmla="*/ 156695 h 2510087"/>
              <a:gd name="connsiteX32" fmla="*/ 7976795 w 12386023"/>
              <a:gd name="connsiteY32" fmla="*/ 105714 h 2510087"/>
              <a:gd name="connsiteX33" fmla="*/ 7390504 w 12386023"/>
              <a:gd name="connsiteY33" fmla="*/ 199189 h 2510087"/>
              <a:gd name="connsiteX34" fmla="*/ 6683417 w 12386023"/>
              <a:gd name="connsiteY34" fmla="*/ 146630 h 2510087"/>
              <a:gd name="connsiteX35" fmla="*/ 6243077 w 12386023"/>
              <a:gd name="connsiteY35" fmla="*/ 249658 h 2510087"/>
              <a:gd name="connsiteX36" fmla="*/ 5523063 w 12386023"/>
              <a:gd name="connsiteY36" fmla="*/ 292664 h 2510087"/>
              <a:gd name="connsiteX37" fmla="*/ 4163355 w 12386023"/>
              <a:gd name="connsiteY37" fmla="*/ 90799 h 2510087"/>
              <a:gd name="connsiteX38" fmla="*/ 2711045 w 12386023"/>
              <a:gd name="connsiteY38" fmla="*/ 156695 h 2510087"/>
              <a:gd name="connsiteX39" fmla="*/ 919613 w 12386023"/>
              <a:gd name="connsiteY39" fmla="*/ 148189 h 2510087"/>
              <a:gd name="connsiteX40" fmla="*/ 379791 w 12386023"/>
              <a:gd name="connsiteY40" fmla="*/ 157240 h 2510087"/>
              <a:gd name="connsiteX0" fmla="*/ 379791 w 12386023"/>
              <a:gd name="connsiteY0" fmla="*/ 157240 h 2510087"/>
              <a:gd name="connsiteX1" fmla="*/ 345633 w 12386023"/>
              <a:gd name="connsiteY1" fmla="*/ 229969 h 2510087"/>
              <a:gd name="connsiteX2" fmla="*/ 8676628 w 12386023"/>
              <a:gd name="connsiteY2" fmla="*/ 434581 h 2510087"/>
              <a:gd name="connsiteX3" fmla="*/ 8697801 w 12386023"/>
              <a:gd name="connsiteY3" fmla="*/ 591261 h 2510087"/>
              <a:gd name="connsiteX4" fmla="*/ 8652701 w 12386023"/>
              <a:gd name="connsiteY4" fmla="*/ 777261 h 2510087"/>
              <a:gd name="connsiteX5" fmla="*/ 421075 w 12386023"/>
              <a:gd name="connsiteY5" fmla="*/ 937416 h 2510087"/>
              <a:gd name="connsiteX6" fmla="*/ 1277876 w 12386023"/>
              <a:gd name="connsiteY6" fmla="*/ 844973 h 2510087"/>
              <a:gd name="connsiteX7" fmla="*/ 1972735 w 12386023"/>
              <a:gd name="connsiteY7" fmla="*/ 878961 h 2510087"/>
              <a:gd name="connsiteX8" fmla="*/ 2428745 w 12386023"/>
              <a:gd name="connsiteY8" fmla="*/ 819473 h 2510087"/>
              <a:gd name="connsiteX9" fmla="*/ 2906467 w 12386023"/>
              <a:gd name="connsiteY9" fmla="*/ 819473 h 2510087"/>
              <a:gd name="connsiteX10" fmla="*/ 3677336 w 12386023"/>
              <a:gd name="connsiteY10" fmla="*/ 861967 h 2510087"/>
              <a:gd name="connsiteX11" fmla="*/ 4556772 w 12386023"/>
              <a:gd name="connsiteY11" fmla="*/ 844973 h 2510087"/>
              <a:gd name="connsiteX12" fmla="*/ 5186490 w 12386023"/>
              <a:gd name="connsiteY12" fmla="*/ 853479 h 2510087"/>
              <a:gd name="connsiteX13" fmla="*/ 6022500 w 12386023"/>
              <a:gd name="connsiteY13" fmla="*/ 853479 h 2510087"/>
              <a:gd name="connsiteX14" fmla="*/ 7086513 w 12386023"/>
              <a:gd name="connsiteY14" fmla="*/ 878979 h 2510087"/>
              <a:gd name="connsiteX15" fmla="*/ 7835668 w 12386023"/>
              <a:gd name="connsiteY15" fmla="*/ 870473 h 2510087"/>
              <a:gd name="connsiteX16" fmla="*/ 8367663 w 12386023"/>
              <a:gd name="connsiteY16" fmla="*/ 861967 h 2510087"/>
              <a:gd name="connsiteX17" fmla="*/ 8988680 w 12386023"/>
              <a:gd name="connsiteY17" fmla="*/ 1264715 h 2510087"/>
              <a:gd name="connsiteX18" fmla="*/ 9558676 w 12386023"/>
              <a:gd name="connsiteY18" fmla="*/ 2091547 h 2510087"/>
              <a:gd name="connsiteX19" fmla="*/ 10490076 w 12386023"/>
              <a:gd name="connsiteY19" fmla="*/ 2510086 h 2510087"/>
              <a:gd name="connsiteX20" fmla="*/ 11536110 w 12386023"/>
              <a:gd name="connsiteY20" fmla="*/ 2091549 h 2510087"/>
              <a:gd name="connsiteX21" fmla="*/ 11827041 w 12386023"/>
              <a:gd name="connsiteY21" fmla="*/ 1445814 h 2510087"/>
              <a:gd name="connsiteX22" fmla="*/ 12137937 w 12386023"/>
              <a:gd name="connsiteY22" fmla="*/ 999707 h 2510087"/>
              <a:gd name="connsiteX23" fmla="*/ 12386023 w 12386023"/>
              <a:gd name="connsiteY23" fmla="*/ 699393 h 2510087"/>
              <a:gd name="connsiteX24" fmla="*/ 12386023 w 12386023"/>
              <a:gd name="connsiteY24" fmla="*/ 261011 h 2510087"/>
              <a:gd name="connsiteX25" fmla="*/ 11779707 w 12386023"/>
              <a:gd name="connsiteY25" fmla="*/ 435586 h 2510087"/>
              <a:gd name="connsiteX26" fmla="*/ 11399982 w 12386023"/>
              <a:gd name="connsiteY26" fmla="*/ 1047471 h 2510087"/>
              <a:gd name="connsiteX27" fmla="*/ 10943237 w 12386023"/>
              <a:gd name="connsiteY27" fmla="*/ 1661632 h 2510087"/>
              <a:gd name="connsiteX28" fmla="*/ 10375442 w 12386023"/>
              <a:gd name="connsiteY28" fmla="*/ 1618415 h 2510087"/>
              <a:gd name="connsiteX29" fmla="*/ 9868545 w 12386023"/>
              <a:gd name="connsiteY29" fmla="*/ 1058846 h 2510087"/>
              <a:gd name="connsiteX30" fmla="*/ 9393890 w 12386023"/>
              <a:gd name="connsiteY30" fmla="*/ 581165 h 2510087"/>
              <a:gd name="connsiteX31" fmla="*/ 8791091 w 12386023"/>
              <a:gd name="connsiteY31" fmla="*/ 156695 h 2510087"/>
              <a:gd name="connsiteX32" fmla="*/ 7976795 w 12386023"/>
              <a:gd name="connsiteY32" fmla="*/ 105714 h 2510087"/>
              <a:gd name="connsiteX33" fmla="*/ 7390504 w 12386023"/>
              <a:gd name="connsiteY33" fmla="*/ 199189 h 2510087"/>
              <a:gd name="connsiteX34" fmla="*/ 6683417 w 12386023"/>
              <a:gd name="connsiteY34" fmla="*/ 146630 h 2510087"/>
              <a:gd name="connsiteX35" fmla="*/ 6243077 w 12386023"/>
              <a:gd name="connsiteY35" fmla="*/ 249658 h 2510087"/>
              <a:gd name="connsiteX36" fmla="*/ 5523063 w 12386023"/>
              <a:gd name="connsiteY36" fmla="*/ 292664 h 2510087"/>
              <a:gd name="connsiteX37" fmla="*/ 4163355 w 12386023"/>
              <a:gd name="connsiteY37" fmla="*/ 90799 h 2510087"/>
              <a:gd name="connsiteX38" fmla="*/ 2711045 w 12386023"/>
              <a:gd name="connsiteY38" fmla="*/ 156695 h 2510087"/>
              <a:gd name="connsiteX39" fmla="*/ 919613 w 12386023"/>
              <a:gd name="connsiteY39" fmla="*/ 148189 h 2510087"/>
              <a:gd name="connsiteX40" fmla="*/ 379791 w 12386023"/>
              <a:gd name="connsiteY40" fmla="*/ 157240 h 2510087"/>
              <a:gd name="connsiteX0" fmla="*/ 8705072 w 12386023"/>
              <a:gd name="connsiteY0" fmla="*/ 284622 h 2510087"/>
              <a:gd name="connsiteX1" fmla="*/ 345633 w 12386023"/>
              <a:gd name="connsiteY1" fmla="*/ 229969 h 2510087"/>
              <a:gd name="connsiteX2" fmla="*/ 8676628 w 12386023"/>
              <a:gd name="connsiteY2" fmla="*/ 434581 h 2510087"/>
              <a:gd name="connsiteX3" fmla="*/ 8697801 w 12386023"/>
              <a:gd name="connsiteY3" fmla="*/ 591261 h 2510087"/>
              <a:gd name="connsiteX4" fmla="*/ 8652701 w 12386023"/>
              <a:gd name="connsiteY4" fmla="*/ 777261 h 2510087"/>
              <a:gd name="connsiteX5" fmla="*/ 421075 w 12386023"/>
              <a:gd name="connsiteY5" fmla="*/ 937416 h 2510087"/>
              <a:gd name="connsiteX6" fmla="*/ 1277876 w 12386023"/>
              <a:gd name="connsiteY6" fmla="*/ 844973 h 2510087"/>
              <a:gd name="connsiteX7" fmla="*/ 1972735 w 12386023"/>
              <a:gd name="connsiteY7" fmla="*/ 878961 h 2510087"/>
              <a:gd name="connsiteX8" fmla="*/ 2428745 w 12386023"/>
              <a:gd name="connsiteY8" fmla="*/ 819473 h 2510087"/>
              <a:gd name="connsiteX9" fmla="*/ 2906467 w 12386023"/>
              <a:gd name="connsiteY9" fmla="*/ 819473 h 2510087"/>
              <a:gd name="connsiteX10" fmla="*/ 3677336 w 12386023"/>
              <a:gd name="connsiteY10" fmla="*/ 861967 h 2510087"/>
              <a:gd name="connsiteX11" fmla="*/ 4556772 w 12386023"/>
              <a:gd name="connsiteY11" fmla="*/ 844973 h 2510087"/>
              <a:gd name="connsiteX12" fmla="*/ 5186490 w 12386023"/>
              <a:gd name="connsiteY12" fmla="*/ 853479 h 2510087"/>
              <a:gd name="connsiteX13" fmla="*/ 6022500 w 12386023"/>
              <a:gd name="connsiteY13" fmla="*/ 853479 h 2510087"/>
              <a:gd name="connsiteX14" fmla="*/ 7086513 w 12386023"/>
              <a:gd name="connsiteY14" fmla="*/ 878979 h 2510087"/>
              <a:gd name="connsiteX15" fmla="*/ 7835668 w 12386023"/>
              <a:gd name="connsiteY15" fmla="*/ 870473 h 2510087"/>
              <a:gd name="connsiteX16" fmla="*/ 8367663 w 12386023"/>
              <a:gd name="connsiteY16" fmla="*/ 861967 h 2510087"/>
              <a:gd name="connsiteX17" fmla="*/ 8988680 w 12386023"/>
              <a:gd name="connsiteY17" fmla="*/ 1264715 h 2510087"/>
              <a:gd name="connsiteX18" fmla="*/ 9558676 w 12386023"/>
              <a:gd name="connsiteY18" fmla="*/ 2091547 h 2510087"/>
              <a:gd name="connsiteX19" fmla="*/ 10490076 w 12386023"/>
              <a:gd name="connsiteY19" fmla="*/ 2510086 h 2510087"/>
              <a:gd name="connsiteX20" fmla="*/ 11536110 w 12386023"/>
              <a:gd name="connsiteY20" fmla="*/ 2091549 h 2510087"/>
              <a:gd name="connsiteX21" fmla="*/ 11827041 w 12386023"/>
              <a:gd name="connsiteY21" fmla="*/ 1445814 h 2510087"/>
              <a:gd name="connsiteX22" fmla="*/ 12137937 w 12386023"/>
              <a:gd name="connsiteY22" fmla="*/ 999707 h 2510087"/>
              <a:gd name="connsiteX23" fmla="*/ 12386023 w 12386023"/>
              <a:gd name="connsiteY23" fmla="*/ 699393 h 2510087"/>
              <a:gd name="connsiteX24" fmla="*/ 12386023 w 12386023"/>
              <a:gd name="connsiteY24" fmla="*/ 261011 h 2510087"/>
              <a:gd name="connsiteX25" fmla="*/ 11779707 w 12386023"/>
              <a:gd name="connsiteY25" fmla="*/ 435586 h 2510087"/>
              <a:gd name="connsiteX26" fmla="*/ 11399982 w 12386023"/>
              <a:gd name="connsiteY26" fmla="*/ 1047471 h 2510087"/>
              <a:gd name="connsiteX27" fmla="*/ 10943237 w 12386023"/>
              <a:gd name="connsiteY27" fmla="*/ 1661632 h 2510087"/>
              <a:gd name="connsiteX28" fmla="*/ 10375442 w 12386023"/>
              <a:gd name="connsiteY28" fmla="*/ 1618415 h 2510087"/>
              <a:gd name="connsiteX29" fmla="*/ 9868545 w 12386023"/>
              <a:gd name="connsiteY29" fmla="*/ 1058846 h 2510087"/>
              <a:gd name="connsiteX30" fmla="*/ 9393890 w 12386023"/>
              <a:gd name="connsiteY30" fmla="*/ 581165 h 2510087"/>
              <a:gd name="connsiteX31" fmla="*/ 8791091 w 12386023"/>
              <a:gd name="connsiteY31" fmla="*/ 156695 h 2510087"/>
              <a:gd name="connsiteX32" fmla="*/ 7976795 w 12386023"/>
              <a:gd name="connsiteY32" fmla="*/ 105714 h 2510087"/>
              <a:gd name="connsiteX33" fmla="*/ 7390504 w 12386023"/>
              <a:gd name="connsiteY33" fmla="*/ 199189 h 2510087"/>
              <a:gd name="connsiteX34" fmla="*/ 6683417 w 12386023"/>
              <a:gd name="connsiteY34" fmla="*/ 146630 h 2510087"/>
              <a:gd name="connsiteX35" fmla="*/ 6243077 w 12386023"/>
              <a:gd name="connsiteY35" fmla="*/ 249658 h 2510087"/>
              <a:gd name="connsiteX36" fmla="*/ 5523063 w 12386023"/>
              <a:gd name="connsiteY36" fmla="*/ 292664 h 2510087"/>
              <a:gd name="connsiteX37" fmla="*/ 4163355 w 12386023"/>
              <a:gd name="connsiteY37" fmla="*/ 90799 h 2510087"/>
              <a:gd name="connsiteX38" fmla="*/ 2711045 w 12386023"/>
              <a:gd name="connsiteY38" fmla="*/ 156695 h 2510087"/>
              <a:gd name="connsiteX39" fmla="*/ 919613 w 12386023"/>
              <a:gd name="connsiteY39" fmla="*/ 148189 h 2510087"/>
              <a:gd name="connsiteX40" fmla="*/ 8705072 w 12386023"/>
              <a:gd name="connsiteY40" fmla="*/ 284622 h 2510087"/>
              <a:gd name="connsiteX0" fmla="*/ 8705072 w 12386023"/>
              <a:gd name="connsiteY0" fmla="*/ 284622 h 2510087"/>
              <a:gd name="connsiteX1" fmla="*/ 8742561 w 12386023"/>
              <a:gd name="connsiteY1" fmla="*/ 521128 h 2510087"/>
              <a:gd name="connsiteX2" fmla="*/ 8676628 w 12386023"/>
              <a:gd name="connsiteY2" fmla="*/ 434581 h 2510087"/>
              <a:gd name="connsiteX3" fmla="*/ 8697801 w 12386023"/>
              <a:gd name="connsiteY3" fmla="*/ 591261 h 2510087"/>
              <a:gd name="connsiteX4" fmla="*/ 8652701 w 12386023"/>
              <a:gd name="connsiteY4" fmla="*/ 777261 h 2510087"/>
              <a:gd name="connsiteX5" fmla="*/ 421075 w 12386023"/>
              <a:gd name="connsiteY5" fmla="*/ 937416 h 2510087"/>
              <a:gd name="connsiteX6" fmla="*/ 1277876 w 12386023"/>
              <a:gd name="connsiteY6" fmla="*/ 844973 h 2510087"/>
              <a:gd name="connsiteX7" fmla="*/ 1972735 w 12386023"/>
              <a:gd name="connsiteY7" fmla="*/ 878961 h 2510087"/>
              <a:gd name="connsiteX8" fmla="*/ 2428745 w 12386023"/>
              <a:gd name="connsiteY8" fmla="*/ 819473 h 2510087"/>
              <a:gd name="connsiteX9" fmla="*/ 2906467 w 12386023"/>
              <a:gd name="connsiteY9" fmla="*/ 819473 h 2510087"/>
              <a:gd name="connsiteX10" fmla="*/ 3677336 w 12386023"/>
              <a:gd name="connsiteY10" fmla="*/ 861967 h 2510087"/>
              <a:gd name="connsiteX11" fmla="*/ 4556772 w 12386023"/>
              <a:gd name="connsiteY11" fmla="*/ 844973 h 2510087"/>
              <a:gd name="connsiteX12" fmla="*/ 5186490 w 12386023"/>
              <a:gd name="connsiteY12" fmla="*/ 853479 h 2510087"/>
              <a:gd name="connsiteX13" fmla="*/ 6022500 w 12386023"/>
              <a:gd name="connsiteY13" fmla="*/ 853479 h 2510087"/>
              <a:gd name="connsiteX14" fmla="*/ 7086513 w 12386023"/>
              <a:gd name="connsiteY14" fmla="*/ 878979 h 2510087"/>
              <a:gd name="connsiteX15" fmla="*/ 7835668 w 12386023"/>
              <a:gd name="connsiteY15" fmla="*/ 870473 h 2510087"/>
              <a:gd name="connsiteX16" fmla="*/ 8367663 w 12386023"/>
              <a:gd name="connsiteY16" fmla="*/ 861967 h 2510087"/>
              <a:gd name="connsiteX17" fmla="*/ 8988680 w 12386023"/>
              <a:gd name="connsiteY17" fmla="*/ 1264715 h 2510087"/>
              <a:gd name="connsiteX18" fmla="*/ 9558676 w 12386023"/>
              <a:gd name="connsiteY18" fmla="*/ 2091547 h 2510087"/>
              <a:gd name="connsiteX19" fmla="*/ 10490076 w 12386023"/>
              <a:gd name="connsiteY19" fmla="*/ 2510086 h 2510087"/>
              <a:gd name="connsiteX20" fmla="*/ 11536110 w 12386023"/>
              <a:gd name="connsiteY20" fmla="*/ 2091549 h 2510087"/>
              <a:gd name="connsiteX21" fmla="*/ 11827041 w 12386023"/>
              <a:gd name="connsiteY21" fmla="*/ 1445814 h 2510087"/>
              <a:gd name="connsiteX22" fmla="*/ 12137937 w 12386023"/>
              <a:gd name="connsiteY22" fmla="*/ 999707 h 2510087"/>
              <a:gd name="connsiteX23" fmla="*/ 12386023 w 12386023"/>
              <a:gd name="connsiteY23" fmla="*/ 699393 h 2510087"/>
              <a:gd name="connsiteX24" fmla="*/ 12386023 w 12386023"/>
              <a:gd name="connsiteY24" fmla="*/ 261011 h 2510087"/>
              <a:gd name="connsiteX25" fmla="*/ 11779707 w 12386023"/>
              <a:gd name="connsiteY25" fmla="*/ 435586 h 2510087"/>
              <a:gd name="connsiteX26" fmla="*/ 11399982 w 12386023"/>
              <a:gd name="connsiteY26" fmla="*/ 1047471 h 2510087"/>
              <a:gd name="connsiteX27" fmla="*/ 10943237 w 12386023"/>
              <a:gd name="connsiteY27" fmla="*/ 1661632 h 2510087"/>
              <a:gd name="connsiteX28" fmla="*/ 10375442 w 12386023"/>
              <a:gd name="connsiteY28" fmla="*/ 1618415 h 2510087"/>
              <a:gd name="connsiteX29" fmla="*/ 9868545 w 12386023"/>
              <a:gd name="connsiteY29" fmla="*/ 1058846 h 2510087"/>
              <a:gd name="connsiteX30" fmla="*/ 9393890 w 12386023"/>
              <a:gd name="connsiteY30" fmla="*/ 581165 h 2510087"/>
              <a:gd name="connsiteX31" fmla="*/ 8791091 w 12386023"/>
              <a:gd name="connsiteY31" fmla="*/ 156695 h 2510087"/>
              <a:gd name="connsiteX32" fmla="*/ 7976795 w 12386023"/>
              <a:gd name="connsiteY32" fmla="*/ 105714 h 2510087"/>
              <a:gd name="connsiteX33" fmla="*/ 7390504 w 12386023"/>
              <a:gd name="connsiteY33" fmla="*/ 199189 h 2510087"/>
              <a:gd name="connsiteX34" fmla="*/ 6683417 w 12386023"/>
              <a:gd name="connsiteY34" fmla="*/ 146630 h 2510087"/>
              <a:gd name="connsiteX35" fmla="*/ 6243077 w 12386023"/>
              <a:gd name="connsiteY35" fmla="*/ 249658 h 2510087"/>
              <a:gd name="connsiteX36" fmla="*/ 5523063 w 12386023"/>
              <a:gd name="connsiteY36" fmla="*/ 292664 h 2510087"/>
              <a:gd name="connsiteX37" fmla="*/ 4163355 w 12386023"/>
              <a:gd name="connsiteY37" fmla="*/ 90799 h 2510087"/>
              <a:gd name="connsiteX38" fmla="*/ 2711045 w 12386023"/>
              <a:gd name="connsiteY38" fmla="*/ 156695 h 2510087"/>
              <a:gd name="connsiteX39" fmla="*/ 919613 w 12386023"/>
              <a:gd name="connsiteY39" fmla="*/ 148189 h 2510087"/>
              <a:gd name="connsiteX40" fmla="*/ 8705072 w 12386023"/>
              <a:gd name="connsiteY40" fmla="*/ 284622 h 2510087"/>
              <a:gd name="connsiteX0" fmla="*/ 8705072 w 12386023"/>
              <a:gd name="connsiteY0" fmla="*/ 284622 h 2510087"/>
              <a:gd name="connsiteX1" fmla="*/ 8742561 w 12386023"/>
              <a:gd name="connsiteY1" fmla="*/ 521128 h 2510087"/>
              <a:gd name="connsiteX2" fmla="*/ 8676628 w 12386023"/>
              <a:gd name="connsiteY2" fmla="*/ 434581 h 2510087"/>
              <a:gd name="connsiteX3" fmla="*/ 8697801 w 12386023"/>
              <a:gd name="connsiteY3" fmla="*/ 591261 h 2510087"/>
              <a:gd name="connsiteX4" fmla="*/ 8652701 w 12386023"/>
              <a:gd name="connsiteY4" fmla="*/ 777261 h 2510087"/>
              <a:gd name="connsiteX5" fmla="*/ 421075 w 12386023"/>
              <a:gd name="connsiteY5" fmla="*/ 937416 h 2510087"/>
              <a:gd name="connsiteX6" fmla="*/ 1277876 w 12386023"/>
              <a:gd name="connsiteY6" fmla="*/ 844973 h 2510087"/>
              <a:gd name="connsiteX7" fmla="*/ 1972735 w 12386023"/>
              <a:gd name="connsiteY7" fmla="*/ 878961 h 2510087"/>
              <a:gd name="connsiteX8" fmla="*/ 2428745 w 12386023"/>
              <a:gd name="connsiteY8" fmla="*/ 819473 h 2510087"/>
              <a:gd name="connsiteX9" fmla="*/ 2906467 w 12386023"/>
              <a:gd name="connsiteY9" fmla="*/ 819473 h 2510087"/>
              <a:gd name="connsiteX10" fmla="*/ 3677336 w 12386023"/>
              <a:gd name="connsiteY10" fmla="*/ 861967 h 2510087"/>
              <a:gd name="connsiteX11" fmla="*/ 4556772 w 12386023"/>
              <a:gd name="connsiteY11" fmla="*/ 844973 h 2510087"/>
              <a:gd name="connsiteX12" fmla="*/ 5186490 w 12386023"/>
              <a:gd name="connsiteY12" fmla="*/ 853479 h 2510087"/>
              <a:gd name="connsiteX13" fmla="*/ 6022500 w 12386023"/>
              <a:gd name="connsiteY13" fmla="*/ 853479 h 2510087"/>
              <a:gd name="connsiteX14" fmla="*/ 7086513 w 12386023"/>
              <a:gd name="connsiteY14" fmla="*/ 878979 h 2510087"/>
              <a:gd name="connsiteX15" fmla="*/ 7835668 w 12386023"/>
              <a:gd name="connsiteY15" fmla="*/ 870473 h 2510087"/>
              <a:gd name="connsiteX16" fmla="*/ 8367663 w 12386023"/>
              <a:gd name="connsiteY16" fmla="*/ 861967 h 2510087"/>
              <a:gd name="connsiteX17" fmla="*/ 8988680 w 12386023"/>
              <a:gd name="connsiteY17" fmla="*/ 1264715 h 2510087"/>
              <a:gd name="connsiteX18" fmla="*/ 9558676 w 12386023"/>
              <a:gd name="connsiteY18" fmla="*/ 2091547 h 2510087"/>
              <a:gd name="connsiteX19" fmla="*/ 10490076 w 12386023"/>
              <a:gd name="connsiteY19" fmla="*/ 2510086 h 2510087"/>
              <a:gd name="connsiteX20" fmla="*/ 11536110 w 12386023"/>
              <a:gd name="connsiteY20" fmla="*/ 2091549 h 2510087"/>
              <a:gd name="connsiteX21" fmla="*/ 11827041 w 12386023"/>
              <a:gd name="connsiteY21" fmla="*/ 1445814 h 2510087"/>
              <a:gd name="connsiteX22" fmla="*/ 12137937 w 12386023"/>
              <a:gd name="connsiteY22" fmla="*/ 999707 h 2510087"/>
              <a:gd name="connsiteX23" fmla="*/ 12386023 w 12386023"/>
              <a:gd name="connsiteY23" fmla="*/ 699393 h 2510087"/>
              <a:gd name="connsiteX24" fmla="*/ 12386023 w 12386023"/>
              <a:gd name="connsiteY24" fmla="*/ 261011 h 2510087"/>
              <a:gd name="connsiteX25" fmla="*/ 11779707 w 12386023"/>
              <a:gd name="connsiteY25" fmla="*/ 435586 h 2510087"/>
              <a:gd name="connsiteX26" fmla="*/ 11399982 w 12386023"/>
              <a:gd name="connsiteY26" fmla="*/ 1047471 h 2510087"/>
              <a:gd name="connsiteX27" fmla="*/ 10943237 w 12386023"/>
              <a:gd name="connsiteY27" fmla="*/ 1661632 h 2510087"/>
              <a:gd name="connsiteX28" fmla="*/ 10375442 w 12386023"/>
              <a:gd name="connsiteY28" fmla="*/ 1618415 h 2510087"/>
              <a:gd name="connsiteX29" fmla="*/ 9868545 w 12386023"/>
              <a:gd name="connsiteY29" fmla="*/ 1058846 h 2510087"/>
              <a:gd name="connsiteX30" fmla="*/ 9393890 w 12386023"/>
              <a:gd name="connsiteY30" fmla="*/ 581165 h 2510087"/>
              <a:gd name="connsiteX31" fmla="*/ 8791091 w 12386023"/>
              <a:gd name="connsiteY31" fmla="*/ 156695 h 2510087"/>
              <a:gd name="connsiteX32" fmla="*/ 7976795 w 12386023"/>
              <a:gd name="connsiteY32" fmla="*/ 105714 h 2510087"/>
              <a:gd name="connsiteX33" fmla="*/ 7390504 w 12386023"/>
              <a:gd name="connsiteY33" fmla="*/ 199189 h 2510087"/>
              <a:gd name="connsiteX34" fmla="*/ 6683417 w 12386023"/>
              <a:gd name="connsiteY34" fmla="*/ 146630 h 2510087"/>
              <a:gd name="connsiteX35" fmla="*/ 6243077 w 12386023"/>
              <a:gd name="connsiteY35" fmla="*/ 249658 h 2510087"/>
              <a:gd name="connsiteX36" fmla="*/ 5523063 w 12386023"/>
              <a:gd name="connsiteY36" fmla="*/ 292664 h 2510087"/>
              <a:gd name="connsiteX37" fmla="*/ 4163355 w 12386023"/>
              <a:gd name="connsiteY37" fmla="*/ 90799 h 2510087"/>
              <a:gd name="connsiteX38" fmla="*/ 2711045 w 12386023"/>
              <a:gd name="connsiteY38" fmla="*/ 156695 h 2510087"/>
              <a:gd name="connsiteX39" fmla="*/ 8714713 w 12386023"/>
              <a:gd name="connsiteY39" fmla="*/ 457545 h 2510087"/>
              <a:gd name="connsiteX40" fmla="*/ 8705072 w 12386023"/>
              <a:gd name="connsiteY40" fmla="*/ 284622 h 2510087"/>
              <a:gd name="connsiteX0" fmla="*/ 8705072 w 12386023"/>
              <a:gd name="connsiteY0" fmla="*/ 215157 h 2440622"/>
              <a:gd name="connsiteX1" fmla="*/ 8742561 w 12386023"/>
              <a:gd name="connsiteY1" fmla="*/ 451663 h 2440622"/>
              <a:gd name="connsiteX2" fmla="*/ 8676628 w 12386023"/>
              <a:gd name="connsiteY2" fmla="*/ 365116 h 2440622"/>
              <a:gd name="connsiteX3" fmla="*/ 8697801 w 12386023"/>
              <a:gd name="connsiteY3" fmla="*/ 521796 h 2440622"/>
              <a:gd name="connsiteX4" fmla="*/ 8652701 w 12386023"/>
              <a:gd name="connsiteY4" fmla="*/ 707796 h 2440622"/>
              <a:gd name="connsiteX5" fmla="*/ 421075 w 12386023"/>
              <a:gd name="connsiteY5" fmla="*/ 867951 h 2440622"/>
              <a:gd name="connsiteX6" fmla="*/ 1277876 w 12386023"/>
              <a:gd name="connsiteY6" fmla="*/ 775508 h 2440622"/>
              <a:gd name="connsiteX7" fmla="*/ 1972735 w 12386023"/>
              <a:gd name="connsiteY7" fmla="*/ 809496 h 2440622"/>
              <a:gd name="connsiteX8" fmla="*/ 2428745 w 12386023"/>
              <a:gd name="connsiteY8" fmla="*/ 750008 h 2440622"/>
              <a:gd name="connsiteX9" fmla="*/ 2906467 w 12386023"/>
              <a:gd name="connsiteY9" fmla="*/ 750008 h 2440622"/>
              <a:gd name="connsiteX10" fmla="*/ 3677336 w 12386023"/>
              <a:gd name="connsiteY10" fmla="*/ 792502 h 2440622"/>
              <a:gd name="connsiteX11" fmla="*/ 4556772 w 12386023"/>
              <a:gd name="connsiteY11" fmla="*/ 775508 h 2440622"/>
              <a:gd name="connsiteX12" fmla="*/ 5186490 w 12386023"/>
              <a:gd name="connsiteY12" fmla="*/ 784014 h 2440622"/>
              <a:gd name="connsiteX13" fmla="*/ 6022500 w 12386023"/>
              <a:gd name="connsiteY13" fmla="*/ 784014 h 2440622"/>
              <a:gd name="connsiteX14" fmla="*/ 7086513 w 12386023"/>
              <a:gd name="connsiteY14" fmla="*/ 809514 h 2440622"/>
              <a:gd name="connsiteX15" fmla="*/ 7835668 w 12386023"/>
              <a:gd name="connsiteY15" fmla="*/ 801008 h 2440622"/>
              <a:gd name="connsiteX16" fmla="*/ 8367663 w 12386023"/>
              <a:gd name="connsiteY16" fmla="*/ 792502 h 2440622"/>
              <a:gd name="connsiteX17" fmla="*/ 8988680 w 12386023"/>
              <a:gd name="connsiteY17" fmla="*/ 1195250 h 2440622"/>
              <a:gd name="connsiteX18" fmla="*/ 9558676 w 12386023"/>
              <a:gd name="connsiteY18" fmla="*/ 2022082 h 2440622"/>
              <a:gd name="connsiteX19" fmla="*/ 10490076 w 12386023"/>
              <a:gd name="connsiteY19" fmla="*/ 2440621 h 2440622"/>
              <a:gd name="connsiteX20" fmla="*/ 11536110 w 12386023"/>
              <a:gd name="connsiteY20" fmla="*/ 2022084 h 2440622"/>
              <a:gd name="connsiteX21" fmla="*/ 11827041 w 12386023"/>
              <a:gd name="connsiteY21" fmla="*/ 1376349 h 2440622"/>
              <a:gd name="connsiteX22" fmla="*/ 12137937 w 12386023"/>
              <a:gd name="connsiteY22" fmla="*/ 930242 h 2440622"/>
              <a:gd name="connsiteX23" fmla="*/ 12386023 w 12386023"/>
              <a:gd name="connsiteY23" fmla="*/ 629928 h 2440622"/>
              <a:gd name="connsiteX24" fmla="*/ 12386023 w 12386023"/>
              <a:gd name="connsiteY24" fmla="*/ 191546 h 2440622"/>
              <a:gd name="connsiteX25" fmla="*/ 11779707 w 12386023"/>
              <a:gd name="connsiteY25" fmla="*/ 366121 h 2440622"/>
              <a:gd name="connsiteX26" fmla="*/ 11399982 w 12386023"/>
              <a:gd name="connsiteY26" fmla="*/ 978006 h 2440622"/>
              <a:gd name="connsiteX27" fmla="*/ 10943237 w 12386023"/>
              <a:gd name="connsiteY27" fmla="*/ 1592167 h 2440622"/>
              <a:gd name="connsiteX28" fmla="*/ 10375442 w 12386023"/>
              <a:gd name="connsiteY28" fmla="*/ 1548950 h 2440622"/>
              <a:gd name="connsiteX29" fmla="*/ 9868545 w 12386023"/>
              <a:gd name="connsiteY29" fmla="*/ 989381 h 2440622"/>
              <a:gd name="connsiteX30" fmla="*/ 9393890 w 12386023"/>
              <a:gd name="connsiteY30" fmla="*/ 511700 h 2440622"/>
              <a:gd name="connsiteX31" fmla="*/ 8791091 w 12386023"/>
              <a:gd name="connsiteY31" fmla="*/ 87230 h 2440622"/>
              <a:gd name="connsiteX32" fmla="*/ 7976795 w 12386023"/>
              <a:gd name="connsiteY32" fmla="*/ 36249 h 2440622"/>
              <a:gd name="connsiteX33" fmla="*/ 7390504 w 12386023"/>
              <a:gd name="connsiteY33" fmla="*/ 129724 h 2440622"/>
              <a:gd name="connsiteX34" fmla="*/ 6683417 w 12386023"/>
              <a:gd name="connsiteY34" fmla="*/ 77165 h 2440622"/>
              <a:gd name="connsiteX35" fmla="*/ 6243077 w 12386023"/>
              <a:gd name="connsiteY35" fmla="*/ 180193 h 2440622"/>
              <a:gd name="connsiteX36" fmla="*/ 5523063 w 12386023"/>
              <a:gd name="connsiteY36" fmla="*/ 223199 h 2440622"/>
              <a:gd name="connsiteX37" fmla="*/ 4163355 w 12386023"/>
              <a:gd name="connsiteY37" fmla="*/ 21334 h 2440622"/>
              <a:gd name="connsiteX38" fmla="*/ 9073222 w 12386023"/>
              <a:gd name="connsiteY38" fmla="*/ 815126 h 2440622"/>
              <a:gd name="connsiteX39" fmla="*/ 8714713 w 12386023"/>
              <a:gd name="connsiteY39" fmla="*/ 388080 h 2440622"/>
              <a:gd name="connsiteX40" fmla="*/ 8705072 w 12386023"/>
              <a:gd name="connsiteY40" fmla="*/ 215157 h 2440622"/>
              <a:gd name="connsiteX0" fmla="*/ 8705072 w 12386023"/>
              <a:gd name="connsiteY0" fmla="*/ 200377 h 2425842"/>
              <a:gd name="connsiteX1" fmla="*/ 8742561 w 12386023"/>
              <a:gd name="connsiteY1" fmla="*/ 436883 h 2425842"/>
              <a:gd name="connsiteX2" fmla="*/ 8676628 w 12386023"/>
              <a:gd name="connsiteY2" fmla="*/ 350336 h 2425842"/>
              <a:gd name="connsiteX3" fmla="*/ 8697801 w 12386023"/>
              <a:gd name="connsiteY3" fmla="*/ 507016 h 2425842"/>
              <a:gd name="connsiteX4" fmla="*/ 8652701 w 12386023"/>
              <a:gd name="connsiteY4" fmla="*/ 693016 h 2425842"/>
              <a:gd name="connsiteX5" fmla="*/ 421075 w 12386023"/>
              <a:gd name="connsiteY5" fmla="*/ 853171 h 2425842"/>
              <a:gd name="connsiteX6" fmla="*/ 1277876 w 12386023"/>
              <a:gd name="connsiteY6" fmla="*/ 760728 h 2425842"/>
              <a:gd name="connsiteX7" fmla="*/ 1972735 w 12386023"/>
              <a:gd name="connsiteY7" fmla="*/ 794716 h 2425842"/>
              <a:gd name="connsiteX8" fmla="*/ 2428745 w 12386023"/>
              <a:gd name="connsiteY8" fmla="*/ 735228 h 2425842"/>
              <a:gd name="connsiteX9" fmla="*/ 2906467 w 12386023"/>
              <a:gd name="connsiteY9" fmla="*/ 735228 h 2425842"/>
              <a:gd name="connsiteX10" fmla="*/ 3677336 w 12386023"/>
              <a:gd name="connsiteY10" fmla="*/ 777722 h 2425842"/>
              <a:gd name="connsiteX11" fmla="*/ 4556772 w 12386023"/>
              <a:gd name="connsiteY11" fmla="*/ 760728 h 2425842"/>
              <a:gd name="connsiteX12" fmla="*/ 5186490 w 12386023"/>
              <a:gd name="connsiteY12" fmla="*/ 769234 h 2425842"/>
              <a:gd name="connsiteX13" fmla="*/ 6022500 w 12386023"/>
              <a:gd name="connsiteY13" fmla="*/ 769234 h 2425842"/>
              <a:gd name="connsiteX14" fmla="*/ 7086513 w 12386023"/>
              <a:gd name="connsiteY14" fmla="*/ 794734 h 2425842"/>
              <a:gd name="connsiteX15" fmla="*/ 7835668 w 12386023"/>
              <a:gd name="connsiteY15" fmla="*/ 786228 h 2425842"/>
              <a:gd name="connsiteX16" fmla="*/ 8367663 w 12386023"/>
              <a:gd name="connsiteY16" fmla="*/ 777722 h 2425842"/>
              <a:gd name="connsiteX17" fmla="*/ 8988680 w 12386023"/>
              <a:gd name="connsiteY17" fmla="*/ 1180470 h 2425842"/>
              <a:gd name="connsiteX18" fmla="*/ 9558676 w 12386023"/>
              <a:gd name="connsiteY18" fmla="*/ 2007302 h 2425842"/>
              <a:gd name="connsiteX19" fmla="*/ 10490076 w 12386023"/>
              <a:gd name="connsiteY19" fmla="*/ 2425841 h 2425842"/>
              <a:gd name="connsiteX20" fmla="*/ 11536110 w 12386023"/>
              <a:gd name="connsiteY20" fmla="*/ 2007304 h 2425842"/>
              <a:gd name="connsiteX21" fmla="*/ 11827041 w 12386023"/>
              <a:gd name="connsiteY21" fmla="*/ 1361569 h 2425842"/>
              <a:gd name="connsiteX22" fmla="*/ 12137937 w 12386023"/>
              <a:gd name="connsiteY22" fmla="*/ 915462 h 2425842"/>
              <a:gd name="connsiteX23" fmla="*/ 12386023 w 12386023"/>
              <a:gd name="connsiteY23" fmla="*/ 615148 h 2425842"/>
              <a:gd name="connsiteX24" fmla="*/ 12386023 w 12386023"/>
              <a:gd name="connsiteY24" fmla="*/ 176766 h 2425842"/>
              <a:gd name="connsiteX25" fmla="*/ 11779707 w 12386023"/>
              <a:gd name="connsiteY25" fmla="*/ 351341 h 2425842"/>
              <a:gd name="connsiteX26" fmla="*/ 11399982 w 12386023"/>
              <a:gd name="connsiteY26" fmla="*/ 963226 h 2425842"/>
              <a:gd name="connsiteX27" fmla="*/ 10943237 w 12386023"/>
              <a:gd name="connsiteY27" fmla="*/ 1577387 h 2425842"/>
              <a:gd name="connsiteX28" fmla="*/ 10375442 w 12386023"/>
              <a:gd name="connsiteY28" fmla="*/ 1534170 h 2425842"/>
              <a:gd name="connsiteX29" fmla="*/ 9868545 w 12386023"/>
              <a:gd name="connsiteY29" fmla="*/ 974601 h 2425842"/>
              <a:gd name="connsiteX30" fmla="*/ 9393890 w 12386023"/>
              <a:gd name="connsiteY30" fmla="*/ 496920 h 2425842"/>
              <a:gd name="connsiteX31" fmla="*/ 8791091 w 12386023"/>
              <a:gd name="connsiteY31" fmla="*/ 72450 h 2425842"/>
              <a:gd name="connsiteX32" fmla="*/ 7976795 w 12386023"/>
              <a:gd name="connsiteY32" fmla="*/ 21469 h 2425842"/>
              <a:gd name="connsiteX33" fmla="*/ 7390504 w 12386023"/>
              <a:gd name="connsiteY33" fmla="*/ 114944 h 2425842"/>
              <a:gd name="connsiteX34" fmla="*/ 6683417 w 12386023"/>
              <a:gd name="connsiteY34" fmla="*/ 62385 h 2425842"/>
              <a:gd name="connsiteX35" fmla="*/ 6243077 w 12386023"/>
              <a:gd name="connsiteY35" fmla="*/ 165413 h 2425842"/>
              <a:gd name="connsiteX36" fmla="*/ 5523063 w 12386023"/>
              <a:gd name="connsiteY36" fmla="*/ 208419 h 2425842"/>
              <a:gd name="connsiteX37" fmla="*/ 8892001 w 12386023"/>
              <a:gd name="connsiteY37" fmla="*/ 497882 h 2425842"/>
              <a:gd name="connsiteX38" fmla="*/ 9073222 w 12386023"/>
              <a:gd name="connsiteY38" fmla="*/ 800346 h 2425842"/>
              <a:gd name="connsiteX39" fmla="*/ 8714713 w 12386023"/>
              <a:gd name="connsiteY39" fmla="*/ 373300 h 2425842"/>
              <a:gd name="connsiteX40" fmla="*/ 8705072 w 12386023"/>
              <a:gd name="connsiteY40" fmla="*/ 200377 h 2425842"/>
              <a:gd name="connsiteX0" fmla="*/ 8705072 w 12386023"/>
              <a:gd name="connsiteY0" fmla="*/ 200377 h 2425842"/>
              <a:gd name="connsiteX1" fmla="*/ 8742561 w 12386023"/>
              <a:gd name="connsiteY1" fmla="*/ 436883 h 2425842"/>
              <a:gd name="connsiteX2" fmla="*/ 8676628 w 12386023"/>
              <a:gd name="connsiteY2" fmla="*/ 350336 h 2425842"/>
              <a:gd name="connsiteX3" fmla="*/ 8697801 w 12386023"/>
              <a:gd name="connsiteY3" fmla="*/ 507016 h 2425842"/>
              <a:gd name="connsiteX4" fmla="*/ 8652701 w 12386023"/>
              <a:gd name="connsiteY4" fmla="*/ 693016 h 2425842"/>
              <a:gd name="connsiteX5" fmla="*/ 421075 w 12386023"/>
              <a:gd name="connsiteY5" fmla="*/ 853171 h 2425842"/>
              <a:gd name="connsiteX6" fmla="*/ 1277876 w 12386023"/>
              <a:gd name="connsiteY6" fmla="*/ 760728 h 2425842"/>
              <a:gd name="connsiteX7" fmla="*/ 1972735 w 12386023"/>
              <a:gd name="connsiteY7" fmla="*/ 794716 h 2425842"/>
              <a:gd name="connsiteX8" fmla="*/ 2428745 w 12386023"/>
              <a:gd name="connsiteY8" fmla="*/ 735228 h 2425842"/>
              <a:gd name="connsiteX9" fmla="*/ 2906467 w 12386023"/>
              <a:gd name="connsiteY9" fmla="*/ 735228 h 2425842"/>
              <a:gd name="connsiteX10" fmla="*/ 3677336 w 12386023"/>
              <a:gd name="connsiteY10" fmla="*/ 777722 h 2425842"/>
              <a:gd name="connsiteX11" fmla="*/ 4556772 w 12386023"/>
              <a:gd name="connsiteY11" fmla="*/ 760728 h 2425842"/>
              <a:gd name="connsiteX12" fmla="*/ 5186490 w 12386023"/>
              <a:gd name="connsiteY12" fmla="*/ 769234 h 2425842"/>
              <a:gd name="connsiteX13" fmla="*/ 6022500 w 12386023"/>
              <a:gd name="connsiteY13" fmla="*/ 769234 h 2425842"/>
              <a:gd name="connsiteX14" fmla="*/ 7086513 w 12386023"/>
              <a:gd name="connsiteY14" fmla="*/ 794734 h 2425842"/>
              <a:gd name="connsiteX15" fmla="*/ 7835668 w 12386023"/>
              <a:gd name="connsiteY15" fmla="*/ 786228 h 2425842"/>
              <a:gd name="connsiteX16" fmla="*/ 8367663 w 12386023"/>
              <a:gd name="connsiteY16" fmla="*/ 777722 h 2425842"/>
              <a:gd name="connsiteX17" fmla="*/ 8988680 w 12386023"/>
              <a:gd name="connsiteY17" fmla="*/ 1180470 h 2425842"/>
              <a:gd name="connsiteX18" fmla="*/ 9558676 w 12386023"/>
              <a:gd name="connsiteY18" fmla="*/ 2007302 h 2425842"/>
              <a:gd name="connsiteX19" fmla="*/ 10490076 w 12386023"/>
              <a:gd name="connsiteY19" fmla="*/ 2425841 h 2425842"/>
              <a:gd name="connsiteX20" fmla="*/ 11536110 w 12386023"/>
              <a:gd name="connsiteY20" fmla="*/ 2007304 h 2425842"/>
              <a:gd name="connsiteX21" fmla="*/ 11827041 w 12386023"/>
              <a:gd name="connsiteY21" fmla="*/ 1361569 h 2425842"/>
              <a:gd name="connsiteX22" fmla="*/ 12137937 w 12386023"/>
              <a:gd name="connsiteY22" fmla="*/ 915462 h 2425842"/>
              <a:gd name="connsiteX23" fmla="*/ 12386023 w 12386023"/>
              <a:gd name="connsiteY23" fmla="*/ 615148 h 2425842"/>
              <a:gd name="connsiteX24" fmla="*/ 12386023 w 12386023"/>
              <a:gd name="connsiteY24" fmla="*/ 176766 h 2425842"/>
              <a:gd name="connsiteX25" fmla="*/ 11779707 w 12386023"/>
              <a:gd name="connsiteY25" fmla="*/ 351341 h 2425842"/>
              <a:gd name="connsiteX26" fmla="*/ 11399982 w 12386023"/>
              <a:gd name="connsiteY26" fmla="*/ 963226 h 2425842"/>
              <a:gd name="connsiteX27" fmla="*/ 10943237 w 12386023"/>
              <a:gd name="connsiteY27" fmla="*/ 1577387 h 2425842"/>
              <a:gd name="connsiteX28" fmla="*/ 10375442 w 12386023"/>
              <a:gd name="connsiteY28" fmla="*/ 1534170 h 2425842"/>
              <a:gd name="connsiteX29" fmla="*/ 9868545 w 12386023"/>
              <a:gd name="connsiteY29" fmla="*/ 974601 h 2425842"/>
              <a:gd name="connsiteX30" fmla="*/ 9393890 w 12386023"/>
              <a:gd name="connsiteY30" fmla="*/ 496920 h 2425842"/>
              <a:gd name="connsiteX31" fmla="*/ 8791091 w 12386023"/>
              <a:gd name="connsiteY31" fmla="*/ 72450 h 2425842"/>
              <a:gd name="connsiteX32" fmla="*/ 7976795 w 12386023"/>
              <a:gd name="connsiteY32" fmla="*/ 21469 h 2425842"/>
              <a:gd name="connsiteX33" fmla="*/ 7390504 w 12386023"/>
              <a:gd name="connsiteY33" fmla="*/ 114944 h 2425842"/>
              <a:gd name="connsiteX34" fmla="*/ 6683417 w 12386023"/>
              <a:gd name="connsiteY34" fmla="*/ 62385 h 2425842"/>
              <a:gd name="connsiteX35" fmla="*/ 6243077 w 12386023"/>
              <a:gd name="connsiteY35" fmla="*/ 165413 h 2425842"/>
              <a:gd name="connsiteX36" fmla="*/ 9248668 w 12386023"/>
              <a:gd name="connsiteY36" fmla="*/ 535967 h 2425842"/>
              <a:gd name="connsiteX37" fmla="*/ 8892001 w 12386023"/>
              <a:gd name="connsiteY37" fmla="*/ 497882 h 2425842"/>
              <a:gd name="connsiteX38" fmla="*/ 9073222 w 12386023"/>
              <a:gd name="connsiteY38" fmla="*/ 800346 h 2425842"/>
              <a:gd name="connsiteX39" fmla="*/ 8714713 w 12386023"/>
              <a:gd name="connsiteY39" fmla="*/ 373300 h 2425842"/>
              <a:gd name="connsiteX40" fmla="*/ 8705072 w 12386023"/>
              <a:gd name="connsiteY40" fmla="*/ 200377 h 2425842"/>
              <a:gd name="connsiteX0" fmla="*/ 8705072 w 12386023"/>
              <a:gd name="connsiteY0" fmla="*/ 148058 h 2373523"/>
              <a:gd name="connsiteX1" fmla="*/ 8742561 w 12386023"/>
              <a:gd name="connsiteY1" fmla="*/ 384564 h 2373523"/>
              <a:gd name="connsiteX2" fmla="*/ 8676628 w 12386023"/>
              <a:gd name="connsiteY2" fmla="*/ 298017 h 2373523"/>
              <a:gd name="connsiteX3" fmla="*/ 8697801 w 12386023"/>
              <a:gd name="connsiteY3" fmla="*/ 454697 h 2373523"/>
              <a:gd name="connsiteX4" fmla="*/ 8652701 w 12386023"/>
              <a:gd name="connsiteY4" fmla="*/ 640697 h 2373523"/>
              <a:gd name="connsiteX5" fmla="*/ 421075 w 12386023"/>
              <a:gd name="connsiteY5" fmla="*/ 800852 h 2373523"/>
              <a:gd name="connsiteX6" fmla="*/ 1277876 w 12386023"/>
              <a:gd name="connsiteY6" fmla="*/ 708409 h 2373523"/>
              <a:gd name="connsiteX7" fmla="*/ 1972735 w 12386023"/>
              <a:gd name="connsiteY7" fmla="*/ 742397 h 2373523"/>
              <a:gd name="connsiteX8" fmla="*/ 2428745 w 12386023"/>
              <a:gd name="connsiteY8" fmla="*/ 682909 h 2373523"/>
              <a:gd name="connsiteX9" fmla="*/ 2906467 w 12386023"/>
              <a:gd name="connsiteY9" fmla="*/ 682909 h 2373523"/>
              <a:gd name="connsiteX10" fmla="*/ 3677336 w 12386023"/>
              <a:gd name="connsiteY10" fmla="*/ 725403 h 2373523"/>
              <a:gd name="connsiteX11" fmla="*/ 4556772 w 12386023"/>
              <a:gd name="connsiteY11" fmla="*/ 708409 h 2373523"/>
              <a:gd name="connsiteX12" fmla="*/ 5186490 w 12386023"/>
              <a:gd name="connsiteY12" fmla="*/ 716915 h 2373523"/>
              <a:gd name="connsiteX13" fmla="*/ 6022500 w 12386023"/>
              <a:gd name="connsiteY13" fmla="*/ 716915 h 2373523"/>
              <a:gd name="connsiteX14" fmla="*/ 7086513 w 12386023"/>
              <a:gd name="connsiteY14" fmla="*/ 742415 h 2373523"/>
              <a:gd name="connsiteX15" fmla="*/ 7835668 w 12386023"/>
              <a:gd name="connsiteY15" fmla="*/ 733909 h 2373523"/>
              <a:gd name="connsiteX16" fmla="*/ 8367663 w 12386023"/>
              <a:gd name="connsiteY16" fmla="*/ 725403 h 2373523"/>
              <a:gd name="connsiteX17" fmla="*/ 8988680 w 12386023"/>
              <a:gd name="connsiteY17" fmla="*/ 1128151 h 2373523"/>
              <a:gd name="connsiteX18" fmla="*/ 9558676 w 12386023"/>
              <a:gd name="connsiteY18" fmla="*/ 1954983 h 2373523"/>
              <a:gd name="connsiteX19" fmla="*/ 10490076 w 12386023"/>
              <a:gd name="connsiteY19" fmla="*/ 2373522 h 2373523"/>
              <a:gd name="connsiteX20" fmla="*/ 11536110 w 12386023"/>
              <a:gd name="connsiteY20" fmla="*/ 1954985 h 2373523"/>
              <a:gd name="connsiteX21" fmla="*/ 11827041 w 12386023"/>
              <a:gd name="connsiteY21" fmla="*/ 1309250 h 2373523"/>
              <a:gd name="connsiteX22" fmla="*/ 12137937 w 12386023"/>
              <a:gd name="connsiteY22" fmla="*/ 863143 h 2373523"/>
              <a:gd name="connsiteX23" fmla="*/ 12386023 w 12386023"/>
              <a:gd name="connsiteY23" fmla="*/ 562829 h 2373523"/>
              <a:gd name="connsiteX24" fmla="*/ 12386023 w 12386023"/>
              <a:gd name="connsiteY24" fmla="*/ 124447 h 2373523"/>
              <a:gd name="connsiteX25" fmla="*/ 11779707 w 12386023"/>
              <a:gd name="connsiteY25" fmla="*/ 299022 h 2373523"/>
              <a:gd name="connsiteX26" fmla="*/ 11399982 w 12386023"/>
              <a:gd name="connsiteY26" fmla="*/ 910907 h 2373523"/>
              <a:gd name="connsiteX27" fmla="*/ 10943237 w 12386023"/>
              <a:gd name="connsiteY27" fmla="*/ 1525068 h 2373523"/>
              <a:gd name="connsiteX28" fmla="*/ 10375442 w 12386023"/>
              <a:gd name="connsiteY28" fmla="*/ 1481851 h 2373523"/>
              <a:gd name="connsiteX29" fmla="*/ 9868545 w 12386023"/>
              <a:gd name="connsiteY29" fmla="*/ 922282 h 2373523"/>
              <a:gd name="connsiteX30" fmla="*/ 9393890 w 12386023"/>
              <a:gd name="connsiteY30" fmla="*/ 444601 h 2373523"/>
              <a:gd name="connsiteX31" fmla="*/ 8791091 w 12386023"/>
              <a:gd name="connsiteY31" fmla="*/ 20131 h 2373523"/>
              <a:gd name="connsiteX32" fmla="*/ 7390504 w 12386023"/>
              <a:gd name="connsiteY32" fmla="*/ 62625 h 2373523"/>
              <a:gd name="connsiteX33" fmla="*/ 6683417 w 12386023"/>
              <a:gd name="connsiteY33" fmla="*/ 10066 h 2373523"/>
              <a:gd name="connsiteX34" fmla="*/ 6243077 w 12386023"/>
              <a:gd name="connsiteY34" fmla="*/ 113094 h 2373523"/>
              <a:gd name="connsiteX35" fmla="*/ 9248668 w 12386023"/>
              <a:gd name="connsiteY35" fmla="*/ 483648 h 2373523"/>
              <a:gd name="connsiteX36" fmla="*/ 8892001 w 12386023"/>
              <a:gd name="connsiteY36" fmla="*/ 445563 h 2373523"/>
              <a:gd name="connsiteX37" fmla="*/ 9073222 w 12386023"/>
              <a:gd name="connsiteY37" fmla="*/ 748027 h 2373523"/>
              <a:gd name="connsiteX38" fmla="*/ 8714713 w 12386023"/>
              <a:gd name="connsiteY38" fmla="*/ 320981 h 2373523"/>
              <a:gd name="connsiteX39" fmla="*/ 8705072 w 12386023"/>
              <a:gd name="connsiteY39" fmla="*/ 148058 h 2373523"/>
              <a:gd name="connsiteX0" fmla="*/ 8705072 w 12386023"/>
              <a:gd name="connsiteY0" fmla="*/ 148058 h 2373523"/>
              <a:gd name="connsiteX1" fmla="*/ 8742561 w 12386023"/>
              <a:gd name="connsiteY1" fmla="*/ 384564 h 2373523"/>
              <a:gd name="connsiteX2" fmla="*/ 8676628 w 12386023"/>
              <a:gd name="connsiteY2" fmla="*/ 298017 h 2373523"/>
              <a:gd name="connsiteX3" fmla="*/ 8697801 w 12386023"/>
              <a:gd name="connsiteY3" fmla="*/ 454697 h 2373523"/>
              <a:gd name="connsiteX4" fmla="*/ 8652701 w 12386023"/>
              <a:gd name="connsiteY4" fmla="*/ 640697 h 2373523"/>
              <a:gd name="connsiteX5" fmla="*/ 421075 w 12386023"/>
              <a:gd name="connsiteY5" fmla="*/ 800852 h 2373523"/>
              <a:gd name="connsiteX6" fmla="*/ 1277876 w 12386023"/>
              <a:gd name="connsiteY6" fmla="*/ 708409 h 2373523"/>
              <a:gd name="connsiteX7" fmla="*/ 1972735 w 12386023"/>
              <a:gd name="connsiteY7" fmla="*/ 742397 h 2373523"/>
              <a:gd name="connsiteX8" fmla="*/ 2428745 w 12386023"/>
              <a:gd name="connsiteY8" fmla="*/ 682909 h 2373523"/>
              <a:gd name="connsiteX9" fmla="*/ 2906467 w 12386023"/>
              <a:gd name="connsiteY9" fmla="*/ 682909 h 2373523"/>
              <a:gd name="connsiteX10" fmla="*/ 3677336 w 12386023"/>
              <a:gd name="connsiteY10" fmla="*/ 725403 h 2373523"/>
              <a:gd name="connsiteX11" fmla="*/ 4556772 w 12386023"/>
              <a:gd name="connsiteY11" fmla="*/ 708409 h 2373523"/>
              <a:gd name="connsiteX12" fmla="*/ 5186490 w 12386023"/>
              <a:gd name="connsiteY12" fmla="*/ 716915 h 2373523"/>
              <a:gd name="connsiteX13" fmla="*/ 6022500 w 12386023"/>
              <a:gd name="connsiteY13" fmla="*/ 716915 h 2373523"/>
              <a:gd name="connsiteX14" fmla="*/ 7086513 w 12386023"/>
              <a:gd name="connsiteY14" fmla="*/ 742415 h 2373523"/>
              <a:gd name="connsiteX15" fmla="*/ 7835668 w 12386023"/>
              <a:gd name="connsiteY15" fmla="*/ 733909 h 2373523"/>
              <a:gd name="connsiteX16" fmla="*/ 8367663 w 12386023"/>
              <a:gd name="connsiteY16" fmla="*/ 725403 h 2373523"/>
              <a:gd name="connsiteX17" fmla="*/ 8988680 w 12386023"/>
              <a:gd name="connsiteY17" fmla="*/ 1128151 h 2373523"/>
              <a:gd name="connsiteX18" fmla="*/ 9558676 w 12386023"/>
              <a:gd name="connsiteY18" fmla="*/ 1954983 h 2373523"/>
              <a:gd name="connsiteX19" fmla="*/ 10490076 w 12386023"/>
              <a:gd name="connsiteY19" fmla="*/ 2373522 h 2373523"/>
              <a:gd name="connsiteX20" fmla="*/ 11536110 w 12386023"/>
              <a:gd name="connsiteY20" fmla="*/ 1954985 h 2373523"/>
              <a:gd name="connsiteX21" fmla="*/ 11827041 w 12386023"/>
              <a:gd name="connsiteY21" fmla="*/ 1309250 h 2373523"/>
              <a:gd name="connsiteX22" fmla="*/ 12137937 w 12386023"/>
              <a:gd name="connsiteY22" fmla="*/ 863143 h 2373523"/>
              <a:gd name="connsiteX23" fmla="*/ 12386023 w 12386023"/>
              <a:gd name="connsiteY23" fmla="*/ 562829 h 2373523"/>
              <a:gd name="connsiteX24" fmla="*/ 12386023 w 12386023"/>
              <a:gd name="connsiteY24" fmla="*/ 124447 h 2373523"/>
              <a:gd name="connsiteX25" fmla="*/ 11779707 w 12386023"/>
              <a:gd name="connsiteY25" fmla="*/ 299022 h 2373523"/>
              <a:gd name="connsiteX26" fmla="*/ 11399982 w 12386023"/>
              <a:gd name="connsiteY26" fmla="*/ 910907 h 2373523"/>
              <a:gd name="connsiteX27" fmla="*/ 10943237 w 12386023"/>
              <a:gd name="connsiteY27" fmla="*/ 1525068 h 2373523"/>
              <a:gd name="connsiteX28" fmla="*/ 10375442 w 12386023"/>
              <a:gd name="connsiteY28" fmla="*/ 1481851 h 2373523"/>
              <a:gd name="connsiteX29" fmla="*/ 9868545 w 12386023"/>
              <a:gd name="connsiteY29" fmla="*/ 922282 h 2373523"/>
              <a:gd name="connsiteX30" fmla="*/ 9393890 w 12386023"/>
              <a:gd name="connsiteY30" fmla="*/ 444601 h 2373523"/>
              <a:gd name="connsiteX31" fmla="*/ 8791091 w 12386023"/>
              <a:gd name="connsiteY31" fmla="*/ 20131 h 2373523"/>
              <a:gd name="connsiteX32" fmla="*/ 7390504 w 12386023"/>
              <a:gd name="connsiteY32" fmla="*/ 62625 h 2373523"/>
              <a:gd name="connsiteX33" fmla="*/ 6243077 w 12386023"/>
              <a:gd name="connsiteY33" fmla="*/ 113094 h 2373523"/>
              <a:gd name="connsiteX34" fmla="*/ 9248668 w 12386023"/>
              <a:gd name="connsiteY34" fmla="*/ 483648 h 2373523"/>
              <a:gd name="connsiteX35" fmla="*/ 8892001 w 12386023"/>
              <a:gd name="connsiteY35" fmla="*/ 445563 h 2373523"/>
              <a:gd name="connsiteX36" fmla="*/ 9073222 w 12386023"/>
              <a:gd name="connsiteY36" fmla="*/ 748027 h 2373523"/>
              <a:gd name="connsiteX37" fmla="*/ 8714713 w 12386023"/>
              <a:gd name="connsiteY37" fmla="*/ 320981 h 2373523"/>
              <a:gd name="connsiteX38" fmla="*/ 8705072 w 12386023"/>
              <a:gd name="connsiteY38" fmla="*/ 148058 h 2373523"/>
              <a:gd name="connsiteX0" fmla="*/ 8705072 w 12386023"/>
              <a:gd name="connsiteY0" fmla="*/ 148058 h 2373523"/>
              <a:gd name="connsiteX1" fmla="*/ 8742561 w 12386023"/>
              <a:gd name="connsiteY1" fmla="*/ 384564 h 2373523"/>
              <a:gd name="connsiteX2" fmla="*/ 8676628 w 12386023"/>
              <a:gd name="connsiteY2" fmla="*/ 298017 h 2373523"/>
              <a:gd name="connsiteX3" fmla="*/ 8697801 w 12386023"/>
              <a:gd name="connsiteY3" fmla="*/ 454697 h 2373523"/>
              <a:gd name="connsiteX4" fmla="*/ 8652701 w 12386023"/>
              <a:gd name="connsiteY4" fmla="*/ 640697 h 2373523"/>
              <a:gd name="connsiteX5" fmla="*/ 421075 w 12386023"/>
              <a:gd name="connsiteY5" fmla="*/ 800852 h 2373523"/>
              <a:gd name="connsiteX6" fmla="*/ 1277876 w 12386023"/>
              <a:gd name="connsiteY6" fmla="*/ 708409 h 2373523"/>
              <a:gd name="connsiteX7" fmla="*/ 1972735 w 12386023"/>
              <a:gd name="connsiteY7" fmla="*/ 742397 h 2373523"/>
              <a:gd name="connsiteX8" fmla="*/ 2428745 w 12386023"/>
              <a:gd name="connsiteY8" fmla="*/ 682909 h 2373523"/>
              <a:gd name="connsiteX9" fmla="*/ 2906467 w 12386023"/>
              <a:gd name="connsiteY9" fmla="*/ 682909 h 2373523"/>
              <a:gd name="connsiteX10" fmla="*/ 3677336 w 12386023"/>
              <a:gd name="connsiteY10" fmla="*/ 725403 h 2373523"/>
              <a:gd name="connsiteX11" fmla="*/ 4556772 w 12386023"/>
              <a:gd name="connsiteY11" fmla="*/ 708409 h 2373523"/>
              <a:gd name="connsiteX12" fmla="*/ 5186490 w 12386023"/>
              <a:gd name="connsiteY12" fmla="*/ 716915 h 2373523"/>
              <a:gd name="connsiteX13" fmla="*/ 6022500 w 12386023"/>
              <a:gd name="connsiteY13" fmla="*/ 716915 h 2373523"/>
              <a:gd name="connsiteX14" fmla="*/ 7086513 w 12386023"/>
              <a:gd name="connsiteY14" fmla="*/ 742415 h 2373523"/>
              <a:gd name="connsiteX15" fmla="*/ 7835668 w 12386023"/>
              <a:gd name="connsiteY15" fmla="*/ 733909 h 2373523"/>
              <a:gd name="connsiteX16" fmla="*/ 8367663 w 12386023"/>
              <a:gd name="connsiteY16" fmla="*/ 725403 h 2373523"/>
              <a:gd name="connsiteX17" fmla="*/ 8988680 w 12386023"/>
              <a:gd name="connsiteY17" fmla="*/ 1128151 h 2373523"/>
              <a:gd name="connsiteX18" fmla="*/ 9558676 w 12386023"/>
              <a:gd name="connsiteY18" fmla="*/ 1954983 h 2373523"/>
              <a:gd name="connsiteX19" fmla="*/ 10490076 w 12386023"/>
              <a:gd name="connsiteY19" fmla="*/ 2373522 h 2373523"/>
              <a:gd name="connsiteX20" fmla="*/ 11536110 w 12386023"/>
              <a:gd name="connsiteY20" fmla="*/ 1954985 h 2373523"/>
              <a:gd name="connsiteX21" fmla="*/ 11827041 w 12386023"/>
              <a:gd name="connsiteY21" fmla="*/ 1309250 h 2373523"/>
              <a:gd name="connsiteX22" fmla="*/ 12137937 w 12386023"/>
              <a:gd name="connsiteY22" fmla="*/ 863143 h 2373523"/>
              <a:gd name="connsiteX23" fmla="*/ 12386023 w 12386023"/>
              <a:gd name="connsiteY23" fmla="*/ 562829 h 2373523"/>
              <a:gd name="connsiteX24" fmla="*/ 12386023 w 12386023"/>
              <a:gd name="connsiteY24" fmla="*/ 124447 h 2373523"/>
              <a:gd name="connsiteX25" fmla="*/ 11779707 w 12386023"/>
              <a:gd name="connsiteY25" fmla="*/ 299022 h 2373523"/>
              <a:gd name="connsiteX26" fmla="*/ 11399982 w 12386023"/>
              <a:gd name="connsiteY26" fmla="*/ 910907 h 2373523"/>
              <a:gd name="connsiteX27" fmla="*/ 10943237 w 12386023"/>
              <a:gd name="connsiteY27" fmla="*/ 1525068 h 2373523"/>
              <a:gd name="connsiteX28" fmla="*/ 10375442 w 12386023"/>
              <a:gd name="connsiteY28" fmla="*/ 1481851 h 2373523"/>
              <a:gd name="connsiteX29" fmla="*/ 9868545 w 12386023"/>
              <a:gd name="connsiteY29" fmla="*/ 922282 h 2373523"/>
              <a:gd name="connsiteX30" fmla="*/ 9393890 w 12386023"/>
              <a:gd name="connsiteY30" fmla="*/ 444601 h 2373523"/>
              <a:gd name="connsiteX31" fmla="*/ 8791091 w 12386023"/>
              <a:gd name="connsiteY31" fmla="*/ 20131 h 2373523"/>
              <a:gd name="connsiteX32" fmla="*/ 7390504 w 12386023"/>
              <a:gd name="connsiteY32" fmla="*/ 62625 h 2373523"/>
              <a:gd name="connsiteX33" fmla="*/ 9248668 w 12386023"/>
              <a:gd name="connsiteY33" fmla="*/ 483648 h 2373523"/>
              <a:gd name="connsiteX34" fmla="*/ 8892001 w 12386023"/>
              <a:gd name="connsiteY34" fmla="*/ 445563 h 2373523"/>
              <a:gd name="connsiteX35" fmla="*/ 9073222 w 12386023"/>
              <a:gd name="connsiteY35" fmla="*/ 748027 h 2373523"/>
              <a:gd name="connsiteX36" fmla="*/ 8714713 w 12386023"/>
              <a:gd name="connsiteY36" fmla="*/ 320981 h 2373523"/>
              <a:gd name="connsiteX37" fmla="*/ 8705072 w 12386023"/>
              <a:gd name="connsiteY37" fmla="*/ 148058 h 2373523"/>
              <a:gd name="connsiteX0" fmla="*/ 8705072 w 12386023"/>
              <a:gd name="connsiteY0" fmla="*/ 148058 h 2373523"/>
              <a:gd name="connsiteX1" fmla="*/ 8742561 w 12386023"/>
              <a:gd name="connsiteY1" fmla="*/ 384564 h 2373523"/>
              <a:gd name="connsiteX2" fmla="*/ 8676628 w 12386023"/>
              <a:gd name="connsiteY2" fmla="*/ 298017 h 2373523"/>
              <a:gd name="connsiteX3" fmla="*/ 8697801 w 12386023"/>
              <a:gd name="connsiteY3" fmla="*/ 454697 h 2373523"/>
              <a:gd name="connsiteX4" fmla="*/ 8652701 w 12386023"/>
              <a:gd name="connsiteY4" fmla="*/ 640697 h 2373523"/>
              <a:gd name="connsiteX5" fmla="*/ 421075 w 12386023"/>
              <a:gd name="connsiteY5" fmla="*/ 800852 h 2373523"/>
              <a:gd name="connsiteX6" fmla="*/ 1277876 w 12386023"/>
              <a:gd name="connsiteY6" fmla="*/ 708409 h 2373523"/>
              <a:gd name="connsiteX7" fmla="*/ 1972735 w 12386023"/>
              <a:gd name="connsiteY7" fmla="*/ 742397 h 2373523"/>
              <a:gd name="connsiteX8" fmla="*/ 2428745 w 12386023"/>
              <a:gd name="connsiteY8" fmla="*/ 682909 h 2373523"/>
              <a:gd name="connsiteX9" fmla="*/ 2906467 w 12386023"/>
              <a:gd name="connsiteY9" fmla="*/ 682909 h 2373523"/>
              <a:gd name="connsiteX10" fmla="*/ 3677336 w 12386023"/>
              <a:gd name="connsiteY10" fmla="*/ 725403 h 2373523"/>
              <a:gd name="connsiteX11" fmla="*/ 4556772 w 12386023"/>
              <a:gd name="connsiteY11" fmla="*/ 708409 h 2373523"/>
              <a:gd name="connsiteX12" fmla="*/ 5186490 w 12386023"/>
              <a:gd name="connsiteY12" fmla="*/ 716915 h 2373523"/>
              <a:gd name="connsiteX13" fmla="*/ 6022500 w 12386023"/>
              <a:gd name="connsiteY13" fmla="*/ 716915 h 2373523"/>
              <a:gd name="connsiteX14" fmla="*/ 7086513 w 12386023"/>
              <a:gd name="connsiteY14" fmla="*/ 742415 h 2373523"/>
              <a:gd name="connsiteX15" fmla="*/ 7835668 w 12386023"/>
              <a:gd name="connsiteY15" fmla="*/ 733909 h 2373523"/>
              <a:gd name="connsiteX16" fmla="*/ 8367663 w 12386023"/>
              <a:gd name="connsiteY16" fmla="*/ 725403 h 2373523"/>
              <a:gd name="connsiteX17" fmla="*/ 8988680 w 12386023"/>
              <a:gd name="connsiteY17" fmla="*/ 1128151 h 2373523"/>
              <a:gd name="connsiteX18" fmla="*/ 9558676 w 12386023"/>
              <a:gd name="connsiteY18" fmla="*/ 1954983 h 2373523"/>
              <a:gd name="connsiteX19" fmla="*/ 10490076 w 12386023"/>
              <a:gd name="connsiteY19" fmla="*/ 2373522 h 2373523"/>
              <a:gd name="connsiteX20" fmla="*/ 11536110 w 12386023"/>
              <a:gd name="connsiteY20" fmla="*/ 1954985 h 2373523"/>
              <a:gd name="connsiteX21" fmla="*/ 11827041 w 12386023"/>
              <a:gd name="connsiteY21" fmla="*/ 1309250 h 2373523"/>
              <a:gd name="connsiteX22" fmla="*/ 12137937 w 12386023"/>
              <a:gd name="connsiteY22" fmla="*/ 863143 h 2373523"/>
              <a:gd name="connsiteX23" fmla="*/ 12386023 w 12386023"/>
              <a:gd name="connsiteY23" fmla="*/ 562829 h 2373523"/>
              <a:gd name="connsiteX24" fmla="*/ 12386023 w 12386023"/>
              <a:gd name="connsiteY24" fmla="*/ 124447 h 2373523"/>
              <a:gd name="connsiteX25" fmla="*/ 11779707 w 12386023"/>
              <a:gd name="connsiteY25" fmla="*/ 299022 h 2373523"/>
              <a:gd name="connsiteX26" fmla="*/ 11399982 w 12386023"/>
              <a:gd name="connsiteY26" fmla="*/ 910907 h 2373523"/>
              <a:gd name="connsiteX27" fmla="*/ 10943237 w 12386023"/>
              <a:gd name="connsiteY27" fmla="*/ 1525068 h 2373523"/>
              <a:gd name="connsiteX28" fmla="*/ 10375442 w 12386023"/>
              <a:gd name="connsiteY28" fmla="*/ 1481851 h 2373523"/>
              <a:gd name="connsiteX29" fmla="*/ 9868545 w 12386023"/>
              <a:gd name="connsiteY29" fmla="*/ 922282 h 2373523"/>
              <a:gd name="connsiteX30" fmla="*/ 9393890 w 12386023"/>
              <a:gd name="connsiteY30" fmla="*/ 444601 h 2373523"/>
              <a:gd name="connsiteX31" fmla="*/ 8791091 w 12386023"/>
              <a:gd name="connsiteY31" fmla="*/ 20131 h 2373523"/>
              <a:gd name="connsiteX32" fmla="*/ 7390504 w 12386023"/>
              <a:gd name="connsiteY32" fmla="*/ 62625 h 2373523"/>
              <a:gd name="connsiteX33" fmla="*/ 9248668 w 12386023"/>
              <a:gd name="connsiteY33" fmla="*/ 483648 h 2373523"/>
              <a:gd name="connsiteX34" fmla="*/ 8892001 w 12386023"/>
              <a:gd name="connsiteY34" fmla="*/ 445563 h 2373523"/>
              <a:gd name="connsiteX35" fmla="*/ 9073222 w 12386023"/>
              <a:gd name="connsiteY35" fmla="*/ 748027 h 2373523"/>
              <a:gd name="connsiteX36" fmla="*/ 8705072 w 12386023"/>
              <a:gd name="connsiteY36" fmla="*/ 148058 h 2373523"/>
              <a:gd name="connsiteX0" fmla="*/ 8705072 w 12386023"/>
              <a:gd name="connsiteY0" fmla="*/ 148058 h 2373523"/>
              <a:gd name="connsiteX1" fmla="*/ 8742561 w 12386023"/>
              <a:gd name="connsiteY1" fmla="*/ 384564 h 2373523"/>
              <a:gd name="connsiteX2" fmla="*/ 8697801 w 12386023"/>
              <a:gd name="connsiteY2" fmla="*/ 454697 h 2373523"/>
              <a:gd name="connsiteX3" fmla="*/ 8652701 w 12386023"/>
              <a:gd name="connsiteY3" fmla="*/ 640697 h 2373523"/>
              <a:gd name="connsiteX4" fmla="*/ 421075 w 12386023"/>
              <a:gd name="connsiteY4" fmla="*/ 800852 h 2373523"/>
              <a:gd name="connsiteX5" fmla="*/ 1277876 w 12386023"/>
              <a:gd name="connsiteY5" fmla="*/ 708409 h 2373523"/>
              <a:gd name="connsiteX6" fmla="*/ 1972735 w 12386023"/>
              <a:gd name="connsiteY6" fmla="*/ 742397 h 2373523"/>
              <a:gd name="connsiteX7" fmla="*/ 2428745 w 12386023"/>
              <a:gd name="connsiteY7" fmla="*/ 682909 h 2373523"/>
              <a:gd name="connsiteX8" fmla="*/ 2906467 w 12386023"/>
              <a:gd name="connsiteY8" fmla="*/ 682909 h 2373523"/>
              <a:gd name="connsiteX9" fmla="*/ 3677336 w 12386023"/>
              <a:gd name="connsiteY9" fmla="*/ 725403 h 2373523"/>
              <a:gd name="connsiteX10" fmla="*/ 4556772 w 12386023"/>
              <a:gd name="connsiteY10" fmla="*/ 708409 h 2373523"/>
              <a:gd name="connsiteX11" fmla="*/ 5186490 w 12386023"/>
              <a:gd name="connsiteY11" fmla="*/ 716915 h 2373523"/>
              <a:gd name="connsiteX12" fmla="*/ 6022500 w 12386023"/>
              <a:gd name="connsiteY12" fmla="*/ 716915 h 2373523"/>
              <a:gd name="connsiteX13" fmla="*/ 7086513 w 12386023"/>
              <a:gd name="connsiteY13" fmla="*/ 742415 h 2373523"/>
              <a:gd name="connsiteX14" fmla="*/ 7835668 w 12386023"/>
              <a:gd name="connsiteY14" fmla="*/ 733909 h 2373523"/>
              <a:gd name="connsiteX15" fmla="*/ 8367663 w 12386023"/>
              <a:gd name="connsiteY15" fmla="*/ 725403 h 2373523"/>
              <a:gd name="connsiteX16" fmla="*/ 8988680 w 12386023"/>
              <a:gd name="connsiteY16" fmla="*/ 1128151 h 2373523"/>
              <a:gd name="connsiteX17" fmla="*/ 9558676 w 12386023"/>
              <a:gd name="connsiteY17" fmla="*/ 1954983 h 2373523"/>
              <a:gd name="connsiteX18" fmla="*/ 10490076 w 12386023"/>
              <a:gd name="connsiteY18" fmla="*/ 2373522 h 2373523"/>
              <a:gd name="connsiteX19" fmla="*/ 11536110 w 12386023"/>
              <a:gd name="connsiteY19" fmla="*/ 1954985 h 2373523"/>
              <a:gd name="connsiteX20" fmla="*/ 11827041 w 12386023"/>
              <a:gd name="connsiteY20" fmla="*/ 1309250 h 2373523"/>
              <a:gd name="connsiteX21" fmla="*/ 12137937 w 12386023"/>
              <a:gd name="connsiteY21" fmla="*/ 863143 h 2373523"/>
              <a:gd name="connsiteX22" fmla="*/ 12386023 w 12386023"/>
              <a:gd name="connsiteY22" fmla="*/ 562829 h 2373523"/>
              <a:gd name="connsiteX23" fmla="*/ 12386023 w 12386023"/>
              <a:gd name="connsiteY23" fmla="*/ 124447 h 2373523"/>
              <a:gd name="connsiteX24" fmla="*/ 11779707 w 12386023"/>
              <a:gd name="connsiteY24" fmla="*/ 299022 h 2373523"/>
              <a:gd name="connsiteX25" fmla="*/ 11399982 w 12386023"/>
              <a:gd name="connsiteY25" fmla="*/ 910907 h 2373523"/>
              <a:gd name="connsiteX26" fmla="*/ 10943237 w 12386023"/>
              <a:gd name="connsiteY26" fmla="*/ 1525068 h 2373523"/>
              <a:gd name="connsiteX27" fmla="*/ 10375442 w 12386023"/>
              <a:gd name="connsiteY27" fmla="*/ 1481851 h 2373523"/>
              <a:gd name="connsiteX28" fmla="*/ 9868545 w 12386023"/>
              <a:gd name="connsiteY28" fmla="*/ 922282 h 2373523"/>
              <a:gd name="connsiteX29" fmla="*/ 9393890 w 12386023"/>
              <a:gd name="connsiteY29" fmla="*/ 444601 h 2373523"/>
              <a:gd name="connsiteX30" fmla="*/ 8791091 w 12386023"/>
              <a:gd name="connsiteY30" fmla="*/ 20131 h 2373523"/>
              <a:gd name="connsiteX31" fmla="*/ 7390504 w 12386023"/>
              <a:gd name="connsiteY31" fmla="*/ 62625 h 2373523"/>
              <a:gd name="connsiteX32" fmla="*/ 9248668 w 12386023"/>
              <a:gd name="connsiteY32" fmla="*/ 483648 h 2373523"/>
              <a:gd name="connsiteX33" fmla="*/ 8892001 w 12386023"/>
              <a:gd name="connsiteY33" fmla="*/ 445563 h 2373523"/>
              <a:gd name="connsiteX34" fmla="*/ 9073222 w 12386023"/>
              <a:gd name="connsiteY34" fmla="*/ 748027 h 2373523"/>
              <a:gd name="connsiteX35" fmla="*/ 8705072 w 12386023"/>
              <a:gd name="connsiteY35" fmla="*/ 148058 h 2373523"/>
              <a:gd name="connsiteX0" fmla="*/ 8705072 w 12386023"/>
              <a:gd name="connsiteY0" fmla="*/ 148058 h 2373523"/>
              <a:gd name="connsiteX1" fmla="*/ 8697801 w 12386023"/>
              <a:gd name="connsiteY1" fmla="*/ 454697 h 2373523"/>
              <a:gd name="connsiteX2" fmla="*/ 8652701 w 12386023"/>
              <a:gd name="connsiteY2" fmla="*/ 640697 h 2373523"/>
              <a:gd name="connsiteX3" fmla="*/ 421075 w 12386023"/>
              <a:gd name="connsiteY3" fmla="*/ 800852 h 2373523"/>
              <a:gd name="connsiteX4" fmla="*/ 1277876 w 12386023"/>
              <a:gd name="connsiteY4" fmla="*/ 708409 h 2373523"/>
              <a:gd name="connsiteX5" fmla="*/ 1972735 w 12386023"/>
              <a:gd name="connsiteY5" fmla="*/ 742397 h 2373523"/>
              <a:gd name="connsiteX6" fmla="*/ 2428745 w 12386023"/>
              <a:gd name="connsiteY6" fmla="*/ 682909 h 2373523"/>
              <a:gd name="connsiteX7" fmla="*/ 2906467 w 12386023"/>
              <a:gd name="connsiteY7" fmla="*/ 682909 h 2373523"/>
              <a:gd name="connsiteX8" fmla="*/ 3677336 w 12386023"/>
              <a:gd name="connsiteY8" fmla="*/ 725403 h 2373523"/>
              <a:gd name="connsiteX9" fmla="*/ 4556772 w 12386023"/>
              <a:gd name="connsiteY9" fmla="*/ 708409 h 2373523"/>
              <a:gd name="connsiteX10" fmla="*/ 5186490 w 12386023"/>
              <a:gd name="connsiteY10" fmla="*/ 716915 h 2373523"/>
              <a:gd name="connsiteX11" fmla="*/ 6022500 w 12386023"/>
              <a:gd name="connsiteY11" fmla="*/ 716915 h 2373523"/>
              <a:gd name="connsiteX12" fmla="*/ 7086513 w 12386023"/>
              <a:gd name="connsiteY12" fmla="*/ 742415 h 2373523"/>
              <a:gd name="connsiteX13" fmla="*/ 7835668 w 12386023"/>
              <a:gd name="connsiteY13" fmla="*/ 733909 h 2373523"/>
              <a:gd name="connsiteX14" fmla="*/ 8367663 w 12386023"/>
              <a:gd name="connsiteY14" fmla="*/ 725403 h 2373523"/>
              <a:gd name="connsiteX15" fmla="*/ 8988680 w 12386023"/>
              <a:gd name="connsiteY15" fmla="*/ 1128151 h 2373523"/>
              <a:gd name="connsiteX16" fmla="*/ 9558676 w 12386023"/>
              <a:gd name="connsiteY16" fmla="*/ 1954983 h 2373523"/>
              <a:gd name="connsiteX17" fmla="*/ 10490076 w 12386023"/>
              <a:gd name="connsiteY17" fmla="*/ 2373522 h 2373523"/>
              <a:gd name="connsiteX18" fmla="*/ 11536110 w 12386023"/>
              <a:gd name="connsiteY18" fmla="*/ 1954985 h 2373523"/>
              <a:gd name="connsiteX19" fmla="*/ 11827041 w 12386023"/>
              <a:gd name="connsiteY19" fmla="*/ 1309250 h 2373523"/>
              <a:gd name="connsiteX20" fmla="*/ 12137937 w 12386023"/>
              <a:gd name="connsiteY20" fmla="*/ 863143 h 2373523"/>
              <a:gd name="connsiteX21" fmla="*/ 12386023 w 12386023"/>
              <a:gd name="connsiteY21" fmla="*/ 562829 h 2373523"/>
              <a:gd name="connsiteX22" fmla="*/ 12386023 w 12386023"/>
              <a:gd name="connsiteY22" fmla="*/ 124447 h 2373523"/>
              <a:gd name="connsiteX23" fmla="*/ 11779707 w 12386023"/>
              <a:gd name="connsiteY23" fmla="*/ 299022 h 2373523"/>
              <a:gd name="connsiteX24" fmla="*/ 11399982 w 12386023"/>
              <a:gd name="connsiteY24" fmla="*/ 910907 h 2373523"/>
              <a:gd name="connsiteX25" fmla="*/ 10943237 w 12386023"/>
              <a:gd name="connsiteY25" fmla="*/ 1525068 h 2373523"/>
              <a:gd name="connsiteX26" fmla="*/ 10375442 w 12386023"/>
              <a:gd name="connsiteY26" fmla="*/ 1481851 h 2373523"/>
              <a:gd name="connsiteX27" fmla="*/ 9868545 w 12386023"/>
              <a:gd name="connsiteY27" fmla="*/ 922282 h 2373523"/>
              <a:gd name="connsiteX28" fmla="*/ 9393890 w 12386023"/>
              <a:gd name="connsiteY28" fmla="*/ 444601 h 2373523"/>
              <a:gd name="connsiteX29" fmla="*/ 8791091 w 12386023"/>
              <a:gd name="connsiteY29" fmla="*/ 20131 h 2373523"/>
              <a:gd name="connsiteX30" fmla="*/ 7390504 w 12386023"/>
              <a:gd name="connsiteY30" fmla="*/ 62625 h 2373523"/>
              <a:gd name="connsiteX31" fmla="*/ 9248668 w 12386023"/>
              <a:gd name="connsiteY31" fmla="*/ 483648 h 2373523"/>
              <a:gd name="connsiteX32" fmla="*/ 8892001 w 12386023"/>
              <a:gd name="connsiteY32" fmla="*/ 445563 h 2373523"/>
              <a:gd name="connsiteX33" fmla="*/ 9073222 w 12386023"/>
              <a:gd name="connsiteY33" fmla="*/ 748027 h 2373523"/>
              <a:gd name="connsiteX34" fmla="*/ 8705072 w 12386023"/>
              <a:gd name="connsiteY34" fmla="*/ 148058 h 2373523"/>
              <a:gd name="connsiteX0" fmla="*/ 9073222 w 12386023"/>
              <a:gd name="connsiteY0" fmla="*/ 748027 h 2373523"/>
              <a:gd name="connsiteX1" fmla="*/ 8697801 w 12386023"/>
              <a:gd name="connsiteY1" fmla="*/ 454697 h 2373523"/>
              <a:gd name="connsiteX2" fmla="*/ 8652701 w 12386023"/>
              <a:gd name="connsiteY2" fmla="*/ 640697 h 2373523"/>
              <a:gd name="connsiteX3" fmla="*/ 421075 w 12386023"/>
              <a:gd name="connsiteY3" fmla="*/ 800852 h 2373523"/>
              <a:gd name="connsiteX4" fmla="*/ 1277876 w 12386023"/>
              <a:gd name="connsiteY4" fmla="*/ 708409 h 2373523"/>
              <a:gd name="connsiteX5" fmla="*/ 1972735 w 12386023"/>
              <a:gd name="connsiteY5" fmla="*/ 742397 h 2373523"/>
              <a:gd name="connsiteX6" fmla="*/ 2428745 w 12386023"/>
              <a:gd name="connsiteY6" fmla="*/ 682909 h 2373523"/>
              <a:gd name="connsiteX7" fmla="*/ 2906467 w 12386023"/>
              <a:gd name="connsiteY7" fmla="*/ 682909 h 2373523"/>
              <a:gd name="connsiteX8" fmla="*/ 3677336 w 12386023"/>
              <a:gd name="connsiteY8" fmla="*/ 725403 h 2373523"/>
              <a:gd name="connsiteX9" fmla="*/ 4556772 w 12386023"/>
              <a:gd name="connsiteY9" fmla="*/ 708409 h 2373523"/>
              <a:gd name="connsiteX10" fmla="*/ 5186490 w 12386023"/>
              <a:gd name="connsiteY10" fmla="*/ 716915 h 2373523"/>
              <a:gd name="connsiteX11" fmla="*/ 6022500 w 12386023"/>
              <a:gd name="connsiteY11" fmla="*/ 716915 h 2373523"/>
              <a:gd name="connsiteX12" fmla="*/ 7086513 w 12386023"/>
              <a:gd name="connsiteY12" fmla="*/ 742415 h 2373523"/>
              <a:gd name="connsiteX13" fmla="*/ 7835668 w 12386023"/>
              <a:gd name="connsiteY13" fmla="*/ 733909 h 2373523"/>
              <a:gd name="connsiteX14" fmla="*/ 8367663 w 12386023"/>
              <a:gd name="connsiteY14" fmla="*/ 725403 h 2373523"/>
              <a:gd name="connsiteX15" fmla="*/ 8988680 w 12386023"/>
              <a:gd name="connsiteY15" fmla="*/ 1128151 h 2373523"/>
              <a:gd name="connsiteX16" fmla="*/ 9558676 w 12386023"/>
              <a:gd name="connsiteY16" fmla="*/ 1954983 h 2373523"/>
              <a:gd name="connsiteX17" fmla="*/ 10490076 w 12386023"/>
              <a:gd name="connsiteY17" fmla="*/ 2373522 h 2373523"/>
              <a:gd name="connsiteX18" fmla="*/ 11536110 w 12386023"/>
              <a:gd name="connsiteY18" fmla="*/ 1954985 h 2373523"/>
              <a:gd name="connsiteX19" fmla="*/ 11827041 w 12386023"/>
              <a:gd name="connsiteY19" fmla="*/ 1309250 h 2373523"/>
              <a:gd name="connsiteX20" fmla="*/ 12137937 w 12386023"/>
              <a:gd name="connsiteY20" fmla="*/ 863143 h 2373523"/>
              <a:gd name="connsiteX21" fmla="*/ 12386023 w 12386023"/>
              <a:gd name="connsiteY21" fmla="*/ 562829 h 2373523"/>
              <a:gd name="connsiteX22" fmla="*/ 12386023 w 12386023"/>
              <a:gd name="connsiteY22" fmla="*/ 124447 h 2373523"/>
              <a:gd name="connsiteX23" fmla="*/ 11779707 w 12386023"/>
              <a:gd name="connsiteY23" fmla="*/ 299022 h 2373523"/>
              <a:gd name="connsiteX24" fmla="*/ 11399982 w 12386023"/>
              <a:gd name="connsiteY24" fmla="*/ 910907 h 2373523"/>
              <a:gd name="connsiteX25" fmla="*/ 10943237 w 12386023"/>
              <a:gd name="connsiteY25" fmla="*/ 1525068 h 2373523"/>
              <a:gd name="connsiteX26" fmla="*/ 10375442 w 12386023"/>
              <a:gd name="connsiteY26" fmla="*/ 1481851 h 2373523"/>
              <a:gd name="connsiteX27" fmla="*/ 9868545 w 12386023"/>
              <a:gd name="connsiteY27" fmla="*/ 922282 h 2373523"/>
              <a:gd name="connsiteX28" fmla="*/ 9393890 w 12386023"/>
              <a:gd name="connsiteY28" fmla="*/ 444601 h 2373523"/>
              <a:gd name="connsiteX29" fmla="*/ 8791091 w 12386023"/>
              <a:gd name="connsiteY29" fmla="*/ 20131 h 2373523"/>
              <a:gd name="connsiteX30" fmla="*/ 7390504 w 12386023"/>
              <a:gd name="connsiteY30" fmla="*/ 62625 h 2373523"/>
              <a:gd name="connsiteX31" fmla="*/ 9248668 w 12386023"/>
              <a:gd name="connsiteY31" fmla="*/ 483648 h 2373523"/>
              <a:gd name="connsiteX32" fmla="*/ 8892001 w 12386023"/>
              <a:gd name="connsiteY32" fmla="*/ 445563 h 2373523"/>
              <a:gd name="connsiteX33" fmla="*/ 9073222 w 12386023"/>
              <a:gd name="connsiteY33" fmla="*/ 748027 h 2373523"/>
              <a:gd name="connsiteX0" fmla="*/ 9073222 w 12386023"/>
              <a:gd name="connsiteY0" fmla="*/ 748027 h 2373523"/>
              <a:gd name="connsiteX1" fmla="*/ 8652701 w 12386023"/>
              <a:gd name="connsiteY1" fmla="*/ 640697 h 2373523"/>
              <a:gd name="connsiteX2" fmla="*/ 421075 w 12386023"/>
              <a:gd name="connsiteY2" fmla="*/ 800852 h 2373523"/>
              <a:gd name="connsiteX3" fmla="*/ 1277876 w 12386023"/>
              <a:gd name="connsiteY3" fmla="*/ 708409 h 2373523"/>
              <a:gd name="connsiteX4" fmla="*/ 1972735 w 12386023"/>
              <a:gd name="connsiteY4" fmla="*/ 742397 h 2373523"/>
              <a:gd name="connsiteX5" fmla="*/ 2428745 w 12386023"/>
              <a:gd name="connsiteY5" fmla="*/ 682909 h 2373523"/>
              <a:gd name="connsiteX6" fmla="*/ 2906467 w 12386023"/>
              <a:gd name="connsiteY6" fmla="*/ 682909 h 2373523"/>
              <a:gd name="connsiteX7" fmla="*/ 3677336 w 12386023"/>
              <a:gd name="connsiteY7" fmla="*/ 725403 h 2373523"/>
              <a:gd name="connsiteX8" fmla="*/ 4556772 w 12386023"/>
              <a:gd name="connsiteY8" fmla="*/ 708409 h 2373523"/>
              <a:gd name="connsiteX9" fmla="*/ 5186490 w 12386023"/>
              <a:gd name="connsiteY9" fmla="*/ 716915 h 2373523"/>
              <a:gd name="connsiteX10" fmla="*/ 6022500 w 12386023"/>
              <a:gd name="connsiteY10" fmla="*/ 716915 h 2373523"/>
              <a:gd name="connsiteX11" fmla="*/ 7086513 w 12386023"/>
              <a:gd name="connsiteY11" fmla="*/ 742415 h 2373523"/>
              <a:gd name="connsiteX12" fmla="*/ 7835668 w 12386023"/>
              <a:gd name="connsiteY12" fmla="*/ 733909 h 2373523"/>
              <a:gd name="connsiteX13" fmla="*/ 8367663 w 12386023"/>
              <a:gd name="connsiteY13" fmla="*/ 725403 h 2373523"/>
              <a:gd name="connsiteX14" fmla="*/ 8988680 w 12386023"/>
              <a:gd name="connsiteY14" fmla="*/ 1128151 h 2373523"/>
              <a:gd name="connsiteX15" fmla="*/ 9558676 w 12386023"/>
              <a:gd name="connsiteY15" fmla="*/ 1954983 h 2373523"/>
              <a:gd name="connsiteX16" fmla="*/ 10490076 w 12386023"/>
              <a:gd name="connsiteY16" fmla="*/ 2373522 h 2373523"/>
              <a:gd name="connsiteX17" fmla="*/ 11536110 w 12386023"/>
              <a:gd name="connsiteY17" fmla="*/ 1954985 h 2373523"/>
              <a:gd name="connsiteX18" fmla="*/ 11827041 w 12386023"/>
              <a:gd name="connsiteY18" fmla="*/ 1309250 h 2373523"/>
              <a:gd name="connsiteX19" fmla="*/ 12137937 w 12386023"/>
              <a:gd name="connsiteY19" fmla="*/ 863143 h 2373523"/>
              <a:gd name="connsiteX20" fmla="*/ 12386023 w 12386023"/>
              <a:gd name="connsiteY20" fmla="*/ 562829 h 2373523"/>
              <a:gd name="connsiteX21" fmla="*/ 12386023 w 12386023"/>
              <a:gd name="connsiteY21" fmla="*/ 124447 h 2373523"/>
              <a:gd name="connsiteX22" fmla="*/ 11779707 w 12386023"/>
              <a:gd name="connsiteY22" fmla="*/ 299022 h 2373523"/>
              <a:gd name="connsiteX23" fmla="*/ 11399982 w 12386023"/>
              <a:gd name="connsiteY23" fmla="*/ 910907 h 2373523"/>
              <a:gd name="connsiteX24" fmla="*/ 10943237 w 12386023"/>
              <a:gd name="connsiteY24" fmla="*/ 1525068 h 2373523"/>
              <a:gd name="connsiteX25" fmla="*/ 10375442 w 12386023"/>
              <a:gd name="connsiteY25" fmla="*/ 1481851 h 2373523"/>
              <a:gd name="connsiteX26" fmla="*/ 9868545 w 12386023"/>
              <a:gd name="connsiteY26" fmla="*/ 922282 h 2373523"/>
              <a:gd name="connsiteX27" fmla="*/ 9393890 w 12386023"/>
              <a:gd name="connsiteY27" fmla="*/ 444601 h 2373523"/>
              <a:gd name="connsiteX28" fmla="*/ 8791091 w 12386023"/>
              <a:gd name="connsiteY28" fmla="*/ 20131 h 2373523"/>
              <a:gd name="connsiteX29" fmla="*/ 7390504 w 12386023"/>
              <a:gd name="connsiteY29" fmla="*/ 62625 h 2373523"/>
              <a:gd name="connsiteX30" fmla="*/ 9248668 w 12386023"/>
              <a:gd name="connsiteY30" fmla="*/ 483648 h 2373523"/>
              <a:gd name="connsiteX31" fmla="*/ 8892001 w 12386023"/>
              <a:gd name="connsiteY31" fmla="*/ 445563 h 2373523"/>
              <a:gd name="connsiteX32" fmla="*/ 9073222 w 12386023"/>
              <a:gd name="connsiteY32" fmla="*/ 748027 h 2373523"/>
              <a:gd name="connsiteX0" fmla="*/ 9102751 w 12415552"/>
              <a:gd name="connsiteY0" fmla="*/ 748027 h 2373523"/>
              <a:gd name="connsiteX1" fmla="*/ 450604 w 12415552"/>
              <a:gd name="connsiteY1" fmla="*/ 800852 h 2373523"/>
              <a:gd name="connsiteX2" fmla="*/ 1307405 w 12415552"/>
              <a:gd name="connsiteY2" fmla="*/ 708409 h 2373523"/>
              <a:gd name="connsiteX3" fmla="*/ 2002264 w 12415552"/>
              <a:gd name="connsiteY3" fmla="*/ 742397 h 2373523"/>
              <a:gd name="connsiteX4" fmla="*/ 2458274 w 12415552"/>
              <a:gd name="connsiteY4" fmla="*/ 682909 h 2373523"/>
              <a:gd name="connsiteX5" fmla="*/ 2935996 w 12415552"/>
              <a:gd name="connsiteY5" fmla="*/ 682909 h 2373523"/>
              <a:gd name="connsiteX6" fmla="*/ 3706865 w 12415552"/>
              <a:gd name="connsiteY6" fmla="*/ 725403 h 2373523"/>
              <a:gd name="connsiteX7" fmla="*/ 4586301 w 12415552"/>
              <a:gd name="connsiteY7" fmla="*/ 708409 h 2373523"/>
              <a:gd name="connsiteX8" fmla="*/ 5216019 w 12415552"/>
              <a:gd name="connsiteY8" fmla="*/ 716915 h 2373523"/>
              <a:gd name="connsiteX9" fmla="*/ 6052029 w 12415552"/>
              <a:gd name="connsiteY9" fmla="*/ 716915 h 2373523"/>
              <a:gd name="connsiteX10" fmla="*/ 7116042 w 12415552"/>
              <a:gd name="connsiteY10" fmla="*/ 742415 h 2373523"/>
              <a:gd name="connsiteX11" fmla="*/ 7865197 w 12415552"/>
              <a:gd name="connsiteY11" fmla="*/ 733909 h 2373523"/>
              <a:gd name="connsiteX12" fmla="*/ 8397192 w 12415552"/>
              <a:gd name="connsiteY12" fmla="*/ 725403 h 2373523"/>
              <a:gd name="connsiteX13" fmla="*/ 9018209 w 12415552"/>
              <a:gd name="connsiteY13" fmla="*/ 1128151 h 2373523"/>
              <a:gd name="connsiteX14" fmla="*/ 9588205 w 12415552"/>
              <a:gd name="connsiteY14" fmla="*/ 1954983 h 2373523"/>
              <a:gd name="connsiteX15" fmla="*/ 10519605 w 12415552"/>
              <a:gd name="connsiteY15" fmla="*/ 2373522 h 2373523"/>
              <a:gd name="connsiteX16" fmla="*/ 11565639 w 12415552"/>
              <a:gd name="connsiteY16" fmla="*/ 1954985 h 2373523"/>
              <a:gd name="connsiteX17" fmla="*/ 11856570 w 12415552"/>
              <a:gd name="connsiteY17" fmla="*/ 1309250 h 2373523"/>
              <a:gd name="connsiteX18" fmla="*/ 12167466 w 12415552"/>
              <a:gd name="connsiteY18" fmla="*/ 863143 h 2373523"/>
              <a:gd name="connsiteX19" fmla="*/ 12415552 w 12415552"/>
              <a:gd name="connsiteY19" fmla="*/ 562829 h 2373523"/>
              <a:gd name="connsiteX20" fmla="*/ 12415552 w 12415552"/>
              <a:gd name="connsiteY20" fmla="*/ 124447 h 2373523"/>
              <a:gd name="connsiteX21" fmla="*/ 11809236 w 12415552"/>
              <a:gd name="connsiteY21" fmla="*/ 299022 h 2373523"/>
              <a:gd name="connsiteX22" fmla="*/ 11429511 w 12415552"/>
              <a:gd name="connsiteY22" fmla="*/ 910907 h 2373523"/>
              <a:gd name="connsiteX23" fmla="*/ 10972766 w 12415552"/>
              <a:gd name="connsiteY23" fmla="*/ 1525068 h 2373523"/>
              <a:gd name="connsiteX24" fmla="*/ 10404971 w 12415552"/>
              <a:gd name="connsiteY24" fmla="*/ 1481851 h 2373523"/>
              <a:gd name="connsiteX25" fmla="*/ 9898074 w 12415552"/>
              <a:gd name="connsiteY25" fmla="*/ 922282 h 2373523"/>
              <a:gd name="connsiteX26" fmla="*/ 9423419 w 12415552"/>
              <a:gd name="connsiteY26" fmla="*/ 444601 h 2373523"/>
              <a:gd name="connsiteX27" fmla="*/ 8820620 w 12415552"/>
              <a:gd name="connsiteY27" fmla="*/ 20131 h 2373523"/>
              <a:gd name="connsiteX28" fmla="*/ 7420033 w 12415552"/>
              <a:gd name="connsiteY28" fmla="*/ 62625 h 2373523"/>
              <a:gd name="connsiteX29" fmla="*/ 9278197 w 12415552"/>
              <a:gd name="connsiteY29" fmla="*/ 483648 h 2373523"/>
              <a:gd name="connsiteX30" fmla="*/ 8921530 w 12415552"/>
              <a:gd name="connsiteY30" fmla="*/ 445563 h 2373523"/>
              <a:gd name="connsiteX31" fmla="*/ 9102751 w 12415552"/>
              <a:gd name="connsiteY31" fmla="*/ 748027 h 2373523"/>
              <a:gd name="connsiteX0" fmla="*/ 9102753 w 12415554"/>
              <a:gd name="connsiteY0" fmla="*/ 748027 h 2373523"/>
              <a:gd name="connsiteX1" fmla="*/ 450606 w 12415554"/>
              <a:gd name="connsiteY1" fmla="*/ 800852 h 2373523"/>
              <a:gd name="connsiteX2" fmla="*/ 1307407 w 12415554"/>
              <a:gd name="connsiteY2" fmla="*/ 708409 h 2373523"/>
              <a:gd name="connsiteX3" fmla="*/ 2002266 w 12415554"/>
              <a:gd name="connsiteY3" fmla="*/ 742397 h 2373523"/>
              <a:gd name="connsiteX4" fmla="*/ 2458276 w 12415554"/>
              <a:gd name="connsiteY4" fmla="*/ 682909 h 2373523"/>
              <a:gd name="connsiteX5" fmla="*/ 2935998 w 12415554"/>
              <a:gd name="connsiteY5" fmla="*/ 682909 h 2373523"/>
              <a:gd name="connsiteX6" fmla="*/ 3706867 w 12415554"/>
              <a:gd name="connsiteY6" fmla="*/ 725403 h 2373523"/>
              <a:gd name="connsiteX7" fmla="*/ 4586303 w 12415554"/>
              <a:gd name="connsiteY7" fmla="*/ 708409 h 2373523"/>
              <a:gd name="connsiteX8" fmla="*/ 5216021 w 12415554"/>
              <a:gd name="connsiteY8" fmla="*/ 716915 h 2373523"/>
              <a:gd name="connsiteX9" fmla="*/ 6052031 w 12415554"/>
              <a:gd name="connsiteY9" fmla="*/ 716915 h 2373523"/>
              <a:gd name="connsiteX10" fmla="*/ 7116044 w 12415554"/>
              <a:gd name="connsiteY10" fmla="*/ 742415 h 2373523"/>
              <a:gd name="connsiteX11" fmla="*/ 7865199 w 12415554"/>
              <a:gd name="connsiteY11" fmla="*/ 733909 h 2373523"/>
              <a:gd name="connsiteX12" fmla="*/ 8397194 w 12415554"/>
              <a:gd name="connsiteY12" fmla="*/ 725403 h 2373523"/>
              <a:gd name="connsiteX13" fmla="*/ 9018211 w 12415554"/>
              <a:gd name="connsiteY13" fmla="*/ 1128151 h 2373523"/>
              <a:gd name="connsiteX14" fmla="*/ 9588207 w 12415554"/>
              <a:gd name="connsiteY14" fmla="*/ 1954983 h 2373523"/>
              <a:gd name="connsiteX15" fmla="*/ 10519607 w 12415554"/>
              <a:gd name="connsiteY15" fmla="*/ 2373522 h 2373523"/>
              <a:gd name="connsiteX16" fmla="*/ 11565641 w 12415554"/>
              <a:gd name="connsiteY16" fmla="*/ 1954985 h 2373523"/>
              <a:gd name="connsiteX17" fmla="*/ 11856572 w 12415554"/>
              <a:gd name="connsiteY17" fmla="*/ 1309250 h 2373523"/>
              <a:gd name="connsiteX18" fmla="*/ 12167468 w 12415554"/>
              <a:gd name="connsiteY18" fmla="*/ 863143 h 2373523"/>
              <a:gd name="connsiteX19" fmla="*/ 12415554 w 12415554"/>
              <a:gd name="connsiteY19" fmla="*/ 562829 h 2373523"/>
              <a:gd name="connsiteX20" fmla="*/ 12415554 w 12415554"/>
              <a:gd name="connsiteY20" fmla="*/ 124447 h 2373523"/>
              <a:gd name="connsiteX21" fmla="*/ 11809238 w 12415554"/>
              <a:gd name="connsiteY21" fmla="*/ 299022 h 2373523"/>
              <a:gd name="connsiteX22" fmla="*/ 11429513 w 12415554"/>
              <a:gd name="connsiteY22" fmla="*/ 910907 h 2373523"/>
              <a:gd name="connsiteX23" fmla="*/ 10972768 w 12415554"/>
              <a:gd name="connsiteY23" fmla="*/ 1525068 h 2373523"/>
              <a:gd name="connsiteX24" fmla="*/ 10404973 w 12415554"/>
              <a:gd name="connsiteY24" fmla="*/ 1481851 h 2373523"/>
              <a:gd name="connsiteX25" fmla="*/ 9898076 w 12415554"/>
              <a:gd name="connsiteY25" fmla="*/ 922282 h 2373523"/>
              <a:gd name="connsiteX26" fmla="*/ 9423421 w 12415554"/>
              <a:gd name="connsiteY26" fmla="*/ 444601 h 2373523"/>
              <a:gd name="connsiteX27" fmla="*/ 8820622 w 12415554"/>
              <a:gd name="connsiteY27" fmla="*/ 20131 h 2373523"/>
              <a:gd name="connsiteX28" fmla="*/ 7420035 w 12415554"/>
              <a:gd name="connsiteY28" fmla="*/ 62625 h 2373523"/>
              <a:gd name="connsiteX29" fmla="*/ 9278199 w 12415554"/>
              <a:gd name="connsiteY29" fmla="*/ 483648 h 2373523"/>
              <a:gd name="connsiteX30" fmla="*/ 9102753 w 12415554"/>
              <a:gd name="connsiteY30" fmla="*/ 748027 h 2373523"/>
              <a:gd name="connsiteX0" fmla="*/ 9102753 w 12415554"/>
              <a:gd name="connsiteY0" fmla="*/ 748027 h 2373523"/>
              <a:gd name="connsiteX1" fmla="*/ 450606 w 12415554"/>
              <a:gd name="connsiteY1" fmla="*/ 800852 h 2373523"/>
              <a:gd name="connsiteX2" fmla="*/ 1307407 w 12415554"/>
              <a:gd name="connsiteY2" fmla="*/ 708409 h 2373523"/>
              <a:gd name="connsiteX3" fmla="*/ 2002266 w 12415554"/>
              <a:gd name="connsiteY3" fmla="*/ 742397 h 2373523"/>
              <a:gd name="connsiteX4" fmla="*/ 2458276 w 12415554"/>
              <a:gd name="connsiteY4" fmla="*/ 682909 h 2373523"/>
              <a:gd name="connsiteX5" fmla="*/ 2935998 w 12415554"/>
              <a:gd name="connsiteY5" fmla="*/ 682909 h 2373523"/>
              <a:gd name="connsiteX6" fmla="*/ 3706867 w 12415554"/>
              <a:gd name="connsiteY6" fmla="*/ 725403 h 2373523"/>
              <a:gd name="connsiteX7" fmla="*/ 4586303 w 12415554"/>
              <a:gd name="connsiteY7" fmla="*/ 708409 h 2373523"/>
              <a:gd name="connsiteX8" fmla="*/ 5216021 w 12415554"/>
              <a:gd name="connsiteY8" fmla="*/ 716915 h 2373523"/>
              <a:gd name="connsiteX9" fmla="*/ 6052031 w 12415554"/>
              <a:gd name="connsiteY9" fmla="*/ 716915 h 2373523"/>
              <a:gd name="connsiteX10" fmla="*/ 7116044 w 12415554"/>
              <a:gd name="connsiteY10" fmla="*/ 742415 h 2373523"/>
              <a:gd name="connsiteX11" fmla="*/ 7865199 w 12415554"/>
              <a:gd name="connsiteY11" fmla="*/ 733909 h 2373523"/>
              <a:gd name="connsiteX12" fmla="*/ 8397194 w 12415554"/>
              <a:gd name="connsiteY12" fmla="*/ 725403 h 2373523"/>
              <a:gd name="connsiteX13" fmla="*/ 9018211 w 12415554"/>
              <a:gd name="connsiteY13" fmla="*/ 1128151 h 2373523"/>
              <a:gd name="connsiteX14" fmla="*/ 9588207 w 12415554"/>
              <a:gd name="connsiteY14" fmla="*/ 1954983 h 2373523"/>
              <a:gd name="connsiteX15" fmla="*/ 10519607 w 12415554"/>
              <a:gd name="connsiteY15" fmla="*/ 2373522 h 2373523"/>
              <a:gd name="connsiteX16" fmla="*/ 11565641 w 12415554"/>
              <a:gd name="connsiteY16" fmla="*/ 1954985 h 2373523"/>
              <a:gd name="connsiteX17" fmla="*/ 11856572 w 12415554"/>
              <a:gd name="connsiteY17" fmla="*/ 1309250 h 2373523"/>
              <a:gd name="connsiteX18" fmla="*/ 12167468 w 12415554"/>
              <a:gd name="connsiteY18" fmla="*/ 863143 h 2373523"/>
              <a:gd name="connsiteX19" fmla="*/ 12415554 w 12415554"/>
              <a:gd name="connsiteY19" fmla="*/ 562829 h 2373523"/>
              <a:gd name="connsiteX20" fmla="*/ 12415554 w 12415554"/>
              <a:gd name="connsiteY20" fmla="*/ 124447 h 2373523"/>
              <a:gd name="connsiteX21" fmla="*/ 11809238 w 12415554"/>
              <a:gd name="connsiteY21" fmla="*/ 299022 h 2373523"/>
              <a:gd name="connsiteX22" fmla="*/ 11429513 w 12415554"/>
              <a:gd name="connsiteY22" fmla="*/ 910907 h 2373523"/>
              <a:gd name="connsiteX23" fmla="*/ 10972768 w 12415554"/>
              <a:gd name="connsiteY23" fmla="*/ 1525068 h 2373523"/>
              <a:gd name="connsiteX24" fmla="*/ 10404973 w 12415554"/>
              <a:gd name="connsiteY24" fmla="*/ 1481851 h 2373523"/>
              <a:gd name="connsiteX25" fmla="*/ 9898076 w 12415554"/>
              <a:gd name="connsiteY25" fmla="*/ 922282 h 2373523"/>
              <a:gd name="connsiteX26" fmla="*/ 9423421 w 12415554"/>
              <a:gd name="connsiteY26" fmla="*/ 444601 h 2373523"/>
              <a:gd name="connsiteX27" fmla="*/ 8820622 w 12415554"/>
              <a:gd name="connsiteY27" fmla="*/ 20131 h 2373523"/>
              <a:gd name="connsiteX28" fmla="*/ 7420035 w 12415554"/>
              <a:gd name="connsiteY28" fmla="*/ 62625 h 2373523"/>
              <a:gd name="connsiteX29" fmla="*/ 9102753 w 12415554"/>
              <a:gd name="connsiteY29" fmla="*/ 748027 h 2373523"/>
              <a:gd name="connsiteX0" fmla="*/ 7302823 w 12298342"/>
              <a:gd name="connsiteY0" fmla="*/ 62625 h 2373523"/>
              <a:gd name="connsiteX1" fmla="*/ 333394 w 12298342"/>
              <a:gd name="connsiteY1" fmla="*/ 800852 h 2373523"/>
              <a:gd name="connsiteX2" fmla="*/ 1190195 w 12298342"/>
              <a:gd name="connsiteY2" fmla="*/ 708409 h 2373523"/>
              <a:gd name="connsiteX3" fmla="*/ 1885054 w 12298342"/>
              <a:gd name="connsiteY3" fmla="*/ 742397 h 2373523"/>
              <a:gd name="connsiteX4" fmla="*/ 2341064 w 12298342"/>
              <a:gd name="connsiteY4" fmla="*/ 682909 h 2373523"/>
              <a:gd name="connsiteX5" fmla="*/ 2818786 w 12298342"/>
              <a:gd name="connsiteY5" fmla="*/ 682909 h 2373523"/>
              <a:gd name="connsiteX6" fmla="*/ 3589655 w 12298342"/>
              <a:gd name="connsiteY6" fmla="*/ 725403 h 2373523"/>
              <a:gd name="connsiteX7" fmla="*/ 4469091 w 12298342"/>
              <a:gd name="connsiteY7" fmla="*/ 708409 h 2373523"/>
              <a:gd name="connsiteX8" fmla="*/ 5098809 w 12298342"/>
              <a:gd name="connsiteY8" fmla="*/ 716915 h 2373523"/>
              <a:gd name="connsiteX9" fmla="*/ 5934819 w 12298342"/>
              <a:gd name="connsiteY9" fmla="*/ 716915 h 2373523"/>
              <a:gd name="connsiteX10" fmla="*/ 6998832 w 12298342"/>
              <a:gd name="connsiteY10" fmla="*/ 742415 h 2373523"/>
              <a:gd name="connsiteX11" fmla="*/ 7747987 w 12298342"/>
              <a:gd name="connsiteY11" fmla="*/ 733909 h 2373523"/>
              <a:gd name="connsiteX12" fmla="*/ 8279982 w 12298342"/>
              <a:gd name="connsiteY12" fmla="*/ 725403 h 2373523"/>
              <a:gd name="connsiteX13" fmla="*/ 8900999 w 12298342"/>
              <a:gd name="connsiteY13" fmla="*/ 1128151 h 2373523"/>
              <a:gd name="connsiteX14" fmla="*/ 9470995 w 12298342"/>
              <a:gd name="connsiteY14" fmla="*/ 1954983 h 2373523"/>
              <a:gd name="connsiteX15" fmla="*/ 10402395 w 12298342"/>
              <a:gd name="connsiteY15" fmla="*/ 2373522 h 2373523"/>
              <a:gd name="connsiteX16" fmla="*/ 11448429 w 12298342"/>
              <a:gd name="connsiteY16" fmla="*/ 1954985 h 2373523"/>
              <a:gd name="connsiteX17" fmla="*/ 11739360 w 12298342"/>
              <a:gd name="connsiteY17" fmla="*/ 1309250 h 2373523"/>
              <a:gd name="connsiteX18" fmla="*/ 12050256 w 12298342"/>
              <a:gd name="connsiteY18" fmla="*/ 863143 h 2373523"/>
              <a:gd name="connsiteX19" fmla="*/ 12298342 w 12298342"/>
              <a:gd name="connsiteY19" fmla="*/ 562829 h 2373523"/>
              <a:gd name="connsiteX20" fmla="*/ 12298342 w 12298342"/>
              <a:gd name="connsiteY20" fmla="*/ 124447 h 2373523"/>
              <a:gd name="connsiteX21" fmla="*/ 11692026 w 12298342"/>
              <a:gd name="connsiteY21" fmla="*/ 299022 h 2373523"/>
              <a:gd name="connsiteX22" fmla="*/ 11312301 w 12298342"/>
              <a:gd name="connsiteY22" fmla="*/ 910907 h 2373523"/>
              <a:gd name="connsiteX23" fmla="*/ 10855556 w 12298342"/>
              <a:gd name="connsiteY23" fmla="*/ 1525068 h 2373523"/>
              <a:gd name="connsiteX24" fmla="*/ 10287761 w 12298342"/>
              <a:gd name="connsiteY24" fmla="*/ 1481851 h 2373523"/>
              <a:gd name="connsiteX25" fmla="*/ 9780864 w 12298342"/>
              <a:gd name="connsiteY25" fmla="*/ 922282 h 2373523"/>
              <a:gd name="connsiteX26" fmla="*/ 9306209 w 12298342"/>
              <a:gd name="connsiteY26" fmla="*/ 444601 h 2373523"/>
              <a:gd name="connsiteX27" fmla="*/ 8703410 w 12298342"/>
              <a:gd name="connsiteY27" fmla="*/ 20131 h 2373523"/>
              <a:gd name="connsiteX28" fmla="*/ 7302823 w 12298342"/>
              <a:gd name="connsiteY28" fmla="*/ 62625 h 2373523"/>
              <a:gd name="connsiteX0" fmla="*/ 8557475 w 12379789"/>
              <a:gd name="connsiteY0" fmla="*/ 304971 h 2354282"/>
              <a:gd name="connsiteX1" fmla="*/ 414841 w 12379789"/>
              <a:gd name="connsiteY1" fmla="*/ 781611 h 2354282"/>
              <a:gd name="connsiteX2" fmla="*/ 1271642 w 12379789"/>
              <a:gd name="connsiteY2" fmla="*/ 689168 h 2354282"/>
              <a:gd name="connsiteX3" fmla="*/ 1966501 w 12379789"/>
              <a:gd name="connsiteY3" fmla="*/ 723156 h 2354282"/>
              <a:gd name="connsiteX4" fmla="*/ 2422511 w 12379789"/>
              <a:gd name="connsiteY4" fmla="*/ 663668 h 2354282"/>
              <a:gd name="connsiteX5" fmla="*/ 2900233 w 12379789"/>
              <a:gd name="connsiteY5" fmla="*/ 663668 h 2354282"/>
              <a:gd name="connsiteX6" fmla="*/ 3671102 w 12379789"/>
              <a:gd name="connsiteY6" fmla="*/ 706162 h 2354282"/>
              <a:gd name="connsiteX7" fmla="*/ 4550538 w 12379789"/>
              <a:gd name="connsiteY7" fmla="*/ 689168 h 2354282"/>
              <a:gd name="connsiteX8" fmla="*/ 5180256 w 12379789"/>
              <a:gd name="connsiteY8" fmla="*/ 697674 h 2354282"/>
              <a:gd name="connsiteX9" fmla="*/ 6016266 w 12379789"/>
              <a:gd name="connsiteY9" fmla="*/ 697674 h 2354282"/>
              <a:gd name="connsiteX10" fmla="*/ 7080279 w 12379789"/>
              <a:gd name="connsiteY10" fmla="*/ 723174 h 2354282"/>
              <a:gd name="connsiteX11" fmla="*/ 7829434 w 12379789"/>
              <a:gd name="connsiteY11" fmla="*/ 714668 h 2354282"/>
              <a:gd name="connsiteX12" fmla="*/ 8361429 w 12379789"/>
              <a:gd name="connsiteY12" fmla="*/ 706162 h 2354282"/>
              <a:gd name="connsiteX13" fmla="*/ 8982446 w 12379789"/>
              <a:gd name="connsiteY13" fmla="*/ 1108910 h 2354282"/>
              <a:gd name="connsiteX14" fmla="*/ 9552442 w 12379789"/>
              <a:gd name="connsiteY14" fmla="*/ 1935742 h 2354282"/>
              <a:gd name="connsiteX15" fmla="*/ 10483842 w 12379789"/>
              <a:gd name="connsiteY15" fmla="*/ 2354281 h 2354282"/>
              <a:gd name="connsiteX16" fmla="*/ 11529876 w 12379789"/>
              <a:gd name="connsiteY16" fmla="*/ 1935744 h 2354282"/>
              <a:gd name="connsiteX17" fmla="*/ 11820807 w 12379789"/>
              <a:gd name="connsiteY17" fmla="*/ 1290009 h 2354282"/>
              <a:gd name="connsiteX18" fmla="*/ 12131703 w 12379789"/>
              <a:gd name="connsiteY18" fmla="*/ 843902 h 2354282"/>
              <a:gd name="connsiteX19" fmla="*/ 12379789 w 12379789"/>
              <a:gd name="connsiteY19" fmla="*/ 543588 h 2354282"/>
              <a:gd name="connsiteX20" fmla="*/ 12379789 w 12379789"/>
              <a:gd name="connsiteY20" fmla="*/ 105206 h 2354282"/>
              <a:gd name="connsiteX21" fmla="*/ 11773473 w 12379789"/>
              <a:gd name="connsiteY21" fmla="*/ 279781 h 2354282"/>
              <a:gd name="connsiteX22" fmla="*/ 11393748 w 12379789"/>
              <a:gd name="connsiteY22" fmla="*/ 891666 h 2354282"/>
              <a:gd name="connsiteX23" fmla="*/ 10937003 w 12379789"/>
              <a:gd name="connsiteY23" fmla="*/ 1505827 h 2354282"/>
              <a:gd name="connsiteX24" fmla="*/ 10369208 w 12379789"/>
              <a:gd name="connsiteY24" fmla="*/ 1462610 h 2354282"/>
              <a:gd name="connsiteX25" fmla="*/ 9862311 w 12379789"/>
              <a:gd name="connsiteY25" fmla="*/ 903041 h 2354282"/>
              <a:gd name="connsiteX26" fmla="*/ 9387656 w 12379789"/>
              <a:gd name="connsiteY26" fmla="*/ 425360 h 2354282"/>
              <a:gd name="connsiteX27" fmla="*/ 8784857 w 12379789"/>
              <a:gd name="connsiteY27" fmla="*/ 890 h 2354282"/>
              <a:gd name="connsiteX28" fmla="*/ 8557475 w 12379789"/>
              <a:gd name="connsiteY28" fmla="*/ 304971 h 2354282"/>
              <a:gd name="connsiteX0" fmla="*/ 8557477 w 12379791"/>
              <a:gd name="connsiteY0" fmla="*/ 212886 h 2262197"/>
              <a:gd name="connsiteX1" fmla="*/ 414843 w 12379791"/>
              <a:gd name="connsiteY1" fmla="*/ 689526 h 2262197"/>
              <a:gd name="connsiteX2" fmla="*/ 1271644 w 12379791"/>
              <a:gd name="connsiteY2" fmla="*/ 597083 h 2262197"/>
              <a:gd name="connsiteX3" fmla="*/ 1966503 w 12379791"/>
              <a:gd name="connsiteY3" fmla="*/ 631071 h 2262197"/>
              <a:gd name="connsiteX4" fmla="*/ 2422513 w 12379791"/>
              <a:gd name="connsiteY4" fmla="*/ 571583 h 2262197"/>
              <a:gd name="connsiteX5" fmla="*/ 2900235 w 12379791"/>
              <a:gd name="connsiteY5" fmla="*/ 571583 h 2262197"/>
              <a:gd name="connsiteX6" fmla="*/ 3671104 w 12379791"/>
              <a:gd name="connsiteY6" fmla="*/ 614077 h 2262197"/>
              <a:gd name="connsiteX7" fmla="*/ 4550540 w 12379791"/>
              <a:gd name="connsiteY7" fmla="*/ 597083 h 2262197"/>
              <a:gd name="connsiteX8" fmla="*/ 5180258 w 12379791"/>
              <a:gd name="connsiteY8" fmla="*/ 605589 h 2262197"/>
              <a:gd name="connsiteX9" fmla="*/ 6016268 w 12379791"/>
              <a:gd name="connsiteY9" fmla="*/ 605589 h 2262197"/>
              <a:gd name="connsiteX10" fmla="*/ 7080281 w 12379791"/>
              <a:gd name="connsiteY10" fmla="*/ 631089 h 2262197"/>
              <a:gd name="connsiteX11" fmla="*/ 7829436 w 12379791"/>
              <a:gd name="connsiteY11" fmla="*/ 622583 h 2262197"/>
              <a:gd name="connsiteX12" fmla="*/ 8361431 w 12379791"/>
              <a:gd name="connsiteY12" fmla="*/ 614077 h 2262197"/>
              <a:gd name="connsiteX13" fmla="*/ 8982448 w 12379791"/>
              <a:gd name="connsiteY13" fmla="*/ 1016825 h 2262197"/>
              <a:gd name="connsiteX14" fmla="*/ 9552444 w 12379791"/>
              <a:gd name="connsiteY14" fmla="*/ 1843657 h 2262197"/>
              <a:gd name="connsiteX15" fmla="*/ 10483844 w 12379791"/>
              <a:gd name="connsiteY15" fmla="*/ 2262196 h 2262197"/>
              <a:gd name="connsiteX16" fmla="*/ 11529878 w 12379791"/>
              <a:gd name="connsiteY16" fmla="*/ 1843659 h 2262197"/>
              <a:gd name="connsiteX17" fmla="*/ 11820809 w 12379791"/>
              <a:gd name="connsiteY17" fmla="*/ 1197924 h 2262197"/>
              <a:gd name="connsiteX18" fmla="*/ 12131705 w 12379791"/>
              <a:gd name="connsiteY18" fmla="*/ 751817 h 2262197"/>
              <a:gd name="connsiteX19" fmla="*/ 12379791 w 12379791"/>
              <a:gd name="connsiteY19" fmla="*/ 451503 h 2262197"/>
              <a:gd name="connsiteX20" fmla="*/ 12379791 w 12379791"/>
              <a:gd name="connsiteY20" fmla="*/ 13121 h 2262197"/>
              <a:gd name="connsiteX21" fmla="*/ 11773475 w 12379791"/>
              <a:gd name="connsiteY21" fmla="*/ 187696 h 2262197"/>
              <a:gd name="connsiteX22" fmla="*/ 11393750 w 12379791"/>
              <a:gd name="connsiteY22" fmla="*/ 799581 h 2262197"/>
              <a:gd name="connsiteX23" fmla="*/ 10937005 w 12379791"/>
              <a:gd name="connsiteY23" fmla="*/ 1413742 h 2262197"/>
              <a:gd name="connsiteX24" fmla="*/ 10369210 w 12379791"/>
              <a:gd name="connsiteY24" fmla="*/ 1370525 h 2262197"/>
              <a:gd name="connsiteX25" fmla="*/ 9862313 w 12379791"/>
              <a:gd name="connsiteY25" fmla="*/ 810956 h 2262197"/>
              <a:gd name="connsiteX26" fmla="*/ 9387658 w 12379791"/>
              <a:gd name="connsiteY26" fmla="*/ 333275 h 2262197"/>
              <a:gd name="connsiteX27" fmla="*/ 8614705 w 12379791"/>
              <a:gd name="connsiteY27" fmla="*/ 45280 h 2262197"/>
              <a:gd name="connsiteX28" fmla="*/ 8557477 w 12379791"/>
              <a:gd name="connsiteY28" fmla="*/ 212886 h 2262197"/>
              <a:gd name="connsiteX0" fmla="*/ 8557477 w 12379791"/>
              <a:gd name="connsiteY0" fmla="*/ 220165 h 2269476"/>
              <a:gd name="connsiteX1" fmla="*/ 414843 w 12379791"/>
              <a:gd name="connsiteY1" fmla="*/ 696805 h 2269476"/>
              <a:gd name="connsiteX2" fmla="*/ 1271644 w 12379791"/>
              <a:gd name="connsiteY2" fmla="*/ 604362 h 2269476"/>
              <a:gd name="connsiteX3" fmla="*/ 1966503 w 12379791"/>
              <a:gd name="connsiteY3" fmla="*/ 638350 h 2269476"/>
              <a:gd name="connsiteX4" fmla="*/ 2422513 w 12379791"/>
              <a:gd name="connsiteY4" fmla="*/ 578862 h 2269476"/>
              <a:gd name="connsiteX5" fmla="*/ 2900235 w 12379791"/>
              <a:gd name="connsiteY5" fmla="*/ 578862 h 2269476"/>
              <a:gd name="connsiteX6" fmla="*/ 3671104 w 12379791"/>
              <a:gd name="connsiteY6" fmla="*/ 621356 h 2269476"/>
              <a:gd name="connsiteX7" fmla="*/ 4550540 w 12379791"/>
              <a:gd name="connsiteY7" fmla="*/ 604362 h 2269476"/>
              <a:gd name="connsiteX8" fmla="*/ 5180258 w 12379791"/>
              <a:gd name="connsiteY8" fmla="*/ 612868 h 2269476"/>
              <a:gd name="connsiteX9" fmla="*/ 6016268 w 12379791"/>
              <a:gd name="connsiteY9" fmla="*/ 612868 h 2269476"/>
              <a:gd name="connsiteX10" fmla="*/ 7080281 w 12379791"/>
              <a:gd name="connsiteY10" fmla="*/ 638368 h 2269476"/>
              <a:gd name="connsiteX11" fmla="*/ 7829436 w 12379791"/>
              <a:gd name="connsiteY11" fmla="*/ 629862 h 2269476"/>
              <a:gd name="connsiteX12" fmla="*/ 8361431 w 12379791"/>
              <a:gd name="connsiteY12" fmla="*/ 621356 h 2269476"/>
              <a:gd name="connsiteX13" fmla="*/ 8982448 w 12379791"/>
              <a:gd name="connsiteY13" fmla="*/ 1024104 h 2269476"/>
              <a:gd name="connsiteX14" fmla="*/ 9552444 w 12379791"/>
              <a:gd name="connsiteY14" fmla="*/ 1850936 h 2269476"/>
              <a:gd name="connsiteX15" fmla="*/ 10483844 w 12379791"/>
              <a:gd name="connsiteY15" fmla="*/ 2269475 h 2269476"/>
              <a:gd name="connsiteX16" fmla="*/ 11529878 w 12379791"/>
              <a:gd name="connsiteY16" fmla="*/ 1850938 h 2269476"/>
              <a:gd name="connsiteX17" fmla="*/ 11820809 w 12379791"/>
              <a:gd name="connsiteY17" fmla="*/ 1205203 h 2269476"/>
              <a:gd name="connsiteX18" fmla="*/ 12131705 w 12379791"/>
              <a:gd name="connsiteY18" fmla="*/ 759096 h 2269476"/>
              <a:gd name="connsiteX19" fmla="*/ 12379791 w 12379791"/>
              <a:gd name="connsiteY19" fmla="*/ 458782 h 2269476"/>
              <a:gd name="connsiteX20" fmla="*/ 12379791 w 12379791"/>
              <a:gd name="connsiteY20" fmla="*/ 20400 h 2269476"/>
              <a:gd name="connsiteX21" fmla="*/ 11773475 w 12379791"/>
              <a:gd name="connsiteY21" fmla="*/ 194975 h 2269476"/>
              <a:gd name="connsiteX22" fmla="*/ 11393750 w 12379791"/>
              <a:gd name="connsiteY22" fmla="*/ 806860 h 2269476"/>
              <a:gd name="connsiteX23" fmla="*/ 10937005 w 12379791"/>
              <a:gd name="connsiteY23" fmla="*/ 1421021 h 2269476"/>
              <a:gd name="connsiteX24" fmla="*/ 10369210 w 12379791"/>
              <a:gd name="connsiteY24" fmla="*/ 1377804 h 2269476"/>
              <a:gd name="connsiteX25" fmla="*/ 9862313 w 12379791"/>
              <a:gd name="connsiteY25" fmla="*/ 818235 h 2269476"/>
              <a:gd name="connsiteX26" fmla="*/ 9387658 w 12379791"/>
              <a:gd name="connsiteY26" fmla="*/ 340554 h 2269476"/>
              <a:gd name="connsiteX27" fmla="*/ 8614705 w 12379791"/>
              <a:gd name="connsiteY27" fmla="*/ 52559 h 2269476"/>
              <a:gd name="connsiteX28" fmla="*/ 8557477 w 12379791"/>
              <a:gd name="connsiteY28" fmla="*/ 220165 h 2269476"/>
              <a:gd name="connsiteX0" fmla="*/ 8557477 w 12379791"/>
              <a:gd name="connsiteY0" fmla="*/ 220165 h 2269476"/>
              <a:gd name="connsiteX1" fmla="*/ 414843 w 12379791"/>
              <a:gd name="connsiteY1" fmla="*/ 696805 h 2269476"/>
              <a:gd name="connsiteX2" fmla="*/ 1271644 w 12379791"/>
              <a:gd name="connsiteY2" fmla="*/ 604362 h 2269476"/>
              <a:gd name="connsiteX3" fmla="*/ 1966503 w 12379791"/>
              <a:gd name="connsiteY3" fmla="*/ 638350 h 2269476"/>
              <a:gd name="connsiteX4" fmla="*/ 2422513 w 12379791"/>
              <a:gd name="connsiteY4" fmla="*/ 578862 h 2269476"/>
              <a:gd name="connsiteX5" fmla="*/ 2900235 w 12379791"/>
              <a:gd name="connsiteY5" fmla="*/ 578862 h 2269476"/>
              <a:gd name="connsiteX6" fmla="*/ 3671104 w 12379791"/>
              <a:gd name="connsiteY6" fmla="*/ 621356 h 2269476"/>
              <a:gd name="connsiteX7" fmla="*/ 4550540 w 12379791"/>
              <a:gd name="connsiteY7" fmla="*/ 604362 h 2269476"/>
              <a:gd name="connsiteX8" fmla="*/ 5180258 w 12379791"/>
              <a:gd name="connsiteY8" fmla="*/ 612868 h 2269476"/>
              <a:gd name="connsiteX9" fmla="*/ 6016268 w 12379791"/>
              <a:gd name="connsiteY9" fmla="*/ 612868 h 2269476"/>
              <a:gd name="connsiteX10" fmla="*/ 7080281 w 12379791"/>
              <a:gd name="connsiteY10" fmla="*/ 638368 h 2269476"/>
              <a:gd name="connsiteX11" fmla="*/ 7829436 w 12379791"/>
              <a:gd name="connsiteY11" fmla="*/ 629862 h 2269476"/>
              <a:gd name="connsiteX12" fmla="*/ 8361431 w 12379791"/>
              <a:gd name="connsiteY12" fmla="*/ 621356 h 2269476"/>
              <a:gd name="connsiteX13" fmla="*/ 8982448 w 12379791"/>
              <a:gd name="connsiteY13" fmla="*/ 1024104 h 2269476"/>
              <a:gd name="connsiteX14" fmla="*/ 9552444 w 12379791"/>
              <a:gd name="connsiteY14" fmla="*/ 1850936 h 2269476"/>
              <a:gd name="connsiteX15" fmla="*/ 10483844 w 12379791"/>
              <a:gd name="connsiteY15" fmla="*/ 2269475 h 2269476"/>
              <a:gd name="connsiteX16" fmla="*/ 11529878 w 12379791"/>
              <a:gd name="connsiteY16" fmla="*/ 1850938 h 2269476"/>
              <a:gd name="connsiteX17" fmla="*/ 11820809 w 12379791"/>
              <a:gd name="connsiteY17" fmla="*/ 1205203 h 2269476"/>
              <a:gd name="connsiteX18" fmla="*/ 12131705 w 12379791"/>
              <a:gd name="connsiteY18" fmla="*/ 759096 h 2269476"/>
              <a:gd name="connsiteX19" fmla="*/ 12379791 w 12379791"/>
              <a:gd name="connsiteY19" fmla="*/ 458782 h 2269476"/>
              <a:gd name="connsiteX20" fmla="*/ 12379791 w 12379791"/>
              <a:gd name="connsiteY20" fmla="*/ 20400 h 2269476"/>
              <a:gd name="connsiteX21" fmla="*/ 11773475 w 12379791"/>
              <a:gd name="connsiteY21" fmla="*/ 194975 h 2269476"/>
              <a:gd name="connsiteX22" fmla="*/ 11393750 w 12379791"/>
              <a:gd name="connsiteY22" fmla="*/ 806860 h 2269476"/>
              <a:gd name="connsiteX23" fmla="*/ 10937005 w 12379791"/>
              <a:gd name="connsiteY23" fmla="*/ 1421021 h 2269476"/>
              <a:gd name="connsiteX24" fmla="*/ 10369210 w 12379791"/>
              <a:gd name="connsiteY24" fmla="*/ 1377804 h 2269476"/>
              <a:gd name="connsiteX25" fmla="*/ 9862313 w 12379791"/>
              <a:gd name="connsiteY25" fmla="*/ 818235 h 2269476"/>
              <a:gd name="connsiteX26" fmla="*/ 9387658 w 12379791"/>
              <a:gd name="connsiteY26" fmla="*/ 340554 h 2269476"/>
              <a:gd name="connsiteX27" fmla="*/ 8614705 w 12379791"/>
              <a:gd name="connsiteY27" fmla="*/ 52559 h 2269476"/>
              <a:gd name="connsiteX28" fmla="*/ 8557477 w 12379791"/>
              <a:gd name="connsiteY28" fmla="*/ 220165 h 2269476"/>
              <a:gd name="connsiteX0" fmla="*/ 8557477 w 12379791"/>
              <a:gd name="connsiteY0" fmla="*/ 212886 h 2262197"/>
              <a:gd name="connsiteX1" fmla="*/ 414843 w 12379791"/>
              <a:gd name="connsiteY1" fmla="*/ 689526 h 2262197"/>
              <a:gd name="connsiteX2" fmla="*/ 1271644 w 12379791"/>
              <a:gd name="connsiteY2" fmla="*/ 597083 h 2262197"/>
              <a:gd name="connsiteX3" fmla="*/ 1966503 w 12379791"/>
              <a:gd name="connsiteY3" fmla="*/ 631071 h 2262197"/>
              <a:gd name="connsiteX4" fmla="*/ 2422513 w 12379791"/>
              <a:gd name="connsiteY4" fmla="*/ 571583 h 2262197"/>
              <a:gd name="connsiteX5" fmla="*/ 2900235 w 12379791"/>
              <a:gd name="connsiteY5" fmla="*/ 571583 h 2262197"/>
              <a:gd name="connsiteX6" fmla="*/ 3671104 w 12379791"/>
              <a:gd name="connsiteY6" fmla="*/ 614077 h 2262197"/>
              <a:gd name="connsiteX7" fmla="*/ 4550540 w 12379791"/>
              <a:gd name="connsiteY7" fmla="*/ 597083 h 2262197"/>
              <a:gd name="connsiteX8" fmla="*/ 5180258 w 12379791"/>
              <a:gd name="connsiteY8" fmla="*/ 605589 h 2262197"/>
              <a:gd name="connsiteX9" fmla="*/ 6016268 w 12379791"/>
              <a:gd name="connsiteY9" fmla="*/ 605589 h 2262197"/>
              <a:gd name="connsiteX10" fmla="*/ 7080281 w 12379791"/>
              <a:gd name="connsiteY10" fmla="*/ 631089 h 2262197"/>
              <a:gd name="connsiteX11" fmla="*/ 7829436 w 12379791"/>
              <a:gd name="connsiteY11" fmla="*/ 622583 h 2262197"/>
              <a:gd name="connsiteX12" fmla="*/ 8361431 w 12379791"/>
              <a:gd name="connsiteY12" fmla="*/ 614077 h 2262197"/>
              <a:gd name="connsiteX13" fmla="*/ 8982448 w 12379791"/>
              <a:gd name="connsiteY13" fmla="*/ 1016825 h 2262197"/>
              <a:gd name="connsiteX14" fmla="*/ 9552444 w 12379791"/>
              <a:gd name="connsiteY14" fmla="*/ 1843657 h 2262197"/>
              <a:gd name="connsiteX15" fmla="*/ 10483844 w 12379791"/>
              <a:gd name="connsiteY15" fmla="*/ 2262196 h 2262197"/>
              <a:gd name="connsiteX16" fmla="*/ 11529878 w 12379791"/>
              <a:gd name="connsiteY16" fmla="*/ 1843659 h 2262197"/>
              <a:gd name="connsiteX17" fmla="*/ 11820809 w 12379791"/>
              <a:gd name="connsiteY17" fmla="*/ 1197924 h 2262197"/>
              <a:gd name="connsiteX18" fmla="*/ 12131705 w 12379791"/>
              <a:gd name="connsiteY18" fmla="*/ 751817 h 2262197"/>
              <a:gd name="connsiteX19" fmla="*/ 12379791 w 12379791"/>
              <a:gd name="connsiteY19" fmla="*/ 451503 h 2262197"/>
              <a:gd name="connsiteX20" fmla="*/ 12379791 w 12379791"/>
              <a:gd name="connsiteY20" fmla="*/ 13121 h 2262197"/>
              <a:gd name="connsiteX21" fmla="*/ 11773475 w 12379791"/>
              <a:gd name="connsiteY21" fmla="*/ 187696 h 2262197"/>
              <a:gd name="connsiteX22" fmla="*/ 11393750 w 12379791"/>
              <a:gd name="connsiteY22" fmla="*/ 799581 h 2262197"/>
              <a:gd name="connsiteX23" fmla="*/ 10937005 w 12379791"/>
              <a:gd name="connsiteY23" fmla="*/ 1413742 h 2262197"/>
              <a:gd name="connsiteX24" fmla="*/ 10369210 w 12379791"/>
              <a:gd name="connsiteY24" fmla="*/ 1370525 h 2262197"/>
              <a:gd name="connsiteX25" fmla="*/ 9862313 w 12379791"/>
              <a:gd name="connsiteY25" fmla="*/ 810956 h 2262197"/>
              <a:gd name="connsiteX26" fmla="*/ 9387658 w 12379791"/>
              <a:gd name="connsiteY26" fmla="*/ 333275 h 2262197"/>
              <a:gd name="connsiteX27" fmla="*/ 8557477 w 12379791"/>
              <a:gd name="connsiteY27" fmla="*/ 212886 h 2262197"/>
              <a:gd name="connsiteX0" fmla="*/ 8557477 w 12379791"/>
              <a:gd name="connsiteY0" fmla="*/ 212886 h 2262197"/>
              <a:gd name="connsiteX1" fmla="*/ 414843 w 12379791"/>
              <a:gd name="connsiteY1" fmla="*/ 689526 h 2262197"/>
              <a:gd name="connsiteX2" fmla="*/ 1271644 w 12379791"/>
              <a:gd name="connsiteY2" fmla="*/ 597083 h 2262197"/>
              <a:gd name="connsiteX3" fmla="*/ 1966503 w 12379791"/>
              <a:gd name="connsiteY3" fmla="*/ 631071 h 2262197"/>
              <a:gd name="connsiteX4" fmla="*/ 2422513 w 12379791"/>
              <a:gd name="connsiteY4" fmla="*/ 571583 h 2262197"/>
              <a:gd name="connsiteX5" fmla="*/ 2900235 w 12379791"/>
              <a:gd name="connsiteY5" fmla="*/ 571583 h 2262197"/>
              <a:gd name="connsiteX6" fmla="*/ 3671104 w 12379791"/>
              <a:gd name="connsiteY6" fmla="*/ 614077 h 2262197"/>
              <a:gd name="connsiteX7" fmla="*/ 4550540 w 12379791"/>
              <a:gd name="connsiteY7" fmla="*/ 597083 h 2262197"/>
              <a:gd name="connsiteX8" fmla="*/ 5180258 w 12379791"/>
              <a:gd name="connsiteY8" fmla="*/ 605589 h 2262197"/>
              <a:gd name="connsiteX9" fmla="*/ 6016268 w 12379791"/>
              <a:gd name="connsiteY9" fmla="*/ 605589 h 2262197"/>
              <a:gd name="connsiteX10" fmla="*/ 7080281 w 12379791"/>
              <a:gd name="connsiteY10" fmla="*/ 631089 h 2262197"/>
              <a:gd name="connsiteX11" fmla="*/ 7829436 w 12379791"/>
              <a:gd name="connsiteY11" fmla="*/ 622583 h 2262197"/>
              <a:gd name="connsiteX12" fmla="*/ 8361431 w 12379791"/>
              <a:gd name="connsiteY12" fmla="*/ 614077 h 2262197"/>
              <a:gd name="connsiteX13" fmla="*/ 8982448 w 12379791"/>
              <a:gd name="connsiteY13" fmla="*/ 1016825 h 2262197"/>
              <a:gd name="connsiteX14" fmla="*/ 9552444 w 12379791"/>
              <a:gd name="connsiteY14" fmla="*/ 1843657 h 2262197"/>
              <a:gd name="connsiteX15" fmla="*/ 10483844 w 12379791"/>
              <a:gd name="connsiteY15" fmla="*/ 2262196 h 2262197"/>
              <a:gd name="connsiteX16" fmla="*/ 11529878 w 12379791"/>
              <a:gd name="connsiteY16" fmla="*/ 1843659 h 2262197"/>
              <a:gd name="connsiteX17" fmla="*/ 11820809 w 12379791"/>
              <a:gd name="connsiteY17" fmla="*/ 1197924 h 2262197"/>
              <a:gd name="connsiteX18" fmla="*/ 12131705 w 12379791"/>
              <a:gd name="connsiteY18" fmla="*/ 751817 h 2262197"/>
              <a:gd name="connsiteX19" fmla="*/ 12379791 w 12379791"/>
              <a:gd name="connsiteY19" fmla="*/ 451503 h 2262197"/>
              <a:gd name="connsiteX20" fmla="*/ 12379791 w 12379791"/>
              <a:gd name="connsiteY20" fmla="*/ 13121 h 2262197"/>
              <a:gd name="connsiteX21" fmla="*/ 11773475 w 12379791"/>
              <a:gd name="connsiteY21" fmla="*/ 187696 h 2262197"/>
              <a:gd name="connsiteX22" fmla="*/ 11393750 w 12379791"/>
              <a:gd name="connsiteY22" fmla="*/ 799581 h 2262197"/>
              <a:gd name="connsiteX23" fmla="*/ 10937005 w 12379791"/>
              <a:gd name="connsiteY23" fmla="*/ 1413742 h 2262197"/>
              <a:gd name="connsiteX24" fmla="*/ 10369210 w 12379791"/>
              <a:gd name="connsiteY24" fmla="*/ 1370525 h 2262197"/>
              <a:gd name="connsiteX25" fmla="*/ 9862313 w 12379791"/>
              <a:gd name="connsiteY25" fmla="*/ 810956 h 2262197"/>
              <a:gd name="connsiteX26" fmla="*/ 9450348 w 12379791"/>
              <a:gd name="connsiteY26" fmla="*/ 299156 h 2262197"/>
              <a:gd name="connsiteX27" fmla="*/ 8557477 w 12379791"/>
              <a:gd name="connsiteY27" fmla="*/ 212886 h 2262197"/>
              <a:gd name="connsiteX0" fmla="*/ 8557477 w 12379791"/>
              <a:gd name="connsiteY0" fmla="*/ 212886 h 2262197"/>
              <a:gd name="connsiteX1" fmla="*/ 414843 w 12379791"/>
              <a:gd name="connsiteY1" fmla="*/ 689526 h 2262197"/>
              <a:gd name="connsiteX2" fmla="*/ 1271644 w 12379791"/>
              <a:gd name="connsiteY2" fmla="*/ 597083 h 2262197"/>
              <a:gd name="connsiteX3" fmla="*/ 1966503 w 12379791"/>
              <a:gd name="connsiteY3" fmla="*/ 631071 h 2262197"/>
              <a:gd name="connsiteX4" fmla="*/ 2422513 w 12379791"/>
              <a:gd name="connsiteY4" fmla="*/ 571583 h 2262197"/>
              <a:gd name="connsiteX5" fmla="*/ 2900235 w 12379791"/>
              <a:gd name="connsiteY5" fmla="*/ 571583 h 2262197"/>
              <a:gd name="connsiteX6" fmla="*/ 3671104 w 12379791"/>
              <a:gd name="connsiteY6" fmla="*/ 614077 h 2262197"/>
              <a:gd name="connsiteX7" fmla="*/ 4550540 w 12379791"/>
              <a:gd name="connsiteY7" fmla="*/ 597083 h 2262197"/>
              <a:gd name="connsiteX8" fmla="*/ 5180258 w 12379791"/>
              <a:gd name="connsiteY8" fmla="*/ 605589 h 2262197"/>
              <a:gd name="connsiteX9" fmla="*/ 6016268 w 12379791"/>
              <a:gd name="connsiteY9" fmla="*/ 605589 h 2262197"/>
              <a:gd name="connsiteX10" fmla="*/ 7080281 w 12379791"/>
              <a:gd name="connsiteY10" fmla="*/ 631089 h 2262197"/>
              <a:gd name="connsiteX11" fmla="*/ 7829436 w 12379791"/>
              <a:gd name="connsiteY11" fmla="*/ 622583 h 2262197"/>
              <a:gd name="connsiteX12" fmla="*/ 8361431 w 12379791"/>
              <a:gd name="connsiteY12" fmla="*/ 614077 h 2262197"/>
              <a:gd name="connsiteX13" fmla="*/ 8982448 w 12379791"/>
              <a:gd name="connsiteY13" fmla="*/ 1016825 h 2262197"/>
              <a:gd name="connsiteX14" fmla="*/ 9552444 w 12379791"/>
              <a:gd name="connsiteY14" fmla="*/ 1843657 h 2262197"/>
              <a:gd name="connsiteX15" fmla="*/ 10483844 w 12379791"/>
              <a:gd name="connsiteY15" fmla="*/ 2262196 h 2262197"/>
              <a:gd name="connsiteX16" fmla="*/ 11529878 w 12379791"/>
              <a:gd name="connsiteY16" fmla="*/ 1843659 h 2262197"/>
              <a:gd name="connsiteX17" fmla="*/ 11820809 w 12379791"/>
              <a:gd name="connsiteY17" fmla="*/ 1197924 h 2262197"/>
              <a:gd name="connsiteX18" fmla="*/ 12131705 w 12379791"/>
              <a:gd name="connsiteY18" fmla="*/ 751817 h 2262197"/>
              <a:gd name="connsiteX19" fmla="*/ 12379791 w 12379791"/>
              <a:gd name="connsiteY19" fmla="*/ 451503 h 2262197"/>
              <a:gd name="connsiteX20" fmla="*/ 12379791 w 12379791"/>
              <a:gd name="connsiteY20" fmla="*/ 13121 h 2262197"/>
              <a:gd name="connsiteX21" fmla="*/ 11773475 w 12379791"/>
              <a:gd name="connsiteY21" fmla="*/ 187696 h 2262197"/>
              <a:gd name="connsiteX22" fmla="*/ 11393750 w 12379791"/>
              <a:gd name="connsiteY22" fmla="*/ 799581 h 2262197"/>
              <a:gd name="connsiteX23" fmla="*/ 10937005 w 12379791"/>
              <a:gd name="connsiteY23" fmla="*/ 1413742 h 2262197"/>
              <a:gd name="connsiteX24" fmla="*/ 10369210 w 12379791"/>
              <a:gd name="connsiteY24" fmla="*/ 1370525 h 2262197"/>
              <a:gd name="connsiteX25" fmla="*/ 9862313 w 12379791"/>
              <a:gd name="connsiteY25" fmla="*/ 810956 h 2262197"/>
              <a:gd name="connsiteX26" fmla="*/ 9450348 w 12379791"/>
              <a:gd name="connsiteY26" fmla="*/ 299156 h 2262197"/>
              <a:gd name="connsiteX27" fmla="*/ 8557477 w 12379791"/>
              <a:gd name="connsiteY27" fmla="*/ 212886 h 2262197"/>
              <a:gd name="connsiteX0" fmla="*/ 8557477 w 12379791"/>
              <a:gd name="connsiteY0" fmla="*/ 212886 h 2262197"/>
              <a:gd name="connsiteX1" fmla="*/ 414843 w 12379791"/>
              <a:gd name="connsiteY1" fmla="*/ 689526 h 2262197"/>
              <a:gd name="connsiteX2" fmla="*/ 1271644 w 12379791"/>
              <a:gd name="connsiteY2" fmla="*/ 597083 h 2262197"/>
              <a:gd name="connsiteX3" fmla="*/ 1966503 w 12379791"/>
              <a:gd name="connsiteY3" fmla="*/ 631071 h 2262197"/>
              <a:gd name="connsiteX4" fmla="*/ 2422513 w 12379791"/>
              <a:gd name="connsiteY4" fmla="*/ 571583 h 2262197"/>
              <a:gd name="connsiteX5" fmla="*/ 2900235 w 12379791"/>
              <a:gd name="connsiteY5" fmla="*/ 571583 h 2262197"/>
              <a:gd name="connsiteX6" fmla="*/ 4550540 w 12379791"/>
              <a:gd name="connsiteY6" fmla="*/ 597083 h 2262197"/>
              <a:gd name="connsiteX7" fmla="*/ 5180258 w 12379791"/>
              <a:gd name="connsiteY7" fmla="*/ 605589 h 2262197"/>
              <a:gd name="connsiteX8" fmla="*/ 6016268 w 12379791"/>
              <a:gd name="connsiteY8" fmla="*/ 605589 h 2262197"/>
              <a:gd name="connsiteX9" fmla="*/ 7080281 w 12379791"/>
              <a:gd name="connsiteY9" fmla="*/ 631089 h 2262197"/>
              <a:gd name="connsiteX10" fmla="*/ 7829436 w 12379791"/>
              <a:gd name="connsiteY10" fmla="*/ 622583 h 2262197"/>
              <a:gd name="connsiteX11" fmla="*/ 8361431 w 12379791"/>
              <a:gd name="connsiteY11" fmla="*/ 614077 h 2262197"/>
              <a:gd name="connsiteX12" fmla="*/ 8982448 w 12379791"/>
              <a:gd name="connsiteY12" fmla="*/ 1016825 h 2262197"/>
              <a:gd name="connsiteX13" fmla="*/ 9552444 w 12379791"/>
              <a:gd name="connsiteY13" fmla="*/ 1843657 h 2262197"/>
              <a:gd name="connsiteX14" fmla="*/ 10483844 w 12379791"/>
              <a:gd name="connsiteY14" fmla="*/ 2262196 h 2262197"/>
              <a:gd name="connsiteX15" fmla="*/ 11529878 w 12379791"/>
              <a:gd name="connsiteY15" fmla="*/ 1843659 h 2262197"/>
              <a:gd name="connsiteX16" fmla="*/ 11820809 w 12379791"/>
              <a:gd name="connsiteY16" fmla="*/ 1197924 h 2262197"/>
              <a:gd name="connsiteX17" fmla="*/ 12131705 w 12379791"/>
              <a:gd name="connsiteY17" fmla="*/ 751817 h 2262197"/>
              <a:gd name="connsiteX18" fmla="*/ 12379791 w 12379791"/>
              <a:gd name="connsiteY18" fmla="*/ 451503 h 2262197"/>
              <a:gd name="connsiteX19" fmla="*/ 12379791 w 12379791"/>
              <a:gd name="connsiteY19" fmla="*/ 13121 h 2262197"/>
              <a:gd name="connsiteX20" fmla="*/ 11773475 w 12379791"/>
              <a:gd name="connsiteY20" fmla="*/ 187696 h 2262197"/>
              <a:gd name="connsiteX21" fmla="*/ 11393750 w 12379791"/>
              <a:gd name="connsiteY21" fmla="*/ 799581 h 2262197"/>
              <a:gd name="connsiteX22" fmla="*/ 10937005 w 12379791"/>
              <a:gd name="connsiteY22" fmla="*/ 1413742 h 2262197"/>
              <a:gd name="connsiteX23" fmla="*/ 10369210 w 12379791"/>
              <a:gd name="connsiteY23" fmla="*/ 1370525 h 2262197"/>
              <a:gd name="connsiteX24" fmla="*/ 9862313 w 12379791"/>
              <a:gd name="connsiteY24" fmla="*/ 810956 h 2262197"/>
              <a:gd name="connsiteX25" fmla="*/ 9450348 w 12379791"/>
              <a:gd name="connsiteY25" fmla="*/ 299156 h 2262197"/>
              <a:gd name="connsiteX26" fmla="*/ 8557477 w 12379791"/>
              <a:gd name="connsiteY26" fmla="*/ 212886 h 2262197"/>
              <a:gd name="connsiteX0" fmla="*/ 8557477 w 12379791"/>
              <a:gd name="connsiteY0" fmla="*/ 212886 h 2262197"/>
              <a:gd name="connsiteX1" fmla="*/ 414843 w 12379791"/>
              <a:gd name="connsiteY1" fmla="*/ 689526 h 2262197"/>
              <a:gd name="connsiteX2" fmla="*/ 1271644 w 12379791"/>
              <a:gd name="connsiteY2" fmla="*/ 597083 h 2262197"/>
              <a:gd name="connsiteX3" fmla="*/ 1966503 w 12379791"/>
              <a:gd name="connsiteY3" fmla="*/ 631071 h 2262197"/>
              <a:gd name="connsiteX4" fmla="*/ 2422513 w 12379791"/>
              <a:gd name="connsiteY4" fmla="*/ 571583 h 2262197"/>
              <a:gd name="connsiteX5" fmla="*/ 2900235 w 12379791"/>
              <a:gd name="connsiteY5" fmla="*/ 571583 h 2262197"/>
              <a:gd name="connsiteX6" fmla="*/ 5180258 w 12379791"/>
              <a:gd name="connsiteY6" fmla="*/ 605589 h 2262197"/>
              <a:gd name="connsiteX7" fmla="*/ 6016268 w 12379791"/>
              <a:gd name="connsiteY7" fmla="*/ 605589 h 2262197"/>
              <a:gd name="connsiteX8" fmla="*/ 7080281 w 12379791"/>
              <a:gd name="connsiteY8" fmla="*/ 631089 h 2262197"/>
              <a:gd name="connsiteX9" fmla="*/ 7829436 w 12379791"/>
              <a:gd name="connsiteY9" fmla="*/ 622583 h 2262197"/>
              <a:gd name="connsiteX10" fmla="*/ 8361431 w 12379791"/>
              <a:gd name="connsiteY10" fmla="*/ 614077 h 2262197"/>
              <a:gd name="connsiteX11" fmla="*/ 8982448 w 12379791"/>
              <a:gd name="connsiteY11" fmla="*/ 1016825 h 2262197"/>
              <a:gd name="connsiteX12" fmla="*/ 9552444 w 12379791"/>
              <a:gd name="connsiteY12" fmla="*/ 1843657 h 2262197"/>
              <a:gd name="connsiteX13" fmla="*/ 10483844 w 12379791"/>
              <a:gd name="connsiteY13" fmla="*/ 2262196 h 2262197"/>
              <a:gd name="connsiteX14" fmla="*/ 11529878 w 12379791"/>
              <a:gd name="connsiteY14" fmla="*/ 1843659 h 2262197"/>
              <a:gd name="connsiteX15" fmla="*/ 11820809 w 12379791"/>
              <a:gd name="connsiteY15" fmla="*/ 1197924 h 2262197"/>
              <a:gd name="connsiteX16" fmla="*/ 12131705 w 12379791"/>
              <a:gd name="connsiteY16" fmla="*/ 751817 h 2262197"/>
              <a:gd name="connsiteX17" fmla="*/ 12379791 w 12379791"/>
              <a:gd name="connsiteY17" fmla="*/ 451503 h 2262197"/>
              <a:gd name="connsiteX18" fmla="*/ 12379791 w 12379791"/>
              <a:gd name="connsiteY18" fmla="*/ 13121 h 2262197"/>
              <a:gd name="connsiteX19" fmla="*/ 11773475 w 12379791"/>
              <a:gd name="connsiteY19" fmla="*/ 187696 h 2262197"/>
              <a:gd name="connsiteX20" fmla="*/ 11393750 w 12379791"/>
              <a:gd name="connsiteY20" fmla="*/ 799581 h 2262197"/>
              <a:gd name="connsiteX21" fmla="*/ 10937005 w 12379791"/>
              <a:gd name="connsiteY21" fmla="*/ 1413742 h 2262197"/>
              <a:gd name="connsiteX22" fmla="*/ 10369210 w 12379791"/>
              <a:gd name="connsiteY22" fmla="*/ 1370525 h 2262197"/>
              <a:gd name="connsiteX23" fmla="*/ 9862313 w 12379791"/>
              <a:gd name="connsiteY23" fmla="*/ 810956 h 2262197"/>
              <a:gd name="connsiteX24" fmla="*/ 9450348 w 12379791"/>
              <a:gd name="connsiteY24" fmla="*/ 299156 h 2262197"/>
              <a:gd name="connsiteX25" fmla="*/ 8557477 w 12379791"/>
              <a:gd name="connsiteY25" fmla="*/ 212886 h 2262197"/>
              <a:gd name="connsiteX0" fmla="*/ 8557477 w 12379791"/>
              <a:gd name="connsiteY0" fmla="*/ 212886 h 2262197"/>
              <a:gd name="connsiteX1" fmla="*/ 414843 w 12379791"/>
              <a:gd name="connsiteY1" fmla="*/ 689526 h 2262197"/>
              <a:gd name="connsiteX2" fmla="*/ 1271644 w 12379791"/>
              <a:gd name="connsiteY2" fmla="*/ 597083 h 2262197"/>
              <a:gd name="connsiteX3" fmla="*/ 1966503 w 12379791"/>
              <a:gd name="connsiteY3" fmla="*/ 631071 h 2262197"/>
              <a:gd name="connsiteX4" fmla="*/ 2422513 w 12379791"/>
              <a:gd name="connsiteY4" fmla="*/ 571583 h 2262197"/>
              <a:gd name="connsiteX5" fmla="*/ 2900235 w 12379791"/>
              <a:gd name="connsiteY5" fmla="*/ 571583 h 2262197"/>
              <a:gd name="connsiteX6" fmla="*/ 6016268 w 12379791"/>
              <a:gd name="connsiteY6" fmla="*/ 605589 h 2262197"/>
              <a:gd name="connsiteX7" fmla="*/ 7080281 w 12379791"/>
              <a:gd name="connsiteY7" fmla="*/ 631089 h 2262197"/>
              <a:gd name="connsiteX8" fmla="*/ 7829436 w 12379791"/>
              <a:gd name="connsiteY8" fmla="*/ 622583 h 2262197"/>
              <a:gd name="connsiteX9" fmla="*/ 8361431 w 12379791"/>
              <a:gd name="connsiteY9" fmla="*/ 614077 h 2262197"/>
              <a:gd name="connsiteX10" fmla="*/ 8982448 w 12379791"/>
              <a:gd name="connsiteY10" fmla="*/ 1016825 h 2262197"/>
              <a:gd name="connsiteX11" fmla="*/ 9552444 w 12379791"/>
              <a:gd name="connsiteY11" fmla="*/ 1843657 h 2262197"/>
              <a:gd name="connsiteX12" fmla="*/ 10483844 w 12379791"/>
              <a:gd name="connsiteY12" fmla="*/ 2262196 h 2262197"/>
              <a:gd name="connsiteX13" fmla="*/ 11529878 w 12379791"/>
              <a:gd name="connsiteY13" fmla="*/ 1843659 h 2262197"/>
              <a:gd name="connsiteX14" fmla="*/ 11820809 w 12379791"/>
              <a:gd name="connsiteY14" fmla="*/ 1197924 h 2262197"/>
              <a:gd name="connsiteX15" fmla="*/ 12131705 w 12379791"/>
              <a:gd name="connsiteY15" fmla="*/ 751817 h 2262197"/>
              <a:gd name="connsiteX16" fmla="*/ 12379791 w 12379791"/>
              <a:gd name="connsiteY16" fmla="*/ 451503 h 2262197"/>
              <a:gd name="connsiteX17" fmla="*/ 12379791 w 12379791"/>
              <a:gd name="connsiteY17" fmla="*/ 13121 h 2262197"/>
              <a:gd name="connsiteX18" fmla="*/ 11773475 w 12379791"/>
              <a:gd name="connsiteY18" fmla="*/ 187696 h 2262197"/>
              <a:gd name="connsiteX19" fmla="*/ 11393750 w 12379791"/>
              <a:gd name="connsiteY19" fmla="*/ 799581 h 2262197"/>
              <a:gd name="connsiteX20" fmla="*/ 10937005 w 12379791"/>
              <a:gd name="connsiteY20" fmla="*/ 1413742 h 2262197"/>
              <a:gd name="connsiteX21" fmla="*/ 10369210 w 12379791"/>
              <a:gd name="connsiteY21" fmla="*/ 1370525 h 2262197"/>
              <a:gd name="connsiteX22" fmla="*/ 9862313 w 12379791"/>
              <a:gd name="connsiteY22" fmla="*/ 810956 h 2262197"/>
              <a:gd name="connsiteX23" fmla="*/ 9450348 w 12379791"/>
              <a:gd name="connsiteY23" fmla="*/ 299156 h 2262197"/>
              <a:gd name="connsiteX24" fmla="*/ 8557477 w 12379791"/>
              <a:gd name="connsiteY24" fmla="*/ 212886 h 2262197"/>
              <a:gd name="connsiteX0" fmla="*/ 8557477 w 12379791"/>
              <a:gd name="connsiteY0" fmla="*/ 212886 h 2262197"/>
              <a:gd name="connsiteX1" fmla="*/ 414843 w 12379791"/>
              <a:gd name="connsiteY1" fmla="*/ 689526 h 2262197"/>
              <a:gd name="connsiteX2" fmla="*/ 1271644 w 12379791"/>
              <a:gd name="connsiteY2" fmla="*/ 597083 h 2262197"/>
              <a:gd name="connsiteX3" fmla="*/ 1966503 w 12379791"/>
              <a:gd name="connsiteY3" fmla="*/ 631071 h 2262197"/>
              <a:gd name="connsiteX4" fmla="*/ 2422513 w 12379791"/>
              <a:gd name="connsiteY4" fmla="*/ 571583 h 2262197"/>
              <a:gd name="connsiteX5" fmla="*/ 2900235 w 12379791"/>
              <a:gd name="connsiteY5" fmla="*/ 571583 h 2262197"/>
              <a:gd name="connsiteX6" fmla="*/ 7080281 w 12379791"/>
              <a:gd name="connsiteY6" fmla="*/ 631089 h 2262197"/>
              <a:gd name="connsiteX7" fmla="*/ 7829436 w 12379791"/>
              <a:gd name="connsiteY7" fmla="*/ 622583 h 2262197"/>
              <a:gd name="connsiteX8" fmla="*/ 8361431 w 12379791"/>
              <a:gd name="connsiteY8" fmla="*/ 614077 h 2262197"/>
              <a:gd name="connsiteX9" fmla="*/ 8982448 w 12379791"/>
              <a:gd name="connsiteY9" fmla="*/ 1016825 h 2262197"/>
              <a:gd name="connsiteX10" fmla="*/ 9552444 w 12379791"/>
              <a:gd name="connsiteY10" fmla="*/ 1843657 h 2262197"/>
              <a:gd name="connsiteX11" fmla="*/ 10483844 w 12379791"/>
              <a:gd name="connsiteY11" fmla="*/ 2262196 h 2262197"/>
              <a:gd name="connsiteX12" fmla="*/ 11529878 w 12379791"/>
              <a:gd name="connsiteY12" fmla="*/ 1843659 h 2262197"/>
              <a:gd name="connsiteX13" fmla="*/ 11820809 w 12379791"/>
              <a:gd name="connsiteY13" fmla="*/ 1197924 h 2262197"/>
              <a:gd name="connsiteX14" fmla="*/ 12131705 w 12379791"/>
              <a:gd name="connsiteY14" fmla="*/ 751817 h 2262197"/>
              <a:gd name="connsiteX15" fmla="*/ 12379791 w 12379791"/>
              <a:gd name="connsiteY15" fmla="*/ 451503 h 2262197"/>
              <a:gd name="connsiteX16" fmla="*/ 12379791 w 12379791"/>
              <a:gd name="connsiteY16" fmla="*/ 13121 h 2262197"/>
              <a:gd name="connsiteX17" fmla="*/ 11773475 w 12379791"/>
              <a:gd name="connsiteY17" fmla="*/ 187696 h 2262197"/>
              <a:gd name="connsiteX18" fmla="*/ 11393750 w 12379791"/>
              <a:gd name="connsiteY18" fmla="*/ 799581 h 2262197"/>
              <a:gd name="connsiteX19" fmla="*/ 10937005 w 12379791"/>
              <a:gd name="connsiteY19" fmla="*/ 1413742 h 2262197"/>
              <a:gd name="connsiteX20" fmla="*/ 10369210 w 12379791"/>
              <a:gd name="connsiteY20" fmla="*/ 1370525 h 2262197"/>
              <a:gd name="connsiteX21" fmla="*/ 9862313 w 12379791"/>
              <a:gd name="connsiteY21" fmla="*/ 810956 h 2262197"/>
              <a:gd name="connsiteX22" fmla="*/ 9450348 w 12379791"/>
              <a:gd name="connsiteY22" fmla="*/ 299156 h 2262197"/>
              <a:gd name="connsiteX23" fmla="*/ 8557477 w 12379791"/>
              <a:gd name="connsiteY23" fmla="*/ 212886 h 2262197"/>
              <a:gd name="connsiteX0" fmla="*/ 8557477 w 12379791"/>
              <a:gd name="connsiteY0" fmla="*/ 212886 h 2262197"/>
              <a:gd name="connsiteX1" fmla="*/ 414843 w 12379791"/>
              <a:gd name="connsiteY1" fmla="*/ 689526 h 2262197"/>
              <a:gd name="connsiteX2" fmla="*/ 1271644 w 12379791"/>
              <a:gd name="connsiteY2" fmla="*/ 597083 h 2262197"/>
              <a:gd name="connsiteX3" fmla="*/ 1966503 w 12379791"/>
              <a:gd name="connsiteY3" fmla="*/ 631071 h 2262197"/>
              <a:gd name="connsiteX4" fmla="*/ 2422513 w 12379791"/>
              <a:gd name="connsiteY4" fmla="*/ 571583 h 2262197"/>
              <a:gd name="connsiteX5" fmla="*/ 2900235 w 12379791"/>
              <a:gd name="connsiteY5" fmla="*/ 571583 h 2262197"/>
              <a:gd name="connsiteX6" fmla="*/ 7829436 w 12379791"/>
              <a:gd name="connsiteY6" fmla="*/ 622583 h 2262197"/>
              <a:gd name="connsiteX7" fmla="*/ 8361431 w 12379791"/>
              <a:gd name="connsiteY7" fmla="*/ 614077 h 2262197"/>
              <a:gd name="connsiteX8" fmla="*/ 8982448 w 12379791"/>
              <a:gd name="connsiteY8" fmla="*/ 1016825 h 2262197"/>
              <a:gd name="connsiteX9" fmla="*/ 9552444 w 12379791"/>
              <a:gd name="connsiteY9" fmla="*/ 1843657 h 2262197"/>
              <a:gd name="connsiteX10" fmla="*/ 10483844 w 12379791"/>
              <a:gd name="connsiteY10" fmla="*/ 2262196 h 2262197"/>
              <a:gd name="connsiteX11" fmla="*/ 11529878 w 12379791"/>
              <a:gd name="connsiteY11" fmla="*/ 1843659 h 2262197"/>
              <a:gd name="connsiteX12" fmla="*/ 11820809 w 12379791"/>
              <a:gd name="connsiteY12" fmla="*/ 1197924 h 2262197"/>
              <a:gd name="connsiteX13" fmla="*/ 12131705 w 12379791"/>
              <a:gd name="connsiteY13" fmla="*/ 751817 h 2262197"/>
              <a:gd name="connsiteX14" fmla="*/ 12379791 w 12379791"/>
              <a:gd name="connsiteY14" fmla="*/ 451503 h 2262197"/>
              <a:gd name="connsiteX15" fmla="*/ 12379791 w 12379791"/>
              <a:gd name="connsiteY15" fmla="*/ 13121 h 2262197"/>
              <a:gd name="connsiteX16" fmla="*/ 11773475 w 12379791"/>
              <a:gd name="connsiteY16" fmla="*/ 187696 h 2262197"/>
              <a:gd name="connsiteX17" fmla="*/ 11393750 w 12379791"/>
              <a:gd name="connsiteY17" fmla="*/ 799581 h 2262197"/>
              <a:gd name="connsiteX18" fmla="*/ 10937005 w 12379791"/>
              <a:gd name="connsiteY18" fmla="*/ 1413742 h 2262197"/>
              <a:gd name="connsiteX19" fmla="*/ 10369210 w 12379791"/>
              <a:gd name="connsiteY19" fmla="*/ 1370525 h 2262197"/>
              <a:gd name="connsiteX20" fmla="*/ 9862313 w 12379791"/>
              <a:gd name="connsiteY20" fmla="*/ 810956 h 2262197"/>
              <a:gd name="connsiteX21" fmla="*/ 9450348 w 12379791"/>
              <a:gd name="connsiteY21" fmla="*/ 299156 h 2262197"/>
              <a:gd name="connsiteX22" fmla="*/ 8557477 w 12379791"/>
              <a:gd name="connsiteY22" fmla="*/ 212886 h 2262197"/>
              <a:gd name="connsiteX0" fmla="*/ 8557477 w 12379791"/>
              <a:gd name="connsiteY0" fmla="*/ 212886 h 2262197"/>
              <a:gd name="connsiteX1" fmla="*/ 414843 w 12379791"/>
              <a:gd name="connsiteY1" fmla="*/ 689526 h 2262197"/>
              <a:gd name="connsiteX2" fmla="*/ 1271644 w 12379791"/>
              <a:gd name="connsiteY2" fmla="*/ 597083 h 2262197"/>
              <a:gd name="connsiteX3" fmla="*/ 1966503 w 12379791"/>
              <a:gd name="connsiteY3" fmla="*/ 631071 h 2262197"/>
              <a:gd name="connsiteX4" fmla="*/ 2422513 w 12379791"/>
              <a:gd name="connsiteY4" fmla="*/ 571583 h 2262197"/>
              <a:gd name="connsiteX5" fmla="*/ 2900235 w 12379791"/>
              <a:gd name="connsiteY5" fmla="*/ 571583 h 2262197"/>
              <a:gd name="connsiteX6" fmla="*/ 8361431 w 12379791"/>
              <a:gd name="connsiteY6" fmla="*/ 614077 h 2262197"/>
              <a:gd name="connsiteX7" fmla="*/ 8982448 w 12379791"/>
              <a:gd name="connsiteY7" fmla="*/ 1016825 h 2262197"/>
              <a:gd name="connsiteX8" fmla="*/ 9552444 w 12379791"/>
              <a:gd name="connsiteY8" fmla="*/ 1843657 h 2262197"/>
              <a:gd name="connsiteX9" fmla="*/ 10483844 w 12379791"/>
              <a:gd name="connsiteY9" fmla="*/ 2262196 h 2262197"/>
              <a:gd name="connsiteX10" fmla="*/ 11529878 w 12379791"/>
              <a:gd name="connsiteY10" fmla="*/ 1843659 h 2262197"/>
              <a:gd name="connsiteX11" fmla="*/ 11820809 w 12379791"/>
              <a:gd name="connsiteY11" fmla="*/ 1197924 h 2262197"/>
              <a:gd name="connsiteX12" fmla="*/ 12131705 w 12379791"/>
              <a:gd name="connsiteY12" fmla="*/ 751817 h 2262197"/>
              <a:gd name="connsiteX13" fmla="*/ 12379791 w 12379791"/>
              <a:gd name="connsiteY13" fmla="*/ 451503 h 2262197"/>
              <a:gd name="connsiteX14" fmla="*/ 12379791 w 12379791"/>
              <a:gd name="connsiteY14" fmla="*/ 13121 h 2262197"/>
              <a:gd name="connsiteX15" fmla="*/ 11773475 w 12379791"/>
              <a:gd name="connsiteY15" fmla="*/ 187696 h 2262197"/>
              <a:gd name="connsiteX16" fmla="*/ 11393750 w 12379791"/>
              <a:gd name="connsiteY16" fmla="*/ 799581 h 2262197"/>
              <a:gd name="connsiteX17" fmla="*/ 10937005 w 12379791"/>
              <a:gd name="connsiteY17" fmla="*/ 1413742 h 2262197"/>
              <a:gd name="connsiteX18" fmla="*/ 10369210 w 12379791"/>
              <a:gd name="connsiteY18" fmla="*/ 1370525 h 2262197"/>
              <a:gd name="connsiteX19" fmla="*/ 9862313 w 12379791"/>
              <a:gd name="connsiteY19" fmla="*/ 810956 h 2262197"/>
              <a:gd name="connsiteX20" fmla="*/ 9450348 w 12379791"/>
              <a:gd name="connsiteY20" fmla="*/ 299156 h 2262197"/>
              <a:gd name="connsiteX21" fmla="*/ 8557477 w 12379791"/>
              <a:gd name="connsiteY21" fmla="*/ 212886 h 2262197"/>
              <a:gd name="connsiteX0" fmla="*/ 8557477 w 12379791"/>
              <a:gd name="connsiteY0" fmla="*/ 212886 h 2262197"/>
              <a:gd name="connsiteX1" fmla="*/ 414843 w 12379791"/>
              <a:gd name="connsiteY1" fmla="*/ 689526 h 2262197"/>
              <a:gd name="connsiteX2" fmla="*/ 1271644 w 12379791"/>
              <a:gd name="connsiteY2" fmla="*/ 597083 h 2262197"/>
              <a:gd name="connsiteX3" fmla="*/ 1966503 w 12379791"/>
              <a:gd name="connsiteY3" fmla="*/ 631071 h 2262197"/>
              <a:gd name="connsiteX4" fmla="*/ 2422513 w 12379791"/>
              <a:gd name="connsiteY4" fmla="*/ 571583 h 2262197"/>
              <a:gd name="connsiteX5" fmla="*/ 2900235 w 12379791"/>
              <a:gd name="connsiteY5" fmla="*/ 571583 h 2262197"/>
              <a:gd name="connsiteX6" fmla="*/ 8370387 w 12379791"/>
              <a:gd name="connsiteY6" fmla="*/ 545838 h 2262197"/>
              <a:gd name="connsiteX7" fmla="*/ 8982448 w 12379791"/>
              <a:gd name="connsiteY7" fmla="*/ 1016825 h 2262197"/>
              <a:gd name="connsiteX8" fmla="*/ 9552444 w 12379791"/>
              <a:gd name="connsiteY8" fmla="*/ 1843657 h 2262197"/>
              <a:gd name="connsiteX9" fmla="*/ 10483844 w 12379791"/>
              <a:gd name="connsiteY9" fmla="*/ 2262196 h 2262197"/>
              <a:gd name="connsiteX10" fmla="*/ 11529878 w 12379791"/>
              <a:gd name="connsiteY10" fmla="*/ 1843659 h 2262197"/>
              <a:gd name="connsiteX11" fmla="*/ 11820809 w 12379791"/>
              <a:gd name="connsiteY11" fmla="*/ 1197924 h 2262197"/>
              <a:gd name="connsiteX12" fmla="*/ 12131705 w 12379791"/>
              <a:gd name="connsiteY12" fmla="*/ 751817 h 2262197"/>
              <a:gd name="connsiteX13" fmla="*/ 12379791 w 12379791"/>
              <a:gd name="connsiteY13" fmla="*/ 451503 h 2262197"/>
              <a:gd name="connsiteX14" fmla="*/ 12379791 w 12379791"/>
              <a:gd name="connsiteY14" fmla="*/ 13121 h 2262197"/>
              <a:gd name="connsiteX15" fmla="*/ 11773475 w 12379791"/>
              <a:gd name="connsiteY15" fmla="*/ 187696 h 2262197"/>
              <a:gd name="connsiteX16" fmla="*/ 11393750 w 12379791"/>
              <a:gd name="connsiteY16" fmla="*/ 799581 h 2262197"/>
              <a:gd name="connsiteX17" fmla="*/ 10937005 w 12379791"/>
              <a:gd name="connsiteY17" fmla="*/ 1413742 h 2262197"/>
              <a:gd name="connsiteX18" fmla="*/ 10369210 w 12379791"/>
              <a:gd name="connsiteY18" fmla="*/ 1370525 h 2262197"/>
              <a:gd name="connsiteX19" fmla="*/ 9862313 w 12379791"/>
              <a:gd name="connsiteY19" fmla="*/ 810956 h 2262197"/>
              <a:gd name="connsiteX20" fmla="*/ 9450348 w 12379791"/>
              <a:gd name="connsiteY20" fmla="*/ 299156 h 2262197"/>
              <a:gd name="connsiteX21" fmla="*/ 8557477 w 12379791"/>
              <a:gd name="connsiteY21" fmla="*/ 212886 h 2262197"/>
              <a:gd name="connsiteX0" fmla="*/ 8557477 w 12379791"/>
              <a:gd name="connsiteY0" fmla="*/ 212886 h 2262197"/>
              <a:gd name="connsiteX1" fmla="*/ 414843 w 12379791"/>
              <a:gd name="connsiteY1" fmla="*/ 689526 h 2262197"/>
              <a:gd name="connsiteX2" fmla="*/ 1271644 w 12379791"/>
              <a:gd name="connsiteY2" fmla="*/ 597083 h 2262197"/>
              <a:gd name="connsiteX3" fmla="*/ 1966503 w 12379791"/>
              <a:gd name="connsiteY3" fmla="*/ 631071 h 2262197"/>
              <a:gd name="connsiteX4" fmla="*/ 2422513 w 12379791"/>
              <a:gd name="connsiteY4" fmla="*/ 571583 h 2262197"/>
              <a:gd name="connsiteX5" fmla="*/ 2900235 w 12379791"/>
              <a:gd name="connsiteY5" fmla="*/ 571583 h 2262197"/>
              <a:gd name="connsiteX6" fmla="*/ 8982448 w 12379791"/>
              <a:gd name="connsiteY6" fmla="*/ 1016825 h 2262197"/>
              <a:gd name="connsiteX7" fmla="*/ 9552444 w 12379791"/>
              <a:gd name="connsiteY7" fmla="*/ 1843657 h 2262197"/>
              <a:gd name="connsiteX8" fmla="*/ 10483844 w 12379791"/>
              <a:gd name="connsiteY8" fmla="*/ 2262196 h 2262197"/>
              <a:gd name="connsiteX9" fmla="*/ 11529878 w 12379791"/>
              <a:gd name="connsiteY9" fmla="*/ 1843659 h 2262197"/>
              <a:gd name="connsiteX10" fmla="*/ 11820809 w 12379791"/>
              <a:gd name="connsiteY10" fmla="*/ 1197924 h 2262197"/>
              <a:gd name="connsiteX11" fmla="*/ 12131705 w 12379791"/>
              <a:gd name="connsiteY11" fmla="*/ 751817 h 2262197"/>
              <a:gd name="connsiteX12" fmla="*/ 12379791 w 12379791"/>
              <a:gd name="connsiteY12" fmla="*/ 451503 h 2262197"/>
              <a:gd name="connsiteX13" fmla="*/ 12379791 w 12379791"/>
              <a:gd name="connsiteY13" fmla="*/ 13121 h 2262197"/>
              <a:gd name="connsiteX14" fmla="*/ 11773475 w 12379791"/>
              <a:gd name="connsiteY14" fmla="*/ 187696 h 2262197"/>
              <a:gd name="connsiteX15" fmla="*/ 11393750 w 12379791"/>
              <a:gd name="connsiteY15" fmla="*/ 799581 h 2262197"/>
              <a:gd name="connsiteX16" fmla="*/ 10937005 w 12379791"/>
              <a:gd name="connsiteY16" fmla="*/ 1413742 h 2262197"/>
              <a:gd name="connsiteX17" fmla="*/ 10369210 w 12379791"/>
              <a:gd name="connsiteY17" fmla="*/ 1370525 h 2262197"/>
              <a:gd name="connsiteX18" fmla="*/ 9862313 w 12379791"/>
              <a:gd name="connsiteY18" fmla="*/ 810956 h 2262197"/>
              <a:gd name="connsiteX19" fmla="*/ 9450348 w 12379791"/>
              <a:gd name="connsiteY19" fmla="*/ 299156 h 2262197"/>
              <a:gd name="connsiteX20" fmla="*/ 8557477 w 12379791"/>
              <a:gd name="connsiteY20" fmla="*/ 212886 h 2262197"/>
              <a:gd name="connsiteX0" fmla="*/ 8557477 w 12379791"/>
              <a:gd name="connsiteY0" fmla="*/ 212886 h 2262197"/>
              <a:gd name="connsiteX1" fmla="*/ 414843 w 12379791"/>
              <a:gd name="connsiteY1" fmla="*/ 689526 h 2262197"/>
              <a:gd name="connsiteX2" fmla="*/ 1271644 w 12379791"/>
              <a:gd name="connsiteY2" fmla="*/ 597083 h 2262197"/>
              <a:gd name="connsiteX3" fmla="*/ 1966503 w 12379791"/>
              <a:gd name="connsiteY3" fmla="*/ 631071 h 2262197"/>
              <a:gd name="connsiteX4" fmla="*/ 2422513 w 12379791"/>
              <a:gd name="connsiteY4" fmla="*/ 571583 h 2262197"/>
              <a:gd name="connsiteX5" fmla="*/ 8622972 w 12379791"/>
              <a:gd name="connsiteY5" fmla="*/ 537465 h 2262197"/>
              <a:gd name="connsiteX6" fmla="*/ 8982448 w 12379791"/>
              <a:gd name="connsiteY6" fmla="*/ 1016825 h 2262197"/>
              <a:gd name="connsiteX7" fmla="*/ 9552444 w 12379791"/>
              <a:gd name="connsiteY7" fmla="*/ 1843657 h 2262197"/>
              <a:gd name="connsiteX8" fmla="*/ 10483844 w 12379791"/>
              <a:gd name="connsiteY8" fmla="*/ 2262196 h 2262197"/>
              <a:gd name="connsiteX9" fmla="*/ 11529878 w 12379791"/>
              <a:gd name="connsiteY9" fmla="*/ 1843659 h 2262197"/>
              <a:gd name="connsiteX10" fmla="*/ 11820809 w 12379791"/>
              <a:gd name="connsiteY10" fmla="*/ 1197924 h 2262197"/>
              <a:gd name="connsiteX11" fmla="*/ 12131705 w 12379791"/>
              <a:gd name="connsiteY11" fmla="*/ 751817 h 2262197"/>
              <a:gd name="connsiteX12" fmla="*/ 12379791 w 12379791"/>
              <a:gd name="connsiteY12" fmla="*/ 451503 h 2262197"/>
              <a:gd name="connsiteX13" fmla="*/ 12379791 w 12379791"/>
              <a:gd name="connsiteY13" fmla="*/ 13121 h 2262197"/>
              <a:gd name="connsiteX14" fmla="*/ 11773475 w 12379791"/>
              <a:gd name="connsiteY14" fmla="*/ 187696 h 2262197"/>
              <a:gd name="connsiteX15" fmla="*/ 11393750 w 12379791"/>
              <a:gd name="connsiteY15" fmla="*/ 799581 h 2262197"/>
              <a:gd name="connsiteX16" fmla="*/ 10937005 w 12379791"/>
              <a:gd name="connsiteY16" fmla="*/ 1413742 h 2262197"/>
              <a:gd name="connsiteX17" fmla="*/ 10369210 w 12379791"/>
              <a:gd name="connsiteY17" fmla="*/ 1370525 h 2262197"/>
              <a:gd name="connsiteX18" fmla="*/ 9862313 w 12379791"/>
              <a:gd name="connsiteY18" fmla="*/ 810956 h 2262197"/>
              <a:gd name="connsiteX19" fmla="*/ 9450348 w 12379791"/>
              <a:gd name="connsiteY19" fmla="*/ 299156 h 2262197"/>
              <a:gd name="connsiteX20" fmla="*/ 8557477 w 12379791"/>
              <a:gd name="connsiteY20" fmla="*/ 212886 h 2262197"/>
              <a:gd name="connsiteX0" fmla="*/ 8568147 w 12390461"/>
              <a:gd name="connsiteY0" fmla="*/ 212886 h 2262197"/>
              <a:gd name="connsiteX1" fmla="*/ 425513 w 12390461"/>
              <a:gd name="connsiteY1" fmla="*/ 689526 h 2262197"/>
              <a:gd name="connsiteX2" fmla="*/ 1282314 w 12390461"/>
              <a:gd name="connsiteY2" fmla="*/ 597083 h 2262197"/>
              <a:gd name="connsiteX3" fmla="*/ 2433183 w 12390461"/>
              <a:gd name="connsiteY3" fmla="*/ 571583 h 2262197"/>
              <a:gd name="connsiteX4" fmla="*/ 8633642 w 12390461"/>
              <a:gd name="connsiteY4" fmla="*/ 537465 h 2262197"/>
              <a:gd name="connsiteX5" fmla="*/ 8993118 w 12390461"/>
              <a:gd name="connsiteY5" fmla="*/ 1016825 h 2262197"/>
              <a:gd name="connsiteX6" fmla="*/ 9563114 w 12390461"/>
              <a:gd name="connsiteY6" fmla="*/ 1843657 h 2262197"/>
              <a:gd name="connsiteX7" fmla="*/ 10494514 w 12390461"/>
              <a:gd name="connsiteY7" fmla="*/ 2262196 h 2262197"/>
              <a:gd name="connsiteX8" fmla="*/ 11540548 w 12390461"/>
              <a:gd name="connsiteY8" fmla="*/ 1843659 h 2262197"/>
              <a:gd name="connsiteX9" fmla="*/ 11831479 w 12390461"/>
              <a:gd name="connsiteY9" fmla="*/ 1197924 h 2262197"/>
              <a:gd name="connsiteX10" fmla="*/ 12142375 w 12390461"/>
              <a:gd name="connsiteY10" fmla="*/ 751817 h 2262197"/>
              <a:gd name="connsiteX11" fmla="*/ 12390461 w 12390461"/>
              <a:gd name="connsiteY11" fmla="*/ 451503 h 2262197"/>
              <a:gd name="connsiteX12" fmla="*/ 12390461 w 12390461"/>
              <a:gd name="connsiteY12" fmla="*/ 13121 h 2262197"/>
              <a:gd name="connsiteX13" fmla="*/ 11784145 w 12390461"/>
              <a:gd name="connsiteY13" fmla="*/ 187696 h 2262197"/>
              <a:gd name="connsiteX14" fmla="*/ 11404420 w 12390461"/>
              <a:gd name="connsiteY14" fmla="*/ 799581 h 2262197"/>
              <a:gd name="connsiteX15" fmla="*/ 10947675 w 12390461"/>
              <a:gd name="connsiteY15" fmla="*/ 1413742 h 2262197"/>
              <a:gd name="connsiteX16" fmla="*/ 10379880 w 12390461"/>
              <a:gd name="connsiteY16" fmla="*/ 1370525 h 2262197"/>
              <a:gd name="connsiteX17" fmla="*/ 9872983 w 12390461"/>
              <a:gd name="connsiteY17" fmla="*/ 810956 h 2262197"/>
              <a:gd name="connsiteX18" fmla="*/ 9461018 w 12390461"/>
              <a:gd name="connsiteY18" fmla="*/ 299156 h 2262197"/>
              <a:gd name="connsiteX19" fmla="*/ 8568147 w 12390461"/>
              <a:gd name="connsiteY19" fmla="*/ 212886 h 2262197"/>
              <a:gd name="connsiteX0" fmla="*/ 8767043 w 12589357"/>
              <a:gd name="connsiteY0" fmla="*/ 212886 h 2262197"/>
              <a:gd name="connsiteX1" fmla="*/ 624409 w 12589357"/>
              <a:gd name="connsiteY1" fmla="*/ 689526 h 2262197"/>
              <a:gd name="connsiteX2" fmla="*/ 1481210 w 12589357"/>
              <a:gd name="connsiteY2" fmla="*/ 597083 h 2262197"/>
              <a:gd name="connsiteX3" fmla="*/ 8832538 w 12589357"/>
              <a:gd name="connsiteY3" fmla="*/ 537465 h 2262197"/>
              <a:gd name="connsiteX4" fmla="*/ 9192014 w 12589357"/>
              <a:gd name="connsiteY4" fmla="*/ 1016825 h 2262197"/>
              <a:gd name="connsiteX5" fmla="*/ 9762010 w 12589357"/>
              <a:gd name="connsiteY5" fmla="*/ 1843657 h 2262197"/>
              <a:gd name="connsiteX6" fmla="*/ 10693410 w 12589357"/>
              <a:gd name="connsiteY6" fmla="*/ 2262196 h 2262197"/>
              <a:gd name="connsiteX7" fmla="*/ 11739444 w 12589357"/>
              <a:gd name="connsiteY7" fmla="*/ 1843659 h 2262197"/>
              <a:gd name="connsiteX8" fmla="*/ 12030375 w 12589357"/>
              <a:gd name="connsiteY8" fmla="*/ 1197924 h 2262197"/>
              <a:gd name="connsiteX9" fmla="*/ 12341271 w 12589357"/>
              <a:gd name="connsiteY9" fmla="*/ 751817 h 2262197"/>
              <a:gd name="connsiteX10" fmla="*/ 12589357 w 12589357"/>
              <a:gd name="connsiteY10" fmla="*/ 451503 h 2262197"/>
              <a:gd name="connsiteX11" fmla="*/ 12589357 w 12589357"/>
              <a:gd name="connsiteY11" fmla="*/ 13121 h 2262197"/>
              <a:gd name="connsiteX12" fmla="*/ 11983041 w 12589357"/>
              <a:gd name="connsiteY12" fmla="*/ 187696 h 2262197"/>
              <a:gd name="connsiteX13" fmla="*/ 11603316 w 12589357"/>
              <a:gd name="connsiteY13" fmla="*/ 799581 h 2262197"/>
              <a:gd name="connsiteX14" fmla="*/ 11146571 w 12589357"/>
              <a:gd name="connsiteY14" fmla="*/ 1413742 h 2262197"/>
              <a:gd name="connsiteX15" fmla="*/ 10578776 w 12589357"/>
              <a:gd name="connsiteY15" fmla="*/ 1370525 h 2262197"/>
              <a:gd name="connsiteX16" fmla="*/ 10071879 w 12589357"/>
              <a:gd name="connsiteY16" fmla="*/ 810956 h 2262197"/>
              <a:gd name="connsiteX17" fmla="*/ 9659914 w 12589357"/>
              <a:gd name="connsiteY17" fmla="*/ 299156 h 2262197"/>
              <a:gd name="connsiteX18" fmla="*/ 8767043 w 12589357"/>
              <a:gd name="connsiteY18" fmla="*/ 212886 h 2262197"/>
              <a:gd name="connsiteX0" fmla="*/ 8142648 w 11964962"/>
              <a:gd name="connsiteY0" fmla="*/ 212886 h 2262197"/>
              <a:gd name="connsiteX1" fmla="*/ 14 w 11964962"/>
              <a:gd name="connsiteY1" fmla="*/ 689526 h 2262197"/>
              <a:gd name="connsiteX2" fmla="*/ 8208143 w 11964962"/>
              <a:gd name="connsiteY2" fmla="*/ 537465 h 2262197"/>
              <a:gd name="connsiteX3" fmla="*/ 8567619 w 11964962"/>
              <a:gd name="connsiteY3" fmla="*/ 1016825 h 2262197"/>
              <a:gd name="connsiteX4" fmla="*/ 9137615 w 11964962"/>
              <a:gd name="connsiteY4" fmla="*/ 1843657 h 2262197"/>
              <a:gd name="connsiteX5" fmla="*/ 10069015 w 11964962"/>
              <a:gd name="connsiteY5" fmla="*/ 2262196 h 2262197"/>
              <a:gd name="connsiteX6" fmla="*/ 11115049 w 11964962"/>
              <a:gd name="connsiteY6" fmla="*/ 1843659 h 2262197"/>
              <a:gd name="connsiteX7" fmla="*/ 11405980 w 11964962"/>
              <a:gd name="connsiteY7" fmla="*/ 1197924 h 2262197"/>
              <a:gd name="connsiteX8" fmla="*/ 11716876 w 11964962"/>
              <a:gd name="connsiteY8" fmla="*/ 751817 h 2262197"/>
              <a:gd name="connsiteX9" fmla="*/ 11964962 w 11964962"/>
              <a:gd name="connsiteY9" fmla="*/ 451503 h 2262197"/>
              <a:gd name="connsiteX10" fmla="*/ 11964962 w 11964962"/>
              <a:gd name="connsiteY10" fmla="*/ 13121 h 2262197"/>
              <a:gd name="connsiteX11" fmla="*/ 11358646 w 11964962"/>
              <a:gd name="connsiteY11" fmla="*/ 187696 h 2262197"/>
              <a:gd name="connsiteX12" fmla="*/ 10978921 w 11964962"/>
              <a:gd name="connsiteY12" fmla="*/ 799581 h 2262197"/>
              <a:gd name="connsiteX13" fmla="*/ 10522176 w 11964962"/>
              <a:gd name="connsiteY13" fmla="*/ 1413742 h 2262197"/>
              <a:gd name="connsiteX14" fmla="*/ 9954381 w 11964962"/>
              <a:gd name="connsiteY14" fmla="*/ 1370525 h 2262197"/>
              <a:gd name="connsiteX15" fmla="*/ 9447484 w 11964962"/>
              <a:gd name="connsiteY15" fmla="*/ 810956 h 2262197"/>
              <a:gd name="connsiteX16" fmla="*/ 9035519 w 11964962"/>
              <a:gd name="connsiteY16" fmla="*/ 299156 h 2262197"/>
              <a:gd name="connsiteX17" fmla="*/ 8142648 w 11964962"/>
              <a:gd name="connsiteY17" fmla="*/ 212886 h 2262197"/>
              <a:gd name="connsiteX0" fmla="*/ 60187 w 3882501"/>
              <a:gd name="connsiteY0" fmla="*/ 212886 h 2262197"/>
              <a:gd name="connsiteX1" fmla="*/ 125682 w 3882501"/>
              <a:gd name="connsiteY1" fmla="*/ 537465 h 2262197"/>
              <a:gd name="connsiteX2" fmla="*/ 485158 w 3882501"/>
              <a:gd name="connsiteY2" fmla="*/ 1016825 h 2262197"/>
              <a:gd name="connsiteX3" fmla="*/ 1055154 w 3882501"/>
              <a:gd name="connsiteY3" fmla="*/ 1843657 h 2262197"/>
              <a:gd name="connsiteX4" fmla="*/ 1986554 w 3882501"/>
              <a:gd name="connsiteY4" fmla="*/ 2262196 h 2262197"/>
              <a:gd name="connsiteX5" fmla="*/ 3032588 w 3882501"/>
              <a:gd name="connsiteY5" fmla="*/ 1843659 h 2262197"/>
              <a:gd name="connsiteX6" fmla="*/ 3323519 w 3882501"/>
              <a:gd name="connsiteY6" fmla="*/ 1197924 h 2262197"/>
              <a:gd name="connsiteX7" fmla="*/ 3634415 w 3882501"/>
              <a:gd name="connsiteY7" fmla="*/ 751817 h 2262197"/>
              <a:gd name="connsiteX8" fmla="*/ 3882501 w 3882501"/>
              <a:gd name="connsiteY8" fmla="*/ 451503 h 2262197"/>
              <a:gd name="connsiteX9" fmla="*/ 3882501 w 3882501"/>
              <a:gd name="connsiteY9" fmla="*/ 13121 h 2262197"/>
              <a:gd name="connsiteX10" fmla="*/ 3276185 w 3882501"/>
              <a:gd name="connsiteY10" fmla="*/ 187696 h 2262197"/>
              <a:gd name="connsiteX11" fmla="*/ 2896460 w 3882501"/>
              <a:gd name="connsiteY11" fmla="*/ 799581 h 2262197"/>
              <a:gd name="connsiteX12" fmla="*/ 2439715 w 3882501"/>
              <a:gd name="connsiteY12" fmla="*/ 1413742 h 2262197"/>
              <a:gd name="connsiteX13" fmla="*/ 1871920 w 3882501"/>
              <a:gd name="connsiteY13" fmla="*/ 1370525 h 2262197"/>
              <a:gd name="connsiteX14" fmla="*/ 1365023 w 3882501"/>
              <a:gd name="connsiteY14" fmla="*/ 810956 h 2262197"/>
              <a:gd name="connsiteX15" fmla="*/ 953058 w 3882501"/>
              <a:gd name="connsiteY15" fmla="*/ 299156 h 2262197"/>
              <a:gd name="connsiteX16" fmla="*/ 60187 w 3882501"/>
              <a:gd name="connsiteY16" fmla="*/ 212886 h 2262197"/>
              <a:gd name="connsiteX0" fmla="*/ 60187 w 3882501"/>
              <a:gd name="connsiteY0" fmla="*/ 212886 h 2262197"/>
              <a:gd name="connsiteX1" fmla="*/ 125682 w 3882501"/>
              <a:gd name="connsiteY1" fmla="*/ 537465 h 2262197"/>
              <a:gd name="connsiteX2" fmla="*/ 485158 w 3882501"/>
              <a:gd name="connsiteY2" fmla="*/ 1016825 h 2262197"/>
              <a:gd name="connsiteX3" fmla="*/ 1055154 w 3882501"/>
              <a:gd name="connsiteY3" fmla="*/ 1843657 h 2262197"/>
              <a:gd name="connsiteX4" fmla="*/ 1986554 w 3882501"/>
              <a:gd name="connsiteY4" fmla="*/ 2262196 h 2262197"/>
              <a:gd name="connsiteX5" fmla="*/ 3032588 w 3882501"/>
              <a:gd name="connsiteY5" fmla="*/ 1843659 h 2262197"/>
              <a:gd name="connsiteX6" fmla="*/ 3323519 w 3882501"/>
              <a:gd name="connsiteY6" fmla="*/ 1197924 h 2262197"/>
              <a:gd name="connsiteX7" fmla="*/ 3634415 w 3882501"/>
              <a:gd name="connsiteY7" fmla="*/ 751817 h 2262197"/>
              <a:gd name="connsiteX8" fmla="*/ 3882501 w 3882501"/>
              <a:gd name="connsiteY8" fmla="*/ 451503 h 2262197"/>
              <a:gd name="connsiteX9" fmla="*/ 3882501 w 3882501"/>
              <a:gd name="connsiteY9" fmla="*/ 13121 h 2262197"/>
              <a:gd name="connsiteX10" fmla="*/ 3276185 w 3882501"/>
              <a:gd name="connsiteY10" fmla="*/ 187696 h 2262197"/>
              <a:gd name="connsiteX11" fmla="*/ 2896460 w 3882501"/>
              <a:gd name="connsiteY11" fmla="*/ 799581 h 2262197"/>
              <a:gd name="connsiteX12" fmla="*/ 2439715 w 3882501"/>
              <a:gd name="connsiteY12" fmla="*/ 1413742 h 2262197"/>
              <a:gd name="connsiteX13" fmla="*/ 1871920 w 3882501"/>
              <a:gd name="connsiteY13" fmla="*/ 1370525 h 2262197"/>
              <a:gd name="connsiteX14" fmla="*/ 1579966 w 3882501"/>
              <a:gd name="connsiteY14" fmla="*/ 185419 h 2262197"/>
              <a:gd name="connsiteX15" fmla="*/ 953058 w 3882501"/>
              <a:gd name="connsiteY15" fmla="*/ 299156 h 2262197"/>
              <a:gd name="connsiteX16" fmla="*/ 60187 w 3882501"/>
              <a:gd name="connsiteY16" fmla="*/ 212886 h 2262197"/>
              <a:gd name="connsiteX0" fmla="*/ 62173 w 3884487"/>
              <a:gd name="connsiteY0" fmla="*/ 212886 h 2262197"/>
              <a:gd name="connsiteX1" fmla="*/ 127668 w 3884487"/>
              <a:gd name="connsiteY1" fmla="*/ 537465 h 2262197"/>
              <a:gd name="connsiteX2" fmla="*/ 487144 w 3884487"/>
              <a:gd name="connsiteY2" fmla="*/ 1016825 h 2262197"/>
              <a:gd name="connsiteX3" fmla="*/ 1057140 w 3884487"/>
              <a:gd name="connsiteY3" fmla="*/ 1843657 h 2262197"/>
              <a:gd name="connsiteX4" fmla="*/ 1988540 w 3884487"/>
              <a:gd name="connsiteY4" fmla="*/ 2262196 h 2262197"/>
              <a:gd name="connsiteX5" fmla="*/ 3034574 w 3884487"/>
              <a:gd name="connsiteY5" fmla="*/ 1843659 h 2262197"/>
              <a:gd name="connsiteX6" fmla="*/ 3325505 w 3884487"/>
              <a:gd name="connsiteY6" fmla="*/ 1197924 h 2262197"/>
              <a:gd name="connsiteX7" fmla="*/ 3636401 w 3884487"/>
              <a:gd name="connsiteY7" fmla="*/ 751817 h 2262197"/>
              <a:gd name="connsiteX8" fmla="*/ 3884487 w 3884487"/>
              <a:gd name="connsiteY8" fmla="*/ 451503 h 2262197"/>
              <a:gd name="connsiteX9" fmla="*/ 3884487 w 3884487"/>
              <a:gd name="connsiteY9" fmla="*/ 13121 h 2262197"/>
              <a:gd name="connsiteX10" fmla="*/ 3278171 w 3884487"/>
              <a:gd name="connsiteY10" fmla="*/ 187696 h 2262197"/>
              <a:gd name="connsiteX11" fmla="*/ 2898446 w 3884487"/>
              <a:gd name="connsiteY11" fmla="*/ 799581 h 2262197"/>
              <a:gd name="connsiteX12" fmla="*/ 2441701 w 3884487"/>
              <a:gd name="connsiteY12" fmla="*/ 1413742 h 2262197"/>
              <a:gd name="connsiteX13" fmla="*/ 1873906 w 3884487"/>
              <a:gd name="connsiteY13" fmla="*/ 1370525 h 2262197"/>
              <a:gd name="connsiteX14" fmla="*/ 1581952 w 3884487"/>
              <a:gd name="connsiteY14" fmla="*/ 185419 h 2262197"/>
              <a:gd name="connsiteX15" fmla="*/ 981914 w 3884487"/>
              <a:gd name="connsiteY15" fmla="*/ 94434 h 2262197"/>
              <a:gd name="connsiteX16" fmla="*/ 62173 w 3884487"/>
              <a:gd name="connsiteY16" fmla="*/ 212886 h 2262197"/>
              <a:gd name="connsiteX0" fmla="*/ 62175 w 3884485"/>
              <a:gd name="connsiteY0" fmla="*/ 30910 h 2262197"/>
              <a:gd name="connsiteX1" fmla="*/ 127666 w 3884485"/>
              <a:gd name="connsiteY1" fmla="*/ 537465 h 2262197"/>
              <a:gd name="connsiteX2" fmla="*/ 487142 w 3884485"/>
              <a:gd name="connsiteY2" fmla="*/ 1016825 h 2262197"/>
              <a:gd name="connsiteX3" fmla="*/ 1057138 w 3884485"/>
              <a:gd name="connsiteY3" fmla="*/ 1843657 h 2262197"/>
              <a:gd name="connsiteX4" fmla="*/ 1988538 w 3884485"/>
              <a:gd name="connsiteY4" fmla="*/ 2262196 h 2262197"/>
              <a:gd name="connsiteX5" fmla="*/ 3034572 w 3884485"/>
              <a:gd name="connsiteY5" fmla="*/ 1843659 h 2262197"/>
              <a:gd name="connsiteX6" fmla="*/ 3325503 w 3884485"/>
              <a:gd name="connsiteY6" fmla="*/ 1197924 h 2262197"/>
              <a:gd name="connsiteX7" fmla="*/ 3636399 w 3884485"/>
              <a:gd name="connsiteY7" fmla="*/ 751817 h 2262197"/>
              <a:gd name="connsiteX8" fmla="*/ 3884485 w 3884485"/>
              <a:gd name="connsiteY8" fmla="*/ 451503 h 2262197"/>
              <a:gd name="connsiteX9" fmla="*/ 3884485 w 3884485"/>
              <a:gd name="connsiteY9" fmla="*/ 13121 h 2262197"/>
              <a:gd name="connsiteX10" fmla="*/ 3278169 w 3884485"/>
              <a:gd name="connsiteY10" fmla="*/ 187696 h 2262197"/>
              <a:gd name="connsiteX11" fmla="*/ 2898444 w 3884485"/>
              <a:gd name="connsiteY11" fmla="*/ 799581 h 2262197"/>
              <a:gd name="connsiteX12" fmla="*/ 2441699 w 3884485"/>
              <a:gd name="connsiteY12" fmla="*/ 1413742 h 2262197"/>
              <a:gd name="connsiteX13" fmla="*/ 1873904 w 3884485"/>
              <a:gd name="connsiteY13" fmla="*/ 1370525 h 2262197"/>
              <a:gd name="connsiteX14" fmla="*/ 1581950 w 3884485"/>
              <a:gd name="connsiteY14" fmla="*/ 185419 h 2262197"/>
              <a:gd name="connsiteX15" fmla="*/ 981912 w 3884485"/>
              <a:gd name="connsiteY15" fmla="*/ 94434 h 2262197"/>
              <a:gd name="connsiteX16" fmla="*/ 62175 w 3884485"/>
              <a:gd name="connsiteY16" fmla="*/ 30910 h 2262197"/>
              <a:gd name="connsiteX0" fmla="*/ 61263 w 3883573"/>
              <a:gd name="connsiteY0" fmla="*/ 30910 h 2262197"/>
              <a:gd name="connsiteX1" fmla="*/ 126754 w 3883573"/>
              <a:gd name="connsiteY1" fmla="*/ 537465 h 2262197"/>
              <a:gd name="connsiteX2" fmla="*/ 459363 w 3883573"/>
              <a:gd name="connsiteY2" fmla="*/ 1062319 h 2262197"/>
              <a:gd name="connsiteX3" fmla="*/ 1056226 w 3883573"/>
              <a:gd name="connsiteY3" fmla="*/ 1843657 h 2262197"/>
              <a:gd name="connsiteX4" fmla="*/ 1987626 w 3883573"/>
              <a:gd name="connsiteY4" fmla="*/ 2262196 h 2262197"/>
              <a:gd name="connsiteX5" fmla="*/ 3033660 w 3883573"/>
              <a:gd name="connsiteY5" fmla="*/ 1843659 h 2262197"/>
              <a:gd name="connsiteX6" fmla="*/ 3324591 w 3883573"/>
              <a:gd name="connsiteY6" fmla="*/ 1197924 h 2262197"/>
              <a:gd name="connsiteX7" fmla="*/ 3635487 w 3883573"/>
              <a:gd name="connsiteY7" fmla="*/ 751817 h 2262197"/>
              <a:gd name="connsiteX8" fmla="*/ 3883573 w 3883573"/>
              <a:gd name="connsiteY8" fmla="*/ 451503 h 2262197"/>
              <a:gd name="connsiteX9" fmla="*/ 3883573 w 3883573"/>
              <a:gd name="connsiteY9" fmla="*/ 13121 h 2262197"/>
              <a:gd name="connsiteX10" fmla="*/ 3277257 w 3883573"/>
              <a:gd name="connsiteY10" fmla="*/ 187696 h 2262197"/>
              <a:gd name="connsiteX11" fmla="*/ 2897532 w 3883573"/>
              <a:gd name="connsiteY11" fmla="*/ 799581 h 2262197"/>
              <a:gd name="connsiteX12" fmla="*/ 2440787 w 3883573"/>
              <a:gd name="connsiteY12" fmla="*/ 1413742 h 2262197"/>
              <a:gd name="connsiteX13" fmla="*/ 1872992 w 3883573"/>
              <a:gd name="connsiteY13" fmla="*/ 1370525 h 2262197"/>
              <a:gd name="connsiteX14" fmla="*/ 1581038 w 3883573"/>
              <a:gd name="connsiteY14" fmla="*/ 185419 h 2262197"/>
              <a:gd name="connsiteX15" fmla="*/ 981000 w 3883573"/>
              <a:gd name="connsiteY15" fmla="*/ 94434 h 2262197"/>
              <a:gd name="connsiteX16" fmla="*/ 61263 w 3883573"/>
              <a:gd name="connsiteY16" fmla="*/ 30910 h 2262197"/>
              <a:gd name="connsiteX0" fmla="*/ 61263 w 3883573"/>
              <a:gd name="connsiteY0" fmla="*/ 30910 h 2277068"/>
              <a:gd name="connsiteX1" fmla="*/ 126754 w 3883573"/>
              <a:gd name="connsiteY1" fmla="*/ 537465 h 2277068"/>
              <a:gd name="connsiteX2" fmla="*/ 459363 w 3883573"/>
              <a:gd name="connsiteY2" fmla="*/ 1062319 h 2277068"/>
              <a:gd name="connsiteX3" fmla="*/ 1235346 w 3883573"/>
              <a:gd name="connsiteY3" fmla="*/ 1252241 h 2277068"/>
              <a:gd name="connsiteX4" fmla="*/ 1987626 w 3883573"/>
              <a:gd name="connsiteY4" fmla="*/ 2262196 h 2277068"/>
              <a:gd name="connsiteX5" fmla="*/ 3033660 w 3883573"/>
              <a:gd name="connsiteY5" fmla="*/ 1843659 h 2277068"/>
              <a:gd name="connsiteX6" fmla="*/ 3324591 w 3883573"/>
              <a:gd name="connsiteY6" fmla="*/ 1197924 h 2277068"/>
              <a:gd name="connsiteX7" fmla="*/ 3635487 w 3883573"/>
              <a:gd name="connsiteY7" fmla="*/ 751817 h 2277068"/>
              <a:gd name="connsiteX8" fmla="*/ 3883573 w 3883573"/>
              <a:gd name="connsiteY8" fmla="*/ 451503 h 2277068"/>
              <a:gd name="connsiteX9" fmla="*/ 3883573 w 3883573"/>
              <a:gd name="connsiteY9" fmla="*/ 13121 h 2277068"/>
              <a:gd name="connsiteX10" fmla="*/ 3277257 w 3883573"/>
              <a:gd name="connsiteY10" fmla="*/ 187696 h 2277068"/>
              <a:gd name="connsiteX11" fmla="*/ 2897532 w 3883573"/>
              <a:gd name="connsiteY11" fmla="*/ 799581 h 2277068"/>
              <a:gd name="connsiteX12" fmla="*/ 2440787 w 3883573"/>
              <a:gd name="connsiteY12" fmla="*/ 1413742 h 2277068"/>
              <a:gd name="connsiteX13" fmla="*/ 1872992 w 3883573"/>
              <a:gd name="connsiteY13" fmla="*/ 1370525 h 2277068"/>
              <a:gd name="connsiteX14" fmla="*/ 1581038 w 3883573"/>
              <a:gd name="connsiteY14" fmla="*/ 185419 h 2277068"/>
              <a:gd name="connsiteX15" fmla="*/ 981000 w 3883573"/>
              <a:gd name="connsiteY15" fmla="*/ 94434 h 2277068"/>
              <a:gd name="connsiteX16" fmla="*/ 61263 w 3883573"/>
              <a:gd name="connsiteY16" fmla="*/ 30910 h 2277068"/>
              <a:gd name="connsiteX0" fmla="*/ 61263 w 3883573"/>
              <a:gd name="connsiteY0" fmla="*/ 30910 h 2277068"/>
              <a:gd name="connsiteX1" fmla="*/ 126754 w 3883573"/>
              <a:gd name="connsiteY1" fmla="*/ 537465 h 2277068"/>
              <a:gd name="connsiteX2" fmla="*/ 459363 w 3883573"/>
              <a:gd name="connsiteY2" fmla="*/ 1062319 h 2277068"/>
              <a:gd name="connsiteX3" fmla="*/ 1235346 w 3883573"/>
              <a:gd name="connsiteY3" fmla="*/ 1252241 h 2277068"/>
              <a:gd name="connsiteX4" fmla="*/ 1987626 w 3883573"/>
              <a:gd name="connsiteY4" fmla="*/ 2262196 h 2277068"/>
              <a:gd name="connsiteX5" fmla="*/ 3033660 w 3883573"/>
              <a:gd name="connsiteY5" fmla="*/ 1843659 h 2277068"/>
              <a:gd name="connsiteX6" fmla="*/ 3324591 w 3883573"/>
              <a:gd name="connsiteY6" fmla="*/ 1197924 h 2277068"/>
              <a:gd name="connsiteX7" fmla="*/ 3635487 w 3883573"/>
              <a:gd name="connsiteY7" fmla="*/ 751817 h 2277068"/>
              <a:gd name="connsiteX8" fmla="*/ 3883573 w 3883573"/>
              <a:gd name="connsiteY8" fmla="*/ 451503 h 2277068"/>
              <a:gd name="connsiteX9" fmla="*/ 3883573 w 3883573"/>
              <a:gd name="connsiteY9" fmla="*/ 13121 h 2277068"/>
              <a:gd name="connsiteX10" fmla="*/ 3277257 w 3883573"/>
              <a:gd name="connsiteY10" fmla="*/ 187696 h 2277068"/>
              <a:gd name="connsiteX11" fmla="*/ 2897532 w 3883573"/>
              <a:gd name="connsiteY11" fmla="*/ 799581 h 2277068"/>
              <a:gd name="connsiteX12" fmla="*/ 2440787 w 3883573"/>
              <a:gd name="connsiteY12" fmla="*/ 1413742 h 2277068"/>
              <a:gd name="connsiteX13" fmla="*/ 2320781 w 3883573"/>
              <a:gd name="connsiteY13" fmla="*/ 210442 h 2277068"/>
              <a:gd name="connsiteX14" fmla="*/ 1581038 w 3883573"/>
              <a:gd name="connsiteY14" fmla="*/ 185419 h 2277068"/>
              <a:gd name="connsiteX15" fmla="*/ 981000 w 3883573"/>
              <a:gd name="connsiteY15" fmla="*/ 94434 h 2277068"/>
              <a:gd name="connsiteX16" fmla="*/ 61263 w 3883573"/>
              <a:gd name="connsiteY16" fmla="*/ 30910 h 2277068"/>
              <a:gd name="connsiteX0" fmla="*/ 61263 w 3883573"/>
              <a:gd name="connsiteY0" fmla="*/ 30910 h 2277068"/>
              <a:gd name="connsiteX1" fmla="*/ 126754 w 3883573"/>
              <a:gd name="connsiteY1" fmla="*/ 537465 h 2277068"/>
              <a:gd name="connsiteX2" fmla="*/ 459363 w 3883573"/>
              <a:gd name="connsiteY2" fmla="*/ 1062319 h 2277068"/>
              <a:gd name="connsiteX3" fmla="*/ 1235346 w 3883573"/>
              <a:gd name="connsiteY3" fmla="*/ 1252241 h 2277068"/>
              <a:gd name="connsiteX4" fmla="*/ 1987626 w 3883573"/>
              <a:gd name="connsiteY4" fmla="*/ 2262196 h 2277068"/>
              <a:gd name="connsiteX5" fmla="*/ 3033660 w 3883573"/>
              <a:gd name="connsiteY5" fmla="*/ 1843659 h 2277068"/>
              <a:gd name="connsiteX6" fmla="*/ 3324591 w 3883573"/>
              <a:gd name="connsiteY6" fmla="*/ 1197924 h 2277068"/>
              <a:gd name="connsiteX7" fmla="*/ 3635487 w 3883573"/>
              <a:gd name="connsiteY7" fmla="*/ 751817 h 2277068"/>
              <a:gd name="connsiteX8" fmla="*/ 3883573 w 3883573"/>
              <a:gd name="connsiteY8" fmla="*/ 451503 h 2277068"/>
              <a:gd name="connsiteX9" fmla="*/ 3883573 w 3883573"/>
              <a:gd name="connsiteY9" fmla="*/ 13121 h 2277068"/>
              <a:gd name="connsiteX10" fmla="*/ 3277257 w 3883573"/>
              <a:gd name="connsiteY10" fmla="*/ 187696 h 2277068"/>
              <a:gd name="connsiteX11" fmla="*/ 2897532 w 3883573"/>
              <a:gd name="connsiteY11" fmla="*/ 799581 h 2277068"/>
              <a:gd name="connsiteX12" fmla="*/ 2320781 w 3883573"/>
              <a:gd name="connsiteY12" fmla="*/ 210442 h 2277068"/>
              <a:gd name="connsiteX13" fmla="*/ 1581038 w 3883573"/>
              <a:gd name="connsiteY13" fmla="*/ 185419 h 2277068"/>
              <a:gd name="connsiteX14" fmla="*/ 981000 w 3883573"/>
              <a:gd name="connsiteY14" fmla="*/ 94434 h 2277068"/>
              <a:gd name="connsiteX15" fmla="*/ 61263 w 3883573"/>
              <a:gd name="connsiteY15" fmla="*/ 30910 h 2277068"/>
              <a:gd name="connsiteX0" fmla="*/ 61263 w 3883573"/>
              <a:gd name="connsiteY0" fmla="*/ 30910 h 2277068"/>
              <a:gd name="connsiteX1" fmla="*/ 126754 w 3883573"/>
              <a:gd name="connsiteY1" fmla="*/ 537465 h 2277068"/>
              <a:gd name="connsiteX2" fmla="*/ 459363 w 3883573"/>
              <a:gd name="connsiteY2" fmla="*/ 1062319 h 2277068"/>
              <a:gd name="connsiteX3" fmla="*/ 1235346 w 3883573"/>
              <a:gd name="connsiteY3" fmla="*/ 1252241 h 2277068"/>
              <a:gd name="connsiteX4" fmla="*/ 1987626 w 3883573"/>
              <a:gd name="connsiteY4" fmla="*/ 2262196 h 2277068"/>
              <a:gd name="connsiteX5" fmla="*/ 3033660 w 3883573"/>
              <a:gd name="connsiteY5" fmla="*/ 1843659 h 2277068"/>
              <a:gd name="connsiteX6" fmla="*/ 3324591 w 3883573"/>
              <a:gd name="connsiteY6" fmla="*/ 1197924 h 2277068"/>
              <a:gd name="connsiteX7" fmla="*/ 3635487 w 3883573"/>
              <a:gd name="connsiteY7" fmla="*/ 751817 h 2277068"/>
              <a:gd name="connsiteX8" fmla="*/ 3883573 w 3883573"/>
              <a:gd name="connsiteY8" fmla="*/ 451503 h 2277068"/>
              <a:gd name="connsiteX9" fmla="*/ 3883573 w 3883573"/>
              <a:gd name="connsiteY9" fmla="*/ 13121 h 2277068"/>
              <a:gd name="connsiteX10" fmla="*/ 3277257 w 3883573"/>
              <a:gd name="connsiteY10" fmla="*/ 187696 h 2277068"/>
              <a:gd name="connsiteX11" fmla="*/ 2790063 w 3883573"/>
              <a:gd name="connsiteY11" fmla="*/ 287779 h 2277068"/>
              <a:gd name="connsiteX12" fmla="*/ 2320781 w 3883573"/>
              <a:gd name="connsiteY12" fmla="*/ 210442 h 2277068"/>
              <a:gd name="connsiteX13" fmla="*/ 1581038 w 3883573"/>
              <a:gd name="connsiteY13" fmla="*/ 185419 h 2277068"/>
              <a:gd name="connsiteX14" fmla="*/ 981000 w 3883573"/>
              <a:gd name="connsiteY14" fmla="*/ 94434 h 2277068"/>
              <a:gd name="connsiteX15" fmla="*/ 61263 w 3883573"/>
              <a:gd name="connsiteY15" fmla="*/ 30910 h 2277068"/>
              <a:gd name="connsiteX0" fmla="*/ 61263 w 3883573"/>
              <a:gd name="connsiteY0" fmla="*/ 30910 h 1851428"/>
              <a:gd name="connsiteX1" fmla="*/ 126754 w 3883573"/>
              <a:gd name="connsiteY1" fmla="*/ 537465 h 1851428"/>
              <a:gd name="connsiteX2" fmla="*/ 459363 w 3883573"/>
              <a:gd name="connsiteY2" fmla="*/ 1062319 h 1851428"/>
              <a:gd name="connsiteX3" fmla="*/ 1235346 w 3883573"/>
              <a:gd name="connsiteY3" fmla="*/ 1252241 h 1851428"/>
              <a:gd name="connsiteX4" fmla="*/ 2023449 w 3883573"/>
              <a:gd name="connsiteY4" fmla="*/ 999753 h 1851428"/>
              <a:gd name="connsiteX5" fmla="*/ 3033660 w 3883573"/>
              <a:gd name="connsiteY5" fmla="*/ 1843659 h 1851428"/>
              <a:gd name="connsiteX6" fmla="*/ 3324591 w 3883573"/>
              <a:gd name="connsiteY6" fmla="*/ 1197924 h 1851428"/>
              <a:gd name="connsiteX7" fmla="*/ 3635487 w 3883573"/>
              <a:gd name="connsiteY7" fmla="*/ 751817 h 1851428"/>
              <a:gd name="connsiteX8" fmla="*/ 3883573 w 3883573"/>
              <a:gd name="connsiteY8" fmla="*/ 451503 h 1851428"/>
              <a:gd name="connsiteX9" fmla="*/ 3883573 w 3883573"/>
              <a:gd name="connsiteY9" fmla="*/ 13121 h 1851428"/>
              <a:gd name="connsiteX10" fmla="*/ 3277257 w 3883573"/>
              <a:gd name="connsiteY10" fmla="*/ 187696 h 1851428"/>
              <a:gd name="connsiteX11" fmla="*/ 2790063 w 3883573"/>
              <a:gd name="connsiteY11" fmla="*/ 287779 h 1851428"/>
              <a:gd name="connsiteX12" fmla="*/ 2320781 w 3883573"/>
              <a:gd name="connsiteY12" fmla="*/ 210442 h 1851428"/>
              <a:gd name="connsiteX13" fmla="*/ 1581038 w 3883573"/>
              <a:gd name="connsiteY13" fmla="*/ 185419 h 1851428"/>
              <a:gd name="connsiteX14" fmla="*/ 981000 w 3883573"/>
              <a:gd name="connsiteY14" fmla="*/ 94434 h 1851428"/>
              <a:gd name="connsiteX15" fmla="*/ 61263 w 3883573"/>
              <a:gd name="connsiteY15" fmla="*/ 30910 h 1851428"/>
              <a:gd name="connsiteX0" fmla="*/ 61263 w 3883573"/>
              <a:gd name="connsiteY0" fmla="*/ 30910 h 1847024"/>
              <a:gd name="connsiteX1" fmla="*/ 126754 w 3883573"/>
              <a:gd name="connsiteY1" fmla="*/ 537465 h 1847024"/>
              <a:gd name="connsiteX2" fmla="*/ 459363 w 3883573"/>
              <a:gd name="connsiteY2" fmla="*/ 1062319 h 1847024"/>
              <a:gd name="connsiteX3" fmla="*/ 1235346 w 3883573"/>
              <a:gd name="connsiteY3" fmla="*/ 1252241 h 1847024"/>
              <a:gd name="connsiteX4" fmla="*/ 2023449 w 3883573"/>
              <a:gd name="connsiteY4" fmla="*/ 999753 h 1847024"/>
              <a:gd name="connsiteX5" fmla="*/ 2490859 w 3883573"/>
              <a:gd name="connsiteY5" fmla="*/ 1155322 h 1847024"/>
              <a:gd name="connsiteX6" fmla="*/ 3033660 w 3883573"/>
              <a:gd name="connsiteY6" fmla="*/ 1843659 h 1847024"/>
              <a:gd name="connsiteX7" fmla="*/ 3324591 w 3883573"/>
              <a:gd name="connsiteY7" fmla="*/ 1197924 h 1847024"/>
              <a:gd name="connsiteX8" fmla="*/ 3635487 w 3883573"/>
              <a:gd name="connsiteY8" fmla="*/ 751817 h 1847024"/>
              <a:gd name="connsiteX9" fmla="*/ 3883573 w 3883573"/>
              <a:gd name="connsiteY9" fmla="*/ 451503 h 1847024"/>
              <a:gd name="connsiteX10" fmla="*/ 3883573 w 3883573"/>
              <a:gd name="connsiteY10" fmla="*/ 13121 h 1847024"/>
              <a:gd name="connsiteX11" fmla="*/ 3277257 w 3883573"/>
              <a:gd name="connsiteY11" fmla="*/ 187696 h 1847024"/>
              <a:gd name="connsiteX12" fmla="*/ 2790063 w 3883573"/>
              <a:gd name="connsiteY12" fmla="*/ 287779 h 1847024"/>
              <a:gd name="connsiteX13" fmla="*/ 2320781 w 3883573"/>
              <a:gd name="connsiteY13" fmla="*/ 210442 h 1847024"/>
              <a:gd name="connsiteX14" fmla="*/ 1581038 w 3883573"/>
              <a:gd name="connsiteY14" fmla="*/ 185419 h 1847024"/>
              <a:gd name="connsiteX15" fmla="*/ 981000 w 3883573"/>
              <a:gd name="connsiteY15" fmla="*/ 94434 h 1847024"/>
              <a:gd name="connsiteX16" fmla="*/ 61263 w 3883573"/>
              <a:gd name="connsiteY16" fmla="*/ 30910 h 1847024"/>
              <a:gd name="connsiteX0" fmla="*/ 61263 w 3883573"/>
              <a:gd name="connsiteY0" fmla="*/ 30910 h 1847024"/>
              <a:gd name="connsiteX1" fmla="*/ 126754 w 3883573"/>
              <a:gd name="connsiteY1" fmla="*/ 537465 h 1847024"/>
              <a:gd name="connsiteX2" fmla="*/ 459363 w 3883573"/>
              <a:gd name="connsiteY2" fmla="*/ 1062319 h 1847024"/>
              <a:gd name="connsiteX3" fmla="*/ 1235346 w 3883573"/>
              <a:gd name="connsiteY3" fmla="*/ 1252241 h 1847024"/>
              <a:gd name="connsiteX4" fmla="*/ 1736869 w 3883573"/>
              <a:gd name="connsiteY4" fmla="*/ 1011123 h 1847024"/>
              <a:gd name="connsiteX5" fmla="*/ 2490859 w 3883573"/>
              <a:gd name="connsiteY5" fmla="*/ 1155322 h 1847024"/>
              <a:gd name="connsiteX6" fmla="*/ 3033660 w 3883573"/>
              <a:gd name="connsiteY6" fmla="*/ 1843659 h 1847024"/>
              <a:gd name="connsiteX7" fmla="*/ 3324591 w 3883573"/>
              <a:gd name="connsiteY7" fmla="*/ 1197924 h 1847024"/>
              <a:gd name="connsiteX8" fmla="*/ 3635487 w 3883573"/>
              <a:gd name="connsiteY8" fmla="*/ 751817 h 1847024"/>
              <a:gd name="connsiteX9" fmla="*/ 3883573 w 3883573"/>
              <a:gd name="connsiteY9" fmla="*/ 451503 h 1847024"/>
              <a:gd name="connsiteX10" fmla="*/ 3883573 w 3883573"/>
              <a:gd name="connsiteY10" fmla="*/ 13121 h 1847024"/>
              <a:gd name="connsiteX11" fmla="*/ 3277257 w 3883573"/>
              <a:gd name="connsiteY11" fmla="*/ 187696 h 1847024"/>
              <a:gd name="connsiteX12" fmla="*/ 2790063 w 3883573"/>
              <a:gd name="connsiteY12" fmla="*/ 287779 h 1847024"/>
              <a:gd name="connsiteX13" fmla="*/ 2320781 w 3883573"/>
              <a:gd name="connsiteY13" fmla="*/ 210442 h 1847024"/>
              <a:gd name="connsiteX14" fmla="*/ 1581038 w 3883573"/>
              <a:gd name="connsiteY14" fmla="*/ 185419 h 1847024"/>
              <a:gd name="connsiteX15" fmla="*/ 981000 w 3883573"/>
              <a:gd name="connsiteY15" fmla="*/ 94434 h 1847024"/>
              <a:gd name="connsiteX16" fmla="*/ 61263 w 3883573"/>
              <a:gd name="connsiteY16" fmla="*/ 30910 h 1847024"/>
              <a:gd name="connsiteX0" fmla="*/ 61263 w 3883573"/>
              <a:gd name="connsiteY0" fmla="*/ 30910 h 1847024"/>
              <a:gd name="connsiteX1" fmla="*/ 126754 w 3883573"/>
              <a:gd name="connsiteY1" fmla="*/ 537465 h 1847024"/>
              <a:gd name="connsiteX2" fmla="*/ 459363 w 3883573"/>
              <a:gd name="connsiteY2" fmla="*/ 1062319 h 1847024"/>
              <a:gd name="connsiteX3" fmla="*/ 903987 w 3883573"/>
              <a:gd name="connsiteY3" fmla="*/ 1127135 h 1847024"/>
              <a:gd name="connsiteX4" fmla="*/ 1736869 w 3883573"/>
              <a:gd name="connsiteY4" fmla="*/ 1011123 h 1847024"/>
              <a:gd name="connsiteX5" fmla="*/ 2490859 w 3883573"/>
              <a:gd name="connsiteY5" fmla="*/ 1155322 h 1847024"/>
              <a:gd name="connsiteX6" fmla="*/ 3033660 w 3883573"/>
              <a:gd name="connsiteY6" fmla="*/ 1843659 h 1847024"/>
              <a:gd name="connsiteX7" fmla="*/ 3324591 w 3883573"/>
              <a:gd name="connsiteY7" fmla="*/ 1197924 h 1847024"/>
              <a:gd name="connsiteX8" fmla="*/ 3635487 w 3883573"/>
              <a:gd name="connsiteY8" fmla="*/ 751817 h 1847024"/>
              <a:gd name="connsiteX9" fmla="*/ 3883573 w 3883573"/>
              <a:gd name="connsiteY9" fmla="*/ 451503 h 1847024"/>
              <a:gd name="connsiteX10" fmla="*/ 3883573 w 3883573"/>
              <a:gd name="connsiteY10" fmla="*/ 13121 h 1847024"/>
              <a:gd name="connsiteX11" fmla="*/ 3277257 w 3883573"/>
              <a:gd name="connsiteY11" fmla="*/ 187696 h 1847024"/>
              <a:gd name="connsiteX12" fmla="*/ 2790063 w 3883573"/>
              <a:gd name="connsiteY12" fmla="*/ 287779 h 1847024"/>
              <a:gd name="connsiteX13" fmla="*/ 2320781 w 3883573"/>
              <a:gd name="connsiteY13" fmla="*/ 210442 h 1847024"/>
              <a:gd name="connsiteX14" fmla="*/ 1581038 w 3883573"/>
              <a:gd name="connsiteY14" fmla="*/ 185419 h 1847024"/>
              <a:gd name="connsiteX15" fmla="*/ 981000 w 3883573"/>
              <a:gd name="connsiteY15" fmla="*/ 94434 h 1847024"/>
              <a:gd name="connsiteX16" fmla="*/ 61263 w 3883573"/>
              <a:gd name="connsiteY16" fmla="*/ 30910 h 1847024"/>
              <a:gd name="connsiteX0" fmla="*/ 61263 w 3883573"/>
              <a:gd name="connsiteY0" fmla="*/ 30910 h 1847000"/>
              <a:gd name="connsiteX1" fmla="*/ 126754 w 3883573"/>
              <a:gd name="connsiteY1" fmla="*/ 537465 h 1847000"/>
              <a:gd name="connsiteX2" fmla="*/ 459363 w 3883573"/>
              <a:gd name="connsiteY2" fmla="*/ 1062319 h 1847000"/>
              <a:gd name="connsiteX3" fmla="*/ 903987 w 3883573"/>
              <a:gd name="connsiteY3" fmla="*/ 1127135 h 1847000"/>
              <a:gd name="connsiteX4" fmla="*/ 1736869 w 3883573"/>
              <a:gd name="connsiteY4" fmla="*/ 1011123 h 1847000"/>
              <a:gd name="connsiteX5" fmla="*/ 2069939 w 3883573"/>
              <a:gd name="connsiteY5" fmla="*/ 1166694 h 1847000"/>
              <a:gd name="connsiteX6" fmla="*/ 2490859 w 3883573"/>
              <a:gd name="connsiteY6" fmla="*/ 1155322 h 1847000"/>
              <a:gd name="connsiteX7" fmla="*/ 3033660 w 3883573"/>
              <a:gd name="connsiteY7" fmla="*/ 1843659 h 1847000"/>
              <a:gd name="connsiteX8" fmla="*/ 3324591 w 3883573"/>
              <a:gd name="connsiteY8" fmla="*/ 1197924 h 1847000"/>
              <a:gd name="connsiteX9" fmla="*/ 3635487 w 3883573"/>
              <a:gd name="connsiteY9" fmla="*/ 751817 h 1847000"/>
              <a:gd name="connsiteX10" fmla="*/ 3883573 w 3883573"/>
              <a:gd name="connsiteY10" fmla="*/ 451503 h 1847000"/>
              <a:gd name="connsiteX11" fmla="*/ 3883573 w 3883573"/>
              <a:gd name="connsiteY11" fmla="*/ 13121 h 1847000"/>
              <a:gd name="connsiteX12" fmla="*/ 3277257 w 3883573"/>
              <a:gd name="connsiteY12" fmla="*/ 187696 h 1847000"/>
              <a:gd name="connsiteX13" fmla="*/ 2790063 w 3883573"/>
              <a:gd name="connsiteY13" fmla="*/ 287779 h 1847000"/>
              <a:gd name="connsiteX14" fmla="*/ 2320781 w 3883573"/>
              <a:gd name="connsiteY14" fmla="*/ 210442 h 1847000"/>
              <a:gd name="connsiteX15" fmla="*/ 1581038 w 3883573"/>
              <a:gd name="connsiteY15" fmla="*/ 185419 h 1847000"/>
              <a:gd name="connsiteX16" fmla="*/ 981000 w 3883573"/>
              <a:gd name="connsiteY16" fmla="*/ 94434 h 1847000"/>
              <a:gd name="connsiteX17" fmla="*/ 61263 w 3883573"/>
              <a:gd name="connsiteY17" fmla="*/ 30910 h 1847000"/>
              <a:gd name="connsiteX0" fmla="*/ 61263 w 3883573"/>
              <a:gd name="connsiteY0" fmla="*/ 30910 h 1220392"/>
              <a:gd name="connsiteX1" fmla="*/ 126754 w 3883573"/>
              <a:gd name="connsiteY1" fmla="*/ 537465 h 1220392"/>
              <a:gd name="connsiteX2" fmla="*/ 459363 w 3883573"/>
              <a:gd name="connsiteY2" fmla="*/ 1062319 h 1220392"/>
              <a:gd name="connsiteX3" fmla="*/ 903987 w 3883573"/>
              <a:gd name="connsiteY3" fmla="*/ 1127135 h 1220392"/>
              <a:gd name="connsiteX4" fmla="*/ 1736869 w 3883573"/>
              <a:gd name="connsiteY4" fmla="*/ 1011123 h 1220392"/>
              <a:gd name="connsiteX5" fmla="*/ 2069939 w 3883573"/>
              <a:gd name="connsiteY5" fmla="*/ 1166694 h 1220392"/>
              <a:gd name="connsiteX6" fmla="*/ 2490859 w 3883573"/>
              <a:gd name="connsiteY6" fmla="*/ 1155322 h 1220392"/>
              <a:gd name="connsiteX7" fmla="*/ 3324591 w 3883573"/>
              <a:gd name="connsiteY7" fmla="*/ 1197924 h 1220392"/>
              <a:gd name="connsiteX8" fmla="*/ 3635487 w 3883573"/>
              <a:gd name="connsiteY8" fmla="*/ 751817 h 1220392"/>
              <a:gd name="connsiteX9" fmla="*/ 3883573 w 3883573"/>
              <a:gd name="connsiteY9" fmla="*/ 451503 h 1220392"/>
              <a:gd name="connsiteX10" fmla="*/ 3883573 w 3883573"/>
              <a:gd name="connsiteY10" fmla="*/ 13121 h 1220392"/>
              <a:gd name="connsiteX11" fmla="*/ 3277257 w 3883573"/>
              <a:gd name="connsiteY11" fmla="*/ 187696 h 1220392"/>
              <a:gd name="connsiteX12" fmla="*/ 2790063 w 3883573"/>
              <a:gd name="connsiteY12" fmla="*/ 287779 h 1220392"/>
              <a:gd name="connsiteX13" fmla="*/ 2320781 w 3883573"/>
              <a:gd name="connsiteY13" fmla="*/ 210442 h 1220392"/>
              <a:gd name="connsiteX14" fmla="*/ 1581038 w 3883573"/>
              <a:gd name="connsiteY14" fmla="*/ 185419 h 1220392"/>
              <a:gd name="connsiteX15" fmla="*/ 981000 w 3883573"/>
              <a:gd name="connsiteY15" fmla="*/ 94434 h 1220392"/>
              <a:gd name="connsiteX16" fmla="*/ 61263 w 3883573"/>
              <a:gd name="connsiteY16" fmla="*/ 30910 h 1220392"/>
              <a:gd name="connsiteX0" fmla="*/ 61263 w 3883573"/>
              <a:gd name="connsiteY0" fmla="*/ 30910 h 1174361"/>
              <a:gd name="connsiteX1" fmla="*/ 126754 w 3883573"/>
              <a:gd name="connsiteY1" fmla="*/ 537465 h 1174361"/>
              <a:gd name="connsiteX2" fmla="*/ 459363 w 3883573"/>
              <a:gd name="connsiteY2" fmla="*/ 1062319 h 1174361"/>
              <a:gd name="connsiteX3" fmla="*/ 903987 w 3883573"/>
              <a:gd name="connsiteY3" fmla="*/ 1127135 h 1174361"/>
              <a:gd name="connsiteX4" fmla="*/ 1736869 w 3883573"/>
              <a:gd name="connsiteY4" fmla="*/ 1011123 h 1174361"/>
              <a:gd name="connsiteX5" fmla="*/ 2069939 w 3883573"/>
              <a:gd name="connsiteY5" fmla="*/ 1166694 h 1174361"/>
              <a:gd name="connsiteX6" fmla="*/ 2490859 w 3883573"/>
              <a:gd name="connsiteY6" fmla="*/ 1155322 h 1174361"/>
              <a:gd name="connsiteX7" fmla="*/ 3243989 w 3883573"/>
              <a:gd name="connsiteY7" fmla="*/ 959085 h 1174361"/>
              <a:gd name="connsiteX8" fmla="*/ 3635487 w 3883573"/>
              <a:gd name="connsiteY8" fmla="*/ 751817 h 1174361"/>
              <a:gd name="connsiteX9" fmla="*/ 3883573 w 3883573"/>
              <a:gd name="connsiteY9" fmla="*/ 451503 h 1174361"/>
              <a:gd name="connsiteX10" fmla="*/ 3883573 w 3883573"/>
              <a:gd name="connsiteY10" fmla="*/ 13121 h 1174361"/>
              <a:gd name="connsiteX11" fmla="*/ 3277257 w 3883573"/>
              <a:gd name="connsiteY11" fmla="*/ 187696 h 1174361"/>
              <a:gd name="connsiteX12" fmla="*/ 2790063 w 3883573"/>
              <a:gd name="connsiteY12" fmla="*/ 287779 h 1174361"/>
              <a:gd name="connsiteX13" fmla="*/ 2320781 w 3883573"/>
              <a:gd name="connsiteY13" fmla="*/ 210442 h 1174361"/>
              <a:gd name="connsiteX14" fmla="*/ 1581038 w 3883573"/>
              <a:gd name="connsiteY14" fmla="*/ 185419 h 1174361"/>
              <a:gd name="connsiteX15" fmla="*/ 981000 w 3883573"/>
              <a:gd name="connsiteY15" fmla="*/ 94434 h 1174361"/>
              <a:gd name="connsiteX16" fmla="*/ 61263 w 3883573"/>
              <a:gd name="connsiteY16" fmla="*/ 30910 h 1174361"/>
              <a:gd name="connsiteX0" fmla="*/ 61263 w 3883573"/>
              <a:gd name="connsiteY0" fmla="*/ 30910 h 1174361"/>
              <a:gd name="connsiteX1" fmla="*/ 126754 w 3883573"/>
              <a:gd name="connsiteY1" fmla="*/ 537465 h 1174361"/>
              <a:gd name="connsiteX2" fmla="*/ 459363 w 3883573"/>
              <a:gd name="connsiteY2" fmla="*/ 1062319 h 1174361"/>
              <a:gd name="connsiteX3" fmla="*/ 903987 w 3883573"/>
              <a:gd name="connsiteY3" fmla="*/ 1127135 h 1174361"/>
              <a:gd name="connsiteX4" fmla="*/ 1736869 w 3883573"/>
              <a:gd name="connsiteY4" fmla="*/ 1011123 h 1174361"/>
              <a:gd name="connsiteX5" fmla="*/ 2069939 w 3883573"/>
              <a:gd name="connsiteY5" fmla="*/ 1166694 h 1174361"/>
              <a:gd name="connsiteX6" fmla="*/ 2490859 w 3883573"/>
              <a:gd name="connsiteY6" fmla="*/ 1155322 h 1174361"/>
              <a:gd name="connsiteX7" fmla="*/ 3360418 w 3883573"/>
              <a:gd name="connsiteY7" fmla="*/ 1050071 h 1174361"/>
              <a:gd name="connsiteX8" fmla="*/ 3635487 w 3883573"/>
              <a:gd name="connsiteY8" fmla="*/ 751817 h 1174361"/>
              <a:gd name="connsiteX9" fmla="*/ 3883573 w 3883573"/>
              <a:gd name="connsiteY9" fmla="*/ 451503 h 1174361"/>
              <a:gd name="connsiteX10" fmla="*/ 3883573 w 3883573"/>
              <a:gd name="connsiteY10" fmla="*/ 13121 h 1174361"/>
              <a:gd name="connsiteX11" fmla="*/ 3277257 w 3883573"/>
              <a:gd name="connsiteY11" fmla="*/ 187696 h 1174361"/>
              <a:gd name="connsiteX12" fmla="*/ 2790063 w 3883573"/>
              <a:gd name="connsiteY12" fmla="*/ 287779 h 1174361"/>
              <a:gd name="connsiteX13" fmla="*/ 2320781 w 3883573"/>
              <a:gd name="connsiteY13" fmla="*/ 210442 h 1174361"/>
              <a:gd name="connsiteX14" fmla="*/ 1581038 w 3883573"/>
              <a:gd name="connsiteY14" fmla="*/ 185419 h 1174361"/>
              <a:gd name="connsiteX15" fmla="*/ 981000 w 3883573"/>
              <a:gd name="connsiteY15" fmla="*/ 94434 h 1174361"/>
              <a:gd name="connsiteX16" fmla="*/ 61263 w 3883573"/>
              <a:gd name="connsiteY16" fmla="*/ 30910 h 1174361"/>
              <a:gd name="connsiteX0" fmla="*/ 61263 w 3892533"/>
              <a:gd name="connsiteY0" fmla="*/ 24870 h 1168321"/>
              <a:gd name="connsiteX1" fmla="*/ 126754 w 3892533"/>
              <a:gd name="connsiteY1" fmla="*/ 531425 h 1168321"/>
              <a:gd name="connsiteX2" fmla="*/ 459363 w 3892533"/>
              <a:gd name="connsiteY2" fmla="*/ 1056279 h 1168321"/>
              <a:gd name="connsiteX3" fmla="*/ 903987 w 3892533"/>
              <a:gd name="connsiteY3" fmla="*/ 1121095 h 1168321"/>
              <a:gd name="connsiteX4" fmla="*/ 1736869 w 3892533"/>
              <a:gd name="connsiteY4" fmla="*/ 1005083 h 1168321"/>
              <a:gd name="connsiteX5" fmla="*/ 2069939 w 3892533"/>
              <a:gd name="connsiteY5" fmla="*/ 1160654 h 1168321"/>
              <a:gd name="connsiteX6" fmla="*/ 2490859 w 3892533"/>
              <a:gd name="connsiteY6" fmla="*/ 1149282 h 1168321"/>
              <a:gd name="connsiteX7" fmla="*/ 3360418 w 3892533"/>
              <a:gd name="connsiteY7" fmla="*/ 1044031 h 1168321"/>
              <a:gd name="connsiteX8" fmla="*/ 3635487 w 3892533"/>
              <a:gd name="connsiteY8" fmla="*/ 745777 h 1168321"/>
              <a:gd name="connsiteX9" fmla="*/ 3883573 w 3892533"/>
              <a:gd name="connsiteY9" fmla="*/ 445463 h 1168321"/>
              <a:gd name="connsiteX10" fmla="*/ 3892534 w 3892533"/>
              <a:gd name="connsiteY10" fmla="*/ 166306 h 1168321"/>
              <a:gd name="connsiteX11" fmla="*/ 3277257 w 3892533"/>
              <a:gd name="connsiteY11" fmla="*/ 181656 h 1168321"/>
              <a:gd name="connsiteX12" fmla="*/ 2790063 w 3892533"/>
              <a:gd name="connsiteY12" fmla="*/ 281739 h 1168321"/>
              <a:gd name="connsiteX13" fmla="*/ 2320781 w 3892533"/>
              <a:gd name="connsiteY13" fmla="*/ 204402 h 1168321"/>
              <a:gd name="connsiteX14" fmla="*/ 1581038 w 3892533"/>
              <a:gd name="connsiteY14" fmla="*/ 179379 h 1168321"/>
              <a:gd name="connsiteX15" fmla="*/ 981000 w 3892533"/>
              <a:gd name="connsiteY15" fmla="*/ 88394 h 1168321"/>
              <a:gd name="connsiteX16" fmla="*/ 61263 w 3892533"/>
              <a:gd name="connsiteY16" fmla="*/ 24870 h 1168321"/>
              <a:gd name="connsiteX0" fmla="*/ 61263 w 3892535"/>
              <a:gd name="connsiteY0" fmla="*/ 24870 h 1280796"/>
              <a:gd name="connsiteX1" fmla="*/ 126754 w 3892535"/>
              <a:gd name="connsiteY1" fmla="*/ 531425 h 1280796"/>
              <a:gd name="connsiteX2" fmla="*/ 459363 w 3892535"/>
              <a:gd name="connsiteY2" fmla="*/ 1056279 h 1280796"/>
              <a:gd name="connsiteX3" fmla="*/ 966682 w 3892535"/>
              <a:gd name="connsiteY3" fmla="*/ 1280322 h 1280796"/>
              <a:gd name="connsiteX4" fmla="*/ 1736869 w 3892535"/>
              <a:gd name="connsiteY4" fmla="*/ 1005083 h 1280796"/>
              <a:gd name="connsiteX5" fmla="*/ 2069939 w 3892535"/>
              <a:gd name="connsiteY5" fmla="*/ 1160654 h 1280796"/>
              <a:gd name="connsiteX6" fmla="*/ 2490859 w 3892535"/>
              <a:gd name="connsiteY6" fmla="*/ 1149282 h 1280796"/>
              <a:gd name="connsiteX7" fmla="*/ 3360418 w 3892535"/>
              <a:gd name="connsiteY7" fmla="*/ 1044031 h 1280796"/>
              <a:gd name="connsiteX8" fmla="*/ 3635487 w 3892535"/>
              <a:gd name="connsiteY8" fmla="*/ 745777 h 1280796"/>
              <a:gd name="connsiteX9" fmla="*/ 3883573 w 3892535"/>
              <a:gd name="connsiteY9" fmla="*/ 445463 h 1280796"/>
              <a:gd name="connsiteX10" fmla="*/ 3892534 w 3892535"/>
              <a:gd name="connsiteY10" fmla="*/ 166306 h 1280796"/>
              <a:gd name="connsiteX11" fmla="*/ 3277257 w 3892535"/>
              <a:gd name="connsiteY11" fmla="*/ 181656 h 1280796"/>
              <a:gd name="connsiteX12" fmla="*/ 2790063 w 3892535"/>
              <a:gd name="connsiteY12" fmla="*/ 281739 h 1280796"/>
              <a:gd name="connsiteX13" fmla="*/ 2320781 w 3892535"/>
              <a:gd name="connsiteY13" fmla="*/ 204402 h 1280796"/>
              <a:gd name="connsiteX14" fmla="*/ 1581038 w 3892535"/>
              <a:gd name="connsiteY14" fmla="*/ 179379 h 1280796"/>
              <a:gd name="connsiteX15" fmla="*/ 981000 w 3892535"/>
              <a:gd name="connsiteY15" fmla="*/ 88394 h 1280796"/>
              <a:gd name="connsiteX16" fmla="*/ 61263 w 3892535"/>
              <a:gd name="connsiteY16" fmla="*/ 24870 h 1280796"/>
              <a:gd name="connsiteX0" fmla="*/ 61263 w 3892533"/>
              <a:gd name="connsiteY0" fmla="*/ 24870 h 1288550"/>
              <a:gd name="connsiteX1" fmla="*/ 126754 w 3892533"/>
              <a:gd name="connsiteY1" fmla="*/ 531425 h 1288550"/>
              <a:gd name="connsiteX2" fmla="*/ 459363 w 3892533"/>
              <a:gd name="connsiteY2" fmla="*/ 1056279 h 1288550"/>
              <a:gd name="connsiteX3" fmla="*/ 966682 w 3892533"/>
              <a:gd name="connsiteY3" fmla="*/ 1280322 h 1288550"/>
              <a:gd name="connsiteX4" fmla="*/ 1584621 w 3892533"/>
              <a:gd name="connsiteY4" fmla="*/ 1232549 h 1288550"/>
              <a:gd name="connsiteX5" fmla="*/ 2069939 w 3892533"/>
              <a:gd name="connsiteY5" fmla="*/ 1160654 h 1288550"/>
              <a:gd name="connsiteX6" fmla="*/ 2490859 w 3892533"/>
              <a:gd name="connsiteY6" fmla="*/ 1149282 h 1288550"/>
              <a:gd name="connsiteX7" fmla="*/ 3360418 w 3892533"/>
              <a:gd name="connsiteY7" fmla="*/ 1044031 h 1288550"/>
              <a:gd name="connsiteX8" fmla="*/ 3635487 w 3892533"/>
              <a:gd name="connsiteY8" fmla="*/ 745777 h 1288550"/>
              <a:gd name="connsiteX9" fmla="*/ 3883573 w 3892533"/>
              <a:gd name="connsiteY9" fmla="*/ 445463 h 1288550"/>
              <a:gd name="connsiteX10" fmla="*/ 3892534 w 3892533"/>
              <a:gd name="connsiteY10" fmla="*/ 166306 h 1288550"/>
              <a:gd name="connsiteX11" fmla="*/ 3277257 w 3892533"/>
              <a:gd name="connsiteY11" fmla="*/ 181656 h 1288550"/>
              <a:gd name="connsiteX12" fmla="*/ 2790063 w 3892533"/>
              <a:gd name="connsiteY12" fmla="*/ 281739 h 1288550"/>
              <a:gd name="connsiteX13" fmla="*/ 2320781 w 3892533"/>
              <a:gd name="connsiteY13" fmla="*/ 204402 h 1288550"/>
              <a:gd name="connsiteX14" fmla="*/ 1581038 w 3892533"/>
              <a:gd name="connsiteY14" fmla="*/ 179379 h 1288550"/>
              <a:gd name="connsiteX15" fmla="*/ 981000 w 3892533"/>
              <a:gd name="connsiteY15" fmla="*/ 88394 h 1288550"/>
              <a:gd name="connsiteX16" fmla="*/ 61263 w 3892533"/>
              <a:gd name="connsiteY16" fmla="*/ 24870 h 1288550"/>
              <a:gd name="connsiteX0" fmla="*/ 61263 w 3892535"/>
              <a:gd name="connsiteY0" fmla="*/ 24870 h 1288550"/>
              <a:gd name="connsiteX1" fmla="*/ 126754 w 3892535"/>
              <a:gd name="connsiteY1" fmla="*/ 531425 h 1288550"/>
              <a:gd name="connsiteX2" fmla="*/ 459363 w 3892535"/>
              <a:gd name="connsiteY2" fmla="*/ 1056279 h 1288550"/>
              <a:gd name="connsiteX3" fmla="*/ 966682 w 3892535"/>
              <a:gd name="connsiteY3" fmla="*/ 1280322 h 1288550"/>
              <a:gd name="connsiteX4" fmla="*/ 1584621 w 3892535"/>
              <a:gd name="connsiteY4" fmla="*/ 1232549 h 1288550"/>
              <a:gd name="connsiteX5" fmla="*/ 2069939 w 3892535"/>
              <a:gd name="connsiteY5" fmla="*/ 1160654 h 1288550"/>
              <a:gd name="connsiteX6" fmla="*/ 2338605 w 3892535"/>
              <a:gd name="connsiteY6" fmla="*/ 1285763 h 1288550"/>
              <a:gd name="connsiteX7" fmla="*/ 2490859 w 3892535"/>
              <a:gd name="connsiteY7" fmla="*/ 1149282 h 1288550"/>
              <a:gd name="connsiteX8" fmla="*/ 3360418 w 3892535"/>
              <a:gd name="connsiteY8" fmla="*/ 1044031 h 1288550"/>
              <a:gd name="connsiteX9" fmla="*/ 3635487 w 3892535"/>
              <a:gd name="connsiteY9" fmla="*/ 745777 h 1288550"/>
              <a:gd name="connsiteX10" fmla="*/ 3883573 w 3892535"/>
              <a:gd name="connsiteY10" fmla="*/ 445463 h 1288550"/>
              <a:gd name="connsiteX11" fmla="*/ 3892534 w 3892535"/>
              <a:gd name="connsiteY11" fmla="*/ 166306 h 1288550"/>
              <a:gd name="connsiteX12" fmla="*/ 3277257 w 3892535"/>
              <a:gd name="connsiteY12" fmla="*/ 181656 h 1288550"/>
              <a:gd name="connsiteX13" fmla="*/ 2790063 w 3892535"/>
              <a:gd name="connsiteY13" fmla="*/ 281739 h 1288550"/>
              <a:gd name="connsiteX14" fmla="*/ 2320781 w 3892535"/>
              <a:gd name="connsiteY14" fmla="*/ 204402 h 1288550"/>
              <a:gd name="connsiteX15" fmla="*/ 1581038 w 3892535"/>
              <a:gd name="connsiteY15" fmla="*/ 179379 h 1288550"/>
              <a:gd name="connsiteX16" fmla="*/ 981000 w 3892535"/>
              <a:gd name="connsiteY16" fmla="*/ 88394 h 1288550"/>
              <a:gd name="connsiteX17" fmla="*/ 61263 w 3892535"/>
              <a:gd name="connsiteY17" fmla="*/ 24870 h 1288550"/>
              <a:gd name="connsiteX0" fmla="*/ 61263 w 3892533"/>
              <a:gd name="connsiteY0" fmla="*/ 24870 h 1288550"/>
              <a:gd name="connsiteX1" fmla="*/ 126754 w 3892533"/>
              <a:gd name="connsiteY1" fmla="*/ 531425 h 1288550"/>
              <a:gd name="connsiteX2" fmla="*/ 459363 w 3892533"/>
              <a:gd name="connsiteY2" fmla="*/ 1056279 h 1288550"/>
              <a:gd name="connsiteX3" fmla="*/ 966682 w 3892533"/>
              <a:gd name="connsiteY3" fmla="*/ 1280322 h 1288550"/>
              <a:gd name="connsiteX4" fmla="*/ 1584621 w 3892533"/>
              <a:gd name="connsiteY4" fmla="*/ 1232549 h 1288550"/>
              <a:gd name="connsiteX5" fmla="*/ 2069939 w 3892533"/>
              <a:gd name="connsiteY5" fmla="*/ 1160654 h 1288550"/>
              <a:gd name="connsiteX6" fmla="*/ 2338605 w 3892533"/>
              <a:gd name="connsiteY6" fmla="*/ 1285763 h 1288550"/>
              <a:gd name="connsiteX7" fmla="*/ 2490859 w 3892533"/>
              <a:gd name="connsiteY7" fmla="*/ 1149282 h 1288550"/>
              <a:gd name="connsiteX8" fmla="*/ 2768487 w 3892533"/>
              <a:gd name="connsiteY8" fmla="*/ 1206147 h 1288550"/>
              <a:gd name="connsiteX9" fmla="*/ 3360418 w 3892533"/>
              <a:gd name="connsiteY9" fmla="*/ 1044031 h 1288550"/>
              <a:gd name="connsiteX10" fmla="*/ 3635487 w 3892533"/>
              <a:gd name="connsiteY10" fmla="*/ 745777 h 1288550"/>
              <a:gd name="connsiteX11" fmla="*/ 3883573 w 3892533"/>
              <a:gd name="connsiteY11" fmla="*/ 445463 h 1288550"/>
              <a:gd name="connsiteX12" fmla="*/ 3892534 w 3892533"/>
              <a:gd name="connsiteY12" fmla="*/ 166306 h 1288550"/>
              <a:gd name="connsiteX13" fmla="*/ 3277257 w 3892533"/>
              <a:gd name="connsiteY13" fmla="*/ 181656 h 1288550"/>
              <a:gd name="connsiteX14" fmla="*/ 2790063 w 3892533"/>
              <a:gd name="connsiteY14" fmla="*/ 281739 h 1288550"/>
              <a:gd name="connsiteX15" fmla="*/ 2320781 w 3892533"/>
              <a:gd name="connsiteY15" fmla="*/ 204402 h 1288550"/>
              <a:gd name="connsiteX16" fmla="*/ 1581038 w 3892533"/>
              <a:gd name="connsiteY16" fmla="*/ 179379 h 1288550"/>
              <a:gd name="connsiteX17" fmla="*/ 981000 w 3892533"/>
              <a:gd name="connsiteY17" fmla="*/ 88394 h 1288550"/>
              <a:gd name="connsiteX18" fmla="*/ 61263 w 3892533"/>
              <a:gd name="connsiteY18" fmla="*/ 24870 h 1288550"/>
              <a:gd name="connsiteX0" fmla="*/ 61263 w 3892535"/>
              <a:gd name="connsiteY0" fmla="*/ 24870 h 1289751"/>
              <a:gd name="connsiteX1" fmla="*/ 126754 w 3892535"/>
              <a:gd name="connsiteY1" fmla="*/ 531425 h 1289751"/>
              <a:gd name="connsiteX2" fmla="*/ 459363 w 3892535"/>
              <a:gd name="connsiteY2" fmla="*/ 1056279 h 1289751"/>
              <a:gd name="connsiteX3" fmla="*/ 966682 w 3892535"/>
              <a:gd name="connsiteY3" fmla="*/ 1280322 h 1289751"/>
              <a:gd name="connsiteX4" fmla="*/ 1584621 w 3892535"/>
              <a:gd name="connsiteY4" fmla="*/ 1232549 h 1289751"/>
              <a:gd name="connsiteX5" fmla="*/ 1881860 w 3892535"/>
              <a:gd name="connsiteY5" fmla="*/ 1092415 h 1289751"/>
              <a:gd name="connsiteX6" fmla="*/ 2069939 w 3892535"/>
              <a:gd name="connsiteY6" fmla="*/ 1160654 h 1289751"/>
              <a:gd name="connsiteX7" fmla="*/ 2338605 w 3892535"/>
              <a:gd name="connsiteY7" fmla="*/ 1285763 h 1289751"/>
              <a:gd name="connsiteX8" fmla="*/ 2490859 w 3892535"/>
              <a:gd name="connsiteY8" fmla="*/ 1149282 h 1289751"/>
              <a:gd name="connsiteX9" fmla="*/ 2768487 w 3892535"/>
              <a:gd name="connsiteY9" fmla="*/ 1206147 h 1289751"/>
              <a:gd name="connsiteX10" fmla="*/ 3360418 w 3892535"/>
              <a:gd name="connsiteY10" fmla="*/ 1044031 h 1289751"/>
              <a:gd name="connsiteX11" fmla="*/ 3635487 w 3892535"/>
              <a:gd name="connsiteY11" fmla="*/ 745777 h 1289751"/>
              <a:gd name="connsiteX12" fmla="*/ 3883573 w 3892535"/>
              <a:gd name="connsiteY12" fmla="*/ 445463 h 1289751"/>
              <a:gd name="connsiteX13" fmla="*/ 3892534 w 3892535"/>
              <a:gd name="connsiteY13" fmla="*/ 166306 h 1289751"/>
              <a:gd name="connsiteX14" fmla="*/ 3277257 w 3892535"/>
              <a:gd name="connsiteY14" fmla="*/ 181656 h 1289751"/>
              <a:gd name="connsiteX15" fmla="*/ 2790063 w 3892535"/>
              <a:gd name="connsiteY15" fmla="*/ 281739 h 1289751"/>
              <a:gd name="connsiteX16" fmla="*/ 2320781 w 3892535"/>
              <a:gd name="connsiteY16" fmla="*/ 204402 h 1289751"/>
              <a:gd name="connsiteX17" fmla="*/ 1581038 w 3892535"/>
              <a:gd name="connsiteY17" fmla="*/ 179379 h 1289751"/>
              <a:gd name="connsiteX18" fmla="*/ 981000 w 3892535"/>
              <a:gd name="connsiteY18" fmla="*/ 88394 h 1289751"/>
              <a:gd name="connsiteX19" fmla="*/ 61263 w 3892535"/>
              <a:gd name="connsiteY19" fmla="*/ 24870 h 1289751"/>
              <a:gd name="connsiteX0" fmla="*/ 61263 w 3892533"/>
              <a:gd name="connsiteY0" fmla="*/ 24870 h 1411420"/>
              <a:gd name="connsiteX1" fmla="*/ 126754 w 3892533"/>
              <a:gd name="connsiteY1" fmla="*/ 531425 h 1411420"/>
              <a:gd name="connsiteX2" fmla="*/ 459363 w 3892533"/>
              <a:gd name="connsiteY2" fmla="*/ 1056279 h 1411420"/>
              <a:gd name="connsiteX3" fmla="*/ 966682 w 3892533"/>
              <a:gd name="connsiteY3" fmla="*/ 1280322 h 1411420"/>
              <a:gd name="connsiteX4" fmla="*/ 1407205 w 3892533"/>
              <a:gd name="connsiteY4" fmla="*/ 1410866 h 1411420"/>
              <a:gd name="connsiteX5" fmla="*/ 1584621 w 3892533"/>
              <a:gd name="connsiteY5" fmla="*/ 1232549 h 1411420"/>
              <a:gd name="connsiteX6" fmla="*/ 1881860 w 3892533"/>
              <a:gd name="connsiteY6" fmla="*/ 1092415 h 1411420"/>
              <a:gd name="connsiteX7" fmla="*/ 2069939 w 3892533"/>
              <a:gd name="connsiteY7" fmla="*/ 1160654 h 1411420"/>
              <a:gd name="connsiteX8" fmla="*/ 2338605 w 3892533"/>
              <a:gd name="connsiteY8" fmla="*/ 1285763 h 1411420"/>
              <a:gd name="connsiteX9" fmla="*/ 2490859 w 3892533"/>
              <a:gd name="connsiteY9" fmla="*/ 1149282 h 1411420"/>
              <a:gd name="connsiteX10" fmla="*/ 2768487 w 3892533"/>
              <a:gd name="connsiteY10" fmla="*/ 1206147 h 1411420"/>
              <a:gd name="connsiteX11" fmla="*/ 3360418 w 3892533"/>
              <a:gd name="connsiteY11" fmla="*/ 1044031 h 1411420"/>
              <a:gd name="connsiteX12" fmla="*/ 3635487 w 3892533"/>
              <a:gd name="connsiteY12" fmla="*/ 745777 h 1411420"/>
              <a:gd name="connsiteX13" fmla="*/ 3883573 w 3892533"/>
              <a:gd name="connsiteY13" fmla="*/ 445463 h 1411420"/>
              <a:gd name="connsiteX14" fmla="*/ 3892534 w 3892533"/>
              <a:gd name="connsiteY14" fmla="*/ 166306 h 1411420"/>
              <a:gd name="connsiteX15" fmla="*/ 3277257 w 3892533"/>
              <a:gd name="connsiteY15" fmla="*/ 181656 h 1411420"/>
              <a:gd name="connsiteX16" fmla="*/ 2790063 w 3892533"/>
              <a:gd name="connsiteY16" fmla="*/ 281739 h 1411420"/>
              <a:gd name="connsiteX17" fmla="*/ 2320781 w 3892533"/>
              <a:gd name="connsiteY17" fmla="*/ 204402 h 1411420"/>
              <a:gd name="connsiteX18" fmla="*/ 1581038 w 3892533"/>
              <a:gd name="connsiteY18" fmla="*/ 179379 h 1411420"/>
              <a:gd name="connsiteX19" fmla="*/ 981000 w 3892533"/>
              <a:gd name="connsiteY19" fmla="*/ 88394 h 1411420"/>
              <a:gd name="connsiteX20" fmla="*/ 61263 w 3892533"/>
              <a:gd name="connsiteY20" fmla="*/ 24870 h 1411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892533" h="1411420">
                <a:moveTo>
                  <a:pt x="61263" y="24870"/>
                </a:moveTo>
                <a:cubicBezTo>
                  <a:pt x="-81111" y="98708"/>
                  <a:pt x="60404" y="359524"/>
                  <a:pt x="126754" y="531425"/>
                </a:cubicBezTo>
                <a:cubicBezTo>
                  <a:pt x="193104" y="703327"/>
                  <a:pt x="319375" y="931463"/>
                  <a:pt x="459363" y="1056279"/>
                </a:cubicBezTo>
                <a:cubicBezTo>
                  <a:pt x="599351" y="1181095"/>
                  <a:pt x="808708" y="1221224"/>
                  <a:pt x="966682" y="1280322"/>
                </a:cubicBezTo>
                <a:cubicBezTo>
                  <a:pt x="1124656" y="1339420"/>
                  <a:pt x="1304215" y="1418828"/>
                  <a:pt x="1407205" y="1410866"/>
                </a:cubicBezTo>
                <a:cubicBezTo>
                  <a:pt x="1510195" y="1402904"/>
                  <a:pt x="1505512" y="1285624"/>
                  <a:pt x="1584621" y="1232549"/>
                </a:cubicBezTo>
                <a:cubicBezTo>
                  <a:pt x="1663730" y="1179474"/>
                  <a:pt x="1800974" y="1104397"/>
                  <a:pt x="1881860" y="1092415"/>
                </a:cubicBezTo>
                <a:cubicBezTo>
                  <a:pt x="1962746" y="1080433"/>
                  <a:pt x="1993815" y="1145490"/>
                  <a:pt x="2069939" y="1160654"/>
                </a:cubicBezTo>
                <a:cubicBezTo>
                  <a:pt x="2146063" y="1175819"/>
                  <a:pt x="2268452" y="1287658"/>
                  <a:pt x="2338605" y="1285763"/>
                </a:cubicBezTo>
                <a:cubicBezTo>
                  <a:pt x="2408758" y="1283868"/>
                  <a:pt x="2419213" y="1177715"/>
                  <a:pt x="2490859" y="1149282"/>
                </a:cubicBezTo>
                <a:cubicBezTo>
                  <a:pt x="2562505" y="1120849"/>
                  <a:pt x="2623561" y="1223689"/>
                  <a:pt x="2768487" y="1206147"/>
                </a:cubicBezTo>
                <a:cubicBezTo>
                  <a:pt x="2913413" y="1188605"/>
                  <a:pt x="3215917" y="1105595"/>
                  <a:pt x="3360418" y="1044031"/>
                </a:cubicBezTo>
                <a:cubicBezTo>
                  <a:pt x="3472664" y="883288"/>
                  <a:pt x="3539211" y="926243"/>
                  <a:pt x="3635487" y="745777"/>
                </a:cubicBezTo>
                <a:lnTo>
                  <a:pt x="3883573" y="445463"/>
                </a:lnTo>
                <a:lnTo>
                  <a:pt x="3892534" y="166306"/>
                </a:lnTo>
                <a:cubicBezTo>
                  <a:pt x="3796258" y="92009"/>
                  <a:pt x="3876412" y="199042"/>
                  <a:pt x="3277257" y="181656"/>
                </a:cubicBezTo>
                <a:cubicBezTo>
                  <a:pt x="3066645" y="246388"/>
                  <a:pt x="3108590" y="177862"/>
                  <a:pt x="2790063" y="281739"/>
                </a:cubicBezTo>
                <a:cubicBezTo>
                  <a:pt x="2630650" y="285530"/>
                  <a:pt x="2522285" y="221462"/>
                  <a:pt x="2320781" y="204402"/>
                </a:cubicBezTo>
                <a:cubicBezTo>
                  <a:pt x="2119277" y="187342"/>
                  <a:pt x="1804335" y="198714"/>
                  <a:pt x="1581038" y="179379"/>
                </a:cubicBezTo>
                <a:cubicBezTo>
                  <a:pt x="1357741" y="160044"/>
                  <a:pt x="1234296" y="114146"/>
                  <a:pt x="981000" y="88394"/>
                </a:cubicBezTo>
                <a:cubicBezTo>
                  <a:pt x="727704" y="62642"/>
                  <a:pt x="203637" y="-48968"/>
                  <a:pt x="61263" y="24870"/>
                </a:cubicBezTo>
                <a:close/>
              </a:path>
            </a:pathLst>
          </a:custGeom>
          <a:solidFill>
            <a:srgbClr val="E3D16D">
              <a:alpha val="80000"/>
            </a:srgbClr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6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805" name="Microbe">
            <a:extLst>
              <a:ext uri="{FF2B5EF4-FFF2-40B4-BE49-F238E27FC236}">
                <a16:creationId xmlns:a16="http://schemas.microsoft.com/office/drawing/2014/main" id="{A6EF4A4E-3D7B-7873-78D9-2A2976DCAB8A}"/>
              </a:ext>
            </a:extLst>
          </p:cNvPr>
          <p:cNvGrpSpPr/>
          <p:nvPr/>
        </p:nvGrpSpPr>
        <p:grpSpPr>
          <a:xfrm rot="16200000">
            <a:off x="1469004" y="2852912"/>
            <a:ext cx="301508" cy="294049"/>
            <a:chOff x="7385769" y="1406192"/>
            <a:chExt cx="194763" cy="206588"/>
          </a:xfrm>
        </p:grpSpPr>
        <p:sp>
          <p:nvSpPr>
            <p:cNvPr id="806" name="Oval 805">
              <a:extLst>
                <a:ext uri="{FF2B5EF4-FFF2-40B4-BE49-F238E27FC236}">
                  <a16:creationId xmlns:a16="http://schemas.microsoft.com/office/drawing/2014/main" id="{B06A7ED7-8BF5-062C-A7FA-682005348F14}"/>
                </a:ext>
              </a:extLst>
            </p:cNvPr>
            <p:cNvSpPr/>
            <p:nvPr/>
          </p:nvSpPr>
          <p:spPr>
            <a:xfrm>
              <a:off x="7449420" y="1470767"/>
              <a:ext cx="85548" cy="85548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07" name="Oval 806">
              <a:extLst>
                <a:ext uri="{FF2B5EF4-FFF2-40B4-BE49-F238E27FC236}">
                  <a16:creationId xmlns:a16="http://schemas.microsoft.com/office/drawing/2014/main" id="{8CDB92C5-8244-D61F-754C-A59F34CCA827}"/>
                </a:ext>
              </a:extLst>
            </p:cNvPr>
            <p:cNvSpPr/>
            <p:nvPr/>
          </p:nvSpPr>
          <p:spPr>
            <a:xfrm>
              <a:off x="7522679" y="1436518"/>
              <a:ext cx="27432" cy="27432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08" name="Oval 807">
              <a:extLst>
                <a:ext uri="{FF2B5EF4-FFF2-40B4-BE49-F238E27FC236}">
                  <a16:creationId xmlns:a16="http://schemas.microsoft.com/office/drawing/2014/main" id="{216D1E44-1A00-5F7B-D883-BC459A663977}"/>
                </a:ext>
              </a:extLst>
            </p:cNvPr>
            <p:cNvSpPr/>
            <p:nvPr/>
          </p:nvSpPr>
          <p:spPr>
            <a:xfrm>
              <a:off x="7553100" y="1482582"/>
              <a:ext cx="27432" cy="27432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09" name="Oval 808">
              <a:extLst>
                <a:ext uri="{FF2B5EF4-FFF2-40B4-BE49-F238E27FC236}">
                  <a16:creationId xmlns:a16="http://schemas.microsoft.com/office/drawing/2014/main" id="{050B4606-0514-FF28-78CA-C5E692C4017B}"/>
                </a:ext>
              </a:extLst>
            </p:cNvPr>
            <p:cNvSpPr/>
            <p:nvPr/>
          </p:nvSpPr>
          <p:spPr>
            <a:xfrm>
              <a:off x="7438979" y="1433625"/>
              <a:ext cx="27432" cy="27432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10" name="Oval 809">
              <a:extLst>
                <a:ext uri="{FF2B5EF4-FFF2-40B4-BE49-F238E27FC236}">
                  <a16:creationId xmlns:a16="http://schemas.microsoft.com/office/drawing/2014/main" id="{781FB82E-6F72-EF8F-A627-180B9EA29DD3}"/>
                </a:ext>
              </a:extLst>
            </p:cNvPr>
            <p:cNvSpPr/>
            <p:nvPr/>
          </p:nvSpPr>
          <p:spPr>
            <a:xfrm>
              <a:off x="7547580" y="1528605"/>
              <a:ext cx="27432" cy="27432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11" name="Oval 810">
              <a:extLst>
                <a:ext uri="{FF2B5EF4-FFF2-40B4-BE49-F238E27FC236}">
                  <a16:creationId xmlns:a16="http://schemas.microsoft.com/office/drawing/2014/main" id="{87AB5F45-204B-5461-B56A-682BF681B87D}"/>
                </a:ext>
              </a:extLst>
            </p:cNvPr>
            <p:cNvSpPr/>
            <p:nvPr/>
          </p:nvSpPr>
          <p:spPr>
            <a:xfrm>
              <a:off x="7385769" y="1459075"/>
              <a:ext cx="27432" cy="27432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12" name="Oval 811">
              <a:extLst>
                <a:ext uri="{FF2B5EF4-FFF2-40B4-BE49-F238E27FC236}">
                  <a16:creationId xmlns:a16="http://schemas.microsoft.com/office/drawing/2014/main" id="{89FE2A96-4957-0A1B-E467-4C096A845AD1}"/>
                </a:ext>
              </a:extLst>
            </p:cNvPr>
            <p:cNvSpPr/>
            <p:nvPr/>
          </p:nvSpPr>
          <p:spPr>
            <a:xfrm>
              <a:off x="7398632" y="1497918"/>
              <a:ext cx="27432" cy="27432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13" name="Oval 812">
              <a:extLst>
                <a:ext uri="{FF2B5EF4-FFF2-40B4-BE49-F238E27FC236}">
                  <a16:creationId xmlns:a16="http://schemas.microsoft.com/office/drawing/2014/main" id="{E9D68983-1922-AB76-6A38-9AAFB8AF7172}"/>
                </a:ext>
              </a:extLst>
            </p:cNvPr>
            <p:cNvSpPr/>
            <p:nvPr/>
          </p:nvSpPr>
          <p:spPr>
            <a:xfrm>
              <a:off x="7401721" y="1547448"/>
              <a:ext cx="27432" cy="27432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14" name="Oval 813">
              <a:extLst>
                <a:ext uri="{FF2B5EF4-FFF2-40B4-BE49-F238E27FC236}">
                  <a16:creationId xmlns:a16="http://schemas.microsoft.com/office/drawing/2014/main" id="{0C9770D5-5DE3-1796-34C2-F8AC71601FB0}"/>
                </a:ext>
              </a:extLst>
            </p:cNvPr>
            <p:cNvSpPr/>
            <p:nvPr/>
          </p:nvSpPr>
          <p:spPr>
            <a:xfrm>
              <a:off x="7455302" y="1564139"/>
              <a:ext cx="27432" cy="27432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15" name="Oval 814">
              <a:extLst>
                <a:ext uri="{FF2B5EF4-FFF2-40B4-BE49-F238E27FC236}">
                  <a16:creationId xmlns:a16="http://schemas.microsoft.com/office/drawing/2014/main" id="{77012A00-0B3C-0883-19EE-8EEBD1ADD9FE}"/>
                </a:ext>
              </a:extLst>
            </p:cNvPr>
            <p:cNvSpPr/>
            <p:nvPr/>
          </p:nvSpPr>
          <p:spPr>
            <a:xfrm>
              <a:off x="7515566" y="1585348"/>
              <a:ext cx="27432" cy="27432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16" name="Oval 815">
              <a:extLst>
                <a:ext uri="{FF2B5EF4-FFF2-40B4-BE49-F238E27FC236}">
                  <a16:creationId xmlns:a16="http://schemas.microsoft.com/office/drawing/2014/main" id="{8A5CFDBD-EC6A-2095-D1F8-033A9AADBA11}"/>
                </a:ext>
              </a:extLst>
            </p:cNvPr>
            <p:cNvSpPr/>
            <p:nvPr/>
          </p:nvSpPr>
          <p:spPr>
            <a:xfrm>
              <a:off x="7478336" y="1406192"/>
              <a:ext cx="27432" cy="27432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817" name="Straight Connector 816">
              <a:extLst>
                <a:ext uri="{FF2B5EF4-FFF2-40B4-BE49-F238E27FC236}">
                  <a16:creationId xmlns:a16="http://schemas.microsoft.com/office/drawing/2014/main" id="{740CCD4F-C052-691E-69A8-8CEAA4754895}"/>
                </a:ext>
              </a:extLst>
            </p:cNvPr>
            <p:cNvCxnSpPr>
              <a:cxnSpLocks/>
              <a:stCxn id="816" idx="4"/>
            </p:cNvCxnSpPr>
            <p:nvPr/>
          </p:nvCxnSpPr>
          <p:spPr>
            <a:xfrm flipH="1">
              <a:off x="7488856" y="1433624"/>
              <a:ext cx="3196" cy="42957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12BFC01C-6AB7-A79C-111B-0D67B9949E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11669" y="1457220"/>
              <a:ext cx="12231" cy="23228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956CA0DA-CC1B-D2CD-A7EC-19F6A95D12C4}"/>
                </a:ext>
              </a:extLst>
            </p:cNvPr>
            <p:cNvCxnSpPr>
              <a:cxnSpLocks/>
              <a:endCxn id="815" idx="0"/>
            </p:cNvCxnSpPr>
            <p:nvPr/>
          </p:nvCxnSpPr>
          <p:spPr>
            <a:xfrm>
              <a:off x="7507499" y="1547279"/>
              <a:ext cx="21783" cy="38069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820" name="Straight Connector 819">
              <a:extLst>
                <a:ext uri="{FF2B5EF4-FFF2-40B4-BE49-F238E27FC236}">
                  <a16:creationId xmlns:a16="http://schemas.microsoft.com/office/drawing/2014/main" id="{86E7A037-86C6-9797-1958-F6C011049166}"/>
                </a:ext>
              </a:extLst>
            </p:cNvPr>
            <p:cNvCxnSpPr>
              <a:cxnSpLocks/>
              <a:endCxn id="813" idx="7"/>
            </p:cNvCxnSpPr>
            <p:nvPr/>
          </p:nvCxnSpPr>
          <p:spPr>
            <a:xfrm flipH="1">
              <a:off x="7425136" y="1534765"/>
              <a:ext cx="27904" cy="16700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821" name="Straight Connector 820">
              <a:extLst>
                <a:ext uri="{FF2B5EF4-FFF2-40B4-BE49-F238E27FC236}">
                  <a16:creationId xmlns:a16="http://schemas.microsoft.com/office/drawing/2014/main" id="{F296BB4C-7EB8-AFFA-214D-0908D7B20DF6}"/>
                </a:ext>
              </a:extLst>
            </p:cNvPr>
            <p:cNvCxnSpPr>
              <a:cxnSpLocks/>
              <a:endCxn id="806" idx="6"/>
            </p:cNvCxnSpPr>
            <p:nvPr/>
          </p:nvCxnSpPr>
          <p:spPr>
            <a:xfrm>
              <a:off x="7412783" y="1475821"/>
              <a:ext cx="122185" cy="37720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822" name="Straight Connector 821">
              <a:extLst>
                <a:ext uri="{FF2B5EF4-FFF2-40B4-BE49-F238E27FC236}">
                  <a16:creationId xmlns:a16="http://schemas.microsoft.com/office/drawing/2014/main" id="{7AADAAED-D2D4-E36C-E15A-D0D4C5B13ABE}"/>
                </a:ext>
              </a:extLst>
            </p:cNvPr>
            <p:cNvCxnSpPr>
              <a:cxnSpLocks/>
            </p:cNvCxnSpPr>
            <p:nvPr/>
          </p:nvCxnSpPr>
          <p:spPr>
            <a:xfrm>
              <a:off x="7459851" y="1455153"/>
              <a:ext cx="9253" cy="22238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70DA7A5-CA07-CB2F-ACAA-117DCE40AF95}"/>
                </a:ext>
              </a:extLst>
            </p:cNvPr>
            <p:cNvCxnSpPr>
              <a:cxnSpLocks/>
              <a:endCxn id="806" idx="6"/>
            </p:cNvCxnSpPr>
            <p:nvPr/>
          </p:nvCxnSpPr>
          <p:spPr>
            <a:xfrm flipH="1">
              <a:off x="7534968" y="1496491"/>
              <a:ext cx="19468" cy="17050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824" name="Straight Connector 823">
              <a:extLst>
                <a:ext uri="{FF2B5EF4-FFF2-40B4-BE49-F238E27FC236}">
                  <a16:creationId xmlns:a16="http://schemas.microsoft.com/office/drawing/2014/main" id="{F4526242-1AB3-7CAA-9900-6AA6814B39D6}"/>
                </a:ext>
              </a:extLst>
            </p:cNvPr>
            <p:cNvCxnSpPr>
              <a:cxnSpLocks/>
              <a:stCxn id="806" idx="0"/>
            </p:cNvCxnSpPr>
            <p:nvPr/>
          </p:nvCxnSpPr>
          <p:spPr>
            <a:xfrm flipH="1">
              <a:off x="7471118" y="1470767"/>
              <a:ext cx="21076" cy="92593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417287E3-1948-771B-CBC0-8E639CD66AD1}"/>
                </a:ext>
              </a:extLst>
            </p:cNvPr>
            <p:cNvCxnSpPr>
              <a:cxnSpLocks/>
              <a:stCxn id="806" idx="2"/>
              <a:endCxn id="812" idx="6"/>
            </p:cNvCxnSpPr>
            <p:nvPr/>
          </p:nvCxnSpPr>
          <p:spPr>
            <a:xfrm flipH="1" flipV="1">
              <a:off x="7426064" y="1511634"/>
              <a:ext cx="23356" cy="1907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826" name="Straight Connector 825">
              <a:extLst>
                <a:ext uri="{FF2B5EF4-FFF2-40B4-BE49-F238E27FC236}">
                  <a16:creationId xmlns:a16="http://schemas.microsoft.com/office/drawing/2014/main" id="{370B0BD2-32D3-0C84-0218-8670AB775473}"/>
                </a:ext>
              </a:extLst>
            </p:cNvPr>
            <p:cNvCxnSpPr>
              <a:cxnSpLocks/>
              <a:endCxn id="810" idx="1"/>
            </p:cNvCxnSpPr>
            <p:nvPr/>
          </p:nvCxnSpPr>
          <p:spPr>
            <a:xfrm>
              <a:off x="7481167" y="1517536"/>
              <a:ext cx="70430" cy="15086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</p:grpSp>
      <p:grpSp>
        <p:nvGrpSpPr>
          <p:cNvPr id="827" name="Microbe">
            <a:extLst>
              <a:ext uri="{FF2B5EF4-FFF2-40B4-BE49-F238E27FC236}">
                <a16:creationId xmlns:a16="http://schemas.microsoft.com/office/drawing/2014/main" id="{477BAEFD-5260-2AE1-B2F8-10835599700F}"/>
              </a:ext>
            </a:extLst>
          </p:cNvPr>
          <p:cNvGrpSpPr/>
          <p:nvPr/>
        </p:nvGrpSpPr>
        <p:grpSpPr>
          <a:xfrm rot="14647771">
            <a:off x="1236797" y="2606734"/>
            <a:ext cx="301508" cy="294049"/>
            <a:chOff x="7385769" y="1406192"/>
            <a:chExt cx="194763" cy="206588"/>
          </a:xfrm>
        </p:grpSpPr>
        <p:sp>
          <p:nvSpPr>
            <p:cNvPr id="828" name="Oval 827">
              <a:extLst>
                <a:ext uri="{FF2B5EF4-FFF2-40B4-BE49-F238E27FC236}">
                  <a16:creationId xmlns:a16="http://schemas.microsoft.com/office/drawing/2014/main" id="{C08A2F05-578E-C8BD-57B7-7D9707E57E78}"/>
                </a:ext>
              </a:extLst>
            </p:cNvPr>
            <p:cNvSpPr/>
            <p:nvPr/>
          </p:nvSpPr>
          <p:spPr>
            <a:xfrm>
              <a:off x="7449420" y="1470767"/>
              <a:ext cx="85548" cy="85548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29" name="Oval 828">
              <a:extLst>
                <a:ext uri="{FF2B5EF4-FFF2-40B4-BE49-F238E27FC236}">
                  <a16:creationId xmlns:a16="http://schemas.microsoft.com/office/drawing/2014/main" id="{65675E3B-45AE-1271-832A-CC4866975F97}"/>
                </a:ext>
              </a:extLst>
            </p:cNvPr>
            <p:cNvSpPr/>
            <p:nvPr/>
          </p:nvSpPr>
          <p:spPr>
            <a:xfrm>
              <a:off x="7522679" y="1436518"/>
              <a:ext cx="27432" cy="27432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0" name="Oval 829">
              <a:extLst>
                <a:ext uri="{FF2B5EF4-FFF2-40B4-BE49-F238E27FC236}">
                  <a16:creationId xmlns:a16="http://schemas.microsoft.com/office/drawing/2014/main" id="{371E8512-A4F8-4E84-44CD-7A3632AA022C}"/>
                </a:ext>
              </a:extLst>
            </p:cNvPr>
            <p:cNvSpPr/>
            <p:nvPr/>
          </p:nvSpPr>
          <p:spPr>
            <a:xfrm>
              <a:off x="7553100" y="1482582"/>
              <a:ext cx="27432" cy="27432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1" name="Oval 830">
              <a:extLst>
                <a:ext uri="{FF2B5EF4-FFF2-40B4-BE49-F238E27FC236}">
                  <a16:creationId xmlns:a16="http://schemas.microsoft.com/office/drawing/2014/main" id="{680C6428-6DD8-833A-C8AD-57155BCED9A4}"/>
                </a:ext>
              </a:extLst>
            </p:cNvPr>
            <p:cNvSpPr/>
            <p:nvPr/>
          </p:nvSpPr>
          <p:spPr>
            <a:xfrm>
              <a:off x="7438979" y="1433625"/>
              <a:ext cx="27432" cy="27432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2" name="Oval 831">
              <a:extLst>
                <a:ext uri="{FF2B5EF4-FFF2-40B4-BE49-F238E27FC236}">
                  <a16:creationId xmlns:a16="http://schemas.microsoft.com/office/drawing/2014/main" id="{F856376F-A89C-83DD-B2C9-7B78942E0CC8}"/>
                </a:ext>
              </a:extLst>
            </p:cNvPr>
            <p:cNvSpPr/>
            <p:nvPr/>
          </p:nvSpPr>
          <p:spPr>
            <a:xfrm>
              <a:off x="7547580" y="1528605"/>
              <a:ext cx="27432" cy="27432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3" name="Oval 832">
              <a:extLst>
                <a:ext uri="{FF2B5EF4-FFF2-40B4-BE49-F238E27FC236}">
                  <a16:creationId xmlns:a16="http://schemas.microsoft.com/office/drawing/2014/main" id="{ABF6E63E-81D5-7BD4-067A-D6798D866E98}"/>
                </a:ext>
              </a:extLst>
            </p:cNvPr>
            <p:cNvSpPr/>
            <p:nvPr/>
          </p:nvSpPr>
          <p:spPr>
            <a:xfrm>
              <a:off x="7385769" y="1459075"/>
              <a:ext cx="27432" cy="27432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4" name="Oval 833">
              <a:extLst>
                <a:ext uri="{FF2B5EF4-FFF2-40B4-BE49-F238E27FC236}">
                  <a16:creationId xmlns:a16="http://schemas.microsoft.com/office/drawing/2014/main" id="{F5555303-12B0-CE05-3672-FDA30CBC807D}"/>
                </a:ext>
              </a:extLst>
            </p:cNvPr>
            <p:cNvSpPr/>
            <p:nvPr/>
          </p:nvSpPr>
          <p:spPr>
            <a:xfrm>
              <a:off x="7398632" y="1497918"/>
              <a:ext cx="27432" cy="27432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5" name="Oval 834">
              <a:extLst>
                <a:ext uri="{FF2B5EF4-FFF2-40B4-BE49-F238E27FC236}">
                  <a16:creationId xmlns:a16="http://schemas.microsoft.com/office/drawing/2014/main" id="{86444A3F-7823-5FAB-AC89-F44AB5E6FB83}"/>
                </a:ext>
              </a:extLst>
            </p:cNvPr>
            <p:cNvSpPr/>
            <p:nvPr/>
          </p:nvSpPr>
          <p:spPr>
            <a:xfrm>
              <a:off x="7401721" y="1547448"/>
              <a:ext cx="27432" cy="27432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6" name="Oval 835">
              <a:extLst>
                <a:ext uri="{FF2B5EF4-FFF2-40B4-BE49-F238E27FC236}">
                  <a16:creationId xmlns:a16="http://schemas.microsoft.com/office/drawing/2014/main" id="{CD3957DF-1748-721C-E786-C0965E7965C5}"/>
                </a:ext>
              </a:extLst>
            </p:cNvPr>
            <p:cNvSpPr/>
            <p:nvPr/>
          </p:nvSpPr>
          <p:spPr>
            <a:xfrm>
              <a:off x="7455302" y="1564139"/>
              <a:ext cx="27432" cy="27432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7" name="Oval 836">
              <a:extLst>
                <a:ext uri="{FF2B5EF4-FFF2-40B4-BE49-F238E27FC236}">
                  <a16:creationId xmlns:a16="http://schemas.microsoft.com/office/drawing/2014/main" id="{ABCB9E72-B42A-1C07-37DC-98C60AE43FC7}"/>
                </a:ext>
              </a:extLst>
            </p:cNvPr>
            <p:cNvSpPr/>
            <p:nvPr/>
          </p:nvSpPr>
          <p:spPr>
            <a:xfrm>
              <a:off x="7515566" y="1585348"/>
              <a:ext cx="27432" cy="27432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8" name="Oval 837">
              <a:extLst>
                <a:ext uri="{FF2B5EF4-FFF2-40B4-BE49-F238E27FC236}">
                  <a16:creationId xmlns:a16="http://schemas.microsoft.com/office/drawing/2014/main" id="{67BB166C-67BC-40F2-1611-F7F39FCEB140}"/>
                </a:ext>
              </a:extLst>
            </p:cNvPr>
            <p:cNvSpPr/>
            <p:nvPr/>
          </p:nvSpPr>
          <p:spPr>
            <a:xfrm>
              <a:off x="7478336" y="1406192"/>
              <a:ext cx="27432" cy="27432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839" name="Straight Connector 838">
              <a:extLst>
                <a:ext uri="{FF2B5EF4-FFF2-40B4-BE49-F238E27FC236}">
                  <a16:creationId xmlns:a16="http://schemas.microsoft.com/office/drawing/2014/main" id="{7A373BB3-5593-914D-FB55-19CEE80996AE}"/>
                </a:ext>
              </a:extLst>
            </p:cNvPr>
            <p:cNvCxnSpPr>
              <a:cxnSpLocks/>
              <a:stCxn id="838" idx="4"/>
            </p:cNvCxnSpPr>
            <p:nvPr/>
          </p:nvCxnSpPr>
          <p:spPr>
            <a:xfrm flipH="1">
              <a:off x="7488856" y="1433624"/>
              <a:ext cx="3196" cy="42957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840" name="Straight Connector 839">
              <a:extLst>
                <a:ext uri="{FF2B5EF4-FFF2-40B4-BE49-F238E27FC236}">
                  <a16:creationId xmlns:a16="http://schemas.microsoft.com/office/drawing/2014/main" id="{DD57815F-7425-209A-D923-DCD59201513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11669" y="1457220"/>
              <a:ext cx="12231" cy="23228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841" name="Straight Connector 840">
              <a:extLst>
                <a:ext uri="{FF2B5EF4-FFF2-40B4-BE49-F238E27FC236}">
                  <a16:creationId xmlns:a16="http://schemas.microsoft.com/office/drawing/2014/main" id="{D01D4FAC-7029-7D30-1709-8924B63A0126}"/>
                </a:ext>
              </a:extLst>
            </p:cNvPr>
            <p:cNvCxnSpPr>
              <a:cxnSpLocks/>
              <a:endCxn id="837" idx="0"/>
            </p:cNvCxnSpPr>
            <p:nvPr/>
          </p:nvCxnSpPr>
          <p:spPr>
            <a:xfrm>
              <a:off x="7507499" y="1547279"/>
              <a:ext cx="21783" cy="38069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842" name="Straight Connector 841">
              <a:extLst>
                <a:ext uri="{FF2B5EF4-FFF2-40B4-BE49-F238E27FC236}">
                  <a16:creationId xmlns:a16="http://schemas.microsoft.com/office/drawing/2014/main" id="{DBFC7D17-C0FD-5E81-44C5-DA65CF0F5F29}"/>
                </a:ext>
              </a:extLst>
            </p:cNvPr>
            <p:cNvCxnSpPr>
              <a:cxnSpLocks/>
              <a:endCxn id="835" idx="7"/>
            </p:cNvCxnSpPr>
            <p:nvPr/>
          </p:nvCxnSpPr>
          <p:spPr>
            <a:xfrm flipH="1">
              <a:off x="7425136" y="1534765"/>
              <a:ext cx="27904" cy="16700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843" name="Straight Connector 842">
              <a:extLst>
                <a:ext uri="{FF2B5EF4-FFF2-40B4-BE49-F238E27FC236}">
                  <a16:creationId xmlns:a16="http://schemas.microsoft.com/office/drawing/2014/main" id="{566AB22F-760C-A963-BBF5-0364CE397BA9}"/>
                </a:ext>
              </a:extLst>
            </p:cNvPr>
            <p:cNvCxnSpPr>
              <a:cxnSpLocks/>
              <a:endCxn id="828" idx="6"/>
            </p:cNvCxnSpPr>
            <p:nvPr/>
          </p:nvCxnSpPr>
          <p:spPr>
            <a:xfrm>
              <a:off x="7412783" y="1475821"/>
              <a:ext cx="122185" cy="37720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844" name="Straight Connector 843">
              <a:extLst>
                <a:ext uri="{FF2B5EF4-FFF2-40B4-BE49-F238E27FC236}">
                  <a16:creationId xmlns:a16="http://schemas.microsoft.com/office/drawing/2014/main" id="{E890D844-B38C-A7F0-0D59-4802B8A58BF5}"/>
                </a:ext>
              </a:extLst>
            </p:cNvPr>
            <p:cNvCxnSpPr>
              <a:cxnSpLocks/>
            </p:cNvCxnSpPr>
            <p:nvPr/>
          </p:nvCxnSpPr>
          <p:spPr>
            <a:xfrm>
              <a:off x="7459851" y="1455153"/>
              <a:ext cx="9253" cy="22238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845" name="Straight Connector 844">
              <a:extLst>
                <a:ext uri="{FF2B5EF4-FFF2-40B4-BE49-F238E27FC236}">
                  <a16:creationId xmlns:a16="http://schemas.microsoft.com/office/drawing/2014/main" id="{C9A64A64-E729-9D74-6AFB-2CDC27F0E65E}"/>
                </a:ext>
              </a:extLst>
            </p:cNvPr>
            <p:cNvCxnSpPr>
              <a:cxnSpLocks/>
              <a:endCxn id="828" idx="6"/>
            </p:cNvCxnSpPr>
            <p:nvPr/>
          </p:nvCxnSpPr>
          <p:spPr>
            <a:xfrm flipH="1">
              <a:off x="7534968" y="1496491"/>
              <a:ext cx="19468" cy="17050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846" name="Straight Connector 845">
              <a:extLst>
                <a:ext uri="{FF2B5EF4-FFF2-40B4-BE49-F238E27FC236}">
                  <a16:creationId xmlns:a16="http://schemas.microsoft.com/office/drawing/2014/main" id="{26424979-A328-B4CD-8168-C77FA0FC80F1}"/>
                </a:ext>
              </a:extLst>
            </p:cNvPr>
            <p:cNvCxnSpPr>
              <a:cxnSpLocks/>
              <a:stCxn id="828" idx="0"/>
            </p:cNvCxnSpPr>
            <p:nvPr/>
          </p:nvCxnSpPr>
          <p:spPr>
            <a:xfrm flipH="1">
              <a:off x="7471118" y="1470767"/>
              <a:ext cx="21076" cy="92593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847" name="Straight Connector 846">
              <a:extLst>
                <a:ext uri="{FF2B5EF4-FFF2-40B4-BE49-F238E27FC236}">
                  <a16:creationId xmlns:a16="http://schemas.microsoft.com/office/drawing/2014/main" id="{9D8D3810-304F-9B95-CB19-C0B555B87713}"/>
                </a:ext>
              </a:extLst>
            </p:cNvPr>
            <p:cNvCxnSpPr>
              <a:cxnSpLocks/>
              <a:stCxn id="828" idx="2"/>
              <a:endCxn id="834" idx="6"/>
            </p:cNvCxnSpPr>
            <p:nvPr/>
          </p:nvCxnSpPr>
          <p:spPr>
            <a:xfrm flipH="1" flipV="1">
              <a:off x="7426064" y="1511634"/>
              <a:ext cx="23356" cy="1907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848" name="Straight Connector 847">
              <a:extLst>
                <a:ext uri="{FF2B5EF4-FFF2-40B4-BE49-F238E27FC236}">
                  <a16:creationId xmlns:a16="http://schemas.microsoft.com/office/drawing/2014/main" id="{117B3387-5D02-669F-B986-152A0BDF9A8A}"/>
                </a:ext>
              </a:extLst>
            </p:cNvPr>
            <p:cNvCxnSpPr>
              <a:cxnSpLocks/>
              <a:endCxn id="832" idx="1"/>
            </p:cNvCxnSpPr>
            <p:nvPr/>
          </p:nvCxnSpPr>
          <p:spPr>
            <a:xfrm>
              <a:off x="7481167" y="1517536"/>
              <a:ext cx="70430" cy="15086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</p:grpSp>
      <p:grpSp>
        <p:nvGrpSpPr>
          <p:cNvPr id="849" name="!!Group 676">
            <a:extLst>
              <a:ext uri="{FF2B5EF4-FFF2-40B4-BE49-F238E27FC236}">
                <a16:creationId xmlns:a16="http://schemas.microsoft.com/office/drawing/2014/main" id="{521952E2-F266-03C1-14A8-43E38AECE0C3}"/>
              </a:ext>
            </a:extLst>
          </p:cNvPr>
          <p:cNvGrpSpPr/>
          <p:nvPr/>
        </p:nvGrpSpPr>
        <p:grpSpPr>
          <a:xfrm rot="16200000">
            <a:off x="2389029" y="4425545"/>
            <a:ext cx="305942" cy="574086"/>
            <a:chOff x="5661453" y="2606543"/>
            <a:chExt cx="275343" cy="516667"/>
          </a:xfrm>
        </p:grpSpPr>
        <p:sp>
          <p:nvSpPr>
            <p:cNvPr id="850" name="Freeform: Shape 4677">
              <a:extLst>
                <a:ext uri="{FF2B5EF4-FFF2-40B4-BE49-F238E27FC236}">
                  <a16:creationId xmlns:a16="http://schemas.microsoft.com/office/drawing/2014/main" id="{73435225-1F72-209A-0DD2-BE2E5A7CF47A}"/>
                </a:ext>
              </a:extLst>
            </p:cNvPr>
            <p:cNvSpPr/>
            <p:nvPr/>
          </p:nvSpPr>
          <p:spPr>
            <a:xfrm>
              <a:off x="5684131" y="2624804"/>
              <a:ext cx="24899" cy="146087"/>
            </a:xfrm>
            <a:custGeom>
              <a:avLst/>
              <a:gdLst>
                <a:gd name="connsiteX0" fmla="*/ 0 w 45824"/>
                <a:gd name="connsiteY0" fmla="*/ 0 h 266613"/>
                <a:gd name="connsiteX1" fmla="*/ 0 w 45824"/>
                <a:gd name="connsiteY1" fmla="*/ 0 h 266613"/>
                <a:gd name="connsiteX2" fmla="*/ 4165 w 45824"/>
                <a:gd name="connsiteY2" fmla="*/ 18746 h 266613"/>
                <a:gd name="connsiteX3" fmla="*/ 10414 w 45824"/>
                <a:gd name="connsiteY3" fmla="*/ 47907 h 266613"/>
                <a:gd name="connsiteX4" fmla="*/ 16663 w 45824"/>
                <a:gd name="connsiteY4" fmla="*/ 52072 h 266613"/>
                <a:gd name="connsiteX5" fmla="*/ 20829 w 45824"/>
                <a:gd name="connsiteY5" fmla="*/ 58321 h 266613"/>
                <a:gd name="connsiteX6" fmla="*/ 27078 w 45824"/>
                <a:gd name="connsiteY6" fmla="*/ 60404 h 266613"/>
                <a:gd name="connsiteX7" fmla="*/ 33326 w 45824"/>
                <a:gd name="connsiteY7" fmla="*/ 64570 h 266613"/>
                <a:gd name="connsiteX8" fmla="*/ 41658 w 45824"/>
                <a:gd name="connsiteY8" fmla="*/ 77067 h 266613"/>
                <a:gd name="connsiteX9" fmla="*/ 45824 w 45824"/>
                <a:gd name="connsiteY9" fmla="*/ 83316 h 266613"/>
                <a:gd name="connsiteX10" fmla="*/ 43741 w 45824"/>
                <a:gd name="connsiteY10" fmla="*/ 145804 h 266613"/>
                <a:gd name="connsiteX11" fmla="*/ 41658 w 45824"/>
                <a:gd name="connsiteY11" fmla="*/ 152052 h 266613"/>
                <a:gd name="connsiteX12" fmla="*/ 37492 w 45824"/>
                <a:gd name="connsiteY12" fmla="*/ 168716 h 266613"/>
                <a:gd name="connsiteX13" fmla="*/ 31243 w 45824"/>
                <a:gd name="connsiteY13" fmla="*/ 174964 h 266613"/>
                <a:gd name="connsiteX14" fmla="*/ 20829 w 45824"/>
                <a:gd name="connsiteY14" fmla="*/ 193711 h 266613"/>
                <a:gd name="connsiteX15" fmla="*/ 16663 w 45824"/>
                <a:gd name="connsiteY15" fmla="*/ 199959 h 266613"/>
                <a:gd name="connsiteX16" fmla="*/ 12497 w 45824"/>
                <a:gd name="connsiteY16" fmla="*/ 214540 h 266613"/>
                <a:gd name="connsiteX17" fmla="*/ 10414 w 45824"/>
                <a:gd name="connsiteY17" fmla="*/ 222872 h 266613"/>
                <a:gd name="connsiteX18" fmla="*/ 10414 w 45824"/>
                <a:gd name="connsiteY18" fmla="*/ 266613 h 266613"/>
                <a:gd name="connsiteX19" fmla="*/ 12497 w 45824"/>
                <a:gd name="connsiteY19" fmla="*/ 266613 h 26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824" h="266613">
                  <a:moveTo>
                    <a:pt x="0" y="0"/>
                  </a:moveTo>
                  <a:lnTo>
                    <a:pt x="0" y="0"/>
                  </a:lnTo>
                  <a:cubicBezTo>
                    <a:pt x="1388" y="6249"/>
                    <a:pt x="3053" y="12442"/>
                    <a:pt x="4165" y="18746"/>
                  </a:cubicBezTo>
                  <a:cubicBezTo>
                    <a:pt x="4487" y="20573"/>
                    <a:pt x="6286" y="45156"/>
                    <a:pt x="10414" y="47907"/>
                  </a:cubicBezTo>
                  <a:lnTo>
                    <a:pt x="16663" y="52072"/>
                  </a:lnTo>
                  <a:cubicBezTo>
                    <a:pt x="18052" y="54155"/>
                    <a:pt x="18874" y="56757"/>
                    <a:pt x="20829" y="58321"/>
                  </a:cubicBezTo>
                  <a:cubicBezTo>
                    <a:pt x="22544" y="59693"/>
                    <a:pt x="25114" y="59422"/>
                    <a:pt x="27078" y="60404"/>
                  </a:cubicBezTo>
                  <a:cubicBezTo>
                    <a:pt x="29317" y="61524"/>
                    <a:pt x="31243" y="63181"/>
                    <a:pt x="33326" y="64570"/>
                  </a:cubicBezTo>
                  <a:lnTo>
                    <a:pt x="41658" y="77067"/>
                  </a:lnTo>
                  <a:lnTo>
                    <a:pt x="45824" y="83316"/>
                  </a:lnTo>
                  <a:cubicBezTo>
                    <a:pt x="45130" y="104145"/>
                    <a:pt x="45002" y="125001"/>
                    <a:pt x="43741" y="145804"/>
                  </a:cubicBezTo>
                  <a:cubicBezTo>
                    <a:pt x="43608" y="147995"/>
                    <a:pt x="42190" y="149922"/>
                    <a:pt x="41658" y="152052"/>
                  </a:cubicBezTo>
                  <a:cubicBezTo>
                    <a:pt x="41237" y="153734"/>
                    <a:pt x="39397" y="165859"/>
                    <a:pt x="37492" y="168716"/>
                  </a:cubicBezTo>
                  <a:cubicBezTo>
                    <a:pt x="35858" y="171167"/>
                    <a:pt x="33326" y="172881"/>
                    <a:pt x="31243" y="174964"/>
                  </a:cubicBezTo>
                  <a:cubicBezTo>
                    <a:pt x="27577" y="185962"/>
                    <a:pt x="30377" y="179389"/>
                    <a:pt x="20829" y="193711"/>
                  </a:cubicBezTo>
                  <a:lnTo>
                    <a:pt x="16663" y="199959"/>
                  </a:lnTo>
                  <a:cubicBezTo>
                    <a:pt x="10151" y="226006"/>
                    <a:pt x="18474" y="193622"/>
                    <a:pt x="12497" y="214540"/>
                  </a:cubicBezTo>
                  <a:cubicBezTo>
                    <a:pt x="11711" y="217293"/>
                    <a:pt x="10528" y="220011"/>
                    <a:pt x="10414" y="222872"/>
                  </a:cubicBezTo>
                  <a:cubicBezTo>
                    <a:pt x="9831" y="237441"/>
                    <a:pt x="10414" y="252033"/>
                    <a:pt x="10414" y="266613"/>
                  </a:cubicBezTo>
                  <a:lnTo>
                    <a:pt x="12497" y="266613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51" name="Freeform: Shape 4678">
              <a:extLst>
                <a:ext uri="{FF2B5EF4-FFF2-40B4-BE49-F238E27FC236}">
                  <a16:creationId xmlns:a16="http://schemas.microsoft.com/office/drawing/2014/main" id="{A6A2DFF2-D149-2829-7B42-093E77845F0E}"/>
                </a:ext>
              </a:extLst>
            </p:cNvPr>
            <p:cNvSpPr/>
            <p:nvPr/>
          </p:nvSpPr>
          <p:spPr>
            <a:xfrm>
              <a:off x="5713557" y="2615673"/>
              <a:ext cx="24900" cy="134674"/>
            </a:xfrm>
            <a:custGeom>
              <a:avLst/>
              <a:gdLst>
                <a:gd name="connsiteX0" fmla="*/ 0 w 45825"/>
                <a:gd name="connsiteY0" fmla="*/ 0 h 245784"/>
                <a:gd name="connsiteX1" fmla="*/ 0 w 45825"/>
                <a:gd name="connsiteY1" fmla="*/ 0 h 245784"/>
                <a:gd name="connsiteX2" fmla="*/ 2083 w 45825"/>
                <a:gd name="connsiteY2" fmla="*/ 41659 h 245784"/>
                <a:gd name="connsiteX3" fmla="*/ 4166 w 45825"/>
                <a:gd name="connsiteY3" fmla="*/ 47907 h 245784"/>
                <a:gd name="connsiteX4" fmla="*/ 8332 w 45825"/>
                <a:gd name="connsiteY4" fmla="*/ 54156 h 245784"/>
                <a:gd name="connsiteX5" fmla="*/ 14581 w 45825"/>
                <a:gd name="connsiteY5" fmla="*/ 58322 h 245784"/>
                <a:gd name="connsiteX6" fmla="*/ 24995 w 45825"/>
                <a:gd name="connsiteY6" fmla="*/ 68736 h 245784"/>
                <a:gd name="connsiteX7" fmla="*/ 31244 w 45825"/>
                <a:gd name="connsiteY7" fmla="*/ 81234 h 245784"/>
                <a:gd name="connsiteX8" fmla="*/ 39576 w 45825"/>
                <a:gd name="connsiteY8" fmla="*/ 93731 h 245784"/>
                <a:gd name="connsiteX9" fmla="*/ 43742 w 45825"/>
                <a:gd name="connsiteY9" fmla="*/ 99980 h 245784"/>
                <a:gd name="connsiteX10" fmla="*/ 45825 w 45825"/>
                <a:gd name="connsiteY10" fmla="*/ 106229 h 245784"/>
                <a:gd name="connsiteX11" fmla="*/ 43742 w 45825"/>
                <a:gd name="connsiteY11" fmla="*/ 139556 h 245784"/>
                <a:gd name="connsiteX12" fmla="*/ 41659 w 45825"/>
                <a:gd name="connsiteY12" fmla="*/ 145804 h 245784"/>
                <a:gd name="connsiteX13" fmla="*/ 39576 w 45825"/>
                <a:gd name="connsiteY13" fmla="*/ 156219 h 245784"/>
                <a:gd name="connsiteX14" fmla="*/ 35410 w 45825"/>
                <a:gd name="connsiteY14" fmla="*/ 162468 h 245784"/>
                <a:gd name="connsiteX15" fmla="*/ 29161 w 45825"/>
                <a:gd name="connsiteY15" fmla="*/ 183297 h 245784"/>
                <a:gd name="connsiteX16" fmla="*/ 24995 w 45825"/>
                <a:gd name="connsiteY16" fmla="*/ 189546 h 245784"/>
                <a:gd name="connsiteX17" fmla="*/ 16664 w 45825"/>
                <a:gd name="connsiteY17" fmla="*/ 208292 h 245784"/>
                <a:gd name="connsiteX18" fmla="*/ 14581 w 45825"/>
                <a:gd name="connsiteY18" fmla="*/ 220789 h 245784"/>
                <a:gd name="connsiteX19" fmla="*/ 10415 w 45825"/>
                <a:gd name="connsiteY19" fmla="*/ 227038 h 245784"/>
                <a:gd name="connsiteX20" fmla="*/ 12498 w 45825"/>
                <a:gd name="connsiteY20" fmla="*/ 245784 h 245784"/>
                <a:gd name="connsiteX21" fmla="*/ 12498 w 45825"/>
                <a:gd name="connsiteY21" fmla="*/ 245784 h 245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825" h="245784">
                  <a:moveTo>
                    <a:pt x="0" y="0"/>
                  </a:moveTo>
                  <a:lnTo>
                    <a:pt x="0" y="0"/>
                  </a:lnTo>
                  <a:cubicBezTo>
                    <a:pt x="694" y="13886"/>
                    <a:pt x="878" y="27808"/>
                    <a:pt x="2083" y="41659"/>
                  </a:cubicBezTo>
                  <a:cubicBezTo>
                    <a:pt x="2273" y="43846"/>
                    <a:pt x="3184" y="45943"/>
                    <a:pt x="4166" y="47907"/>
                  </a:cubicBezTo>
                  <a:cubicBezTo>
                    <a:pt x="5286" y="50146"/>
                    <a:pt x="6562" y="52386"/>
                    <a:pt x="8332" y="54156"/>
                  </a:cubicBezTo>
                  <a:cubicBezTo>
                    <a:pt x="10102" y="55926"/>
                    <a:pt x="12498" y="56933"/>
                    <a:pt x="14581" y="58322"/>
                  </a:cubicBezTo>
                  <a:cubicBezTo>
                    <a:pt x="25691" y="74988"/>
                    <a:pt x="11109" y="54850"/>
                    <a:pt x="24995" y="68736"/>
                  </a:cubicBezTo>
                  <a:cubicBezTo>
                    <a:pt x="31931" y="75672"/>
                    <a:pt x="27008" y="73610"/>
                    <a:pt x="31244" y="81234"/>
                  </a:cubicBezTo>
                  <a:cubicBezTo>
                    <a:pt x="33676" y="85611"/>
                    <a:pt x="36799" y="89565"/>
                    <a:pt x="39576" y="93731"/>
                  </a:cubicBezTo>
                  <a:cubicBezTo>
                    <a:pt x="40965" y="95814"/>
                    <a:pt x="42950" y="97605"/>
                    <a:pt x="43742" y="99980"/>
                  </a:cubicBezTo>
                  <a:lnTo>
                    <a:pt x="45825" y="106229"/>
                  </a:lnTo>
                  <a:cubicBezTo>
                    <a:pt x="45131" y="117338"/>
                    <a:pt x="44907" y="128486"/>
                    <a:pt x="43742" y="139556"/>
                  </a:cubicBezTo>
                  <a:cubicBezTo>
                    <a:pt x="43512" y="141739"/>
                    <a:pt x="42191" y="143674"/>
                    <a:pt x="41659" y="145804"/>
                  </a:cubicBezTo>
                  <a:cubicBezTo>
                    <a:pt x="40800" y="149239"/>
                    <a:pt x="40819" y="152904"/>
                    <a:pt x="39576" y="156219"/>
                  </a:cubicBezTo>
                  <a:cubicBezTo>
                    <a:pt x="38697" y="158563"/>
                    <a:pt x="36799" y="160385"/>
                    <a:pt x="35410" y="162468"/>
                  </a:cubicBezTo>
                  <a:cubicBezTo>
                    <a:pt x="34246" y="167125"/>
                    <a:pt x="31189" y="180255"/>
                    <a:pt x="29161" y="183297"/>
                  </a:cubicBezTo>
                  <a:cubicBezTo>
                    <a:pt x="27772" y="185380"/>
                    <a:pt x="26012" y="187258"/>
                    <a:pt x="24995" y="189546"/>
                  </a:cubicBezTo>
                  <a:cubicBezTo>
                    <a:pt x="15081" y="211855"/>
                    <a:pt x="26092" y="194150"/>
                    <a:pt x="16664" y="208292"/>
                  </a:cubicBezTo>
                  <a:cubicBezTo>
                    <a:pt x="15970" y="212458"/>
                    <a:pt x="15917" y="216783"/>
                    <a:pt x="14581" y="220789"/>
                  </a:cubicBezTo>
                  <a:cubicBezTo>
                    <a:pt x="13789" y="223164"/>
                    <a:pt x="10623" y="224543"/>
                    <a:pt x="10415" y="227038"/>
                  </a:cubicBezTo>
                  <a:cubicBezTo>
                    <a:pt x="9893" y="233303"/>
                    <a:pt x="12498" y="245784"/>
                    <a:pt x="12498" y="245784"/>
                  </a:cubicBezTo>
                  <a:lnTo>
                    <a:pt x="12498" y="245784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52" name="Freeform: Shape 4679">
              <a:extLst>
                <a:ext uri="{FF2B5EF4-FFF2-40B4-BE49-F238E27FC236}">
                  <a16:creationId xmlns:a16="http://schemas.microsoft.com/office/drawing/2014/main" id="{14B839BD-BC44-93BF-CFBD-D90DFE654BA2}"/>
                </a:ext>
              </a:extLst>
            </p:cNvPr>
            <p:cNvSpPr/>
            <p:nvPr/>
          </p:nvSpPr>
          <p:spPr>
            <a:xfrm>
              <a:off x="5739513" y="2612250"/>
              <a:ext cx="21579" cy="131250"/>
            </a:xfrm>
            <a:custGeom>
              <a:avLst/>
              <a:gdLst>
                <a:gd name="connsiteX0" fmla="*/ 4304 w 39714"/>
                <a:gd name="connsiteY0" fmla="*/ 0 h 239535"/>
                <a:gd name="connsiteX1" fmla="*/ 4304 w 39714"/>
                <a:gd name="connsiteY1" fmla="*/ 0 h 239535"/>
                <a:gd name="connsiteX2" fmla="*/ 138 w 39714"/>
                <a:gd name="connsiteY2" fmla="*/ 18746 h 239535"/>
                <a:gd name="connsiteX3" fmla="*/ 6387 w 39714"/>
                <a:gd name="connsiteY3" fmla="*/ 52072 h 239535"/>
                <a:gd name="connsiteX4" fmla="*/ 8470 w 39714"/>
                <a:gd name="connsiteY4" fmla="*/ 58321 h 239535"/>
                <a:gd name="connsiteX5" fmla="*/ 14719 w 39714"/>
                <a:gd name="connsiteY5" fmla="*/ 62487 h 239535"/>
                <a:gd name="connsiteX6" fmla="*/ 18885 w 39714"/>
                <a:gd name="connsiteY6" fmla="*/ 68736 h 239535"/>
                <a:gd name="connsiteX7" fmla="*/ 35548 w 39714"/>
                <a:gd name="connsiteY7" fmla="*/ 87482 h 239535"/>
                <a:gd name="connsiteX8" fmla="*/ 39714 w 39714"/>
                <a:gd name="connsiteY8" fmla="*/ 99979 h 239535"/>
                <a:gd name="connsiteX9" fmla="*/ 37631 w 39714"/>
                <a:gd name="connsiteY9" fmla="*/ 147887 h 239535"/>
                <a:gd name="connsiteX10" fmla="*/ 31382 w 39714"/>
                <a:gd name="connsiteY10" fmla="*/ 179130 h 239535"/>
                <a:gd name="connsiteX11" fmla="*/ 27216 w 39714"/>
                <a:gd name="connsiteY11" fmla="*/ 185379 h 239535"/>
                <a:gd name="connsiteX12" fmla="*/ 25133 w 39714"/>
                <a:gd name="connsiteY12" fmla="*/ 193711 h 239535"/>
                <a:gd name="connsiteX13" fmla="*/ 23051 w 39714"/>
                <a:gd name="connsiteY13" fmla="*/ 199959 h 239535"/>
                <a:gd name="connsiteX14" fmla="*/ 23051 w 39714"/>
                <a:gd name="connsiteY14" fmla="*/ 239535 h 239535"/>
                <a:gd name="connsiteX15" fmla="*/ 23051 w 39714"/>
                <a:gd name="connsiteY15" fmla="*/ 239535 h 23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714" h="239535">
                  <a:moveTo>
                    <a:pt x="4304" y="0"/>
                  </a:moveTo>
                  <a:lnTo>
                    <a:pt x="4304" y="0"/>
                  </a:lnTo>
                  <a:cubicBezTo>
                    <a:pt x="2915" y="6249"/>
                    <a:pt x="474" y="12354"/>
                    <a:pt x="138" y="18746"/>
                  </a:cubicBezTo>
                  <a:cubicBezTo>
                    <a:pt x="-664" y="33980"/>
                    <a:pt x="2105" y="39226"/>
                    <a:pt x="6387" y="52072"/>
                  </a:cubicBezTo>
                  <a:cubicBezTo>
                    <a:pt x="7081" y="54155"/>
                    <a:pt x="6643" y="57103"/>
                    <a:pt x="8470" y="58321"/>
                  </a:cubicBezTo>
                  <a:lnTo>
                    <a:pt x="14719" y="62487"/>
                  </a:lnTo>
                  <a:cubicBezTo>
                    <a:pt x="16108" y="64570"/>
                    <a:pt x="17222" y="66865"/>
                    <a:pt x="18885" y="68736"/>
                  </a:cubicBezTo>
                  <a:cubicBezTo>
                    <a:pt x="23076" y="73451"/>
                    <a:pt x="32396" y="80391"/>
                    <a:pt x="35548" y="87482"/>
                  </a:cubicBezTo>
                  <a:cubicBezTo>
                    <a:pt x="37331" y="91495"/>
                    <a:pt x="39714" y="99979"/>
                    <a:pt x="39714" y="99979"/>
                  </a:cubicBezTo>
                  <a:cubicBezTo>
                    <a:pt x="39020" y="115948"/>
                    <a:pt x="38628" y="131934"/>
                    <a:pt x="37631" y="147887"/>
                  </a:cubicBezTo>
                  <a:cubicBezTo>
                    <a:pt x="37214" y="154555"/>
                    <a:pt x="36034" y="172152"/>
                    <a:pt x="31382" y="179130"/>
                  </a:cubicBezTo>
                  <a:lnTo>
                    <a:pt x="27216" y="185379"/>
                  </a:lnTo>
                  <a:cubicBezTo>
                    <a:pt x="26522" y="188156"/>
                    <a:pt x="25919" y="190958"/>
                    <a:pt x="25133" y="193711"/>
                  </a:cubicBezTo>
                  <a:cubicBezTo>
                    <a:pt x="24530" y="195822"/>
                    <a:pt x="23151" y="197766"/>
                    <a:pt x="23051" y="199959"/>
                  </a:cubicBezTo>
                  <a:cubicBezTo>
                    <a:pt x="22452" y="213137"/>
                    <a:pt x="23051" y="226343"/>
                    <a:pt x="23051" y="239535"/>
                  </a:cubicBezTo>
                  <a:lnTo>
                    <a:pt x="23051" y="239535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53" name="Freeform: Shape 4680">
              <a:extLst>
                <a:ext uri="{FF2B5EF4-FFF2-40B4-BE49-F238E27FC236}">
                  <a16:creationId xmlns:a16="http://schemas.microsoft.com/office/drawing/2014/main" id="{C478CD20-D81C-F555-4454-E5278FE929B4}"/>
                </a:ext>
              </a:extLst>
            </p:cNvPr>
            <p:cNvSpPr/>
            <p:nvPr/>
          </p:nvSpPr>
          <p:spPr>
            <a:xfrm>
              <a:off x="5766751" y="2607684"/>
              <a:ext cx="21537" cy="140380"/>
            </a:xfrm>
            <a:custGeom>
              <a:avLst/>
              <a:gdLst>
                <a:gd name="connsiteX0" fmla="*/ 0 w 39637"/>
                <a:gd name="connsiteY0" fmla="*/ 0 h 256198"/>
                <a:gd name="connsiteX1" fmla="*/ 0 w 39637"/>
                <a:gd name="connsiteY1" fmla="*/ 0 h 256198"/>
                <a:gd name="connsiteX2" fmla="*/ 4166 w 39637"/>
                <a:gd name="connsiteY2" fmla="*/ 18746 h 256198"/>
                <a:gd name="connsiteX3" fmla="*/ 10415 w 39637"/>
                <a:gd name="connsiteY3" fmla="*/ 31244 h 256198"/>
                <a:gd name="connsiteX4" fmla="*/ 16664 w 39637"/>
                <a:gd name="connsiteY4" fmla="*/ 35409 h 256198"/>
                <a:gd name="connsiteX5" fmla="*/ 18747 w 39637"/>
                <a:gd name="connsiteY5" fmla="*/ 41658 h 256198"/>
                <a:gd name="connsiteX6" fmla="*/ 27078 w 39637"/>
                <a:gd name="connsiteY6" fmla="*/ 54156 h 256198"/>
                <a:gd name="connsiteX7" fmla="*/ 31244 w 39637"/>
                <a:gd name="connsiteY7" fmla="*/ 66653 h 256198"/>
                <a:gd name="connsiteX8" fmla="*/ 35410 w 39637"/>
                <a:gd name="connsiteY8" fmla="*/ 79151 h 256198"/>
                <a:gd name="connsiteX9" fmla="*/ 37493 w 39637"/>
                <a:gd name="connsiteY9" fmla="*/ 85399 h 256198"/>
                <a:gd name="connsiteX10" fmla="*/ 37493 w 39637"/>
                <a:gd name="connsiteY10" fmla="*/ 141638 h 256198"/>
                <a:gd name="connsiteX11" fmla="*/ 33327 w 39637"/>
                <a:gd name="connsiteY11" fmla="*/ 172882 h 256198"/>
                <a:gd name="connsiteX12" fmla="*/ 29161 w 39637"/>
                <a:gd name="connsiteY12" fmla="*/ 179131 h 256198"/>
                <a:gd name="connsiteX13" fmla="*/ 27078 w 39637"/>
                <a:gd name="connsiteY13" fmla="*/ 185379 h 256198"/>
                <a:gd name="connsiteX14" fmla="*/ 18747 w 39637"/>
                <a:gd name="connsiteY14" fmla="*/ 197877 h 256198"/>
                <a:gd name="connsiteX15" fmla="*/ 14581 w 39637"/>
                <a:gd name="connsiteY15" fmla="*/ 210374 h 256198"/>
                <a:gd name="connsiteX16" fmla="*/ 12498 w 39637"/>
                <a:gd name="connsiteY16" fmla="*/ 216623 h 256198"/>
                <a:gd name="connsiteX17" fmla="*/ 14581 w 39637"/>
                <a:gd name="connsiteY17" fmla="*/ 245784 h 256198"/>
                <a:gd name="connsiteX18" fmla="*/ 16664 w 39637"/>
                <a:gd name="connsiteY18" fmla="*/ 254116 h 256198"/>
                <a:gd name="connsiteX19" fmla="*/ 12498 w 39637"/>
                <a:gd name="connsiteY19" fmla="*/ 256198 h 256198"/>
                <a:gd name="connsiteX20" fmla="*/ 12498 w 39637"/>
                <a:gd name="connsiteY20" fmla="*/ 256198 h 25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637" h="256198">
                  <a:moveTo>
                    <a:pt x="0" y="0"/>
                  </a:moveTo>
                  <a:lnTo>
                    <a:pt x="0" y="0"/>
                  </a:lnTo>
                  <a:cubicBezTo>
                    <a:pt x="1389" y="6249"/>
                    <a:pt x="2613" y="12536"/>
                    <a:pt x="4166" y="18746"/>
                  </a:cubicBezTo>
                  <a:cubicBezTo>
                    <a:pt x="5295" y="23263"/>
                    <a:pt x="7021" y="27850"/>
                    <a:pt x="10415" y="31244"/>
                  </a:cubicBezTo>
                  <a:cubicBezTo>
                    <a:pt x="12185" y="33014"/>
                    <a:pt x="14581" y="34021"/>
                    <a:pt x="16664" y="35409"/>
                  </a:cubicBezTo>
                  <a:cubicBezTo>
                    <a:pt x="17358" y="37492"/>
                    <a:pt x="17681" y="39739"/>
                    <a:pt x="18747" y="41658"/>
                  </a:cubicBezTo>
                  <a:cubicBezTo>
                    <a:pt x="21178" y="46035"/>
                    <a:pt x="25495" y="49406"/>
                    <a:pt x="27078" y="54156"/>
                  </a:cubicBezTo>
                  <a:lnTo>
                    <a:pt x="31244" y="66653"/>
                  </a:lnTo>
                  <a:lnTo>
                    <a:pt x="35410" y="79151"/>
                  </a:lnTo>
                  <a:lnTo>
                    <a:pt x="37493" y="85399"/>
                  </a:lnTo>
                  <a:cubicBezTo>
                    <a:pt x="40443" y="117843"/>
                    <a:pt x="40259" y="102911"/>
                    <a:pt x="37493" y="141638"/>
                  </a:cubicBezTo>
                  <a:cubicBezTo>
                    <a:pt x="37105" y="147068"/>
                    <a:pt x="37561" y="164414"/>
                    <a:pt x="33327" y="172882"/>
                  </a:cubicBezTo>
                  <a:cubicBezTo>
                    <a:pt x="32207" y="175121"/>
                    <a:pt x="30281" y="176892"/>
                    <a:pt x="29161" y="179131"/>
                  </a:cubicBezTo>
                  <a:cubicBezTo>
                    <a:pt x="28179" y="181095"/>
                    <a:pt x="28144" y="183460"/>
                    <a:pt x="27078" y="185379"/>
                  </a:cubicBezTo>
                  <a:cubicBezTo>
                    <a:pt x="24647" y="189756"/>
                    <a:pt x="20330" y="193127"/>
                    <a:pt x="18747" y="197877"/>
                  </a:cubicBezTo>
                  <a:lnTo>
                    <a:pt x="14581" y="210374"/>
                  </a:lnTo>
                  <a:lnTo>
                    <a:pt x="12498" y="216623"/>
                  </a:lnTo>
                  <a:cubicBezTo>
                    <a:pt x="13192" y="226343"/>
                    <a:pt x="13505" y="236099"/>
                    <a:pt x="14581" y="245784"/>
                  </a:cubicBezTo>
                  <a:cubicBezTo>
                    <a:pt x="14897" y="248629"/>
                    <a:pt x="17225" y="251309"/>
                    <a:pt x="16664" y="254116"/>
                  </a:cubicBezTo>
                  <a:cubicBezTo>
                    <a:pt x="16360" y="255638"/>
                    <a:pt x="13887" y="255504"/>
                    <a:pt x="12498" y="256198"/>
                  </a:cubicBezTo>
                  <a:lnTo>
                    <a:pt x="12498" y="256198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54" name="Freeform: Shape 4681">
              <a:extLst>
                <a:ext uri="{FF2B5EF4-FFF2-40B4-BE49-F238E27FC236}">
                  <a16:creationId xmlns:a16="http://schemas.microsoft.com/office/drawing/2014/main" id="{585AFCA4-AF3A-11B9-E994-D4EDBDB62094}"/>
                </a:ext>
              </a:extLst>
            </p:cNvPr>
            <p:cNvSpPr/>
            <p:nvPr/>
          </p:nvSpPr>
          <p:spPr>
            <a:xfrm>
              <a:off x="5792783" y="2606543"/>
              <a:ext cx="26602" cy="135815"/>
            </a:xfrm>
            <a:custGeom>
              <a:avLst/>
              <a:gdLst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  <a:gd name="connsiteX16" fmla="*/ 2082 w 48958"/>
                <a:gd name="connsiteY16" fmla="*/ 245784 h 247867"/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  <a:gd name="connsiteX16" fmla="*/ 4165 w 48958"/>
                <a:gd name="connsiteY16" fmla="*/ 245784 h 247867"/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958" h="247867">
                  <a:moveTo>
                    <a:pt x="0" y="0"/>
                  </a:moveTo>
                  <a:lnTo>
                    <a:pt x="0" y="0"/>
                  </a:lnTo>
                  <a:cubicBezTo>
                    <a:pt x="89" y="805"/>
                    <a:pt x="3626" y="33434"/>
                    <a:pt x="4165" y="35409"/>
                  </a:cubicBezTo>
                  <a:cubicBezTo>
                    <a:pt x="4824" y="37824"/>
                    <a:pt x="6728" y="39735"/>
                    <a:pt x="8331" y="41658"/>
                  </a:cubicBezTo>
                  <a:cubicBezTo>
                    <a:pt x="16631" y="51618"/>
                    <a:pt x="11890" y="44623"/>
                    <a:pt x="20829" y="52073"/>
                  </a:cubicBezTo>
                  <a:cubicBezTo>
                    <a:pt x="36858" y="65432"/>
                    <a:pt x="17817" y="52150"/>
                    <a:pt x="33326" y="62487"/>
                  </a:cubicBezTo>
                  <a:cubicBezTo>
                    <a:pt x="36103" y="66653"/>
                    <a:pt x="40075" y="70235"/>
                    <a:pt x="41658" y="74985"/>
                  </a:cubicBezTo>
                  <a:cubicBezTo>
                    <a:pt x="46420" y="89270"/>
                    <a:pt x="40797" y="71540"/>
                    <a:pt x="45824" y="91648"/>
                  </a:cubicBezTo>
                  <a:cubicBezTo>
                    <a:pt x="46357" y="93778"/>
                    <a:pt x="47213" y="95814"/>
                    <a:pt x="47907" y="97897"/>
                  </a:cubicBezTo>
                  <a:cubicBezTo>
                    <a:pt x="46922" y="122514"/>
                    <a:pt x="55086" y="144871"/>
                    <a:pt x="37492" y="162467"/>
                  </a:cubicBezTo>
                  <a:cubicBezTo>
                    <a:pt x="21456" y="178504"/>
                    <a:pt x="28262" y="170064"/>
                    <a:pt x="16663" y="187462"/>
                  </a:cubicBezTo>
                  <a:lnTo>
                    <a:pt x="12497" y="193711"/>
                  </a:lnTo>
                  <a:lnTo>
                    <a:pt x="8331" y="199960"/>
                  </a:lnTo>
                  <a:cubicBezTo>
                    <a:pt x="7637" y="204126"/>
                    <a:pt x="7164" y="208334"/>
                    <a:pt x="6248" y="212457"/>
                  </a:cubicBezTo>
                  <a:cubicBezTo>
                    <a:pt x="5772" y="214600"/>
                    <a:pt x="4526" y="216540"/>
                    <a:pt x="4165" y="218706"/>
                  </a:cubicBezTo>
                  <a:cubicBezTo>
                    <a:pt x="1699" y="233504"/>
                    <a:pt x="2082" y="243354"/>
                    <a:pt x="2082" y="247867"/>
                  </a:cubicBez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55" name="Freeform: Shape 4682">
              <a:extLst>
                <a:ext uri="{FF2B5EF4-FFF2-40B4-BE49-F238E27FC236}">
                  <a16:creationId xmlns:a16="http://schemas.microsoft.com/office/drawing/2014/main" id="{C7FF0735-500F-D21D-E304-10B8AF0070B3}"/>
                </a:ext>
              </a:extLst>
            </p:cNvPr>
            <p:cNvSpPr/>
            <p:nvPr/>
          </p:nvSpPr>
          <p:spPr>
            <a:xfrm>
              <a:off x="5817682" y="2608826"/>
              <a:ext cx="21504" cy="135815"/>
            </a:xfrm>
            <a:custGeom>
              <a:avLst/>
              <a:gdLst>
                <a:gd name="connsiteX0" fmla="*/ 0 w 39575"/>
                <a:gd name="connsiteY0" fmla="*/ 0 h 247867"/>
                <a:gd name="connsiteX1" fmla="*/ 0 w 39575"/>
                <a:gd name="connsiteY1" fmla="*/ 0 h 247867"/>
                <a:gd name="connsiteX2" fmla="*/ 4165 w 39575"/>
                <a:gd name="connsiteY2" fmla="*/ 29161 h 247867"/>
                <a:gd name="connsiteX3" fmla="*/ 8331 w 39575"/>
                <a:gd name="connsiteY3" fmla="*/ 35409 h 247867"/>
                <a:gd name="connsiteX4" fmla="*/ 18746 w 39575"/>
                <a:gd name="connsiteY4" fmla="*/ 52073 h 247867"/>
                <a:gd name="connsiteX5" fmla="*/ 22912 w 39575"/>
                <a:gd name="connsiteY5" fmla="*/ 64570 h 247867"/>
                <a:gd name="connsiteX6" fmla="*/ 24995 w 39575"/>
                <a:gd name="connsiteY6" fmla="*/ 74985 h 247867"/>
                <a:gd name="connsiteX7" fmla="*/ 33326 w 39575"/>
                <a:gd name="connsiteY7" fmla="*/ 87482 h 247867"/>
                <a:gd name="connsiteX8" fmla="*/ 37492 w 39575"/>
                <a:gd name="connsiteY8" fmla="*/ 93731 h 247867"/>
                <a:gd name="connsiteX9" fmla="*/ 39575 w 39575"/>
                <a:gd name="connsiteY9" fmla="*/ 99980 h 247867"/>
                <a:gd name="connsiteX10" fmla="*/ 37492 w 39575"/>
                <a:gd name="connsiteY10" fmla="*/ 120809 h 247867"/>
                <a:gd name="connsiteX11" fmla="*/ 35409 w 39575"/>
                <a:gd name="connsiteY11" fmla="*/ 127058 h 247867"/>
                <a:gd name="connsiteX12" fmla="*/ 33326 w 39575"/>
                <a:gd name="connsiteY12" fmla="*/ 160384 h 247867"/>
                <a:gd name="connsiteX13" fmla="*/ 31243 w 39575"/>
                <a:gd name="connsiteY13" fmla="*/ 166633 h 247867"/>
                <a:gd name="connsiteX14" fmla="*/ 24995 w 39575"/>
                <a:gd name="connsiteY14" fmla="*/ 168716 h 247867"/>
                <a:gd name="connsiteX15" fmla="*/ 20829 w 39575"/>
                <a:gd name="connsiteY15" fmla="*/ 174965 h 247867"/>
                <a:gd name="connsiteX16" fmla="*/ 16663 w 39575"/>
                <a:gd name="connsiteY16" fmla="*/ 193711 h 247867"/>
                <a:gd name="connsiteX17" fmla="*/ 14580 w 39575"/>
                <a:gd name="connsiteY17" fmla="*/ 199960 h 247867"/>
                <a:gd name="connsiteX18" fmla="*/ 10414 w 39575"/>
                <a:gd name="connsiteY18" fmla="*/ 214540 h 247867"/>
                <a:gd name="connsiteX19" fmla="*/ 8331 w 39575"/>
                <a:gd name="connsiteY19" fmla="*/ 247867 h 247867"/>
                <a:gd name="connsiteX20" fmla="*/ 8331 w 39575"/>
                <a:gd name="connsiteY20" fmla="*/ 247867 h 2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575" h="247867">
                  <a:moveTo>
                    <a:pt x="0" y="0"/>
                  </a:moveTo>
                  <a:lnTo>
                    <a:pt x="0" y="0"/>
                  </a:lnTo>
                  <a:cubicBezTo>
                    <a:pt x="531" y="5837"/>
                    <a:pt x="160" y="21151"/>
                    <a:pt x="4165" y="29161"/>
                  </a:cubicBezTo>
                  <a:cubicBezTo>
                    <a:pt x="5284" y="31400"/>
                    <a:pt x="6942" y="33326"/>
                    <a:pt x="8331" y="35409"/>
                  </a:cubicBezTo>
                  <a:cubicBezTo>
                    <a:pt x="13289" y="50282"/>
                    <a:pt x="8843" y="45471"/>
                    <a:pt x="18746" y="52073"/>
                  </a:cubicBezTo>
                  <a:cubicBezTo>
                    <a:pt x="20135" y="56239"/>
                    <a:pt x="22051" y="60264"/>
                    <a:pt x="22912" y="64570"/>
                  </a:cubicBezTo>
                  <a:cubicBezTo>
                    <a:pt x="23606" y="68042"/>
                    <a:pt x="23530" y="71762"/>
                    <a:pt x="24995" y="74985"/>
                  </a:cubicBezTo>
                  <a:cubicBezTo>
                    <a:pt x="27067" y="79543"/>
                    <a:pt x="30549" y="83316"/>
                    <a:pt x="33326" y="87482"/>
                  </a:cubicBezTo>
                  <a:cubicBezTo>
                    <a:pt x="34715" y="89565"/>
                    <a:pt x="36700" y="91356"/>
                    <a:pt x="37492" y="93731"/>
                  </a:cubicBezTo>
                  <a:lnTo>
                    <a:pt x="39575" y="99980"/>
                  </a:lnTo>
                  <a:cubicBezTo>
                    <a:pt x="38881" y="106923"/>
                    <a:pt x="38553" y="113913"/>
                    <a:pt x="37492" y="120809"/>
                  </a:cubicBezTo>
                  <a:cubicBezTo>
                    <a:pt x="37158" y="122979"/>
                    <a:pt x="35639" y="124874"/>
                    <a:pt x="35409" y="127058"/>
                  </a:cubicBezTo>
                  <a:cubicBezTo>
                    <a:pt x="34244" y="138127"/>
                    <a:pt x="34491" y="149315"/>
                    <a:pt x="33326" y="160384"/>
                  </a:cubicBezTo>
                  <a:cubicBezTo>
                    <a:pt x="33096" y="162568"/>
                    <a:pt x="32795" y="165080"/>
                    <a:pt x="31243" y="166633"/>
                  </a:cubicBezTo>
                  <a:cubicBezTo>
                    <a:pt x="29691" y="168185"/>
                    <a:pt x="27078" y="168022"/>
                    <a:pt x="24995" y="168716"/>
                  </a:cubicBezTo>
                  <a:cubicBezTo>
                    <a:pt x="23606" y="170799"/>
                    <a:pt x="21949" y="172726"/>
                    <a:pt x="20829" y="174965"/>
                  </a:cubicBezTo>
                  <a:cubicBezTo>
                    <a:pt x="18015" y="180592"/>
                    <a:pt x="17943" y="187949"/>
                    <a:pt x="16663" y="193711"/>
                  </a:cubicBezTo>
                  <a:cubicBezTo>
                    <a:pt x="16187" y="195854"/>
                    <a:pt x="15183" y="197849"/>
                    <a:pt x="14580" y="199960"/>
                  </a:cubicBezTo>
                  <a:cubicBezTo>
                    <a:pt x="9349" y="218268"/>
                    <a:pt x="15408" y="199557"/>
                    <a:pt x="10414" y="214540"/>
                  </a:cubicBezTo>
                  <a:cubicBezTo>
                    <a:pt x="8285" y="246477"/>
                    <a:pt x="8331" y="235346"/>
                    <a:pt x="8331" y="247867"/>
                  </a:cubicBezTo>
                  <a:lnTo>
                    <a:pt x="8331" y="247867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56" name="Freeform: Shape 4683">
              <a:extLst>
                <a:ext uri="{FF2B5EF4-FFF2-40B4-BE49-F238E27FC236}">
                  <a16:creationId xmlns:a16="http://schemas.microsoft.com/office/drawing/2014/main" id="{D9C6118F-EB0E-51A9-3782-71F56E0A56B9}"/>
                </a:ext>
              </a:extLst>
            </p:cNvPr>
            <p:cNvSpPr/>
            <p:nvPr/>
          </p:nvSpPr>
          <p:spPr>
            <a:xfrm>
              <a:off x="5845977" y="2614532"/>
              <a:ext cx="20372" cy="136956"/>
            </a:xfrm>
            <a:custGeom>
              <a:avLst/>
              <a:gdLst>
                <a:gd name="connsiteX0" fmla="*/ 0 w 37492"/>
                <a:gd name="connsiteY0" fmla="*/ 0 h 249950"/>
                <a:gd name="connsiteX1" fmla="*/ 0 w 37492"/>
                <a:gd name="connsiteY1" fmla="*/ 0 h 249950"/>
                <a:gd name="connsiteX2" fmla="*/ 2082 w 37492"/>
                <a:gd name="connsiteY2" fmla="*/ 18747 h 249950"/>
                <a:gd name="connsiteX3" fmla="*/ 6248 w 37492"/>
                <a:gd name="connsiteY3" fmla="*/ 24995 h 249950"/>
                <a:gd name="connsiteX4" fmla="*/ 8331 w 37492"/>
                <a:gd name="connsiteY4" fmla="*/ 31244 h 249950"/>
                <a:gd name="connsiteX5" fmla="*/ 12497 w 37492"/>
                <a:gd name="connsiteY5" fmla="*/ 37493 h 249950"/>
                <a:gd name="connsiteX6" fmla="*/ 16663 w 37492"/>
                <a:gd name="connsiteY6" fmla="*/ 49990 h 249950"/>
                <a:gd name="connsiteX7" fmla="*/ 18746 w 37492"/>
                <a:gd name="connsiteY7" fmla="*/ 64571 h 249950"/>
                <a:gd name="connsiteX8" fmla="*/ 24995 w 37492"/>
                <a:gd name="connsiteY8" fmla="*/ 83317 h 249950"/>
                <a:gd name="connsiteX9" fmla="*/ 29160 w 37492"/>
                <a:gd name="connsiteY9" fmla="*/ 95814 h 249950"/>
                <a:gd name="connsiteX10" fmla="*/ 33326 w 37492"/>
                <a:gd name="connsiteY10" fmla="*/ 102063 h 249950"/>
                <a:gd name="connsiteX11" fmla="*/ 35409 w 37492"/>
                <a:gd name="connsiteY11" fmla="*/ 110395 h 249950"/>
                <a:gd name="connsiteX12" fmla="*/ 37492 w 37492"/>
                <a:gd name="connsiteY12" fmla="*/ 116644 h 249950"/>
                <a:gd name="connsiteX13" fmla="*/ 35409 w 37492"/>
                <a:gd name="connsiteY13" fmla="*/ 158302 h 249950"/>
                <a:gd name="connsiteX14" fmla="*/ 29160 w 37492"/>
                <a:gd name="connsiteY14" fmla="*/ 172882 h 249950"/>
                <a:gd name="connsiteX15" fmla="*/ 22912 w 37492"/>
                <a:gd name="connsiteY15" fmla="*/ 177048 h 249950"/>
                <a:gd name="connsiteX16" fmla="*/ 18746 w 37492"/>
                <a:gd name="connsiteY16" fmla="*/ 183297 h 249950"/>
                <a:gd name="connsiteX17" fmla="*/ 14580 w 37492"/>
                <a:gd name="connsiteY17" fmla="*/ 195794 h 249950"/>
                <a:gd name="connsiteX18" fmla="*/ 8331 w 37492"/>
                <a:gd name="connsiteY18" fmla="*/ 199960 h 249950"/>
                <a:gd name="connsiteX19" fmla="*/ 6248 w 37492"/>
                <a:gd name="connsiteY19" fmla="*/ 208292 h 249950"/>
                <a:gd name="connsiteX20" fmla="*/ 4165 w 37492"/>
                <a:gd name="connsiteY20" fmla="*/ 214541 h 249950"/>
                <a:gd name="connsiteX21" fmla="*/ 6248 w 37492"/>
                <a:gd name="connsiteY21" fmla="*/ 249950 h 249950"/>
                <a:gd name="connsiteX22" fmla="*/ 6248 w 37492"/>
                <a:gd name="connsiteY22" fmla="*/ 249950 h 24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492" h="249950">
                  <a:moveTo>
                    <a:pt x="0" y="0"/>
                  </a:moveTo>
                  <a:lnTo>
                    <a:pt x="0" y="0"/>
                  </a:lnTo>
                  <a:cubicBezTo>
                    <a:pt x="694" y="6249"/>
                    <a:pt x="557" y="12647"/>
                    <a:pt x="2082" y="18747"/>
                  </a:cubicBezTo>
                  <a:cubicBezTo>
                    <a:pt x="2689" y="21175"/>
                    <a:pt x="5128" y="22756"/>
                    <a:pt x="6248" y="24995"/>
                  </a:cubicBezTo>
                  <a:cubicBezTo>
                    <a:pt x="7230" y="26959"/>
                    <a:pt x="7349" y="29280"/>
                    <a:pt x="8331" y="31244"/>
                  </a:cubicBezTo>
                  <a:cubicBezTo>
                    <a:pt x="9451" y="33483"/>
                    <a:pt x="11480" y="35205"/>
                    <a:pt x="12497" y="37493"/>
                  </a:cubicBezTo>
                  <a:cubicBezTo>
                    <a:pt x="14280" y="41506"/>
                    <a:pt x="16663" y="49990"/>
                    <a:pt x="16663" y="49990"/>
                  </a:cubicBezTo>
                  <a:cubicBezTo>
                    <a:pt x="17357" y="54850"/>
                    <a:pt x="17642" y="59787"/>
                    <a:pt x="18746" y="64571"/>
                  </a:cubicBezTo>
                  <a:cubicBezTo>
                    <a:pt x="18746" y="64572"/>
                    <a:pt x="23954" y="80192"/>
                    <a:pt x="24995" y="83317"/>
                  </a:cubicBezTo>
                  <a:cubicBezTo>
                    <a:pt x="24997" y="83322"/>
                    <a:pt x="29156" y="95809"/>
                    <a:pt x="29160" y="95814"/>
                  </a:cubicBezTo>
                  <a:lnTo>
                    <a:pt x="33326" y="102063"/>
                  </a:lnTo>
                  <a:cubicBezTo>
                    <a:pt x="34020" y="104840"/>
                    <a:pt x="34623" y="107642"/>
                    <a:pt x="35409" y="110395"/>
                  </a:cubicBezTo>
                  <a:cubicBezTo>
                    <a:pt x="36012" y="112506"/>
                    <a:pt x="37492" y="114448"/>
                    <a:pt x="37492" y="116644"/>
                  </a:cubicBezTo>
                  <a:cubicBezTo>
                    <a:pt x="37492" y="130547"/>
                    <a:pt x="36564" y="144447"/>
                    <a:pt x="35409" y="158302"/>
                  </a:cubicBezTo>
                  <a:cubicBezTo>
                    <a:pt x="34974" y="163518"/>
                    <a:pt x="32942" y="169100"/>
                    <a:pt x="29160" y="172882"/>
                  </a:cubicBezTo>
                  <a:cubicBezTo>
                    <a:pt x="27390" y="174652"/>
                    <a:pt x="24995" y="175659"/>
                    <a:pt x="22912" y="177048"/>
                  </a:cubicBezTo>
                  <a:cubicBezTo>
                    <a:pt x="21523" y="179131"/>
                    <a:pt x="19763" y="181009"/>
                    <a:pt x="18746" y="183297"/>
                  </a:cubicBezTo>
                  <a:cubicBezTo>
                    <a:pt x="16963" y="187310"/>
                    <a:pt x="18234" y="193358"/>
                    <a:pt x="14580" y="195794"/>
                  </a:cubicBezTo>
                  <a:lnTo>
                    <a:pt x="8331" y="199960"/>
                  </a:lnTo>
                  <a:cubicBezTo>
                    <a:pt x="7637" y="202737"/>
                    <a:pt x="7034" y="205539"/>
                    <a:pt x="6248" y="208292"/>
                  </a:cubicBezTo>
                  <a:cubicBezTo>
                    <a:pt x="5645" y="210403"/>
                    <a:pt x="4165" y="212345"/>
                    <a:pt x="4165" y="214541"/>
                  </a:cubicBezTo>
                  <a:cubicBezTo>
                    <a:pt x="4165" y="226364"/>
                    <a:pt x="6248" y="249950"/>
                    <a:pt x="6248" y="249950"/>
                  </a:cubicBezTo>
                  <a:lnTo>
                    <a:pt x="6248" y="249950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57" name="Freeform: Shape 4684">
              <a:extLst>
                <a:ext uri="{FF2B5EF4-FFF2-40B4-BE49-F238E27FC236}">
                  <a16:creationId xmlns:a16="http://schemas.microsoft.com/office/drawing/2014/main" id="{D399289F-5607-EE6A-2560-B15421457DB5}"/>
                </a:ext>
              </a:extLst>
            </p:cNvPr>
            <p:cNvSpPr/>
            <p:nvPr/>
          </p:nvSpPr>
          <p:spPr>
            <a:xfrm>
              <a:off x="5870876" y="2617956"/>
              <a:ext cx="15845" cy="136956"/>
            </a:xfrm>
            <a:custGeom>
              <a:avLst/>
              <a:gdLst>
                <a:gd name="connsiteX0" fmla="*/ 0 w 29161"/>
                <a:gd name="connsiteY0" fmla="*/ 0 h 249950"/>
                <a:gd name="connsiteX1" fmla="*/ 0 w 29161"/>
                <a:gd name="connsiteY1" fmla="*/ 0 h 249950"/>
                <a:gd name="connsiteX2" fmla="*/ 4166 w 29161"/>
                <a:gd name="connsiteY2" fmla="*/ 24995 h 249950"/>
                <a:gd name="connsiteX3" fmla="*/ 8331 w 29161"/>
                <a:gd name="connsiteY3" fmla="*/ 31244 h 249950"/>
                <a:gd name="connsiteX4" fmla="*/ 12497 w 29161"/>
                <a:gd name="connsiteY4" fmla="*/ 43741 h 249950"/>
                <a:gd name="connsiteX5" fmla="*/ 14580 w 29161"/>
                <a:gd name="connsiteY5" fmla="*/ 49990 h 249950"/>
                <a:gd name="connsiteX6" fmla="*/ 24995 w 29161"/>
                <a:gd name="connsiteY6" fmla="*/ 77068 h 249950"/>
                <a:gd name="connsiteX7" fmla="*/ 29161 w 29161"/>
                <a:gd name="connsiteY7" fmla="*/ 83317 h 249950"/>
                <a:gd name="connsiteX8" fmla="*/ 27078 w 29161"/>
                <a:gd name="connsiteY8" fmla="*/ 160385 h 249950"/>
                <a:gd name="connsiteX9" fmla="*/ 24995 w 29161"/>
                <a:gd name="connsiteY9" fmla="*/ 166633 h 249950"/>
                <a:gd name="connsiteX10" fmla="*/ 16663 w 29161"/>
                <a:gd name="connsiteY10" fmla="*/ 179131 h 249950"/>
                <a:gd name="connsiteX11" fmla="*/ 12497 w 29161"/>
                <a:gd name="connsiteY11" fmla="*/ 185380 h 249950"/>
                <a:gd name="connsiteX12" fmla="*/ 10414 w 29161"/>
                <a:gd name="connsiteY12" fmla="*/ 191628 h 249950"/>
                <a:gd name="connsiteX13" fmla="*/ 2083 w 29161"/>
                <a:gd name="connsiteY13" fmla="*/ 204126 h 249950"/>
                <a:gd name="connsiteX14" fmla="*/ 4166 w 29161"/>
                <a:gd name="connsiteY14" fmla="*/ 249950 h 249950"/>
                <a:gd name="connsiteX15" fmla="*/ 4166 w 29161"/>
                <a:gd name="connsiteY15" fmla="*/ 249950 h 24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161" h="249950">
                  <a:moveTo>
                    <a:pt x="0" y="0"/>
                  </a:moveTo>
                  <a:lnTo>
                    <a:pt x="0" y="0"/>
                  </a:lnTo>
                  <a:cubicBezTo>
                    <a:pt x="660" y="5944"/>
                    <a:pt x="676" y="18015"/>
                    <a:pt x="4166" y="24995"/>
                  </a:cubicBezTo>
                  <a:cubicBezTo>
                    <a:pt x="5285" y="27234"/>
                    <a:pt x="7314" y="28956"/>
                    <a:pt x="8331" y="31244"/>
                  </a:cubicBezTo>
                  <a:cubicBezTo>
                    <a:pt x="10114" y="35257"/>
                    <a:pt x="11108" y="39575"/>
                    <a:pt x="12497" y="43741"/>
                  </a:cubicBezTo>
                  <a:lnTo>
                    <a:pt x="14580" y="49990"/>
                  </a:lnTo>
                  <a:cubicBezTo>
                    <a:pt x="17371" y="69527"/>
                    <a:pt x="13940" y="60485"/>
                    <a:pt x="24995" y="77068"/>
                  </a:cubicBezTo>
                  <a:lnTo>
                    <a:pt x="29161" y="83317"/>
                  </a:lnTo>
                  <a:cubicBezTo>
                    <a:pt x="28467" y="109006"/>
                    <a:pt x="28361" y="134718"/>
                    <a:pt x="27078" y="160385"/>
                  </a:cubicBezTo>
                  <a:cubicBezTo>
                    <a:pt x="26968" y="162578"/>
                    <a:pt x="26061" y="164714"/>
                    <a:pt x="24995" y="166633"/>
                  </a:cubicBezTo>
                  <a:cubicBezTo>
                    <a:pt x="22563" y="171010"/>
                    <a:pt x="19440" y="174965"/>
                    <a:pt x="16663" y="179131"/>
                  </a:cubicBezTo>
                  <a:cubicBezTo>
                    <a:pt x="15274" y="181214"/>
                    <a:pt x="13289" y="183005"/>
                    <a:pt x="12497" y="185380"/>
                  </a:cubicBezTo>
                  <a:cubicBezTo>
                    <a:pt x="11803" y="187463"/>
                    <a:pt x="11480" y="189709"/>
                    <a:pt x="10414" y="191628"/>
                  </a:cubicBezTo>
                  <a:cubicBezTo>
                    <a:pt x="7983" y="196005"/>
                    <a:pt x="2083" y="204126"/>
                    <a:pt x="2083" y="204126"/>
                  </a:cubicBezTo>
                  <a:cubicBezTo>
                    <a:pt x="4275" y="245781"/>
                    <a:pt x="4166" y="230491"/>
                    <a:pt x="4166" y="249950"/>
                  </a:cubicBezTo>
                  <a:lnTo>
                    <a:pt x="4166" y="249950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58" name="Freeform: Shape 4685">
              <a:extLst>
                <a:ext uri="{FF2B5EF4-FFF2-40B4-BE49-F238E27FC236}">
                  <a16:creationId xmlns:a16="http://schemas.microsoft.com/office/drawing/2014/main" id="{B0DE9BC2-9F66-9933-9408-21BE019306DE}"/>
                </a:ext>
              </a:extLst>
            </p:cNvPr>
            <p:cNvSpPr/>
            <p:nvPr/>
          </p:nvSpPr>
          <p:spPr>
            <a:xfrm>
              <a:off x="5893318" y="2637358"/>
              <a:ext cx="22829" cy="138097"/>
            </a:xfrm>
            <a:custGeom>
              <a:avLst/>
              <a:gdLst>
                <a:gd name="connsiteX0" fmla="*/ 12854 w 42014"/>
                <a:gd name="connsiteY0" fmla="*/ 0 h 252032"/>
                <a:gd name="connsiteX1" fmla="*/ 12854 w 42014"/>
                <a:gd name="connsiteY1" fmla="*/ 0 h 252032"/>
                <a:gd name="connsiteX2" fmla="*/ 14936 w 42014"/>
                <a:gd name="connsiteY2" fmla="*/ 18746 h 252032"/>
                <a:gd name="connsiteX3" fmla="*/ 23268 w 42014"/>
                <a:gd name="connsiteY3" fmla="*/ 45824 h 252032"/>
                <a:gd name="connsiteX4" fmla="*/ 29517 w 42014"/>
                <a:gd name="connsiteY4" fmla="*/ 49990 h 252032"/>
                <a:gd name="connsiteX5" fmla="*/ 33683 w 42014"/>
                <a:gd name="connsiteY5" fmla="*/ 62487 h 252032"/>
                <a:gd name="connsiteX6" fmla="*/ 35766 w 42014"/>
                <a:gd name="connsiteY6" fmla="*/ 68736 h 252032"/>
                <a:gd name="connsiteX7" fmla="*/ 37849 w 42014"/>
                <a:gd name="connsiteY7" fmla="*/ 85399 h 252032"/>
                <a:gd name="connsiteX8" fmla="*/ 39931 w 42014"/>
                <a:gd name="connsiteY8" fmla="*/ 91648 h 252032"/>
                <a:gd name="connsiteX9" fmla="*/ 42014 w 42014"/>
                <a:gd name="connsiteY9" fmla="*/ 108311 h 252032"/>
                <a:gd name="connsiteX10" fmla="*/ 39931 w 42014"/>
                <a:gd name="connsiteY10" fmla="*/ 152052 h 252032"/>
                <a:gd name="connsiteX11" fmla="*/ 29517 w 42014"/>
                <a:gd name="connsiteY11" fmla="*/ 170799 h 252032"/>
                <a:gd name="connsiteX12" fmla="*/ 25351 w 42014"/>
                <a:gd name="connsiteY12" fmla="*/ 177047 h 252032"/>
                <a:gd name="connsiteX13" fmla="*/ 19102 w 42014"/>
                <a:gd name="connsiteY13" fmla="*/ 183296 h 252032"/>
                <a:gd name="connsiteX14" fmla="*/ 6605 w 42014"/>
                <a:gd name="connsiteY14" fmla="*/ 204125 h 252032"/>
                <a:gd name="connsiteX15" fmla="*/ 2439 w 42014"/>
                <a:gd name="connsiteY15" fmla="*/ 216623 h 252032"/>
                <a:gd name="connsiteX16" fmla="*/ 356 w 42014"/>
                <a:gd name="connsiteY16" fmla="*/ 222872 h 252032"/>
                <a:gd name="connsiteX17" fmla="*/ 4522 w 42014"/>
                <a:gd name="connsiteY17" fmla="*/ 252032 h 252032"/>
                <a:gd name="connsiteX18" fmla="*/ 4522 w 42014"/>
                <a:gd name="connsiteY18" fmla="*/ 252032 h 25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014" h="252032">
                  <a:moveTo>
                    <a:pt x="12854" y="0"/>
                  </a:moveTo>
                  <a:lnTo>
                    <a:pt x="12854" y="0"/>
                  </a:lnTo>
                  <a:cubicBezTo>
                    <a:pt x="13548" y="6249"/>
                    <a:pt x="14156" y="12507"/>
                    <a:pt x="14936" y="18746"/>
                  </a:cubicBezTo>
                  <a:cubicBezTo>
                    <a:pt x="16034" y="27530"/>
                    <a:pt x="16361" y="38917"/>
                    <a:pt x="23268" y="45824"/>
                  </a:cubicBezTo>
                  <a:cubicBezTo>
                    <a:pt x="25038" y="47594"/>
                    <a:pt x="27434" y="48601"/>
                    <a:pt x="29517" y="49990"/>
                  </a:cubicBezTo>
                  <a:lnTo>
                    <a:pt x="33683" y="62487"/>
                  </a:lnTo>
                  <a:lnTo>
                    <a:pt x="35766" y="68736"/>
                  </a:lnTo>
                  <a:cubicBezTo>
                    <a:pt x="36460" y="74290"/>
                    <a:pt x="36848" y="79892"/>
                    <a:pt x="37849" y="85399"/>
                  </a:cubicBezTo>
                  <a:cubicBezTo>
                    <a:pt x="38242" y="87559"/>
                    <a:pt x="39538" y="89488"/>
                    <a:pt x="39931" y="91648"/>
                  </a:cubicBezTo>
                  <a:cubicBezTo>
                    <a:pt x="40932" y="97155"/>
                    <a:pt x="41320" y="102757"/>
                    <a:pt x="42014" y="108311"/>
                  </a:cubicBezTo>
                  <a:cubicBezTo>
                    <a:pt x="41320" y="122891"/>
                    <a:pt x="41143" y="137506"/>
                    <a:pt x="39931" y="152052"/>
                  </a:cubicBezTo>
                  <a:cubicBezTo>
                    <a:pt x="39407" y="158340"/>
                    <a:pt x="31905" y="167218"/>
                    <a:pt x="29517" y="170799"/>
                  </a:cubicBezTo>
                  <a:cubicBezTo>
                    <a:pt x="28128" y="172882"/>
                    <a:pt x="27121" y="175277"/>
                    <a:pt x="25351" y="177047"/>
                  </a:cubicBezTo>
                  <a:cubicBezTo>
                    <a:pt x="23268" y="179130"/>
                    <a:pt x="20910" y="180971"/>
                    <a:pt x="19102" y="183296"/>
                  </a:cubicBezTo>
                  <a:cubicBezTo>
                    <a:pt x="15079" y="188469"/>
                    <a:pt x="9271" y="197461"/>
                    <a:pt x="6605" y="204125"/>
                  </a:cubicBezTo>
                  <a:cubicBezTo>
                    <a:pt x="4974" y="208202"/>
                    <a:pt x="3828" y="212457"/>
                    <a:pt x="2439" y="216623"/>
                  </a:cubicBezTo>
                  <a:lnTo>
                    <a:pt x="356" y="222872"/>
                  </a:lnTo>
                  <a:cubicBezTo>
                    <a:pt x="2514" y="250929"/>
                    <a:pt x="-3964" y="243550"/>
                    <a:pt x="4522" y="252032"/>
                  </a:cubicBezTo>
                  <a:lnTo>
                    <a:pt x="4522" y="252032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59" name="Rectangle: Rounded Corners 858">
              <a:extLst>
                <a:ext uri="{FF2B5EF4-FFF2-40B4-BE49-F238E27FC236}">
                  <a16:creationId xmlns:a16="http://schemas.microsoft.com/office/drawing/2014/main" id="{4C517406-68BD-07B8-54E0-F23B2F79424A}"/>
                </a:ext>
              </a:extLst>
            </p:cNvPr>
            <p:cNvSpPr/>
            <p:nvPr/>
          </p:nvSpPr>
          <p:spPr>
            <a:xfrm>
              <a:off x="5661453" y="2731159"/>
              <a:ext cx="275343" cy="392051"/>
            </a:xfrm>
            <a:prstGeom prst="roundRect">
              <a:avLst>
                <a:gd name="adj" fmla="val 35662"/>
              </a:avLst>
            </a:prstGeom>
            <a:gradFill flip="none" rotWithShape="1">
              <a:gsLst>
                <a:gs pos="16000">
                  <a:srgbClr val="FFEAD5"/>
                </a:gs>
                <a:gs pos="75000">
                  <a:srgbClr val="FFCC99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60" name="Oval 859">
              <a:extLst>
                <a:ext uri="{FF2B5EF4-FFF2-40B4-BE49-F238E27FC236}">
                  <a16:creationId xmlns:a16="http://schemas.microsoft.com/office/drawing/2014/main" id="{C0D2BF20-DEB0-CD9A-E70B-B727D49C6A7F}"/>
                </a:ext>
              </a:extLst>
            </p:cNvPr>
            <p:cNvSpPr/>
            <p:nvPr/>
          </p:nvSpPr>
          <p:spPr>
            <a:xfrm>
              <a:off x="5727380" y="2930951"/>
              <a:ext cx="141069" cy="115934"/>
            </a:xfrm>
            <a:prstGeom prst="ellipse">
              <a:avLst/>
            </a:prstGeom>
            <a:gradFill flip="none" rotWithShape="1">
              <a:gsLst>
                <a:gs pos="16000">
                  <a:srgbClr val="FFEAD5"/>
                </a:gs>
                <a:gs pos="74000">
                  <a:srgbClr val="A45200"/>
                </a:gs>
                <a:gs pos="53000">
                  <a:srgbClr val="FFC081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861" name="Group 860">
            <a:extLst>
              <a:ext uri="{FF2B5EF4-FFF2-40B4-BE49-F238E27FC236}">
                <a16:creationId xmlns:a16="http://schemas.microsoft.com/office/drawing/2014/main" id="{A2599742-D501-9CBE-D171-D26B7F8196C5}"/>
              </a:ext>
            </a:extLst>
          </p:cNvPr>
          <p:cNvGrpSpPr/>
          <p:nvPr/>
        </p:nvGrpSpPr>
        <p:grpSpPr>
          <a:xfrm rot="7352551">
            <a:off x="2464698" y="3277908"/>
            <a:ext cx="316036" cy="379421"/>
            <a:chOff x="5355743" y="2583505"/>
            <a:chExt cx="193669" cy="232512"/>
          </a:xfrm>
        </p:grpSpPr>
        <p:sp>
          <p:nvSpPr>
            <p:cNvPr id="862" name="Rectangle: Rounded Corners 1170">
              <a:extLst>
                <a:ext uri="{FF2B5EF4-FFF2-40B4-BE49-F238E27FC236}">
                  <a16:creationId xmlns:a16="http://schemas.microsoft.com/office/drawing/2014/main" id="{632F63C7-C8E7-65DC-5915-9985E7C60049}"/>
                </a:ext>
              </a:extLst>
            </p:cNvPr>
            <p:cNvSpPr/>
            <p:nvPr/>
          </p:nvSpPr>
          <p:spPr>
            <a:xfrm rot="8893282">
              <a:off x="5355743" y="2583505"/>
              <a:ext cx="193669" cy="232512"/>
            </a:xfrm>
            <a:custGeom>
              <a:avLst/>
              <a:gdLst>
                <a:gd name="connsiteX0" fmla="*/ 0 w 192688"/>
                <a:gd name="connsiteY0" fmla="*/ 68716 h 274362"/>
                <a:gd name="connsiteX1" fmla="*/ 68716 w 192688"/>
                <a:gd name="connsiteY1" fmla="*/ 0 h 274362"/>
                <a:gd name="connsiteX2" fmla="*/ 123972 w 192688"/>
                <a:gd name="connsiteY2" fmla="*/ 0 h 274362"/>
                <a:gd name="connsiteX3" fmla="*/ 192688 w 192688"/>
                <a:gd name="connsiteY3" fmla="*/ 68716 h 274362"/>
                <a:gd name="connsiteX4" fmla="*/ 192688 w 192688"/>
                <a:gd name="connsiteY4" fmla="*/ 205646 h 274362"/>
                <a:gd name="connsiteX5" fmla="*/ 123972 w 192688"/>
                <a:gd name="connsiteY5" fmla="*/ 274362 h 274362"/>
                <a:gd name="connsiteX6" fmla="*/ 68716 w 192688"/>
                <a:gd name="connsiteY6" fmla="*/ 274362 h 274362"/>
                <a:gd name="connsiteX7" fmla="*/ 0 w 192688"/>
                <a:gd name="connsiteY7" fmla="*/ 205646 h 274362"/>
                <a:gd name="connsiteX8" fmla="*/ 0 w 192688"/>
                <a:gd name="connsiteY8" fmla="*/ 68716 h 274362"/>
                <a:gd name="connsiteX0" fmla="*/ 0 w 192688"/>
                <a:gd name="connsiteY0" fmla="*/ 68716 h 274362"/>
                <a:gd name="connsiteX1" fmla="*/ 68716 w 192688"/>
                <a:gd name="connsiteY1" fmla="*/ 0 h 274362"/>
                <a:gd name="connsiteX2" fmla="*/ 120075 w 192688"/>
                <a:gd name="connsiteY2" fmla="*/ 59404 h 274362"/>
                <a:gd name="connsiteX3" fmla="*/ 192688 w 192688"/>
                <a:gd name="connsiteY3" fmla="*/ 68716 h 274362"/>
                <a:gd name="connsiteX4" fmla="*/ 192688 w 192688"/>
                <a:gd name="connsiteY4" fmla="*/ 205646 h 274362"/>
                <a:gd name="connsiteX5" fmla="*/ 123972 w 192688"/>
                <a:gd name="connsiteY5" fmla="*/ 274362 h 274362"/>
                <a:gd name="connsiteX6" fmla="*/ 68716 w 192688"/>
                <a:gd name="connsiteY6" fmla="*/ 274362 h 274362"/>
                <a:gd name="connsiteX7" fmla="*/ 0 w 192688"/>
                <a:gd name="connsiteY7" fmla="*/ 205646 h 274362"/>
                <a:gd name="connsiteX8" fmla="*/ 0 w 192688"/>
                <a:gd name="connsiteY8" fmla="*/ 68716 h 274362"/>
                <a:gd name="connsiteX0" fmla="*/ 0 w 192688"/>
                <a:gd name="connsiteY0" fmla="*/ 68716 h 274362"/>
                <a:gd name="connsiteX1" fmla="*/ 68716 w 192688"/>
                <a:gd name="connsiteY1" fmla="*/ 0 h 274362"/>
                <a:gd name="connsiteX2" fmla="*/ 120075 w 192688"/>
                <a:gd name="connsiteY2" fmla="*/ 59404 h 274362"/>
                <a:gd name="connsiteX3" fmla="*/ 154948 w 192688"/>
                <a:gd name="connsiteY3" fmla="*/ 149286 h 274362"/>
                <a:gd name="connsiteX4" fmla="*/ 192688 w 192688"/>
                <a:gd name="connsiteY4" fmla="*/ 205646 h 274362"/>
                <a:gd name="connsiteX5" fmla="*/ 123972 w 192688"/>
                <a:gd name="connsiteY5" fmla="*/ 274362 h 274362"/>
                <a:gd name="connsiteX6" fmla="*/ 68716 w 192688"/>
                <a:gd name="connsiteY6" fmla="*/ 274362 h 274362"/>
                <a:gd name="connsiteX7" fmla="*/ 0 w 192688"/>
                <a:gd name="connsiteY7" fmla="*/ 205646 h 274362"/>
                <a:gd name="connsiteX8" fmla="*/ 0 w 192688"/>
                <a:gd name="connsiteY8" fmla="*/ 68716 h 274362"/>
                <a:gd name="connsiteX0" fmla="*/ 3577 w 196265"/>
                <a:gd name="connsiteY0" fmla="*/ 26858 h 232504"/>
                <a:gd name="connsiteX1" fmla="*/ 25010 w 196265"/>
                <a:gd name="connsiteY1" fmla="*/ 2290 h 232504"/>
                <a:gd name="connsiteX2" fmla="*/ 123652 w 196265"/>
                <a:gd name="connsiteY2" fmla="*/ 17546 h 232504"/>
                <a:gd name="connsiteX3" fmla="*/ 158525 w 196265"/>
                <a:gd name="connsiteY3" fmla="*/ 107428 h 232504"/>
                <a:gd name="connsiteX4" fmla="*/ 196265 w 196265"/>
                <a:gd name="connsiteY4" fmla="*/ 163788 h 232504"/>
                <a:gd name="connsiteX5" fmla="*/ 127549 w 196265"/>
                <a:gd name="connsiteY5" fmla="*/ 232504 h 232504"/>
                <a:gd name="connsiteX6" fmla="*/ 72293 w 196265"/>
                <a:gd name="connsiteY6" fmla="*/ 232504 h 232504"/>
                <a:gd name="connsiteX7" fmla="*/ 3577 w 196265"/>
                <a:gd name="connsiteY7" fmla="*/ 163788 h 232504"/>
                <a:gd name="connsiteX8" fmla="*/ 3577 w 196265"/>
                <a:gd name="connsiteY8" fmla="*/ 26858 h 232504"/>
                <a:gd name="connsiteX0" fmla="*/ 3577 w 196265"/>
                <a:gd name="connsiteY0" fmla="*/ 26858 h 232504"/>
                <a:gd name="connsiteX1" fmla="*/ 25010 w 196265"/>
                <a:gd name="connsiteY1" fmla="*/ 2290 h 232504"/>
                <a:gd name="connsiteX2" fmla="*/ 107112 w 196265"/>
                <a:gd name="connsiteY2" fmla="*/ 44142 h 232504"/>
                <a:gd name="connsiteX3" fmla="*/ 158525 w 196265"/>
                <a:gd name="connsiteY3" fmla="*/ 107428 h 232504"/>
                <a:gd name="connsiteX4" fmla="*/ 196265 w 196265"/>
                <a:gd name="connsiteY4" fmla="*/ 163788 h 232504"/>
                <a:gd name="connsiteX5" fmla="*/ 127549 w 196265"/>
                <a:gd name="connsiteY5" fmla="*/ 232504 h 232504"/>
                <a:gd name="connsiteX6" fmla="*/ 72293 w 196265"/>
                <a:gd name="connsiteY6" fmla="*/ 232504 h 232504"/>
                <a:gd name="connsiteX7" fmla="*/ 3577 w 196265"/>
                <a:gd name="connsiteY7" fmla="*/ 163788 h 232504"/>
                <a:gd name="connsiteX8" fmla="*/ 3577 w 196265"/>
                <a:gd name="connsiteY8" fmla="*/ 26858 h 232504"/>
                <a:gd name="connsiteX0" fmla="*/ 3577 w 196265"/>
                <a:gd name="connsiteY0" fmla="*/ 26858 h 232504"/>
                <a:gd name="connsiteX1" fmla="*/ 25010 w 196265"/>
                <a:gd name="connsiteY1" fmla="*/ 2290 h 232504"/>
                <a:gd name="connsiteX2" fmla="*/ 107112 w 196265"/>
                <a:gd name="connsiteY2" fmla="*/ 44142 h 232504"/>
                <a:gd name="connsiteX3" fmla="*/ 169618 w 196265"/>
                <a:gd name="connsiteY3" fmla="*/ 142042 h 232504"/>
                <a:gd name="connsiteX4" fmla="*/ 196265 w 196265"/>
                <a:gd name="connsiteY4" fmla="*/ 163788 h 232504"/>
                <a:gd name="connsiteX5" fmla="*/ 127549 w 196265"/>
                <a:gd name="connsiteY5" fmla="*/ 232504 h 232504"/>
                <a:gd name="connsiteX6" fmla="*/ 72293 w 196265"/>
                <a:gd name="connsiteY6" fmla="*/ 232504 h 232504"/>
                <a:gd name="connsiteX7" fmla="*/ 3577 w 196265"/>
                <a:gd name="connsiteY7" fmla="*/ 163788 h 232504"/>
                <a:gd name="connsiteX8" fmla="*/ 3577 w 196265"/>
                <a:gd name="connsiteY8" fmla="*/ 26858 h 232504"/>
                <a:gd name="connsiteX0" fmla="*/ 3577 w 193669"/>
                <a:gd name="connsiteY0" fmla="*/ 26858 h 232512"/>
                <a:gd name="connsiteX1" fmla="*/ 25010 w 193669"/>
                <a:gd name="connsiteY1" fmla="*/ 2290 h 232512"/>
                <a:gd name="connsiteX2" fmla="*/ 107112 w 193669"/>
                <a:gd name="connsiteY2" fmla="*/ 44142 h 232512"/>
                <a:gd name="connsiteX3" fmla="*/ 169618 w 193669"/>
                <a:gd name="connsiteY3" fmla="*/ 142042 h 232512"/>
                <a:gd name="connsiteX4" fmla="*/ 193669 w 193669"/>
                <a:gd name="connsiteY4" fmla="*/ 196073 h 232512"/>
                <a:gd name="connsiteX5" fmla="*/ 127549 w 193669"/>
                <a:gd name="connsiteY5" fmla="*/ 232504 h 232512"/>
                <a:gd name="connsiteX6" fmla="*/ 72293 w 193669"/>
                <a:gd name="connsiteY6" fmla="*/ 232504 h 232512"/>
                <a:gd name="connsiteX7" fmla="*/ 3577 w 193669"/>
                <a:gd name="connsiteY7" fmla="*/ 163788 h 232512"/>
                <a:gd name="connsiteX8" fmla="*/ 3577 w 193669"/>
                <a:gd name="connsiteY8" fmla="*/ 26858 h 232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3669" h="232512">
                  <a:moveTo>
                    <a:pt x="3577" y="26858"/>
                  </a:moveTo>
                  <a:cubicBezTo>
                    <a:pt x="3577" y="-11093"/>
                    <a:pt x="-12941" y="2290"/>
                    <a:pt x="25010" y="2290"/>
                  </a:cubicBezTo>
                  <a:cubicBezTo>
                    <a:pt x="43429" y="2290"/>
                    <a:pt x="88693" y="44142"/>
                    <a:pt x="107112" y="44142"/>
                  </a:cubicBezTo>
                  <a:cubicBezTo>
                    <a:pt x="145063" y="44142"/>
                    <a:pt x="169618" y="104091"/>
                    <a:pt x="169618" y="142042"/>
                  </a:cubicBezTo>
                  <a:lnTo>
                    <a:pt x="193669" y="196073"/>
                  </a:lnTo>
                  <a:cubicBezTo>
                    <a:pt x="193669" y="234024"/>
                    <a:pt x="165500" y="232504"/>
                    <a:pt x="127549" y="232504"/>
                  </a:cubicBezTo>
                  <a:lnTo>
                    <a:pt x="72293" y="232504"/>
                  </a:lnTo>
                  <a:cubicBezTo>
                    <a:pt x="34342" y="232504"/>
                    <a:pt x="3577" y="201739"/>
                    <a:pt x="3577" y="163788"/>
                  </a:cubicBezTo>
                  <a:lnTo>
                    <a:pt x="3577" y="26858"/>
                  </a:lnTo>
                  <a:close/>
                </a:path>
              </a:pathLst>
            </a:custGeom>
            <a:gradFill flip="none" rotWithShape="1">
              <a:gsLst>
                <a:gs pos="16000">
                  <a:srgbClr val="FFEAD5"/>
                </a:gs>
                <a:gs pos="75000">
                  <a:srgbClr val="FFCC99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63" name="Oval 862">
              <a:extLst>
                <a:ext uri="{FF2B5EF4-FFF2-40B4-BE49-F238E27FC236}">
                  <a16:creationId xmlns:a16="http://schemas.microsoft.com/office/drawing/2014/main" id="{EA0B2913-FF29-0E3E-60C7-991EA42468B2}"/>
                </a:ext>
              </a:extLst>
            </p:cNvPr>
            <p:cNvSpPr/>
            <p:nvPr/>
          </p:nvSpPr>
          <p:spPr>
            <a:xfrm rot="8893282">
              <a:off x="5389584" y="2641444"/>
              <a:ext cx="98722" cy="81132"/>
            </a:xfrm>
            <a:prstGeom prst="ellipse">
              <a:avLst/>
            </a:prstGeom>
            <a:gradFill flip="none" rotWithShape="1">
              <a:gsLst>
                <a:gs pos="16000">
                  <a:srgbClr val="FFEAD5"/>
                </a:gs>
                <a:gs pos="74000">
                  <a:srgbClr val="A45200"/>
                </a:gs>
                <a:gs pos="53000">
                  <a:srgbClr val="FFC081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386F3EEE-CF2E-DE06-73D2-1E2CE6570358}"/>
              </a:ext>
            </a:extLst>
          </p:cNvPr>
          <p:cNvGrpSpPr/>
          <p:nvPr/>
        </p:nvGrpSpPr>
        <p:grpSpPr>
          <a:xfrm rot="8352972">
            <a:off x="2395751" y="2934949"/>
            <a:ext cx="419148" cy="317299"/>
            <a:chOff x="5064239" y="2904644"/>
            <a:chExt cx="254540" cy="192688"/>
          </a:xfrm>
        </p:grpSpPr>
        <p:sp>
          <p:nvSpPr>
            <p:cNvPr id="865" name="Rectangle: Rounded Corners 1176">
              <a:extLst>
                <a:ext uri="{FF2B5EF4-FFF2-40B4-BE49-F238E27FC236}">
                  <a16:creationId xmlns:a16="http://schemas.microsoft.com/office/drawing/2014/main" id="{07716999-BC5B-9EED-3DBA-C1640EAD6441}"/>
                </a:ext>
              </a:extLst>
            </p:cNvPr>
            <p:cNvSpPr/>
            <p:nvPr/>
          </p:nvSpPr>
          <p:spPr>
            <a:xfrm rot="7711506">
              <a:off x="5095165" y="2873718"/>
              <a:ext cx="192688" cy="254540"/>
            </a:xfrm>
            <a:custGeom>
              <a:avLst/>
              <a:gdLst>
                <a:gd name="connsiteX0" fmla="*/ 0 w 192688"/>
                <a:gd name="connsiteY0" fmla="*/ 68716 h 274362"/>
                <a:gd name="connsiteX1" fmla="*/ 68716 w 192688"/>
                <a:gd name="connsiteY1" fmla="*/ 0 h 274362"/>
                <a:gd name="connsiteX2" fmla="*/ 123972 w 192688"/>
                <a:gd name="connsiteY2" fmla="*/ 0 h 274362"/>
                <a:gd name="connsiteX3" fmla="*/ 192688 w 192688"/>
                <a:gd name="connsiteY3" fmla="*/ 68716 h 274362"/>
                <a:gd name="connsiteX4" fmla="*/ 192688 w 192688"/>
                <a:gd name="connsiteY4" fmla="*/ 205646 h 274362"/>
                <a:gd name="connsiteX5" fmla="*/ 123972 w 192688"/>
                <a:gd name="connsiteY5" fmla="*/ 274362 h 274362"/>
                <a:gd name="connsiteX6" fmla="*/ 68716 w 192688"/>
                <a:gd name="connsiteY6" fmla="*/ 274362 h 274362"/>
                <a:gd name="connsiteX7" fmla="*/ 0 w 192688"/>
                <a:gd name="connsiteY7" fmla="*/ 205646 h 274362"/>
                <a:gd name="connsiteX8" fmla="*/ 0 w 192688"/>
                <a:gd name="connsiteY8" fmla="*/ 68716 h 274362"/>
                <a:gd name="connsiteX0" fmla="*/ 0 w 192688"/>
                <a:gd name="connsiteY0" fmla="*/ 68716 h 274362"/>
                <a:gd name="connsiteX1" fmla="*/ 61512 w 192688"/>
                <a:gd name="connsiteY1" fmla="*/ 102776 h 274362"/>
                <a:gd name="connsiteX2" fmla="*/ 123972 w 192688"/>
                <a:gd name="connsiteY2" fmla="*/ 0 h 274362"/>
                <a:gd name="connsiteX3" fmla="*/ 192688 w 192688"/>
                <a:gd name="connsiteY3" fmla="*/ 68716 h 274362"/>
                <a:gd name="connsiteX4" fmla="*/ 192688 w 192688"/>
                <a:gd name="connsiteY4" fmla="*/ 205646 h 274362"/>
                <a:gd name="connsiteX5" fmla="*/ 123972 w 192688"/>
                <a:gd name="connsiteY5" fmla="*/ 274362 h 274362"/>
                <a:gd name="connsiteX6" fmla="*/ 68716 w 192688"/>
                <a:gd name="connsiteY6" fmla="*/ 274362 h 274362"/>
                <a:gd name="connsiteX7" fmla="*/ 0 w 192688"/>
                <a:gd name="connsiteY7" fmla="*/ 205646 h 274362"/>
                <a:gd name="connsiteX8" fmla="*/ 0 w 192688"/>
                <a:gd name="connsiteY8" fmla="*/ 68716 h 274362"/>
                <a:gd name="connsiteX0" fmla="*/ 19669 w 192688"/>
                <a:gd name="connsiteY0" fmla="*/ 175363 h 274362"/>
                <a:gd name="connsiteX1" fmla="*/ 61512 w 192688"/>
                <a:gd name="connsiteY1" fmla="*/ 102776 h 274362"/>
                <a:gd name="connsiteX2" fmla="*/ 123972 w 192688"/>
                <a:gd name="connsiteY2" fmla="*/ 0 h 274362"/>
                <a:gd name="connsiteX3" fmla="*/ 192688 w 192688"/>
                <a:gd name="connsiteY3" fmla="*/ 68716 h 274362"/>
                <a:gd name="connsiteX4" fmla="*/ 192688 w 192688"/>
                <a:gd name="connsiteY4" fmla="*/ 205646 h 274362"/>
                <a:gd name="connsiteX5" fmla="*/ 123972 w 192688"/>
                <a:gd name="connsiteY5" fmla="*/ 274362 h 274362"/>
                <a:gd name="connsiteX6" fmla="*/ 68716 w 192688"/>
                <a:gd name="connsiteY6" fmla="*/ 274362 h 274362"/>
                <a:gd name="connsiteX7" fmla="*/ 0 w 192688"/>
                <a:gd name="connsiteY7" fmla="*/ 205646 h 274362"/>
                <a:gd name="connsiteX8" fmla="*/ 19669 w 192688"/>
                <a:gd name="connsiteY8" fmla="*/ 175363 h 274362"/>
                <a:gd name="connsiteX0" fmla="*/ 19669 w 192688"/>
                <a:gd name="connsiteY0" fmla="*/ 175363 h 274362"/>
                <a:gd name="connsiteX1" fmla="*/ 68919 w 192688"/>
                <a:gd name="connsiteY1" fmla="*/ 82108 h 274362"/>
                <a:gd name="connsiteX2" fmla="*/ 123972 w 192688"/>
                <a:gd name="connsiteY2" fmla="*/ 0 h 274362"/>
                <a:gd name="connsiteX3" fmla="*/ 192688 w 192688"/>
                <a:gd name="connsiteY3" fmla="*/ 68716 h 274362"/>
                <a:gd name="connsiteX4" fmla="*/ 192688 w 192688"/>
                <a:gd name="connsiteY4" fmla="*/ 205646 h 274362"/>
                <a:gd name="connsiteX5" fmla="*/ 123972 w 192688"/>
                <a:gd name="connsiteY5" fmla="*/ 274362 h 274362"/>
                <a:gd name="connsiteX6" fmla="*/ 68716 w 192688"/>
                <a:gd name="connsiteY6" fmla="*/ 274362 h 274362"/>
                <a:gd name="connsiteX7" fmla="*/ 0 w 192688"/>
                <a:gd name="connsiteY7" fmla="*/ 205646 h 274362"/>
                <a:gd name="connsiteX8" fmla="*/ 19669 w 192688"/>
                <a:gd name="connsiteY8" fmla="*/ 175363 h 274362"/>
                <a:gd name="connsiteX0" fmla="*/ 19669 w 192688"/>
                <a:gd name="connsiteY0" fmla="*/ 155541 h 254540"/>
                <a:gd name="connsiteX1" fmla="*/ 68919 w 192688"/>
                <a:gd name="connsiteY1" fmla="*/ 62286 h 254540"/>
                <a:gd name="connsiteX2" fmla="*/ 151713 w 192688"/>
                <a:gd name="connsiteY2" fmla="*/ 0 h 254540"/>
                <a:gd name="connsiteX3" fmla="*/ 192688 w 192688"/>
                <a:gd name="connsiteY3" fmla="*/ 48894 h 254540"/>
                <a:gd name="connsiteX4" fmla="*/ 192688 w 192688"/>
                <a:gd name="connsiteY4" fmla="*/ 185824 h 254540"/>
                <a:gd name="connsiteX5" fmla="*/ 123972 w 192688"/>
                <a:gd name="connsiteY5" fmla="*/ 254540 h 254540"/>
                <a:gd name="connsiteX6" fmla="*/ 68716 w 192688"/>
                <a:gd name="connsiteY6" fmla="*/ 254540 h 254540"/>
                <a:gd name="connsiteX7" fmla="*/ 0 w 192688"/>
                <a:gd name="connsiteY7" fmla="*/ 185824 h 254540"/>
                <a:gd name="connsiteX8" fmla="*/ 19669 w 192688"/>
                <a:gd name="connsiteY8" fmla="*/ 155541 h 25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2688" h="254540">
                  <a:moveTo>
                    <a:pt x="19669" y="155541"/>
                  </a:moveTo>
                  <a:cubicBezTo>
                    <a:pt x="19669" y="117590"/>
                    <a:pt x="30968" y="62286"/>
                    <a:pt x="68919" y="62286"/>
                  </a:cubicBezTo>
                  <a:cubicBezTo>
                    <a:pt x="87338" y="62286"/>
                    <a:pt x="133294" y="0"/>
                    <a:pt x="151713" y="0"/>
                  </a:cubicBezTo>
                  <a:cubicBezTo>
                    <a:pt x="189664" y="0"/>
                    <a:pt x="192688" y="10943"/>
                    <a:pt x="192688" y="48894"/>
                  </a:cubicBezTo>
                  <a:lnTo>
                    <a:pt x="192688" y="185824"/>
                  </a:lnTo>
                  <a:cubicBezTo>
                    <a:pt x="192688" y="223775"/>
                    <a:pt x="161923" y="254540"/>
                    <a:pt x="123972" y="254540"/>
                  </a:cubicBezTo>
                  <a:lnTo>
                    <a:pt x="68716" y="254540"/>
                  </a:lnTo>
                  <a:cubicBezTo>
                    <a:pt x="30765" y="254540"/>
                    <a:pt x="0" y="223775"/>
                    <a:pt x="0" y="185824"/>
                  </a:cubicBezTo>
                  <a:lnTo>
                    <a:pt x="19669" y="155541"/>
                  </a:lnTo>
                  <a:close/>
                </a:path>
              </a:pathLst>
            </a:custGeom>
            <a:gradFill flip="none" rotWithShape="1">
              <a:gsLst>
                <a:gs pos="16000">
                  <a:srgbClr val="FFEAD5"/>
                </a:gs>
                <a:gs pos="75000">
                  <a:srgbClr val="FFCC99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66" name="Oval 865">
              <a:extLst>
                <a:ext uri="{FF2B5EF4-FFF2-40B4-BE49-F238E27FC236}">
                  <a16:creationId xmlns:a16="http://schemas.microsoft.com/office/drawing/2014/main" id="{D778558F-ABDD-2959-15AC-45B6FB9503D0}"/>
                </a:ext>
              </a:extLst>
            </p:cNvPr>
            <p:cNvSpPr/>
            <p:nvPr/>
          </p:nvSpPr>
          <p:spPr>
            <a:xfrm rot="7711506">
              <a:off x="5116631" y="2939024"/>
              <a:ext cx="98722" cy="81132"/>
            </a:xfrm>
            <a:prstGeom prst="ellipse">
              <a:avLst/>
            </a:prstGeom>
            <a:gradFill flip="none" rotWithShape="1">
              <a:gsLst>
                <a:gs pos="16000">
                  <a:srgbClr val="FFEAD5"/>
                </a:gs>
                <a:gs pos="74000">
                  <a:srgbClr val="A45200"/>
                </a:gs>
                <a:gs pos="53000">
                  <a:srgbClr val="FFC081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867" name="!!Group 2268">
            <a:extLst>
              <a:ext uri="{FF2B5EF4-FFF2-40B4-BE49-F238E27FC236}">
                <a16:creationId xmlns:a16="http://schemas.microsoft.com/office/drawing/2014/main" id="{27A298E5-2297-02B6-32A8-3EA6320F1209}"/>
              </a:ext>
            </a:extLst>
          </p:cNvPr>
          <p:cNvGrpSpPr/>
          <p:nvPr/>
        </p:nvGrpSpPr>
        <p:grpSpPr>
          <a:xfrm rot="6500908">
            <a:off x="2392042" y="3496042"/>
            <a:ext cx="334873" cy="538277"/>
            <a:chOff x="5522862" y="2491850"/>
            <a:chExt cx="208325" cy="334863"/>
          </a:xfrm>
        </p:grpSpPr>
        <p:sp>
          <p:nvSpPr>
            <p:cNvPr id="868" name="Freeform: Shape 4667">
              <a:extLst>
                <a:ext uri="{FF2B5EF4-FFF2-40B4-BE49-F238E27FC236}">
                  <a16:creationId xmlns:a16="http://schemas.microsoft.com/office/drawing/2014/main" id="{59E31771-154B-4DE0-5584-0AE69428B3C5}"/>
                </a:ext>
              </a:extLst>
            </p:cNvPr>
            <p:cNvSpPr/>
            <p:nvPr/>
          </p:nvSpPr>
          <p:spPr>
            <a:xfrm rot="9687536">
              <a:off x="5616362" y="2773738"/>
              <a:ext cx="15101" cy="36000"/>
            </a:xfrm>
            <a:custGeom>
              <a:avLst/>
              <a:gdLst>
                <a:gd name="connsiteX0" fmla="*/ 4304 w 39714"/>
                <a:gd name="connsiteY0" fmla="*/ 0 h 239535"/>
                <a:gd name="connsiteX1" fmla="*/ 4304 w 39714"/>
                <a:gd name="connsiteY1" fmla="*/ 0 h 239535"/>
                <a:gd name="connsiteX2" fmla="*/ 138 w 39714"/>
                <a:gd name="connsiteY2" fmla="*/ 18746 h 239535"/>
                <a:gd name="connsiteX3" fmla="*/ 6387 w 39714"/>
                <a:gd name="connsiteY3" fmla="*/ 52072 h 239535"/>
                <a:gd name="connsiteX4" fmla="*/ 8470 w 39714"/>
                <a:gd name="connsiteY4" fmla="*/ 58321 h 239535"/>
                <a:gd name="connsiteX5" fmla="*/ 14719 w 39714"/>
                <a:gd name="connsiteY5" fmla="*/ 62487 h 239535"/>
                <a:gd name="connsiteX6" fmla="*/ 18885 w 39714"/>
                <a:gd name="connsiteY6" fmla="*/ 68736 h 239535"/>
                <a:gd name="connsiteX7" fmla="*/ 35548 w 39714"/>
                <a:gd name="connsiteY7" fmla="*/ 87482 h 239535"/>
                <a:gd name="connsiteX8" fmla="*/ 39714 w 39714"/>
                <a:gd name="connsiteY8" fmla="*/ 99979 h 239535"/>
                <a:gd name="connsiteX9" fmla="*/ 37631 w 39714"/>
                <a:gd name="connsiteY9" fmla="*/ 147887 h 239535"/>
                <a:gd name="connsiteX10" fmla="*/ 31382 w 39714"/>
                <a:gd name="connsiteY10" fmla="*/ 179130 h 239535"/>
                <a:gd name="connsiteX11" fmla="*/ 27216 w 39714"/>
                <a:gd name="connsiteY11" fmla="*/ 185379 h 239535"/>
                <a:gd name="connsiteX12" fmla="*/ 25133 w 39714"/>
                <a:gd name="connsiteY12" fmla="*/ 193711 h 239535"/>
                <a:gd name="connsiteX13" fmla="*/ 23051 w 39714"/>
                <a:gd name="connsiteY13" fmla="*/ 199959 h 239535"/>
                <a:gd name="connsiteX14" fmla="*/ 23051 w 39714"/>
                <a:gd name="connsiteY14" fmla="*/ 239535 h 239535"/>
                <a:gd name="connsiteX15" fmla="*/ 23051 w 39714"/>
                <a:gd name="connsiteY15" fmla="*/ 239535 h 23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714" h="239535">
                  <a:moveTo>
                    <a:pt x="4304" y="0"/>
                  </a:moveTo>
                  <a:lnTo>
                    <a:pt x="4304" y="0"/>
                  </a:lnTo>
                  <a:cubicBezTo>
                    <a:pt x="2915" y="6249"/>
                    <a:pt x="474" y="12354"/>
                    <a:pt x="138" y="18746"/>
                  </a:cubicBezTo>
                  <a:cubicBezTo>
                    <a:pt x="-664" y="33980"/>
                    <a:pt x="2105" y="39226"/>
                    <a:pt x="6387" y="52072"/>
                  </a:cubicBezTo>
                  <a:cubicBezTo>
                    <a:pt x="7081" y="54155"/>
                    <a:pt x="6643" y="57103"/>
                    <a:pt x="8470" y="58321"/>
                  </a:cubicBezTo>
                  <a:lnTo>
                    <a:pt x="14719" y="62487"/>
                  </a:lnTo>
                  <a:cubicBezTo>
                    <a:pt x="16108" y="64570"/>
                    <a:pt x="17222" y="66865"/>
                    <a:pt x="18885" y="68736"/>
                  </a:cubicBezTo>
                  <a:cubicBezTo>
                    <a:pt x="23076" y="73451"/>
                    <a:pt x="32396" y="80391"/>
                    <a:pt x="35548" y="87482"/>
                  </a:cubicBezTo>
                  <a:cubicBezTo>
                    <a:pt x="37331" y="91495"/>
                    <a:pt x="39714" y="99979"/>
                    <a:pt x="39714" y="99979"/>
                  </a:cubicBezTo>
                  <a:cubicBezTo>
                    <a:pt x="39020" y="115948"/>
                    <a:pt x="38628" y="131934"/>
                    <a:pt x="37631" y="147887"/>
                  </a:cubicBezTo>
                  <a:cubicBezTo>
                    <a:pt x="37214" y="154555"/>
                    <a:pt x="36034" y="172152"/>
                    <a:pt x="31382" y="179130"/>
                  </a:cubicBezTo>
                  <a:lnTo>
                    <a:pt x="27216" y="185379"/>
                  </a:lnTo>
                  <a:cubicBezTo>
                    <a:pt x="26522" y="188156"/>
                    <a:pt x="25919" y="190958"/>
                    <a:pt x="25133" y="193711"/>
                  </a:cubicBezTo>
                  <a:cubicBezTo>
                    <a:pt x="24530" y="195822"/>
                    <a:pt x="23151" y="197766"/>
                    <a:pt x="23051" y="199959"/>
                  </a:cubicBezTo>
                  <a:cubicBezTo>
                    <a:pt x="22452" y="213137"/>
                    <a:pt x="23051" y="226343"/>
                    <a:pt x="23051" y="239535"/>
                  </a:cubicBezTo>
                  <a:lnTo>
                    <a:pt x="23051" y="239535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69" name="Freeform: Shape 4668">
              <a:extLst>
                <a:ext uri="{FF2B5EF4-FFF2-40B4-BE49-F238E27FC236}">
                  <a16:creationId xmlns:a16="http://schemas.microsoft.com/office/drawing/2014/main" id="{7FCF05C9-AA50-D192-CF6F-39991A839909}"/>
                </a:ext>
              </a:extLst>
            </p:cNvPr>
            <p:cNvSpPr/>
            <p:nvPr/>
          </p:nvSpPr>
          <p:spPr>
            <a:xfrm rot="9687536">
              <a:off x="5716138" y="2726101"/>
              <a:ext cx="15049" cy="95045"/>
            </a:xfrm>
            <a:custGeom>
              <a:avLst/>
              <a:gdLst>
                <a:gd name="connsiteX0" fmla="*/ 0 w 39575"/>
                <a:gd name="connsiteY0" fmla="*/ 0 h 247867"/>
                <a:gd name="connsiteX1" fmla="*/ 0 w 39575"/>
                <a:gd name="connsiteY1" fmla="*/ 0 h 247867"/>
                <a:gd name="connsiteX2" fmla="*/ 4165 w 39575"/>
                <a:gd name="connsiteY2" fmla="*/ 29161 h 247867"/>
                <a:gd name="connsiteX3" fmla="*/ 8331 w 39575"/>
                <a:gd name="connsiteY3" fmla="*/ 35409 h 247867"/>
                <a:gd name="connsiteX4" fmla="*/ 18746 w 39575"/>
                <a:gd name="connsiteY4" fmla="*/ 52073 h 247867"/>
                <a:gd name="connsiteX5" fmla="*/ 22912 w 39575"/>
                <a:gd name="connsiteY5" fmla="*/ 64570 h 247867"/>
                <a:gd name="connsiteX6" fmla="*/ 24995 w 39575"/>
                <a:gd name="connsiteY6" fmla="*/ 74985 h 247867"/>
                <a:gd name="connsiteX7" fmla="*/ 33326 w 39575"/>
                <a:gd name="connsiteY7" fmla="*/ 87482 h 247867"/>
                <a:gd name="connsiteX8" fmla="*/ 37492 w 39575"/>
                <a:gd name="connsiteY8" fmla="*/ 93731 h 247867"/>
                <a:gd name="connsiteX9" fmla="*/ 39575 w 39575"/>
                <a:gd name="connsiteY9" fmla="*/ 99980 h 247867"/>
                <a:gd name="connsiteX10" fmla="*/ 37492 w 39575"/>
                <a:gd name="connsiteY10" fmla="*/ 120809 h 247867"/>
                <a:gd name="connsiteX11" fmla="*/ 35409 w 39575"/>
                <a:gd name="connsiteY11" fmla="*/ 127058 h 247867"/>
                <a:gd name="connsiteX12" fmla="*/ 33326 w 39575"/>
                <a:gd name="connsiteY12" fmla="*/ 160384 h 247867"/>
                <a:gd name="connsiteX13" fmla="*/ 31243 w 39575"/>
                <a:gd name="connsiteY13" fmla="*/ 166633 h 247867"/>
                <a:gd name="connsiteX14" fmla="*/ 24995 w 39575"/>
                <a:gd name="connsiteY14" fmla="*/ 168716 h 247867"/>
                <a:gd name="connsiteX15" fmla="*/ 20829 w 39575"/>
                <a:gd name="connsiteY15" fmla="*/ 174965 h 247867"/>
                <a:gd name="connsiteX16" fmla="*/ 16663 w 39575"/>
                <a:gd name="connsiteY16" fmla="*/ 193711 h 247867"/>
                <a:gd name="connsiteX17" fmla="*/ 14580 w 39575"/>
                <a:gd name="connsiteY17" fmla="*/ 199960 h 247867"/>
                <a:gd name="connsiteX18" fmla="*/ 10414 w 39575"/>
                <a:gd name="connsiteY18" fmla="*/ 214540 h 247867"/>
                <a:gd name="connsiteX19" fmla="*/ 8331 w 39575"/>
                <a:gd name="connsiteY19" fmla="*/ 247867 h 247867"/>
                <a:gd name="connsiteX20" fmla="*/ 8331 w 39575"/>
                <a:gd name="connsiteY20" fmla="*/ 247867 h 2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575" h="247867">
                  <a:moveTo>
                    <a:pt x="0" y="0"/>
                  </a:moveTo>
                  <a:lnTo>
                    <a:pt x="0" y="0"/>
                  </a:lnTo>
                  <a:cubicBezTo>
                    <a:pt x="531" y="5837"/>
                    <a:pt x="160" y="21151"/>
                    <a:pt x="4165" y="29161"/>
                  </a:cubicBezTo>
                  <a:cubicBezTo>
                    <a:pt x="5284" y="31400"/>
                    <a:pt x="6942" y="33326"/>
                    <a:pt x="8331" y="35409"/>
                  </a:cubicBezTo>
                  <a:cubicBezTo>
                    <a:pt x="13289" y="50282"/>
                    <a:pt x="8843" y="45471"/>
                    <a:pt x="18746" y="52073"/>
                  </a:cubicBezTo>
                  <a:cubicBezTo>
                    <a:pt x="20135" y="56239"/>
                    <a:pt x="22051" y="60264"/>
                    <a:pt x="22912" y="64570"/>
                  </a:cubicBezTo>
                  <a:cubicBezTo>
                    <a:pt x="23606" y="68042"/>
                    <a:pt x="23530" y="71762"/>
                    <a:pt x="24995" y="74985"/>
                  </a:cubicBezTo>
                  <a:cubicBezTo>
                    <a:pt x="27067" y="79543"/>
                    <a:pt x="30549" y="83316"/>
                    <a:pt x="33326" y="87482"/>
                  </a:cubicBezTo>
                  <a:cubicBezTo>
                    <a:pt x="34715" y="89565"/>
                    <a:pt x="36700" y="91356"/>
                    <a:pt x="37492" y="93731"/>
                  </a:cubicBezTo>
                  <a:lnTo>
                    <a:pt x="39575" y="99980"/>
                  </a:lnTo>
                  <a:cubicBezTo>
                    <a:pt x="38881" y="106923"/>
                    <a:pt x="38553" y="113913"/>
                    <a:pt x="37492" y="120809"/>
                  </a:cubicBezTo>
                  <a:cubicBezTo>
                    <a:pt x="37158" y="122979"/>
                    <a:pt x="35639" y="124874"/>
                    <a:pt x="35409" y="127058"/>
                  </a:cubicBezTo>
                  <a:cubicBezTo>
                    <a:pt x="34244" y="138127"/>
                    <a:pt x="34491" y="149315"/>
                    <a:pt x="33326" y="160384"/>
                  </a:cubicBezTo>
                  <a:cubicBezTo>
                    <a:pt x="33096" y="162568"/>
                    <a:pt x="32795" y="165080"/>
                    <a:pt x="31243" y="166633"/>
                  </a:cubicBezTo>
                  <a:cubicBezTo>
                    <a:pt x="29691" y="168185"/>
                    <a:pt x="27078" y="168022"/>
                    <a:pt x="24995" y="168716"/>
                  </a:cubicBezTo>
                  <a:cubicBezTo>
                    <a:pt x="23606" y="170799"/>
                    <a:pt x="21949" y="172726"/>
                    <a:pt x="20829" y="174965"/>
                  </a:cubicBezTo>
                  <a:cubicBezTo>
                    <a:pt x="18015" y="180592"/>
                    <a:pt x="17943" y="187949"/>
                    <a:pt x="16663" y="193711"/>
                  </a:cubicBezTo>
                  <a:cubicBezTo>
                    <a:pt x="16187" y="195854"/>
                    <a:pt x="15183" y="197849"/>
                    <a:pt x="14580" y="199960"/>
                  </a:cubicBezTo>
                  <a:cubicBezTo>
                    <a:pt x="9349" y="218268"/>
                    <a:pt x="15408" y="199557"/>
                    <a:pt x="10414" y="214540"/>
                  </a:cubicBezTo>
                  <a:cubicBezTo>
                    <a:pt x="8285" y="246477"/>
                    <a:pt x="8331" y="235346"/>
                    <a:pt x="8331" y="247867"/>
                  </a:cubicBezTo>
                  <a:lnTo>
                    <a:pt x="8331" y="247867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70" name="Rectangle: Rounded Corners 869">
              <a:extLst>
                <a:ext uri="{FF2B5EF4-FFF2-40B4-BE49-F238E27FC236}">
                  <a16:creationId xmlns:a16="http://schemas.microsoft.com/office/drawing/2014/main" id="{9FEBECE1-DEA1-1198-31FC-E8B3F1C3E501}"/>
                </a:ext>
              </a:extLst>
            </p:cNvPr>
            <p:cNvSpPr/>
            <p:nvPr/>
          </p:nvSpPr>
          <p:spPr>
            <a:xfrm rot="9687536">
              <a:off x="5522862" y="2491850"/>
              <a:ext cx="192688" cy="274360"/>
            </a:xfrm>
            <a:prstGeom prst="roundRect">
              <a:avLst>
                <a:gd name="adj" fmla="val 35662"/>
              </a:avLst>
            </a:prstGeom>
            <a:gradFill flip="none" rotWithShape="1">
              <a:gsLst>
                <a:gs pos="16000">
                  <a:srgbClr val="FFEAD5"/>
                </a:gs>
                <a:gs pos="75000">
                  <a:srgbClr val="FFCC99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71" name="Oval 870">
              <a:extLst>
                <a:ext uri="{FF2B5EF4-FFF2-40B4-BE49-F238E27FC236}">
                  <a16:creationId xmlns:a16="http://schemas.microsoft.com/office/drawing/2014/main" id="{DB302B35-9CAF-8DD5-EBFC-F6A350F903DD}"/>
                </a:ext>
              </a:extLst>
            </p:cNvPr>
            <p:cNvSpPr/>
            <p:nvPr/>
          </p:nvSpPr>
          <p:spPr>
            <a:xfrm rot="9687536">
              <a:off x="5556910" y="2547236"/>
              <a:ext cx="98722" cy="81132"/>
            </a:xfrm>
            <a:prstGeom prst="ellipse">
              <a:avLst/>
            </a:prstGeom>
            <a:gradFill flip="none" rotWithShape="1">
              <a:gsLst>
                <a:gs pos="16000">
                  <a:srgbClr val="FFEAD5"/>
                </a:gs>
                <a:gs pos="74000">
                  <a:srgbClr val="A45200"/>
                </a:gs>
                <a:gs pos="53000">
                  <a:srgbClr val="FFC081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72" name="Freeform: Shape 4671">
              <a:extLst>
                <a:ext uri="{FF2B5EF4-FFF2-40B4-BE49-F238E27FC236}">
                  <a16:creationId xmlns:a16="http://schemas.microsoft.com/office/drawing/2014/main" id="{40095EE5-D453-B78E-260B-D9B5F86FB9E9}"/>
                </a:ext>
              </a:extLst>
            </p:cNvPr>
            <p:cNvSpPr/>
            <p:nvPr/>
          </p:nvSpPr>
          <p:spPr>
            <a:xfrm rot="9687536">
              <a:off x="5683287" y="2754713"/>
              <a:ext cx="15101" cy="72000"/>
            </a:xfrm>
            <a:custGeom>
              <a:avLst/>
              <a:gdLst>
                <a:gd name="connsiteX0" fmla="*/ 4304 w 39714"/>
                <a:gd name="connsiteY0" fmla="*/ 0 h 239535"/>
                <a:gd name="connsiteX1" fmla="*/ 4304 w 39714"/>
                <a:gd name="connsiteY1" fmla="*/ 0 h 239535"/>
                <a:gd name="connsiteX2" fmla="*/ 138 w 39714"/>
                <a:gd name="connsiteY2" fmla="*/ 18746 h 239535"/>
                <a:gd name="connsiteX3" fmla="*/ 6387 w 39714"/>
                <a:gd name="connsiteY3" fmla="*/ 52072 h 239535"/>
                <a:gd name="connsiteX4" fmla="*/ 8470 w 39714"/>
                <a:gd name="connsiteY4" fmla="*/ 58321 h 239535"/>
                <a:gd name="connsiteX5" fmla="*/ 14719 w 39714"/>
                <a:gd name="connsiteY5" fmla="*/ 62487 h 239535"/>
                <a:gd name="connsiteX6" fmla="*/ 18885 w 39714"/>
                <a:gd name="connsiteY6" fmla="*/ 68736 h 239535"/>
                <a:gd name="connsiteX7" fmla="*/ 35548 w 39714"/>
                <a:gd name="connsiteY7" fmla="*/ 87482 h 239535"/>
                <a:gd name="connsiteX8" fmla="*/ 39714 w 39714"/>
                <a:gd name="connsiteY8" fmla="*/ 99979 h 239535"/>
                <a:gd name="connsiteX9" fmla="*/ 37631 w 39714"/>
                <a:gd name="connsiteY9" fmla="*/ 147887 h 239535"/>
                <a:gd name="connsiteX10" fmla="*/ 31382 w 39714"/>
                <a:gd name="connsiteY10" fmla="*/ 179130 h 239535"/>
                <a:gd name="connsiteX11" fmla="*/ 27216 w 39714"/>
                <a:gd name="connsiteY11" fmla="*/ 185379 h 239535"/>
                <a:gd name="connsiteX12" fmla="*/ 25133 w 39714"/>
                <a:gd name="connsiteY12" fmla="*/ 193711 h 239535"/>
                <a:gd name="connsiteX13" fmla="*/ 23051 w 39714"/>
                <a:gd name="connsiteY13" fmla="*/ 199959 h 239535"/>
                <a:gd name="connsiteX14" fmla="*/ 23051 w 39714"/>
                <a:gd name="connsiteY14" fmla="*/ 239535 h 239535"/>
                <a:gd name="connsiteX15" fmla="*/ 23051 w 39714"/>
                <a:gd name="connsiteY15" fmla="*/ 239535 h 23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714" h="239535">
                  <a:moveTo>
                    <a:pt x="4304" y="0"/>
                  </a:moveTo>
                  <a:lnTo>
                    <a:pt x="4304" y="0"/>
                  </a:lnTo>
                  <a:cubicBezTo>
                    <a:pt x="2915" y="6249"/>
                    <a:pt x="474" y="12354"/>
                    <a:pt x="138" y="18746"/>
                  </a:cubicBezTo>
                  <a:cubicBezTo>
                    <a:pt x="-664" y="33980"/>
                    <a:pt x="2105" y="39226"/>
                    <a:pt x="6387" y="52072"/>
                  </a:cubicBezTo>
                  <a:cubicBezTo>
                    <a:pt x="7081" y="54155"/>
                    <a:pt x="6643" y="57103"/>
                    <a:pt x="8470" y="58321"/>
                  </a:cubicBezTo>
                  <a:lnTo>
                    <a:pt x="14719" y="62487"/>
                  </a:lnTo>
                  <a:cubicBezTo>
                    <a:pt x="16108" y="64570"/>
                    <a:pt x="17222" y="66865"/>
                    <a:pt x="18885" y="68736"/>
                  </a:cubicBezTo>
                  <a:cubicBezTo>
                    <a:pt x="23076" y="73451"/>
                    <a:pt x="32396" y="80391"/>
                    <a:pt x="35548" y="87482"/>
                  </a:cubicBezTo>
                  <a:cubicBezTo>
                    <a:pt x="37331" y="91495"/>
                    <a:pt x="39714" y="99979"/>
                    <a:pt x="39714" y="99979"/>
                  </a:cubicBezTo>
                  <a:cubicBezTo>
                    <a:pt x="39020" y="115948"/>
                    <a:pt x="38628" y="131934"/>
                    <a:pt x="37631" y="147887"/>
                  </a:cubicBezTo>
                  <a:cubicBezTo>
                    <a:pt x="37214" y="154555"/>
                    <a:pt x="36034" y="172152"/>
                    <a:pt x="31382" y="179130"/>
                  </a:cubicBezTo>
                  <a:lnTo>
                    <a:pt x="27216" y="185379"/>
                  </a:lnTo>
                  <a:cubicBezTo>
                    <a:pt x="26522" y="188156"/>
                    <a:pt x="25919" y="190958"/>
                    <a:pt x="25133" y="193711"/>
                  </a:cubicBezTo>
                  <a:cubicBezTo>
                    <a:pt x="24530" y="195822"/>
                    <a:pt x="23151" y="197766"/>
                    <a:pt x="23051" y="199959"/>
                  </a:cubicBezTo>
                  <a:cubicBezTo>
                    <a:pt x="22452" y="213137"/>
                    <a:pt x="23051" y="226343"/>
                    <a:pt x="23051" y="239535"/>
                  </a:cubicBezTo>
                  <a:lnTo>
                    <a:pt x="23051" y="239535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73" name="Freeform: Shape 4672">
              <a:extLst>
                <a:ext uri="{FF2B5EF4-FFF2-40B4-BE49-F238E27FC236}">
                  <a16:creationId xmlns:a16="http://schemas.microsoft.com/office/drawing/2014/main" id="{9E1DFE67-75D1-642D-FF79-BE249995B2CF}"/>
                </a:ext>
              </a:extLst>
            </p:cNvPr>
            <p:cNvSpPr/>
            <p:nvPr/>
          </p:nvSpPr>
          <p:spPr>
            <a:xfrm rot="9687536">
              <a:off x="5651290" y="2770604"/>
              <a:ext cx="15101" cy="54000"/>
            </a:xfrm>
            <a:custGeom>
              <a:avLst/>
              <a:gdLst>
                <a:gd name="connsiteX0" fmla="*/ 4304 w 39714"/>
                <a:gd name="connsiteY0" fmla="*/ 0 h 239535"/>
                <a:gd name="connsiteX1" fmla="*/ 4304 w 39714"/>
                <a:gd name="connsiteY1" fmla="*/ 0 h 239535"/>
                <a:gd name="connsiteX2" fmla="*/ 138 w 39714"/>
                <a:gd name="connsiteY2" fmla="*/ 18746 h 239535"/>
                <a:gd name="connsiteX3" fmla="*/ 6387 w 39714"/>
                <a:gd name="connsiteY3" fmla="*/ 52072 h 239535"/>
                <a:gd name="connsiteX4" fmla="*/ 8470 w 39714"/>
                <a:gd name="connsiteY4" fmla="*/ 58321 h 239535"/>
                <a:gd name="connsiteX5" fmla="*/ 14719 w 39714"/>
                <a:gd name="connsiteY5" fmla="*/ 62487 h 239535"/>
                <a:gd name="connsiteX6" fmla="*/ 18885 w 39714"/>
                <a:gd name="connsiteY6" fmla="*/ 68736 h 239535"/>
                <a:gd name="connsiteX7" fmla="*/ 35548 w 39714"/>
                <a:gd name="connsiteY7" fmla="*/ 87482 h 239535"/>
                <a:gd name="connsiteX8" fmla="*/ 39714 w 39714"/>
                <a:gd name="connsiteY8" fmla="*/ 99979 h 239535"/>
                <a:gd name="connsiteX9" fmla="*/ 37631 w 39714"/>
                <a:gd name="connsiteY9" fmla="*/ 147887 h 239535"/>
                <a:gd name="connsiteX10" fmla="*/ 31382 w 39714"/>
                <a:gd name="connsiteY10" fmla="*/ 179130 h 239535"/>
                <a:gd name="connsiteX11" fmla="*/ 27216 w 39714"/>
                <a:gd name="connsiteY11" fmla="*/ 185379 h 239535"/>
                <a:gd name="connsiteX12" fmla="*/ 25133 w 39714"/>
                <a:gd name="connsiteY12" fmla="*/ 193711 h 239535"/>
                <a:gd name="connsiteX13" fmla="*/ 23051 w 39714"/>
                <a:gd name="connsiteY13" fmla="*/ 199959 h 239535"/>
                <a:gd name="connsiteX14" fmla="*/ 23051 w 39714"/>
                <a:gd name="connsiteY14" fmla="*/ 239535 h 239535"/>
                <a:gd name="connsiteX15" fmla="*/ 23051 w 39714"/>
                <a:gd name="connsiteY15" fmla="*/ 239535 h 23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714" h="239535">
                  <a:moveTo>
                    <a:pt x="4304" y="0"/>
                  </a:moveTo>
                  <a:lnTo>
                    <a:pt x="4304" y="0"/>
                  </a:lnTo>
                  <a:cubicBezTo>
                    <a:pt x="2915" y="6249"/>
                    <a:pt x="474" y="12354"/>
                    <a:pt x="138" y="18746"/>
                  </a:cubicBezTo>
                  <a:cubicBezTo>
                    <a:pt x="-664" y="33980"/>
                    <a:pt x="2105" y="39226"/>
                    <a:pt x="6387" y="52072"/>
                  </a:cubicBezTo>
                  <a:cubicBezTo>
                    <a:pt x="7081" y="54155"/>
                    <a:pt x="6643" y="57103"/>
                    <a:pt x="8470" y="58321"/>
                  </a:cubicBezTo>
                  <a:lnTo>
                    <a:pt x="14719" y="62487"/>
                  </a:lnTo>
                  <a:cubicBezTo>
                    <a:pt x="16108" y="64570"/>
                    <a:pt x="17222" y="66865"/>
                    <a:pt x="18885" y="68736"/>
                  </a:cubicBezTo>
                  <a:cubicBezTo>
                    <a:pt x="23076" y="73451"/>
                    <a:pt x="32396" y="80391"/>
                    <a:pt x="35548" y="87482"/>
                  </a:cubicBezTo>
                  <a:cubicBezTo>
                    <a:pt x="37331" y="91495"/>
                    <a:pt x="39714" y="99979"/>
                    <a:pt x="39714" y="99979"/>
                  </a:cubicBezTo>
                  <a:cubicBezTo>
                    <a:pt x="39020" y="115948"/>
                    <a:pt x="38628" y="131934"/>
                    <a:pt x="37631" y="147887"/>
                  </a:cubicBezTo>
                  <a:cubicBezTo>
                    <a:pt x="37214" y="154555"/>
                    <a:pt x="36034" y="172152"/>
                    <a:pt x="31382" y="179130"/>
                  </a:cubicBezTo>
                  <a:lnTo>
                    <a:pt x="27216" y="185379"/>
                  </a:lnTo>
                  <a:cubicBezTo>
                    <a:pt x="26522" y="188156"/>
                    <a:pt x="25919" y="190958"/>
                    <a:pt x="25133" y="193711"/>
                  </a:cubicBezTo>
                  <a:cubicBezTo>
                    <a:pt x="24530" y="195822"/>
                    <a:pt x="23151" y="197766"/>
                    <a:pt x="23051" y="199959"/>
                  </a:cubicBezTo>
                  <a:cubicBezTo>
                    <a:pt x="22452" y="213137"/>
                    <a:pt x="23051" y="226343"/>
                    <a:pt x="23051" y="239535"/>
                  </a:cubicBezTo>
                  <a:lnTo>
                    <a:pt x="23051" y="239535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C615D3D1-450A-530D-D26A-CCAC581460C1}"/>
              </a:ext>
            </a:extLst>
          </p:cNvPr>
          <p:cNvGrpSpPr/>
          <p:nvPr/>
        </p:nvGrpSpPr>
        <p:grpSpPr>
          <a:xfrm rot="8789804">
            <a:off x="2295914" y="2605749"/>
            <a:ext cx="508299" cy="382819"/>
            <a:chOff x="4947468" y="3052371"/>
            <a:chExt cx="318422" cy="239818"/>
          </a:xfrm>
        </p:grpSpPr>
        <p:sp>
          <p:nvSpPr>
            <p:cNvPr id="875" name="Freeform: Shape 4661">
              <a:extLst>
                <a:ext uri="{FF2B5EF4-FFF2-40B4-BE49-F238E27FC236}">
                  <a16:creationId xmlns:a16="http://schemas.microsoft.com/office/drawing/2014/main" id="{AC9E3B75-C41A-C4ED-5CFF-7D77AB8BFA1D}"/>
                </a:ext>
              </a:extLst>
            </p:cNvPr>
            <p:cNvSpPr/>
            <p:nvPr/>
          </p:nvSpPr>
          <p:spPr>
            <a:xfrm rot="18141017" flipV="1">
              <a:off x="5233979" y="3174122"/>
              <a:ext cx="15101" cy="36000"/>
            </a:xfrm>
            <a:custGeom>
              <a:avLst/>
              <a:gdLst>
                <a:gd name="connsiteX0" fmla="*/ 4304 w 39714"/>
                <a:gd name="connsiteY0" fmla="*/ 0 h 239535"/>
                <a:gd name="connsiteX1" fmla="*/ 4304 w 39714"/>
                <a:gd name="connsiteY1" fmla="*/ 0 h 239535"/>
                <a:gd name="connsiteX2" fmla="*/ 138 w 39714"/>
                <a:gd name="connsiteY2" fmla="*/ 18746 h 239535"/>
                <a:gd name="connsiteX3" fmla="*/ 6387 w 39714"/>
                <a:gd name="connsiteY3" fmla="*/ 52072 h 239535"/>
                <a:gd name="connsiteX4" fmla="*/ 8470 w 39714"/>
                <a:gd name="connsiteY4" fmla="*/ 58321 h 239535"/>
                <a:gd name="connsiteX5" fmla="*/ 14719 w 39714"/>
                <a:gd name="connsiteY5" fmla="*/ 62487 h 239535"/>
                <a:gd name="connsiteX6" fmla="*/ 18885 w 39714"/>
                <a:gd name="connsiteY6" fmla="*/ 68736 h 239535"/>
                <a:gd name="connsiteX7" fmla="*/ 35548 w 39714"/>
                <a:gd name="connsiteY7" fmla="*/ 87482 h 239535"/>
                <a:gd name="connsiteX8" fmla="*/ 39714 w 39714"/>
                <a:gd name="connsiteY8" fmla="*/ 99979 h 239535"/>
                <a:gd name="connsiteX9" fmla="*/ 37631 w 39714"/>
                <a:gd name="connsiteY9" fmla="*/ 147887 h 239535"/>
                <a:gd name="connsiteX10" fmla="*/ 31382 w 39714"/>
                <a:gd name="connsiteY10" fmla="*/ 179130 h 239535"/>
                <a:gd name="connsiteX11" fmla="*/ 27216 w 39714"/>
                <a:gd name="connsiteY11" fmla="*/ 185379 h 239535"/>
                <a:gd name="connsiteX12" fmla="*/ 25133 w 39714"/>
                <a:gd name="connsiteY12" fmla="*/ 193711 h 239535"/>
                <a:gd name="connsiteX13" fmla="*/ 23051 w 39714"/>
                <a:gd name="connsiteY13" fmla="*/ 199959 h 239535"/>
                <a:gd name="connsiteX14" fmla="*/ 23051 w 39714"/>
                <a:gd name="connsiteY14" fmla="*/ 239535 h 239535"/>
                <a:gd name="connsiteX15" fmla="*/ 23051 w 39714"/>
                <a:gd name="connsiteY15" fmla="*/ 239535 h 23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714" h="239535">
                  <a:moveTo>
                    <a:pt x="4304" y="0"/>
                  </a:moveTo>
                  <a:lnTo>
                    <a:pt x="4304" y="0"/>
                  </a:lnTo>
                  <a:cubicBezTo>
                    <a:pt x="2915" y="6249"/>
                    <a:pt x="474" y="12354"/>
                    <a:pt x="138" y="18746"/>
                  </a:cubicBezTo>
                  <a:cubicBezTo>
                    <a:pt x="-664" y="33980"/>
                    <a:pt x="2105" y="39226"/>
                    <a:pt x="6387" y="52072"/>
                  </a:cubicBezTo>
                  <a:cubicBezTo>
                    <a:pt x="7081" y="54155"/>
                    <a:pt x="6643" y="57103"/>
                    <a:pt x="8470" y="58321"/>
                  </a:cubicBezTo>
                  <a:lnTo>
                    <a:pt x="14719" y="62487"/>
                  </a:lnTo>
                  <a:cubicBezTo>
                    <a:pt x="16108" y="64570"/>
                    <a:pt x="17222" y="66865"/>
                    <a:pt x="18885" y="68736"/>
                  </a:cubicBezTo>
                  <a:cubicBezTo>
                    <a:pt x="23076" y="73451"/>
                    <a:pt x="32396" y="80391"/>
                    <a:pt x="35548" y="87482"/>
                  </a:cubicBezTo>
                  <a:cubicBezTo>
                    <a:pt x="37331" y="91495"/>
                    <a:pt x="39714" y="99979"/>
                    <a:pt x="39714" y="99979"/>
                  </a:cubicBezTo>
                  <a:cubicBezTo>
                    <a:pt x="39020" y="115948"/>
                    <a:pt x="38628" y="131934"/>
                    <a:pt x="37631" y="147887"/>
                  </a:cubicBezTo>
                  <a:cubicBezTo>
                    <a:pt x="37214" y="154555"/>
                    <a:pt x="36034" y="172152"/>
                    <a:pt x="31382" y="179130"/>
                  </a:cubicBezTo>
                  <a:lnTo>
                    <a:pt x="27216" y="185379"/>
                  </a:lnTo>
                  <a:cubicBezTo>
                    <a:pt x="26522" y="188156"/>
                    <a:pt x="25919" y="190958"/>
                    <a:pt x="25133" y="193711"/>
                  </a:cubicBezTo>
                  <a:cubicBezTo>
                    <a:pt x="24530" y="195822"/>
                    <a:pt x="23151" y="197766"/>
                    <a:pt x="23051" y="199959"/>
                  </a:cubicBezTo>
                  <a:cubicBezTo>
                    <a:pt x="22452" y="213137"/>
                    <a:pt x="23051" y="226343"/>
                    <a:pt x="23051" y="239535"/>
                  </a:cubicBezTo>
                  <a:lnTo>
                    <a:pt x="23051" y="239535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76" name="Freeform: Shape 4662">
              <a:extLst>
                <a:ext uri="{FF2B5EF4-FFF2-40B4-BE49-F238E27FC236}">
                  <a16:creationId xmlns:a16="http://schemas.microsoft.com/office/drawing/2014/main" id="{FEEE5BA0-88DE-EEB5-49A0-6AE80F253D40}"/>
                </a:ext>
              </a:extLst>
            </p:cNvPr>
            <p:cNvSpPr/>
            <p:nvPr/>
          </p:nvSpPr>
          <p:spPr>
            <a:xfrm rot="18141017" flipV="1">
              <a:off x="5192606" y="3237142"/>
              <a:ext cx="15049" cy="95045"/>
            </a:xfrm>
            <a:custGeom>
              <a:avLst/>
              <a:gdLst>
                <a:gd name="connsiteX0" fmla="*/ 0 w 39575"/>
                <a:gd name="connsiteY0" fmla="*/ 0 h 247867"/>
                <a:gd name="connsiteX1" fmla="*/ 0 w 39575"/>
                <a:gd name="connsiteY1" fmla="*/ 0 h 247867"/>
                <a:gd name="connsiteX2" fmla="*/ 4165 w 39575"/>
                <a:gd name="connsiteY2" fmla="*/ 29161 h 247867"/>
                <a:gd name="connsiteX3" fmla="*/ 8331 w 39575"/>
                <a:gd name="connsiteY3" fmla="*/ 35409 h 247867"/>
                <a:gd name="connsiteX4" fmla="*/ 18746 w 39575"/>
                <a:gd name="connsiteY4" fmla="*/ 52073 h 247867"/>
                <a:gd name="connsiteX5" fmla="*/ 22912 w 39575"/>
                <a:gd name="connsiteY5" fmla="*/ 64570 h 247867"/>
                <a:gd name="connsiteX6" fmla="*/ 24995 w 39575"/>
                <a:gd name="connsiteY6" fmla="*/ 74985 h 247867"/>
                <a:gd name="connsiteX7" fmla="*/ 33326 w 39575"/>
                <a:gd name="connsiteY7" fmla="*/ 87482 h 247867"/>
                <a:gd name="connsiteX8" fmla="*/ 37492 w 39575"/>
                <a:gd name="connsiteY8" fmla="*/ 93731 h 247867"/>
                <a:gd name="connsiteX9" fmla="*/ 39575 w 39575"/>
                <a:gd name="connsiteY9" fmla="*/ 99980 h 247867"/>
                <a:gd name="connsiteX10" fmla="*/ 37492 w 39575"/>
                <a:gd name="connsiteY10" fmla="*/ 120809 h 247867"/>
                <a:gd name="connsiteX11" fmla="*/ 35409 w 39575"/>
                <a:gd name="connsiteY11" fmla="*/ 127058 h 247867"/>
                <a:gd name="connsiteX12" fmla="*/ 33326 w 39575"/>
                <a:gd name="connsiteY12" fmla="*/ 160384 h 247867"/>
                <a:gd name="connsiteX13" fmla="*/ 31243 w 39575"/>
                <a:gd name="connsiteY13" fmla="*/ 166633 h 247867"/>
                <a:gd name="connsiteX14" fmla="*/ 24995 w 39575"/>
                <a:gd name="connsiteY14" fmla="*/ 168716 h 247867"/>
                <a:gd name="connsiteX15" fmla="*/ 20829 w 39575"/>
                <a:gd name="connsiteY15" fmla="*/ 174965 h 247867"/>
                <a:gd name="connsiteX16" fmla="*/ 16663 w 39575"/>
                <a:gd name="connsiteY16" fmla="*/ 193711 h 247867"/>
                <a:gd name="connsiteX17" fmla="*/ 14580 w 39575"/>
                <a:gd name="connsiteY17" fmla="*/ 199960 h 247867"/>
                <a:gd name="connsiteX18" fmla="*/ 10414 w 39575"/>
                <a:gd name="connsiteY18" fmla="*/ 214540 h 247867"/>
                <a:gd name="connsiteX19" fmla="*/ 8331 w 39575"/>
                <a:gd name="connsiteY19" fmla="*/ 247867 h 247867"/>
                <a:gd name="connsiteX20" fmla="*/ 8331 w 39575"/>
                <a:gd name="connsiteY20" fmla="*/ 247867 h 2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575" h="247867">
                  <a:moveTo>
                    <a:pt x="0" y="0"/>
                  </a:moveTo>
                  <a:lnTo>
                    <a:pt x="0" y="0"/>
                  </a:lnTo>
                  <a:cubicBezTo>
                    <a:pt x="531" y="5837"/>
                    <a:pt x="160" y="21151"/>
                    <a:pt x="4165" y="29161"/>
                  </a:cubicBezTo>
                  <a:cubicBezTo>
                    <a:pt x="5284" y="31400"/>
                    <a:pt x="6942" y="33326"/>
                    <a:pt x="8331" y="35409"/>
                  </a:cubicBezTo>
                  <a:cubicBezTo>
                    <a:pt x="13289" y="50282"/>
                    <a:pt x="8843" y="45471"/>
                    <a:pt x="18746" y="52073"/>
                  </a:cubicBezTo>
                  <a:cubicBezTo>
                    <a:pt x="20135" y="56239"/>
                    <a:pt x="22051" y="60264"/>
                    <a:pt x="22912" y="64570"/>
                  </a:cubicBezTo>
                  <a:cubicBezTo>
                    <a:pt x="23606" y="68042"/>
                    <a:pt x="23530" y="71762"/>
                    <a:pt x="24995" y="74985"/>
                  </a:cubicBezTo>
                  <a:cubicBezTo>
                    <a:pt x="27067" y="79543"/>
                    <a:pt x="30549" y="83316"/>
                    <a:pt x="33326" y="87482"/>
                  </a:cubicBezTo>
                  <a:cubicBezTo>
                    <a:pt x="34715" y="89565"/>
                    <a:pt x="36700" y="91356"/>
                    <a:pt x="37492" y="93731"/>
                  </a:cubicBezTo>
                  <a:lnTo>
                    <a:pt x="39575" y="99980"/>
                  </a:lnTo>
                  <a:cubicBezTo>
                    <a:pt x="38881" y="106923"/>
                    <a:pt x="38553" y="113913"/>
                    <a:pt x="37492" y="120809"/>
                  </a:cubicBezTo>
                  <a:cubicBezTo>
                    <a:pt x="37158" y="122979"/>
                    <a:pt x="35639" y="124874"/>
                    <a:pt x="35409" y="127058"/>
                  </a:cubicBezTo>
                  <a:cubicBezTo>
                    <a:pt x="34244" y="138127"/>
                    <a:pt x="34491" y="149315"/>
                    <a:pt x="33326" y="160384"/>
                  </a:cubicBezTo>
                  <a:cubicBezTo>
                    <a:pt x="33096" y="162568"/>
                    <a:pt x="32795" y="165080"/>
                    <a:pt x="31243" y="166633"/>
                  </a:cubicBezTo>
                  <a:cubicBezTo>
                    <a:pt x="29691" y="168185"/>
                    <a:pt x="27078" y="168022"/>
                    <a:pt x="24995" y="168716"/>
                  </a:cubicBezTo>
                  <a:cubicBezTo>
                    <a:pt x="23606" y="170799"/>
                    <a:pt x="21949" y="172726"/>
                    <a:pt x="20829" y="174965"/>
                  </a:cubicBezTo>
                  <a:cubicBezTo>
                    <a:pt x="18015" y="180592"/>
                    <a:pt x="17943" y="187949"/>
                    <a:pt x="16663" y="193711"/>
                  </a:cubicBezTo>
                  <a:cubicBezTo>
                    <a:pt x="16187" y="195854"/>
                    <a:pt x="15183" y="197849"/>
                    <a:pt x="14580" y="199960"/>
                  </a:cubicBezTo>
                  <a:cubicBezTo>
                    <a:pt x="9349" y="218268"/>
                    <a:pt x="15408" y="199557"/>
                    <a:pt x="10414" y="214540"/>
                  </a:cubicBezTo>
                  <a:cubicBezTo>
                    <a:pt x="8285" y="246477"/>
                    <a:pt x="8331" y="235346"/>
                    <a:pt x="8331" y="247867"/>
                  </a:cubicBezTo>
                  <a:lnTo>
                    <a:pt x="8331" y="247867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77" name="Rectangle: Rounded Corners 876">
              <a:extLst>
                <a:ext uri="{FF2B5EF4-FFF2-40B4-BE49-F238E27FC236}">
                  <a16:creationId xmlns:a16="http://schemas.microsoft.com/office/drawing/2014/main" id="{3F7C9707-91C3-7742-F26D-4E1CEAB221C9}"/>
                </a:ext>
              </a:extLst>
            </p:cNvPr>
            <p:cNvSpPr/>
            <p:nvPr/>
          </p:nvSpPr>
          <p:spPr>
            <a:xfrm rot="18141017" flipV="1">
              <a:off x="4988304" y="3011535"/>
              <a:ext cx="192688" cy="274360"/>
            </a:xfrm>
            <a:prstGeom prst="roundRect">
              <a:avLst>
                <a:gd name="adj" fmla="val 35662"/>
              </a:avLst>
            </a:prstGeom>
            <a:gradFill flip="none" rotWithShape="1">
              <a:gsLst>
                <a:gs pos="16000">
                  <a:srgbClr val="FFEAD5"/>
                </a:gs>
                <a:gs pos="75000">
                  <a:srgbClr val="FFCC99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A7EEA71F-DBCB-CEA3-A80D-F9C2F6099E15}"/>
                </a:ext>
              </a:extLst>
            </p:cNvPr>
            <p:cNvSpPr/>
            <p:nvPr/>
          </p:nvSpPr>
          <p:spPr>
            <a:xfrm rot="18141017" flipV="1">
              <a:off x="4998338" y="3085747"/>
              <a:ext cx="98722" cy="81132"/>
            </a:xfrm>
            <a:prstGeom prst="ellipse">
              <a:avLst/>
            </a:prstGeom>
            <a:gradFill flip="none" rotWithShape="1">
              <a:gsLst>
                <a:gs pos="16000">
                  <a:srgbClr val="FFEAD5"/>
                </a:gs>
                <a:gs pos="74000">
                  <a:srgbClr val="A45200"/>
                </a:gs>
                <a:gs pos="53000">
                  <a:srgbClr val="FFC081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79" name="Freeform: Shape 4665">
              <a:extLst>
                <a:ext uri="{FF2B5EF4-FFF2-40B4-BE49-F238E27FC236}">
                  <a16:creationId xmlns:a16="http://schemas.microsoft.com/office/drawing/2014/main" id="{521D0F3A-06E6-7545-0BFD-A86DD6F4568C}"/>
                </a:ext>
              </a:extLst>
            </p:cNvPr>
            <p:cNvSpPr/>
            <p:nvPr/>
          </p:nvSpPr>
          <p:spPr>
            <a:xfrm rot="18141017" flipV="1">
              <a:off x="5217009" y="3220868"/>
              <a:ext cx="15101" cy="72000"/>
            </a:xfrm>
            <a:custGeom>
              <a:avLst/>
              <a:gdLst>
                <a:gd name="connsiteX0" fmla="*/ 4304 w 39714"/>
                <a:gd name="connsiteY0" fmla="*/ 0 h 239535"/>
                <a:gd name="connsiteX1" fmla="*/ 4304 w 39714"/>
                <a:gd name="connsiteY1" fmla="*/ 0 h 239535"/>
                <a:gd name="connsiteX2" fmla="*/ 138 w 39714"/>
                <a:gd name="connsiteY2" fmla="*/ 18746 h 239535"/>
                <a:gd name="connsiteX3" fmla="*/ 6387 w 39714"/>
                <a:gd name="connsiteY3" fmla="*/ 52072 h 239535"/>
                <a:gd name="connsiteX4" fmla="*/ 8470 w 39714"/>
                <a:gd name="connsiteY4" fmla="*/ 58321 h 239535"/>
                <a:gd name="connsiteX5" fmla="*/ 14719 w 39714"/>
                <a:gd name="connsiteY5" fmla="*/ 62487 h 239535"/>
                <a:gd name="connsiteX6" fmla="*/ 18885 w 39714"/>
                <a:gd name="connsiteY6" fmla="*/ 68736 h 239535"/>
                <a:gd name="connsiteX7" fmla="*/ 35548 w 39714"/>
                <a:gd name="connsiteY7" fmla="*/ 87482 h 239535"/>
                <a:gd name="connsiteX8" fmla="*/ 39714 w 39714"/>
                <a:gd name="connsiteY8" fmla="*/ 99979 h 239535"/>
                <a:gd name="connsiteX9" fmla="*/ 37631 w 39714"/>
                <a:gd name="connsiteY9" fmla="*/ 147887 h 239535"/>
                <a:gd name="connsiteX10" fmla="*/ 31382 w 39714"/>
                <a:gd name="connsiteY10" fmla="*/ 179130 h 239535"/>
                <a:gd name="connsiteX11" fmla="*/ 27216 w 39714"/>
                <a:gd name="connsiteY11" fmla="*/ 185379 h 239535"/>
                <a:gd name="connsiteX12" fmla="*/ 25133 w 39714"/>
                <a:gd name="connsiteY12" fmla="*/ 193711 h 239535"/>
                <a:gd name="connsiteX13" fmla="*/ 23051 w 39714"/>
                <a:gd name="connsiteY13" fmla="*/ 199959 h 239535"/>
                <a:gd name="connsiteX14" fmla="*/ 23051 w 39714"/>
                <a:gd name="connsiteY14" fmla="*/ 239535 h 239535"/>
                <a:gd name="connsiteX15" fmla="*/ 23051 w 39714"/>
                <a:gd name="connsiteY15" fmla="*/ 239535 h 23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714" h="239535">
                  <a:moveTo>
                    <a:pt x="4304" y="0"/>
                  </a:moveTo>
                  <a:lnTo>
                    <a:pt x="4304" y="0"/>
                  </a:lnTo>
                  <a:cubicBezTo>
                    <a:pt x="2915" y="6249"/>
                    <a:pt x="474" y="12354"/>
                    <a:pt x="138" y="18746"/>
                  </a:cubicBezTo>
                  <a:cubicBezTo>
                    <a:pt x="-664" y="33980"/>
                    <a:pt x="2105" y="39226"/>
                    <a:pt x="6387" y="52072"/>
                  </a:cubicBezTo>
                  <a:cubicBezTo>
                    <a:pt x="7081" y="54155"/>
                    <a:pt x="6643" y="57103"/>
                    <a:pt x="8470" y="58321"/>
                  </a:cubicBezTo>
                  <a:lnTo>
                    <a:pt x="14719" y="62487"/>
                  </a:lnTo>
                  <a:cubicBezTo>
                    <a:pt x="16108" y="64570"/>
                    <a:pt x="17222" y="66865"/>
                    <a:pt x="18885" y="68736"/>
                  </a:cubicBezTo>
                  <a:cubicBezTo>
                    <a:pt x="23076" y="73451"/>
                    <a:pt x="32396" y="80391"/>
                    <a:pt x="35548" y="87482"/>
                  </a:cubicBezTo>
                  <a:cubicBezTo>
                    <a:pt x="37331" y="91495"/>
                    <a:pt x="39714" y="99979"/>
                    <a:pt x="39714" y="99979"/>
                  </a:cubicBezTo>
                  <a:cubicBezTo>
                    <a:pt x="39020" y="115948"/>
                    <a:pt x="38628" y="131934"/>
                    <a:pt x="37631" y="147887"/>
                  </a:cubicBezTo>
                  <a:cubicBezTo>
                    <a:pt x="37214" y="154555"/>
                    <a:pt x="36034" y="172152"/>
                    <a:pt x="31382" y="179130"/>
                  </a:cubicBezTo>
                  <a:lnTo>
                    <a:pt x="27216" y="185379"/>
                  </a:lnTo>
                  <a:cubicBezTo>
                    <a:pt x="26522" y="188156"/>
                    <a:pt x="25919" y="190958"/>
                    <a:pt x="25133" y="193711"/>
                  </a:cubicBezTo>
                  <a:cubicBezTo>
                    <a:pt x="24530" y="195822"/>
                    <a:pt x="23151" y="197766"/>
                    <a:pt x="23051" y="199959"/>
                  </a:cubicBezTo>
                  <a:cubicBezTo>
                    <a:pt x="22452" y="213137"/>
                    <a:pt x="23051" y="226343"/>
                    <a:pt x="23051" y="239535"/>
                  </a:cubicBezTo>
                  <a:lnTo>
                    <a:pt x="23051" y="239535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80" name="Freeform: Shape 4666">
              <a:extLst>
                <a:ext uri="{FF2B5EF4-FFF2-40B4-BE49-F238E27FC236}">
                  <a16:creationId xmlns:a16="http://schemas.microsoft.com/office/drawing/2014/main" id="{D32A9501-B250-DEA7-2C2D-5352E27A8FC0}"/>
                </a:ext>
              </a:extLst>
            </p:cNvPr>
            <p:cNvSpPr/>
            <p:nvPr/>
          </p:nvSpPr>
          <p:spPr>
            <a:xfrm rot="18141017" flipV="1">
              <a:off x="5231339" y="3200441"/>
              <a:ext cx="15101" cy="54000"/>
            </a:xfrm>
            <a:custGeom>
              <a:avLst/>
              <a:gdLst>
                <a:gd name="connsiteX0" fmla="*/ 4304 w 39714"/>
                <a:gd name="connsiteY0" fmla="*/ 0 h 239535"/>
                <a:gd name="connsiteX1" fmla="*/ 4304 w 39714"/>
                <a:gd name="connsiteY1" fmla="*/ 0 h 239535"/>
                <a:gd name="connsiteX2" fmla="*/ 138 w 39714"/>
                <a:gd name="connsiteY2" fmla="*/ 18746 h 239535"/>
                <a:gd name="connsiteX3" fmla="*/ 6387 w 39714"/>
                <a:gd name="connsiteY3" fmla="*/ 52072 h 239535"/>
                <a:gd name="connsiteX4" fmla="*/ 8470 w 39714"/>
                <a:gd name="connsiteY4" fmla="*/ 58321 h 239535"/>
                <a:gd name="connsiteX5" fmla="*/ 14719 w 39714"/>
                <a:gd name="connsiteY5" fmla="*/ 62487 h 239535"/>
                <a:gd name="connsiteX6" fmla="*/ 18885 w 39714"/>
                <a:gd name="connsiteY6" fmla="*/ 68736 h 239535"/>
                <a:gd name="connsiteX7" fmla="*/ 35548 w 39714"/>
                <a:gd name="connsiteY7" fmla="*/ 87482 h 239535"/>
                <a:gd name="connsiteX8" fmla="*/ 39714 w 39714"/>
                <a:gd name="connsiteY8" fmla="*/ 99979 h 239535"/>
                <a:gd name="connsiteX9" fmla="*/ 37631 w 39714"/>
                <a:gd name="connsiteY9" fmla="*/ 147887 h 239535"/>
                <a:gd name="connsiteX10" fmla="*/ 31382 w 39714"/>
                <a:gd name="connsiteY10" fmla="*/ 179130 h 239535"/>
                <a:gd name="connsiteX11" fmla="*/ 27216 w 39714"/>
                <a:gd name="connsiteY11" fmla="*/ 185379 h 239535"/>
                <a:gd name="connsiteX12" fmla="*/ 25133 w 39714"/>
                <a:gd name="connsiteY12" fmla="*/ 193711 h 239535"/>
                <a:gd name="connsiteX13" fmla="*/ 23051 w 39714"/>
                <a:gd name="connsiteY13" fmla="*/ 199959 h 239535"/>
                <a:gd name="connsiteX14" fmla="*/ 23051 w 39714"/>
                <a:gd name="connsiteY14" fmla="*/ 239535 h 239535"/>
                <a:gd name="connsiteX15" fmla="*/ 23051 w 39714"/>
                <a:gd name="connsiteY15" fmla="*/ 239535 h 23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714" h="239535">
                  <a:moveTo>
                    <a:pt x="4304" y="0"/>
                  </a:moveTo>
                  <a:lnTo>
                    <a:pt x="4304" y="0"/>
                  </a:lnTo>
                  <a:cubicBezTo>
                    <a:pt x="2915" y="6249"/>
                    <a:pt x="474" y="12354"/>
                    <a:pt x="138" y="18746"/>
                  </a:cubicBezTo>
                  <a:cubicBezTo>
                    <a:pt x="-664" y="33980"/>
                    <a:pt x="2105" y="39226"/>
                    <a:pt x="6387" y="52072"/>
                  </a:cubicBezTo>
                  <a:cubicBezTo>
                    <a:pt x="7081" y="54155"/>
                    <a:pt x="6643" y="57103"/>
                    <a:pt x="8470" y="58321"/>
                  </a:cubicBezTo>
                  <a:lnTo>
                    <a:pt x="14719" y="62487"/>
                  </a:lnTo>
                  <a:cubicBezTo>
                    <a:pt x="16108" y="64570"/>
                    <a:pt x="17222" y="66865"/>
                    <a:pt x="18885" y="68736"/>
                  </a:cubicBezTo>
                  <a:cubicBezTo>
                    <a:pt x="23076" y="73451"/>
                    <a:pt x="32396" y="80391"/>
                    <a:pt x="35548" y="87482"/>
                  </a:cubicBezTo>
                  <a:cubicBezTo>
                    <a:pt x="37331" y="91495"/>
                    <a:pt x="39714" y="99979"/>
                    <a:pt x="39714" y="99979"/>
                  </a:cubicBezTo>
                  <a:cubicBezTo>
                    <a:pt x="39020" y="115948"/>
                    <a:pt x="38628" y="131934"/>
                    <a:pt x="37631" y="147887"/>
                  </a:cubicBezTo>
                  <a:cubicBezTo>
                    <a:pt x="37214" y="154555"/>
                    <a:pt x="36034" y="172152"/>
                    <a:pt x="31382" y="179130"/>
                  </a:cubicBezTo>
                  <a:lnTo>
                    <a:pt x="27216" y="185379"/>
                  </a:lnTo>
                  <a:cubicBezTo>
                    <a:pt x="26522" y="188156"/>
                    <a:pt x="25919" y="190958"/>
                    <a:pt x="25133" y="193711"/>
                  </a:cubicBezTo>
                  <a:cubicBezTo>
                    <a:pt x="24530" y="195822"/>
                    <a:pt x="23151" y="197766"/>
                    <a:pt x="23051" y="199959"/>
                  </a:cubicBezTo>
                  <a:cubicBezTo>
                    <a:pt x="22452" y="213137"/>
                    <a:pt x="23051" y="226343"/>
                    <a:pt x="23051" y="239535"/>
                  </a:cubicBezTo>
                  <a:lnTo>
                    <a:pt x="23051" y="239535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881" name="!!Group 3157">
            <a:extLst>
              <a:ext uri="{FF2B5EF4-FFF2-40B4-BE49-F238E27FC236}">
                <a16:creationId xmlns:a16="http://schemas.microsoft.com/office/drawing/2014/main" id="{75350320-E88F-976A-BBF8-A08B2DCA7447}"/>
              </a:ext>
            </a:extLst>
          </p:cNvPr>
          <p:cNvGrpSpPr/>
          <p:nvPr/>
        </p:nvGrpSpPr>
        <p:grpSpPr>
          <a:xfrm rot="16200000">
            <a:off x="2318195" y="1839898"/>
            <a:ext cx="325696" cy="695996"/>
            <a:chOff x="4423627" y="1973989"/>
            <a:chExt cx="245880" cy="525434"/>
          </a:xfrm>
        </p:grpSpPr>
        <p:sp>
          <p:nvSpPr>
            <p:cNvPr id="882" name="Rectangle: Rounded Corners 881">
              <a:extLst>
                <a:ext uri="{FF2B5EF4-FFF2-40B4-BE49-F238E27FC236}">
                  <a16:creationId xmlns:a16="http://schemas.microsoft.com/office/drawing/2014/main" id="{122E7588-E96C-8FDD-7230-FD554455AC3E}"/>
                </a:ext>
              </a:extLst>
            </p:cNvPr>
            <p:cNvSpPr/>
            <p:nvPr/>
          </p:nvSpPr>
          <p:spPr>
            <a:xfrm>
              <a:off x="4423627" y="2125527"/>
              <a:ext cx="245880" cy="373896"/>
            </a:xfrm>
            <a:prstGeom prst="roundRect">
              <a:avLst>
                <a:gd name="adj" fmla="val 35662"/>
              </a:avLst>
            </a:prstGeom>
            <a:gradFill flip="none" rotWithShape="1">
              <a:gsLst>
                <a:gs pos="0">
                  <a:srgbClr val="CDBB56">
                    <a:tint val="66000"/>
                    <a:satMod val="160000"/>
                  </a:srgbClr>
                </a:gs>
                <a:gs pos="50000">
                  <a:srgbClr val="CDBB56">
                    <a:tint val="44500"/>
                    <a:satMod val="160000"/>
                  </a:srgbClr>
                </a:gs>
                <a:gs pos="100000">
                  <a:srgbClr val="CDBB56">
                    <a:tint val="23500"/>
                    <a:satMod val="160000"/>
                  </a:srgbClr>
                </a:gs>
              </a:gsLst>
              <a:lin ang="16200000" scaled="1"/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83" name="Oval 882">
              <a:extLst>
                <a:ext uri="{FF2B5EF4-FFF2-40B4-BE49-F238E27FC236}">
                  <a16:creationId xmlns:a16="http://schemas.microsoft.com/office/drawing/2014/main" id="{B9ECC14E-1899-99D5-41A0-B1DE1E72280E}"/>
                </a:ext>
              </a:extLst>
            </p:cNvPr>
            <p:cNvSpPr/>
            <p:nvPr/>
          </p:nvSpPr>
          <p:spPr>
            <a:xfrm>
              <a:off x="4484332" y="2302259"/>
              <a:ext cx="124470" cy="109248"/>
            </a:xfrm>
            <a:prstGeom prst="ellipse">
              <a:avLst/>
            </a:prstGeom>
            <a:gradFill flip="none" rotWithShape="1">
              <a:gsLst>
                <a:gs pos="0">
                  <a:srgbClr val="C4D600">
                    <a:shade val="30000"/>
                    <a:satMod val="115000"/>
                  </a:srgbClr>
                </a:gs>
                <a:gs pos="50000">
                  <a:srgbClr val="C4D600">
                    <a:shade val="67500"/>
                    <a:satMod val="115000"/>
                  </a:srgbClr>
                </a:gs>
                <a:gs pos="100000">
                  <a:srgbClr val="C4D600">
                    <a:shade val="100000"/>
                    <a:satMod val="115000"/>
                  </a:srgbClr>
                </a:gs>
              </a:gsLst>
              <a:lin ang="18900000" scaled="1"/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84" name="Oval 883">
              <a:extLst>
                <a:ext uri="{FF2B5EF4-FFF2-40B4-BE49-F238E27FC236}">
                  <a16:creationId xmlns:a16="http://schemas.microsoft.com/office/drawing/2014/main" id="{C95163F6-5C6E-2911-77A2-56E720829A57}"/>
                </a:ext>
              </a:extLst>
            </p:cNvPr>
            <p:cNvSpPr/>
            <p:nvPr/>
          </p:nvSpPr>
          <p:spPr>
            <a:xfrm>
              <a:off x="4505701" y="1973989"/>
              <a:ext cx="76654" cy="81868"/>
            </a:xfrm>
            <a:prstGeom prst="ellipse">
              <a:avLst/>
            </a:prstGeom>
            <a:gradFill>
              <a:gsLst>
                <a:gs pos="0">
                  <a:srgbClr val="FFEBFB"/>
                </a:gs>
                <a:gs pos="93000">
                  <a:srgbClr val="8E9A00"/>
                </a:gs>
                <a:gs pos="26000">
                  <a:srgbClr val="C4D600"/>
                </a:gs>
              </a:gsLst>
              <a:path path="circle">
                <a:fillToRect l="50000" t="50000" r="50000" b="50000"/>
              </a:path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CC3CBA42-5BBF-D603-3E92-5A87E2DEF980}"/>
                </a:ext>
              </a:extLst>
            </p:cNvPr>
            <p:cNvSpPr/>
            <p:nvPr/>
          </p:nvSpPr>
          <p:spPr>
            <a:xfrm>
              <a:off x="4489535" y="2087624"/>
              <a:ext cx="76654" cy="81868"/>
            </a:xfrm>
            <a:prstGeom prst="ellipse">
              <a:avLst/>
            </a:prstGeom>
            <a:gradFill>
              <a:gsLst>
                <a:gs pos="0">
                  <a:srgbClr val="FFEBFB"/>
                </a:gs>
                <a:gs pos="93000">
                  <a:srgbClr val="8E9A00"/>
                </a:gs>
                <a:gs pos="26000">
                  <a:srgbClr val="C4D600"/>
                </a:gs>
              </a:gsLst>
              <a:path path="circle">
                <a:fillToRect l="50000" t="50000" r="50000" b="50000"/>
              </a:path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86" name="Oval 885">
              <a:extLst>
                <a:ext uri="{FF2B5EF4-FFF2-40B4-BE49-F238E27FC236}">
                  <a16:creationId xmlns:a16="http://schemas.microsoft.com/office/drawing/2014/main" id="{79F0EF89-7D5F-9E63-0A35-1F6B329BB2EC}"/>
                </a:ext>
              </a:extLst>
            </p:cNvPr>
            <p:cNvSpPr/>
            <p:nvPr/>
          </p:nvSpPr>
          <p:spPr>
            <a:xfrm>
              <a:off x="4572183" y="2046690"/>
              <a:ext cx="76654" cy="81868"/>
            </a:xfrm>
            <a:prstGeom prst="ellipse">
              <a:avLst/>
            </a:prstGeom>
            <a:gradFill>
              <a:gsLst>
                <a:gs pos="0">
                  <a:srgbClr val="FFEBFB"/>
                </a:gs>
                <a:gs pos="93000">
                  <a:srgbClr val="8E9A00"/>
                </a:gs>
                <a:gs pos="26000">
                  <a:srgbClr val="C4D600"/>
                </a:gs>
              </a:gsLst>
              <a:path path="circle">
                <a:fillToRect l="50000" t="50000" r="50000" b="50000"/>
              </a:path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887" name="Group 886">
            <a:extLst>
              <a:ext uri="{FF2B5EF4-FFF2-40B4-BE49-F238E27FC236}">
                <a16:creationId xmlns:a16="http://schemas.microsoft.com/office/drawing/2014/main" id="{1C256B0B-3C84-729C-C21F-EB87459E059C}"/>
              </a:ext>
            </a:extLst>
          </p:cNvPr>
          <p:cNvGrpSpPr/>
          <p:nvPr/>
        </p:nvGrpSpPr>
        <p:grpSpPr>
          <a:xfrm rot="1731990">
            <a:off x="1876723" y="3240723"/>
            <a:ext cx="223867" cy="239124"/>
            <a:chOff x="5427046" y="2952605"/>
            <a:chExt cx="190322" cy="203293"/>
          </a:xfrm>
        </p:grpSpPr>
        <p:sp>
          <p:nvSpPr>
            <p:cNvPr id="888" name="Rectangle: Rounded Corners 1179">
              <a:extLst>
                <a:ext uri="{FF2B5EF4-FFF2-40B4-BE49-F238E27FC236}">
                  <a16:creationId xmlns:a16="http://schemas.microsoft.com/office/drawing/2014/main" id="{207ACEFE-931B-8FC7-C0CB-F41341AD3A4A}"/>
                </a:ext>
              </a:extLst>
            </p:cNvPr>
            <p:cNvSpPr/>
            <p:nvPr/>
          </p:nvSpPr>
          <p:spPr>
            <a:xfrm rot="4669285">
              <a:off x="5420560" y="2959091"/>
              <a:ext cx="203293" cy="190322"/>
            </a:xfrm>
            <a:custGeom>
              <a:avLst/>
              <a:gdLst>
                <a:gd name="connsiteX0" fmla="*/ 0 w 192688"/>
                <a:gd name="connsiteY0" fmla="*/ 68716 h 274362"/>
                <a:gd name="connsiteX1" fmla="*/ 68716 w 192688"/>
                <a:gd name="connsiteY1" fmla="*/ 0 h 274362"/>
                <a:gd name="connsiteX2" fmla="*/ 123972 w 192688"/>
                <a:gd name="connsiteY2" fmla="*/ 0 h 274362"/>
                <a:gd name="connsiteX3" fmla="*/ 192688 w 192688"/>
                <a:gd name="connsiteY3" fmla="*/ 68716 h 274362"/>
                <a:gd name="connsiteX4" fmla="*/ 192688 w 192688"/>
                <a:gd name="connsiteY4" fmla="*/ 205646 h 274362"/>
                <a:gd name="connsiteX5" fmla="*/ 123972 w 192688"/>
                <a:gd name="connsiteY5" fmla="*/ 274362 h 274362"/>
                <a:gd name="connsiteX6" fmla="*/ 68716 w 192688"/>
                <a:gd name="connsiteY6" fmla="*/ 274362 h 274362"/>
                <a:gd name="connsiteX7" fmla="*/ 0 w 192688"/>
                <a:gd name="connsiteY7" fmla="*/ 205646 h 274362"/>
                <a:gd name="connsiteX8" fmla="*/ 0 w 192688"/>
                <a:gd name="connsiteY8" fmla="*/ 68716 h 274362"/>
                <a:gd name="connsiteX0" fmla="*/ 0 w 192688"/>
                <a:gd name="connsiteY0" fmla="*/ 68716 h 274362"/>
                <a:gd name="connsiteX1" fmla="*/ 68716 w 192688"/>
                <a:gd name="connsiteY1" fmla="*/ 0 h 274362"/>
                <a:gd name="connsiteX2" fmla="*/ 67356 w 192688"/>
                <a:gd name="connsiteY2" fmla="*/ 70144 h 274362"/>
                <a:gd name="connsiteX3" fmla="*/ 192688 w 192688"/>
                <a:gd name="connsiteY3" fmla="*/ 68716 h 274362"/>
                <a:gd name="connsiteX4" fmla="*/ 192688 w 192688"/>
                <a:gd name="connsiteY4" fmla="*/ 205646 h 274362"/>
                <a:gd name="connsiteX5" fmla="*/ 123972 w 192688"/>
                <a:gd name="connsiteY5" fmla="*/ 274362 h 274362"/>
                <a:gd name="connsiteX6" fmla="*/ 68716 w 192688"/>
                <a:gd name="connsiteY6" fmla="*/ 274362 h 274362"/>
                <a:gd name="connsiteX7" fmla="*/ 0 w 192688"/>
                <a:gd name="connsiteY7" fmla="*/ 205646 h 274362"/>
                <a:gd name="connsiteX8" fmla="*/ 0 w 192688"/>
                <a:gd name="connsiteY8" fmla="*/ 68716 h 274362"/>
                <a:gd name="connsiteX0" fmla="*/ 20055 w 192688"/>
                <a:gd name="connsiteY0" fmla="*/ 140116 h 274362"/>
                <a:gd name="connsiteX1" fmla="*/ 68716 w 192688"/>
                <a:gd name="connsiteY1" fmla="*/ 0 h 274362"/>
                <a:gd name="connsiteX2" fmla="*/ 67356 w 192688"/>
                <a:gd name="connsiteY2" fmla="*/ 70144 h 274362"/>
                <a:gd name="connsiteX3" fmla="*/ 192688 w 192688"/>
                <a:gd name="connsiteY3" fmla="*/ 68716 h 274362"/>
                <a:gd name="connsiteX4" fmla="*/ 192688 w 192688"/>
                <a:gd name="connsiteY4" fmla="*/ 205646 h 274362"/>
                <a:gd name="connsiteX5" fmla="*/ 123972 w 192688"/>
                <a:gd name="connsiteY5" fmla="*/ 274362 h 274362"/>
                <a:gd name="connsiteX6" fmla="*/ 68716 w 192688"/>
                <a:gd name="connsiteY6" fmla="*/ 274362 h 274362"/>
                <a:gd name="connsiteX7" fmla="*/ 0 w 192688"/>
                <a:gd name="connsiteY7" fmla="*/ 205646 h 274362"/>
                <a:gd name="connsiteX8" fmla="*/ 20055 w 192688"/>
                <a:gd name="connsiteY8" fmla="*/ 140116 h 274362"/>
                <a:gd name="connsiteX0" fmla="*/ 20055 w 192688"/>
                <a:gd name="connsiteY0" fmla="*/ 87905 h 222151"/>
                <a:gd name="connsiteX1" fmla="*/ 17384 w 192688"/>
                <a:gd name="connsiteY1" fmla="*/ 33921 h 222151"/>
                <a:gd name="connsiteX2" fmla="*/ 67356 w 192688"/>
                <a:gd name="connsiteY2" fmla="*/ 17933 h 222151"/>
                <a:gd name="connsiteX3" fmla="*/ 192688 w 192688"/>
                <a:gd name="connsiteY3" fmla="*/ 16505 h 222151"/>
                <a:gd name="connsiteX4" fmla="*/ 192688 w 192688"/>
                <a:gd name="connsiteY4" fmla="*/ 153435 h 222151"/>
                <a:gd name="connsiteX5" fmla="*/ 123972 w 192688"/>
                <a:gd name="connsiteY5" fmla="*/ 222151 h 222151"/>
                <a:gd name="connsiteX6" fmla="*/ 68716 w 192688"/>
                <a:gd name="connsiteY6" fmla="*/ 222151 h 222151"/>
                <a:gd name="connsiteX7" fmla="*/ 0 w 192688"/>
                <a:gd name="connsiteY7" fmla="*/ 153435 h 222151"/>
                <a:gd name="connsiteX8" fmla="*/ 20055 w 192688"/>
                <a:gd name="connsiteY8" fmla="*/ 87905 h 222151"/>
                <a:gd name="connsiteX0" fmla="*/ 20055 w 192688"/>
                <a:gd name="connsiteY0" fmla="*/ 69976 h 204222"/>
                <a:gd name="connsiteX1" fmla="*/ 17384 w 192688"/>
                <a:gd name="connsiteY1" fmla="*/ 15992 h 204222"/>
                <a:gd name="connsiteX2" fmla="*/ 67356 w 192688"/>
                <a:gd name="connsiteY2" fmla="*/ 4 h 204222"/>
                <a:gd name="connsiteX3" fmla="*/ 168100 w 192688"/>
                <a:gd name="connsiteY3" fmla="*/ 36852 h 204222"/>
                <a:gd name="connsiteX4" fmla="*/ 192688 w 192688"/>
                <a:gd name="connsiteY4" fmla="*/ 135506 h 204222"/>
                <a:gd name="connsiteX5" fmla="*/ 123972 w 192688"/>
                <a:gd name="connsiteY5" fmla="*/ 204222 h 204222"/>
                <a:gd name="connsiteX6" fmla="*/ 68716 w 192688"/>
                <a:gd name="connsiteY6" fmla="*/ 204222 h 204222"/>
                <a:gd name="connsiteX7" fmla="*/ 0 w 192688"/>
                <a:gd name="connsiteY7" fmla="*/ 135506 h 204222"/>
                <a:gd name="connsiteX8" fmla="*/ 20055 w 192688"/>
                <a:gd name="connsiteY8" fmla="*/ 69976 h 204222"/>
                <a:gd name="connsiteX0" fmla="*/ 20055 w 192688"/>
                <a:gd name="connsiteY0" fmla="*/ 69976 h 204222"/>
                <a:gd name="connsiteX1" fmla="*/ 17384 w 192688"/>
                <a:gd name="connsiteY1" fmla="*/ 15992 h 204222"/>
                <a:gd name="connsiteX2" fmla="*/ 67356 w 192688"/>
                <a:gd name="connsiteY2" fmla="*/ 4 h 204222"/>
                <a:gd name="connsiteX3" fmla="*/ 168100 w 192688"/>
                <a:gd name="connsiteY3" fmla="*/ 36852 h 204222"/>
                <a:gd name="connsiteX4" fmla="*/ 192688 w 192688"/>
                <a:gd name="connsiteY4" fmla="*/ 135506 h 204222"/>
                <a:gd name="connsiteX5" fmla="*/ 101644 w 192688"/>
                <a:gd name="connsiteY5" fmla="*/ 190322 h 204222"/>
                <a:gd name="connsiteX6" fmla="*/ 68716 w 192688"/>
                <a:gd name="connsiteY6" fmla="*/ 204222 h 204222"/>
                <a:gd name="connsiteX7" fmla="*/ 0 w 192688"/>
                <a:gd name="connsiteY7" fmla="*/ 135506 h 204222"/>
                <a:gd name="connsiteX8" fmla="*/ 20055 w 192688"/>
                <a:gd name="connsiteY8" fmla="*/ 69976 h 204222"/>
                <a:gd name="connsiteX0" fmla="*/ 22116 w 194749"/>
                <a:gd name="connsiteY0" fmla="*/ 69976 h 190322"/>
                <a:gd name="connsiteX1" fmla="*/ 19445 w 194749"/>
                <a:gd name="connsiteY1" fmla="*/ 15992 h 190322"/>
                <a:gd name="connsiteX2" fmla="*/ 69417 w 194749"/>
                <a:gd name="connsiteY2" fmla="*/ 4 h 190322"/>
                <a:gd name="connsiteX3" fmla="*/ 170161 w 194749"/>
                <a:gd name="connsiteY3" fmla="*/ 36852 h 190322"/>
                <a:gd name="connsiteX4" fmla="*/ 194749 w 194749"/>
                <a:gd name="connsiteY4" fmla="*/ 135506 h 190322"/>
                <a:gd name="connsiteX5" fmla="*/ 103705 w 194749"/>
                <a:gd name="connsiteY5" fmla="*/ 190322 h 190322"/>
                <a:gd name="connsiteX6" fmla="*/ 27256 w 194749"/>
                <a:gd name="connsiteY6" fmla="*/ 147672 h 190322"/>
                <a:gd name="connsiteX7" fmla="*/ 2061 w 194749"/>
                <a:gd name="connsiteY7" fmla="*/ 135506 h 190322"/>
                <a:gd name="connsiteX8" fmla="*/ 22116 w 194749"/>
                <a:gd name="connsiteY8" fmla="*/ 69976 h 190322"/>
                <a:gd name="connsiteX0" fmla="*/ 30660 w 203293"/>
                <a:gd name="connsiteY0" fmla="*/ 69976 h 190322"/>
                <a:gd name="connsiteX1" fmla="*/ 27989 w 203293"/>
                <a:gd name="connsiteY1" fmla="*/ 15992 h 190322"/>
                <a:gd name="connsiteX2" fmla="*/ 77961 w 203293"/>
                <a:gd name="connsiteY2" fmla="*/ 4 h 190322"/>
                <a:gd name="connsiteX3" fmla="*/ 178705 w 203293"/>
                <a:gd name="connsiteY3" fmla="*/ 36852 h 190322"/>
                <a:gd name="connsiteX4" fmla="*/ 203293 w 203293"/>
                <a:gd name="connsiteY4" fmla="*/ 135506 h 190322"/>
                <a:gd name="connsiteX5" fmla="*/ 112249 w 203293"/>
                <a:gd name="connsiteY5" fmla="*/ 190322 h 190322"/>
                <a:gd name="connsiteX6" fmla="*/ 35800 w 203293"/>
                <a:gd name="connsiteY6" fmla="*/ 147672 h 190322"/>
                <a:gd name="connsiteX7" fmla="*/ 22 w 203293"/>
                <a:gd name="connsiteY7" fmla="*/ 108856 h 190322"/>
                <a:gd name="connsiteX8" fmla="*/ 30660 w 203293"/>
                <a:gd name="connsiteY8" fmla="*/ 69976 h 19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93" h="190322">
                  <a:moveTo>
                    <a:pt x="30660" y="69976"/>
                  </a:moveTo>
                  <a:cubicBezTo>
                    <a:pt x="30660" y="32025"/>
                    <a:pt x="-9962" y="15992"/>
                    <a:pt x="27989" y="15992"/>
                  </a:cubicBezTo>
                  <a:cubicBezTo>
                    <a:pt x="46408" y="15992"/>
                    <a:pt x="59542" y="4"/>
                    <a:pt x="77961" y="4"/>
                  </a:cubicBezTo>
                  <a:cubicBezTo>
                    <a:pt x="115912" y="4"/>
                    <a:pt x="178705" y="-1099"/>
                    <a:pt x="178705" y="36852"/>
                  </a:cubicBezTo>
                  <a:lnTo>
                    <a:pt x="203293" y="135506"/>
                  </a:lnTo>
                  <a:cubicBezTo>
                    <a:pt x="203293" y="173457"/>
                    <a:pt x="150200" y="190322"/>
                    <a:pt x="112249" y="190322"/>
                  </a:cubicBezTo>
                  <a:lnTo>
                    <a:pt x="35800" y="147672"/>
                  </a:lnTo>
                  <a:cubicBezTo>
                    <a:pt x="-2151" y="147672"/>
                    <a:pt x="22" y="146807"/>
                    <a:pt x="22" y="108856"/>
                  </a:cubicBezTo>
                  <a:lnTo>
                    <a:pt x="30660" y="69976"/>
                  </a:lnTo>
                  <a:close/>
                </a:path>
              </a:pathLst>
            </a:custGeom>
            <a:gradFill flip="none" rotWithShape="1">
              <a:gsLst>
                <a:gs pos="16000">
                  <a:srgbClr val="FFEAD5"/>
                </a:gs>
                <a:gs pos="75000">
                  <a:srgbClr val="FFCC99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89" name="Oval 888">
              <a:extLst>
                <a:ext uri="{FF2B5EF4-FFF2-40B4-BE49-F238E27FC236}">
                  <a16:creationId xmlns:a16="http://schemas.microsoft.com/office/drawing/2014/main" id="{26688C73-CBE6-33AC-555C-374153361429}"/>
                </a:ext>
              </a:extLst>
            </p:cNvPr>
            <p:cNvSpPr/>
            <p:nvPr/>
          </p:nvSpPr>
          <p:spPr>
            <a:xfrm rot="4669285">
              <a:off x="5459041" y="3021224"/>
              <a:ext cx="98722" cy="81132"/>
            </a:xfrm>
            <a:prstGeom prst="ellipse">
              <a:avLst/>
            </a:prstGeom>
            <a:gradFill flip="none" rotWithShape="1">
              <a:gsLst>
                <a:gs pos="16000">
                  <a:srgbClr val="FFEAD5"/>
                </a:gs>
                <a:gs pos="74000">
                  <a:srgbClr val="A45200"/>
                </a:gs>
                <a:gs pos="53000">
                  <a:srgbClr val="FFC081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890" name="!!Group 963">
            <a:extLst>
              <a:ext uri="{FF2B5EF4-FFF2-40B4-BE49-F238E27FC236}">
                <a16:creationId xmlns:a16="http://schemas.microsoft.com/office/drawing/2014/main" id="{429A6AC3-8701-DBE3-C71E-890037C24328}"/>
              </a:ext>
            </a:extLst>
          </p:cNvPr>
          <p:cNvGrpSpPr/>
          <p:nvPr/>
        </p:nvGrpSpPr>
        <p:grpSpPr>
          <a:xfrm rot="16200000">
            <a:off x="2389027" y="1578331"/>
            <a:ext cx="305942" cy="574086"/>
            <a:chOff x="5661453" y="2606543"/>
            <a:chExt cx="275343" cy="516667"/>
          </a:xfrm>
        </p:grpSpPr>
        <p:sp>
          <p:nvSpPr>
            <p:cNvPr id="891" name="Freeform: Shape 4643">
              <a:extLst>
                <a:ext uri="{FF2B5EF4-FFF2-40B4-BE49-F238E27FC236}">
                  <a16:creationId xmlns:a16="http://schemas.microsoft.com/office/drawing/2014/main" id="{21FF8BC5-86E1-B807-5FEA-4CFA2947AEBF}"/>
                </a:ext>
              </a:extLst>
            </p:cNvPr>
            <p:cNvSpPr/>
            <p:nvPr/>
          </p:nvSpPr>
          <p:spPr>
            <a:xfrm>
              <a:off x="5684131" y="2624804"/>
              <a:ext cx="24899" cy="146087"/>
            </a:xfrm>
            <a:custGeom>
              <a:avLst/>
              <a:gdLst>
                <a:gd name="connsiteX0" fmla="*/ 0 w 45824"/>
                <a:gd name="connsiteY0" fmla="*/ 0 h 266613"/>
                <a:gd name="connsiteX1" fmla="*/ 0 w 45824"/>
                <a:gd name="connsiteY1" fmla="*/ 0 h 266613"/>
                <a:gd name="connsiteX2" fmla="*/ 4165 w 45824"/>
                <a:gd name="connsiteY2" fmla="*/ 18746 h 266613"/>
                <a:gd name="connsiteX3" fmla="*/ 10414 w 45824"/>
                <a:gd name="connsiteY3" fmla="*/ 47907 h 266613"/>
                <a:gd name="connsiteX4" fmla="*/ 16663 w 45824"/>
                <a:gd name="connsiteY4" fmla="*/ 52072 h 266613"/>
                <a:gd name="connsiteX5" fmla="*/ 20829 w 45824"/>
                <a:gd name="connsiteY5" fmla="*/ 58321 h 266613"/>
                <a:gd name="connsiteX6" fmla="*/ 27078 w 45824"/>
                <a:gd name="connsiteY6" fmla="*/ 60404 h 266613"/>
                <a:gd name="connsiteX7" fmla="*/ 33326 w 45824"/>
                <a:gd name="connsiteY7" fmla="*/ 64570 h 266613"/>
                <a:gd name="connsiteX8" fmla="*/ 41658 w 45824"/>
                <a:gd name="connsiteY8" fmla="*/ 77067 h 266613"/>
                <a:gd name="connsiteX9" fmla="*/ 45824 w 45824"/>
                <a:gd name="connsiteY9" fmla="*/ 83316 h 266613"/>
                <a:gd name="connsiteX10" fmla="*/ 43741 w 45824"/>
                <a:gd name="connsiteY10" fmla="*/ 145804 h 266613"/>
                <a:gd name="connsiteX11" fmla="*/ 41658 w 45824"/>
                <a:gd name="connsiteY11" fmla="*/ 152052 h 266613"/>
                <a:gd name="connsiteX12" fmla="*/ 37492 w 45824"/>
                <a:gd name="connsiteY12" fmla="*/ 168716 h 266613"/>
                <a:gd name="connsiteX13" fmla="*/ 31243 w 45824"/>
                <a:gd name="connsiteY13" fmla="*/ 174964 h 266613"/>
                <a:gd name="connsiteX14" fmla="*/ 20829 w 45824"/>
                <a:gd name="connsiteY14" fmla="*/ 193711 h 266613"/>
                <a:gd name="connsiteX15" fmla="*/ 16663 w 45824"/>
                <a:gd name="connsiteY15" fmla="*/ 199959 h 266613"/>
                <a:gd name="connsiteX16" fmla="*/ 12497 w 45824"/>
                <a:gd name="connsiteY16" fmla="*/ 214540 h 266613"/>
                <a:gd name="connsiteX17" fmla="*/ 10414 w 45824"/>
                <a:gd name="connsiteY17" fmla="*/ 222872 h 266613"/>
                <a:gd name="connsiteX18" fmla="*/ 10414 w 45824"/>
                <a:gd name="connsiteY18" fmla="*/ 266613 h 266613"/>
                <a:gd name="connsiteX19" fmla="*/ 12497 w 45824"/>
                <a:gd name="connsiteY19" fmla="*/ 266613 h 26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824" h="266613">
                  <a:moveTo>
                    <a:pt x="0" y="0"/>
                  </a:moveTo>
                  <a:lnTo>
                    <a:pt x="0" y="0"/>
                  </a:lnTo>
                  <a:cubicBezTo>
                    <a:pt x="1388" y="6249"/>
                    <a:pt x="3053" y="12442"/>
                    <a:pt x="4165" y="18746"/>
                  </a:cubicBezTo>
                  <a:cubicBezTo>
                    <a:pt x="4487" y="20573"/>
                    <a:pt x="6286" y="45156"/>
                    <a:pt x="10414" y="47907"/>
                  </a:cubicBezTo>
                  <a:lnTo>
                    <a:pt x="16663" y="52072"/>
                  </a:lnTo>
                  <a:cubicBezTo>
                    <a:pt x="18052" y="54155"/>
                    <a:pt x="18874" y="56757"/>
                    <a:pt x="20829" y="58321"/>
                  </a:cubicBezTo>
                  <a:cubicBezTo>
                    <a:pt x="22544" y="59693"/>
                    <a:pt x="25114" y="59422"/>
                    <a:pt x="27078" y="60404"/>
                  </a:cubicBezTo>
                  <a:cubicBezTo>
                    <a:pt x="29317" y="61524"/>
                    <a:pt x="31243" y="63181"/>
                    <a:pt x="33326" y="64570"/>
                  </a:cubicBezTo>
                  <a:lnTo>
                    <a:pt x="41658" y="77067"/>
                  </a:lnTo>
                  <a:lnTo>
                    <a:pt x="45824" y="83316"/>
                  </a:lnTo>
                  <a:cubicBezTo>
                    <a:pt x="45130" y="104145"/>
                    <a:pt x="45002" y="125001"/>
                    <a:pt x="43741" y="145804"/>
                  </a:cubicBezTo>
                  <a:cubicBezTo>
                    <a:pt x="43608" y="147995"/>
                    <a:pt x="42190" y="149922"/>
                    <a:pt x="41658" y="152052"/>
                  </a:cubicBezTo>
                  <a:cubicBezTo>
                    <a:pt x="41237" y="153734"/>
                    <a:pt x="39397" y="165859"/>
                    <a:pt x="37492" y="168716"/>
                  </a:cubicBezTo>
                  <a:cubicBezTo>
                    <a:pt x="35858" y="171167"/>
                    <a:pt x="33326" y="172881"/>
                    <a:pt x="31243" y="174964"/>
                  </a:cubicBezTo>
                  <a:cubicBezTo>
                    <a:pt x="27577" y="185962"/>
                    <a:pt x="30377" y="179389"/>
                    <a:pt x="20829" y="193711"/>
                  </a:cubicBezTo>
                  <a:lnTo>
                    <a:pt x="16663" y="199959"/>
                  </a:lnTo>
                  <a:cubicBezTo>
                    <a:pt x="10151" y="226006"/>
                    <a:pt x="18474" y="193622"/>
                    <a:pt x="12497" y="214540"/>
                  </a:cubicBezTo>
                  <a:cubicBezTo>
                    <a:pt x="11711" y="217293"/>
                    <a:pt x="10528" y="220011"/>
                    <a:pt x="10414" y="222872"/>
                  </a:cubicBezTo>
                  <a:cubicBezTo>
                    <a:pt x="9831" y="237441"/>
                    <a:pt x="10414" y="252033"/>
                    <a:pt x="10414" y="266613"/>
                  </a:cubicBezTo>
                  <a:lnTo>
                    <a:pt x="12497" y="266613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92" name="Freeform: Shape 4644">
              <a:extLst>
                <a:ext uri="{FF2B5EF4-FFF2-40B4-BE49-F238E27FC236}">
                  <a16:creationId xmlns:a16="http://schemas.microsoft.com/office/drawing/2014/main" id="{925AB766-5A26-FF81-D225-EF6C9707F610}"/>
                </a:ext>
              </a:extLst>
            </p:cNvPr>
            <p:cNvSpPr/>
            <p:nvPr/>
          </p:nvSpPr>
          <p:spPr>
            <a:xfrm>
              <a:off x="5713557" y="2615673"/>
              <a:ext cx="24900" cy="134674"/>
            </a:xfrm>
            <a:custGeom>
              <a:avLst/>
              <a:gdLst>
                <a:gd name="connsiteX0" fmla="*/ 0 w 45825"/>
                <a:gd name="connsiteY0" fmla="*/ 0 h 245784"/>
                <a:gd name="connsiteX1" fmla="*/ 0 w 45825"/>
                <a:gd name="connsiteY1" fmla="*/ 0 h 245784"/>
                <a:gd name="connsiteX2" fmla="*/ 2083 w 45825"/>
                <a:gd name="connsiteY2" fmla="*/ 41659 h 245784"/>
                <a:gd name="connsiteX3" fmla="*/ 4166 w 45825"/>
                <a:gd name="connsiteY3" fmla="*/ 47907 h 245784"/>
                <a:gd name="connsiteX4" fmla="*/ 8332 w 45825"/>
                <a:gd name="connsiteY4" fmla="*/ 54156 h 245784"/>
                <a:gd name="connsiteX5" fmla="*/ 14581 w 45825"/>
                <a:gd name="connsiteY5" fmla="*/ 58322 h 245784"/>
                <a:gd name="connsiteX6" fmla="*/ 24995 w 45825"/>
                <a:gd name="connsiteY6" fmla="*/ 68736 h 245784"/>
                <a:gd name="connsiteX7" fmla="*/ 31244 w 45825"/>
                <a:gd name="connsiteY7" fmla="*/ 81234 h 245784"/>
                <a:gd name="connsiteX8" fmla="*/ 39576 w 45825"/>
                <a:gd name="connsiteY8" fmla="*/ 93731 h 245784"/>
                <a:gd name="connsiteX9" fmla="*/ 43742 w 45825"/>
                <a:gd name="connsiteY9" fmla="*/ 99980 h 245784"/>
                <a:gd name="connsiteX10" fmla="*/ 45825 w 45825"/>
                <a:gd name="connsiteY10" fmla="*/ 106229 h 245784"/>
                <a:gd name="connsiteX11" fmla="*/ 43742 w 45825"/>
                <a:gd name="connsiteY11" fmla="*/ 139556 h 245784"/>
                <a:gd name="connsiteX12" fmla="*/ 41659 w 45825"/>
                <a:gd name="connsiteY12" fmla="*/ 145804 h 245784"/>
                <a:gd name="connsiteX13" fmla="*/ 39576 w 45825"/>
                <a:gd name="connsiteY13" fmla="*/ 156219 h 245784"/>
                <a:gd name="connsiteX14" fmla="*/ 35410 w 45825"/>
                <a:gd name="connsiteY14" fmla="*/ 162468 h 245784"/>
                <a:gd name="connsiteX15" fmla="*/ 29161 w 45825"/>
                <a:gd name="connsiteY15" fmla="*/ 183297 h 245784"/>
                <a:gd name="connsiteX16" fmla="*/ 24995 w 45825"/>
                <a:gd name="connsiteY16" fmla="*/ 189546 h 245784"/>
                <a:gd name="connsiteX17" fmla="*/ 16664 w 45825"/>
                <a:gd name="connsiteY17" fmla="*/ 208292 h 245784"/>
                <a:gd name="connsiteX18" fmla="*/ 14581 w 45825"/>
                <a:gd name="connsiteY18" fmla="*/ 220789 h 245784"/>
                <a:gd name="connsiteX19" fmla="*/ 10415 w 45825"/>
                <a:gd name="connsiteY19" fmla="*/ 227038 h 245784"/>
                <a:gd name="connsiteX20" fmla="*/ 12498 w 45825"/>
                <a:gd name="connsiteY20" fmla="*/ 245784 h 245784"/>
                <a:gd name="connsiteX21" fmla="*/ 12498 w 45825"/>
                <a:gd name="connsiteY21" fmla="*/ 245784 h 245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825" h="245784">
                  <a:moveTo>
                    <a:pt x="0" y="0"/>
                  </a:moveTo>
                  <a:lnTo>
                    <a:pt x="0" y="0"/>
                  </a:lnTo>
                  <a:cubicBezTo>
                    <a:pt x="694" y="13886"/>
                    <a:pt x="878" y="27808"/>
                    <a:pt x="2083" y="41659"/>
                  </a:cubicBezTo>
                  <a:cubicBezTo>
                    <a:pt x="2273" y="43846"/>
                    <a:pt x="3184" y="45943"/>
                    <a:pt x="4166" y="47907"/>
                  </a:cubicBezTo>
                  <a:cubicBezTo>
                    <a:pt x="5286" y="50146"/>
                    <a:pt x="6562" y="52386"/>
                    <a:pt x="8332" y="54156"/>
                  </a:cubicBezTo>
                  <a:cubicBezTo>
                    <a:pt x="10102" y="55926"/>
                    <a:pt x="12498" y="56933"/>
                    <a:pt x="14581" y="58322"/>
                  </a:cubicBezTo>
                  <a:cubicBezTo>
                    <a:pt x="25691" y="74988"/>
                    <a:pt x="11109" y="54850"/>
                    <a:pt x="24995" y="68736"/>
                  </a:cubicBezTo>
                  <a:cubicBezTo>
                    <a:pt x="31931" y="75672"/>
                    <a:pt x="27008" y="73610"/>
                    <a:pt x="31244" y="81234"/>
                  </a:cubicBezTo>
                  <a:cubicBezTo>
                    <a:pt x="33676" y="85611"/>
                    <a:pt x="36799" y="89565"/>
                    <a:pt x="39576" y="93731"/>
                  </a:cubicBezTo>
                  <a:cubicBezTo>
                    <a:pt x="40965" y="95814"/>
                    <a:pt x="42950" y="97605"/>
                    <a:pt x="43742" y="99980"/>
                  </a:cubicBezTo>
                  <a:lnTo>
                    <a:pt x="45825" y="106229"/>
                  </a:lnTo>
                  <a:cubicBezTo>
                    <a:pt x="45131" y="117338"/>
                    <a:pt x="44907" y="128486"/>
                    <a:pt x="43742" y="139556"/>
                  </a:cubicBezTo>
                  <a:cubicBezTo>
                    <a:pt x="43512" y="141739"/>
                    <a:pt x="42191" y="143674"/>
                    <a:pt x="41659" y="145804"/>
                  </a:cubicBezTo>
                  <a:cubicBezTo>
                    <a:pt x="40800" y="149239"/>
                    <a:pt x="40819" y="152904"/>
                    <a:pt x="39576" y="156219"/>
                  </a:cubicBezTo>
                  <a:cubicBezTo>
                    <a:pt x="38697" y="158563"/>
                    <a:pt x="36799" y="160385"/>
                    <a:pt x="35410" y="162468"/>
                  </a:cubicBezTo>
                  <a:cubicBezTo>
                    <a:pt x="34246" y="167125"/>
                    <a:pt x="31189" y="180255"/>
                    <a:pt x="29161" y="183297"/>
                  </a:cubicBezTo>
                  <a:cubicBezTo>
                    <a:pt x="27772" y="185380"/>
                    <a:pt x="26012" y="187258"/>
                    <a:pt x="24995" y="189546"/>
                  </a:cubicBezTo>
                  <a:cubicBezTo>
                    <a:pt x="15081" y="211855"/>
                    <a:pt x="26092" y="194150"/>
                    <a:pt x="16664" y="208292"/>
                  </a:cubicBezTo>
                  <a:cubicBezTo>
                    <a:pt x="15970" y="212458"/>
                    <a:pt x="15917" y="216783"/>
                    <a:pt x="14581" y="220789"/>
                  </a:cubicBezTo>
                  <a:cubicBezTo>
                    <a:pt x="13789" y="223164"/>
                    <a:pt x="10623" y="224543"/>
                    <a:pt x="10415" y="227038"/>
                  </a:cubicBezTo>
                  <a:cubicBezTo>
                    <a:pt x="9893" y="233303"/>
                    <a:pt x="12498" y="245784"/>
                    <a:pt x="12498" y="245784"/>
                  </a:cubicBezTo>
                  <a:lnTo>
                    <a:pt x="12498" y="245784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93" name="Freeform: Shape 4645">
              <a:extLst>
                <a:ext uri="{FF2B5EF4-FFF2-40B4-BE49-F238E27FC236}">
                  <a16:creationId xmlns:a16="http://schemas.microsoft.com/office/drawing/2014/main" id="{C5DBC331-531E-3DA0-584F-BE0C60BD2395}"/>
                </a:ext>
              </a:extLst>
            </p:cNvPr>
            <p:cNvSpPr/>
            <p:nvPr/>
          </p:nvSpPr>
          <p:spPr>
            <a:xfrm>
              <a:off x="5739513" y="2612250"/>
              <a:ext cx="21579" cy="131250"/>
            </a:xfrm>
            <a:custGeom>
              <a:avLst/>
              <a:gdLst>
                <a:gd name="connsiteX0" fmla="*/ 4304 w 39714"/>
                <a:gd name="connsiteY0" fmla="*/ 0 h 239535"/>
                <a:gd name="connsiteX1" fmla="*/ 4304 w 39714"/>
                <a:gd name="connsiteY1" fmla="*/ 0 h 239535"/>
                <a:gd name="connsiteX2" fmla="*/ 138 w 39714"/>
                <a:gd name="connsiteY2" fmla="*/ 18746 h 239535"/>
                <a:gd name="connsiteX3" fmla="*/ 6387 w 39714"/>
                <a:gd name="connsiteY3" fmla="*/ 52072 h 239535"/>
                <a:gd name="connsiteX4" fmla="*/ 8470 w 39714"/>
                <a:gd name="connsiteY4" fmla="*/ 58321 h 239535"/>
                <a:gd name="connsiteX5" fmla="*/ 14719 w 39714"/>
                <a:gd name="connsiteY5" fmla="*/ 62487 h 239535"/>
                <a:gd name="connsiteX6" fmla="*/ 18885 w 39714"/>
                <a:gd name="connsiteY6" fmla="*/ 68736 h 239535"/>
                <a:gd name="connsiteX7" fmla="*/ 35548 w 39714"/>
                <a:gd name="connsiteY7" fmla="*/ 87482 h 239535"/>
                <a:gd name="connsiteX8" fmla="*/ 39714 w 39714"/>
                <a:gd name="connsiteY8" fmla="*/ 99979 h 239535"/>
                <a:gd name="connsiteX9" fmla="*/ 37631 w 39714"/>
                <a:gd name="connsiteY9" fmla="*/ 147887 h 239535"/>
                <a:gd name="connsiteX10" fmla="*/ 31382 w 39714"/>
                <a:gd name="connsiteY10" fmla="*/ 179130 h 239535"/>
                <a:gd name="connsiteX11" fmla="*/ 27216 w 39714"/>
                <a:gd name="connsiteY11" fmla="*/ 185379 h 239535"/>
                <a:gd name="connsiteX12" fmla="*/ 25133 w 39714"/>
                <a:gd name="connsiteY12" fmla="*/ 193711 h 239535"/>
                <a:gd name="connsiteX13" fmla="*/ 23051 w 39714"/>
                <a:gd name="connsiteY13" fmla="*/ 199959 h 239535"/>
                <a:gd name="connsiteX14" fmla="*/ 23051 w 39714"/>
                <a:gd name="connsiteY14" fmla="*/ 239535 h 239535"/>
                <a:gd name="connsiteX15" fmla="*/ 23051 w 39714"/>
                <a:gd name="connsiteY15" fmla="*/ 239535 h 23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714" h="239535">
                  <a:moveTo>
                    <a:pt x="4304" y="0"/>
                  </a:moveTo>
                  <a:lnTo>
                    <a:pt x="4304" y="0"/>
                  </a:lnTo>
                  <a:cubicBezTo>
                    <a:pt x="2915" y="6249"/>
                    <a:pt x="474" y="12354"/>
                    <a:pt x="138" y="18746"/>
                  </a:cubicBezTo>
                  <a:cubicBezTo>
                    <a:pt x="-664" y="33980"/>
                    <a:pt x="2105" y="39226"/>
                    <a:pt x="6387" y="52072"/>
                  </a:cubicBezTo>
                  <a:cubicBezTo>
                    <a:pt x="7081" y="54155"/>
                    <a:pt x="6643" y="57103"/>
                    <a:pt x="8470" y="58321"/>
                  </a:cubicBezTo>
                  <a:lnTo>
                    <a:pt x="14719" y="62487"/>
                  </a:lnTo>
                  <a:cubicBezTo>
                    <a:pt x="16108" y="64570"/>
                    <a:pt x="17222" y="66865"/>
                    <a:pt x="18885" y="68736"/>
                  </a:cubicBezTo>
                  <a:cubicBezTo>
                    <a:pt x="23076" y="73451"/>
                    <a:pt x="32396" y="80391"/>
                    <a:pt x="35548" y="87482"/>
                  </a:cubicBezTo>
                  <a:cubicBezTo>
                    <a:pt x="37331" y="91495"/>
                    <a:pt x="39714" y="99979"/>
                    <a:pt x="39714" y="99979"/>
                  </a:cubicBezTo>
                  <a:cubicBezTo>
                    <a:pt x="39020" y="115948"/>
                    <a:pt x="38628" y="131934"/>
                    <a:pt x="37631" y="147887"/>
                  </a:cubicBezTo>
                  <a:cubicBezTo>
                    <a:pt x="37214" y="154555"/>
                    <a:pt x="36034" y="172152"/>
                    <a:pt x="31382" y="179130"/>
                  </a:cubicBezTo>
                  <a:lnTo>
                    <a:pt x="27216" y="185379"/>
                  </a:lnTo>
                  <a:cubicBezTo>
                    <a:pt x="26522" y="188156"/>
                    <a:pt x="25919" y="190958"/>
                    <a:pt x="25133" y="193711"/>
                  </a:cubicBezTo>
                  <a:cubicBezTo>
                    <a:pt x="24530" y="195822"/>
                    <a:pt x="23151" y="197766"/>
                    <a:pt x="23051" y="199959"/>
                  </a:cubicBezTo>
                  <a:cubicBezTo>
                    <a:pt x="22452" y="213137"/>
                    <a:pt x="23051" y="226343"/>
                    <a:pt x="23051" y="239535"/>
                  </a:cubicBezTo>
                  <a:lnTo>
                    <a:pt x="23051" y="239535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94" name="Freeform: Shape 4646">
              <a:extLst>
                <a:ext uri="{FF2B5EF4-FFF2-40B4-BE49-F238E27FC236}">
                  <a16:creationId xmlns:a16="http://schemas.microsoft.com/office/drawing/2014/main" id="{2ABE2CA6-9A4F-2EA5-38EC-D3F7E2F8D929}"/>
                </a:ext>
              </a:extLst>
            </p:cNvPr>
            <p:cNvSpPr/>
            <p:nvPr/>
          </p:nvSpPr>
          <p:spPr>
            <a:xfrm>
              <a:off x="5766751" y="2607684"/>
              <a:ext cx="21537" cy="140380"/>
            </a:xfrm>
            <a:custGeom>
              <a:avLst/>
              <a:gdLst>
                <a:gd name="connsiteX0" fmla="*/ 0 w 39637"/>
                <a:gd name="connsiteY0" fmla="*/ 0 h 256198"/>
                <a:gd name="connsiteX1" fmla="*/ 0 w 39637"/>
                <a:gd name="connsiteY1" fmla="*/ 0 h 256198"/>
                <a:gd name="connsiteX2" fmla="*/ 4166 w 39637"/>
                <a:gd name="connsiteY2" fmla="*/ 18746 h 256198"/>
                <a:gd name="connsiteX3" fmla="*/ 10415 w 39637"/>
                <a:gd name="connsiteY3" fmla="*/ 31244 h 256198"/>
                <a:gd name="connsiteX4" fmla="*/ 16664 w 39637"/>
                <a:gd name="connsiteY4" fmla="*/ 35409 h 256198"/>
                <a:gd name="connsiteX5" fmla="*/ 18747 w 39637"/>
                <a:gd name="connsiteY5" fmla="*/ 41658 h 256198"/>
                <a:gd name="connsiteX6" fmla="*/ 27078 w 39637"/>
                <a:gd name="connsiteY6" fmla="*/ 54156 h 256198"/>
                <a:gd name="connsiteX7" fmla="*/ 31244 w 39637"/>
                <a:gd name="connsiteY7" fmla="*/ 66653 h 256198"/>
                <a:gd name="connsiteX8" fmla="*/ 35410 w 39637"/>
                <a:gd name="connsiteY8" fmla="*/ 79151 h 256198"/>
                <a:gd name="connsiteX9" fmla="*/ 37493 w 39637"/>
                <a:gd name="connsiteY9" fmla="*/ 85399 h 256198"/>
                <a:gd name="connsiteX10" fmla="*/ 37493 w 39637"/>
                <a:gd name="connsiteY10" fmla="*/ 141638 h 256198"/>
                <a:gd name="connsiteX11" fmla="*/ 33327 w 39637"/>
                <a:gd name="connsiteY11" fmla="*/ 172882 h 256198"/>
                <a:gd name="connsiteX12" fmla="*/ 29161 w 39637"/>
                <a:gd name="connsiteY12" fmla="*/ 179131 h 256198"/>
                <a:gd name="connsiteX13" fmla="*/ 27078 w 39637"/>
                <a:gd name="connsiteY13" fmla="*/ 185379 h 256198"/>
                <a:gd name="connsiteX14" fmla="*/ 18747 w 39637"/>
                <a:gd name="connsiteY14" fmla="*/ 197877 h 256198"/>
                <a:gd name="connsiteX15" fmla="*/ 14581 w 39637"/>
                <a:gd name="connsiteY15" fmla="*/ 210374 h 256198"/>
                <a:gd name="connsiteX16" fmla="*/ 12498 w 39637"/>
                <a:gd name="connsiteY16" fmla="*/ 216623 h 256198"/>
                <a:gd name="connsiteX17" fmla="*/ 14581 w 39637"/>
                <a:gd name="connsiteY17" fmla="*/ 245784 h 256198"/>
                <a:gd name="connsiteX18" fmla="*/ 16664 w 39637"/>
                <a:gd name="connsiteY18" fmla="*/ 254116 h 256198"/>
                <a:gd name="connsiteX19" fmla="*/ 12498 w 39637"/>
                <a:gd name="connsiteY19" fmla="*/ 256198 h 256198"/>
                <a:gd name="connsiteX20" fmla="*/ 12498 w 39637"/>
                <a:gd name="connsiteY20" fmla="*/ 256198 h 25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637" h="256198">
                  <a:moveTo>
                    <a:pt x="0" y="0"/>
                  </a:moveTo>
                  <a:lnTo>
                    <a:pt x="0" y="0"/>
                  </a:lnTo>
                  <a:cubicBezTo>
                    <a:pt x="1389" y="6249"/>
                    <a:pt x="2613" y="12536"/>
                    <a:pt x="4166" y="18746"/>
                  </a:cubicBezTo>
                  <a:cubicBezTo>
                    <a:pt x="5295" y="23263"/>
                    <a:pt x="7021" y="27850"/>
                    <a:pt x="10415" y="31244"/>
                  </a:cubicBezTo>
                  <a:cubicBezTo>
                    <a:pt x="12185" y="33014"/>
                    <a:pt x="14581" y="34021"/>
                    <a:pt x="16664" y="35409"/>
                  </a:cubicBezTo>
                  <a:cubicBezTo>
                    <a:pt x="17358" y="37492"/>
                    <a:pt x="17681" y="39739"/>
                    <a:pt x="18747" y="41658"/>
                  </a:cubicBezTo>
                  <a:cubicBezTo>
                    <a:pt x="21178" y="46035"/>
                    <a:pt x="25495" y="49406"/>
                    <a:pt x="27078" y="54156"/>
                  </a:cubicBezTo>
                  <a:lnTo>
                    <a:pt x="31244" y="66653"/>
                  </a:lnTo>
                  <a:lnTo>
                    <a:pt x="35410" y="79151"/>
                  </a:lnTo>
                  <a:lnTo>
                    <a:pt x="37493" y="85399"/>
                  </a:lnTo>
                  <a:cubicBezTo>
                    <a:pt x="40443" y="117843"/>
                    <a:pt x="40259" y="102911"/>
                    <a:pt x="37493" y="141638"/>
                  </a:cubicBezTo>
                  <a:cubicBezTo>
                    <a:pt x="37105" y="147068"/>
                    <a:pt x="37561" y="164414"/>
                    <a:pt x="33327" y="172882"/>
                  </a:cubicBezTo>
                  <a:cubicBezTo>
                    <a:pt x="32207" y="175121"/>
                    <a:pt x="30281" y="176892"/>
                    <a:pt x="29161" y="179131"/>
                  </a:cubicBezTo>
                  <a:cubicBezTo>
                    <a:pt x="28179" y="181095"/>
                    <a:pt x="28144" y="183460"/>
                    <a:pt x="27078" y="185379"/>
                  </a:cubicBezTo>
                  <a:cubicBezTo>
                    <a:pt x="24647" y="189756"/>
                    <a:pt x="20330" y="193127"/>
                    <a:pt x="18747" y="197877"/>
                  </a:cubicBezTo>
                  <a:lnTo>
                    <a:pt x="14581" y="210374"/>
                  </a:lnTo>
                  <a:lnTo>
                    <a:pt x="12498" y="216623"/>
                  </a:lnTo>
                  <a:cubicBezTo>
                    <a:pt x="13192" y="226343"/>
                    <a:pt x="13505" y="236099"/>
                    <a:pt x="14581" y="245784"/>
                  </a:cubicBezTo>
                  <a:cubicBezTo>
                    <a:pt x="14897" y="248629"/>
                    <a:pt x="17225" y="251309"/>
                    <a:pt x="16664" y="254116"/>
                  </a:cubicBezTo>
                  <a:cubicBezTo>
                    <a:pt x="16360" y="255638"/>
                    <a:pt x="13887" y="255504"/>
                    <a:pt x="12498" y="256198"/>
                  </a:cubicBezTo>
                  <a:lnTo>
                    <a:pt x="12498" y="256198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95" name="Freeform: Shape 4647">
              <a:extLst>
                <a:ext uri="{FF2B5EF4-FFF2-40B4-BE49-F238E27FC236}">
                  <a16:creationId xmlns:a16="http://schemas.microsoft.com/office/drawing/2014/main" id="{02609633-2329-AD14-02C8-196CBF89CF60}"/>
                </a:ext>
              </a:extLst>
            </p:cNvPr>
            <p:cNvSpPr/>
            <p:nvPr/>
          </p:nvSpPr>
          <p:spPr>
            <a:xfrm>
              <a:off x="5792783" y="2606543"/>
              <a:ext cx="26602" cy="135815"/>
            </a:xfrm>
            <a:custGeom>
              <a:avLst/>
              <a:gdLst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  <a:gd name="connsiteX16" fmla="*/ 2082 w 48958"/>
                <a:gd name="connsiteY16" fmla="*/ 245784 h 247867"/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  <a:gd name="connsiteX16" fmla="*/ 4165 w 48958"/>
                <a:gd name="connsiteY16" fmla="*/ 245784 h 247867"/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958" h="247867">
                  <a:moveTo>
                    <a:pt x="0" y="0"/>
                  </a:moveTo>
                  <a:lnTo>
                    <a:pt x="0" y="0"/>
                  </a:lnTo>
                  <a:cubicBezTo>
                    <a:pt x="89" y="805"/>
                    <a:pt x="3626" y="33434"/>
                    <a:pt x="4165" y="35409"/>
                  </a:cubicBezTo>
                  <a:cubicBezTo>
                    <a:pt x="4824" y="37824"/>
                    <a:pt x="6728" y="39735"/>
                    <a:pt x="8331" y="41658"/>
                  </a:cubicBezTo>
                  <a:cubicBezTo>
                    <a:pt x="16631" y="51618"/>
                    <a:pt x="11890" y="44623"/>
                    <a:pt x="20829" y="52073"/>
                  </a:cubicBezTo>
                  <a:cubicBezTo>
                    <a:pt x="36858" y="65432"/>
                    <a:pt x="17817" y="52150"/>
                    <a:pt x="33326" y="62487"/>
                  </a:cubicBezTo>
                  <a:cubicBezTo>
                    <a:pt x="36103" y="66653"/>
                    <a:pt x="40075" y="70235"/>
                    <a:pt x="41658" y="74985"/>
                  </a:cubicBezTo>
                  <a:cubicBezTo>
                    <a:pt x="46420" y="89270"/>
                    <a:pt x="40797" y="71540"/>
                    <a:pt x="45824" y="91648"/>
                  </a:cubicBezTo>
                  <a:cubicBezTo>
                    <a:pt x="46357" y="93778"/>
                    <a:pt x="47213" y="95814"/>
                    <a:pt x="47907" y="97897"/>
                  </a:cubicBezTo>
                  <a:cubicBezTo>
                    <a:pt x="46922" y="122514"/>
                    <a:pt x="55086" y="144871"/>
                    <a:pt x="37492" y="162467"/>
                  </a:cubicBezTo>
                  <a:cubicBezTo>
                    <a:pt x="21456" y="178504"/>
                    <a:pt x="28262" y="170064"/>
                    <a:pt x="16663" y="187462"/>
                  </a:cubicBezTo>
                  <a:lnTo>
                    <a:pt x="12497" y="193711"/>
                  </a:lnTo>
                  <a:lnTo>
                    <a:pt x="8331" y="199960"/>
                  </a:lnTo>
                  <a:cubicBezTo>
                    <a:pt x="7637" y="204126"/>
                    <a:pt x="7164" y="208334"/>
                    <a:pt x="6248" y="212457"/>
                  </a:cubicBezTo>
                  <a:cubicBezTo>
                    <a:pt x="5772" y="214600"/>
                    <a:pt x="4526" y="216540"/>
                    <a:pt x="4165" y="218706"/>
                  </a:cubicBezTo>
                  <a:cubicBezTo>
                    <a:pt x="1699" y="233504"/>
                    <a:pt x="2082" y="243354"/>
                    <a:pt x="2082" y="247867"/>
                  </a:cubicBez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96" name="Freeform: Shape 4648">
              <a:extLst>
                <a:ext uri="{FF2B5EF4-FFF2-40B4-BE49-F238E27FC236}">
                  <a16:creationId xmlns:a16="http://schemas.microsoft.com/office/drawing/2014/main" id="{7989475B-881E-B7D6-F903-38A3103FDE9C}"/>
                </a:ext>
              </a:extLst>
            </p:cNvPr>
            <p:cNvSpPr/>
            <p:nvPr/>
          </p:nvSpPr>
          <p:spPr>
            <a:xfrm>
              <a:off x="5817682" y="2608826"/>
              <a:ext cx="21504" cy="135815"/>
            </a:xfrm>
            <a:custGeom>
              <a:avLst/>
              <a:gdLst>
                <a:gd name="connsiteX0" fmla="*/ 0 w 39575"/>
                <a:gd name="connsiteY0" fmla="*/ 0 h 247867"/>
                <a:gd name="connsiteX1" fmla="*/ 0 w 39575"/>
                <a:gd name="connsiteY1" fmla="*/ 0 h 247867"/>
                <a:gd name="connsiteX2" fmla="*/ 4165 w 39575"/>
                <a:gd name="connsiteY2" fmla="*/ 29161 h 247867"/>
                <a:gd name="connsiteX3" fmla="*/ 8331 w 39575"/>
                <a:gd name="connsiteY3" fmla="*/ 35409 h 247867"/>
                <a:gd name="connsiteX4" fmla="*/ 18746 w 39575"/>
                <a:gd name="connsiteY4" fmla="*/ 52073 h 247867"/>
                <a:gd name="connsiteX5" fmla="*/ 22912 w 39575"/>
                <a:gd name="connsiteY5" fmla="*/ 64570 h 247867"/>
                <a:gd name="connsiteX6" fmla="*/ 24995 w 39575"/>
                <a:gd name="connsiteY6" fmla="*/ 74985 h 247867"/>
                <a:gd name="connsiteX7" fmla="*/ 33326 w 39575"/>
                <a:gd name="connsiteY7" fmla="*/ 87482 h 247867"/>
                <a:gd name="connsiteX8" fmla="*/ 37492 w 39575"/>
                <a:gd name="connsiteY8" fmla="*/ 93731 h 247867"/>
                <a:gd name="connsiteX9" fmla="*/ 39575 w 39575"/>
                <a:gd name="connsiteY9" fmla="*/ 99980 h 247867"/>
                <a:gd name="connsiteX10" fmla="*/ 37492 w 39575"/>
                <a:gd name="connsiteY10" fmla="*/ 120809 h 247867"/>
                <a:gd name="connsiteX11" fmla="*/ 35409 w 39575"/>
                <a:gd name="connsiteY11" fmla="*/ 127058 h 247867"/>
                <a:gd name="connsiteX12" fmla="*/ 33326 w 39575"/>
                <a:gd name="connsiteY12" fmla="*/ 160384 h 247867"/>
                <a:gd name="connsiteX13" fmla="*/ 31243 w 39575"/>
                <a:gd name="connsiteY13" fmla="*/ 166633 h 247867"/>
                <a:gd name="connsiteX14" fmla="*/ 24995 w 39575"/>
                <a:gd name="connsiteY14" fmla="*/ 168716 h 247867"/>
                <a:gd name="connsiteX15" fmla="*/ 20829 w 39575"/>
                <a:gd name="connsiteY15" fmla="*/ 174965 h 247867"/>
                <a:gd name="connsiteX16" fmla="*/ 16663 w 39575"/>
                <a:gd name="connsiteY16" fmla="*/ 193711 h 247867"/>
                <a:gd name="connsiteX17" fmla="*/ 14580 w 39575"/>
                <a:gd name="connsiteY17" fmla="*/ 199960 h 247867"/>
                <a:gd name="connsiteX18" fmla="*/ 10414 w 39575"/>
                <a:gd name="connsiteY18" fmla="*/ 214540 h 247867"/>
                <a:gd name="connsiteX19" fmla="*/ 8331 w 39575"/>
                <a:gd name="connsiteY19" fmla="*/ 247867 h 247867"/>
                <a:gd name="connsiteX20" fmla="*/ 8331 w 39575"/>
                <a:gd name="connsiteY20" fmla="*/ 247867 h 2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575" h="247867">
                  <a:moveTo>
                    <a:pt x="0" y="0"/>
                  </a:moveTo>
                  <a:lnTo>
                    <a:pt x="0" y="0"/>
                  </a:lnTo>
                  <a:cubicBezTo>
                    <a:pt x="531" y="5837"/>
                    <a:pt x="160" y="21151"/>
                    <a:pt x="4165" y="29161"/>
                  </a:cubicBezTo>
                  <a:cubicBezTo>
                    <a:pt x="5284" y="31400"/>
                    <a:pt x="6942" y="33326"/>
                    <a:pt x="8331" y="35409"/>
                  </a:cubicBezTo>
                  <a:cubicBezTo>
                    <a:pt x="13289" y="50282"/>
                    <a:pt x="8843" y="45471"/>
                    <a:pt x="18746" y="52073"/>
                  </a:cubicBezTo>
                  <a:cubicBezTo>
                    <a:pt x="20135" y="56239"/>
                    <a:pt x="22051" y="60264"/>
                    <a:pt x="22912" y="64570"/>
                  </a:cubicBezTo>
                  <a:cubicBezTo>
                    <a:pt x="23606" y="68042"/>
                    <a:pt x="23530" y="71762"/>
                    <a:pt x="24995" y="74985"/>
                  </a:cubicBezTo>
                  <a:cubicBezTo>
                    <a:pt x="27067" y="79543"/>
                    <a:pt x="30549" y="83316"/>
                    <a:pt x="33326" y="87482"/>
                  </a:cubicBezTo>
                  <a:cubicBezTo>
                    <a:pt x="34715" y="89565"/>
                    <a:pt x="36700" y="91356"/>
                    <a:pt x="37492" y="93731"/>
                  </a:cubicBezTo>
                  <a:lnTo>
                    <a:pt x="39575" y="99980"/>
                  </a:lnTo>
                  <a:cubicBezTo>
                    <a:pt x="38881" y="106923"/>
                    <a:pt x="38553" y="113913"/>
                    <a:pt x="37492" y="120809"/>
                  </a:cubicBezTo>
                  <a:cubicBezTo>
                    <a:pt x="37158" y="122979"/>
                    <a:pt x="35639" y="124874"/>
                    <a:pt x="35409" y="127058"/>
                  </a:cubicBezTo>
                  <a:cubicBezTo>
                    <a:pt x="34244" y="138127"/>
                    <a:pt x="34491" y="149315"/>
                    <a:pt x="33326" y="160384"/>
                  </a:cubicBezTo>
                  <a:cubicBezTo>
                    <a:pt x="33096" y="162568"/>
                    <a:pt x="32795" y="165080"/>
                    <a:pt x="31243" y="166633"/>
                  </a:cubicBezTo>
                  <a:cubicBezTo>
                    <a:pt x="29691" y="168185"/>
                    <a:pt x="27078" y="168022"/>
                    <a:pt x="24995" y="168716"/>
                  </a:cubicBezTo>
                  <a:cubicBezTo>
                    <a:pt x="23606" y="170799"/>
                    <a:pt x="21949" y="172726"/>
                    <a:pt x="20829" y="174965"/>
                  </a:cubicBezTo>
                  <a:cubicBezTo>
                    <a:pt x="18015" y="180592"/>
                    <a:pt x="17943" y="187949"/>
                    <a:pt x="16663" y="193711"/>
                  </a:cubicBezTo>
                  <a:cubicBezTo>
                    <a:pt x="16187" y="195854"/>
                    <a:pt x="15183" y="197849"/>
                    <a:pt x="14580" y="199960"/>
                  </a:cubicBezTo>
                  <a:cubicBezTo>
                    <a:pt x="9349" y="218268"/>
                    <a:pt x="15408" y="199557"/>
                    <a:pt x="10414" y="214540"/>
                  </a:cubicBezTo>
                  <a:cubicBezTo>
                    <a:pt x="8285" y="246477"/>
                    <a:pt x="8331" y="235346"/>
                    <a:pt x="8331" y="247867"/>
                  </a:cubicBezTo>
                  <a:lnTo>
                    <a:pt x="8331" y="247867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97" name="Freeform: Shape 4649">
              <a:extLst>
                <a:ext uri="{FF2B5EF4-FFF2-40B4-BE49-F238E27FC236}">
                  <a16:creationId xmlns:a16="http://schemas.microsoft.com/office/drawing/2014/main" id="{A0B97804-C7F2-B478-7B28-9E1D9159A26B}"/>
                </a:ext>
              </a:extLst>
            </p:cNvPr>
            <p:cNvSpPr/>
            <p:nvPr/>
          </p:nvSpPr>
          <p:spPr>
            <a:xfrm>
              <a:off x="5845977" y="2614532"/>
              <a:ext cx="20372" cy="136956"/>
            </a:xfrm>
            <a:custGeom>
              <a:avLst/>
              <a:gdLst>
                <a:gd name="connsiteX0" fmla="*/ 0 w 37492"/>
                <a:gd name="connsiteY0" fmla="*/ 0 h 249950"/>
                <a:gd name="connsiteX1" fmla="*/ 0 w 37492"/>
                <a:gd name="connsiteY1" fmla="*/ 0 h 249950"/>
                <a:gd name="connsiteX2" fmla="*/ 2082 w 37492"/>
                <a:gd name="connsiteY2" fmla="*/ 18747 h 249950"/>
                <a:gd name="connsiteX3" fmla="*/ 6248 w 37492"/>
                <a:gd name="connsiteY3" fmla="*/ 24995 h 249950"/>
                <a:gd name="connsiteX4" fmla="*/ 8331 w 37492"/>
                <a:gd name="connsiteY4" fmla="*/ 31244 h 249950"/>
                <a:gd name="connsiteX5" fmla="*/ 12497 w 37492"/>
                <a:gd name="connsiteY5" fmla="*/ 37493 h 249950"/>
                <a:gd name="connsiteX6" fmla="*/ 16663 w 37492"/>
                <a:gd name="connsiteY6" fmla="*/ 49990 h 249950"/>
                <a:gd name="connsiteX7" fmla="*/ 18746 w 37492"/>
                <a:gd name="connsiteY7" fmla="*/ 64571 h 249950"/>
                <a:gd name="connsiteX8" fmla="*/ 24995 w 37492"/>
                <a:gd name="connsiteY8" fmla="*/ 83317 h 249950"/>
                <a:gd name="connsiteX9" fmla="*/ 29160 w 37492"/>
                <a:gd name="connsiteY9" fmla="*/ 95814 h 249950"/>
                <a:gd name="connsiteX10" fmla="*/ 33326 w 37492"/>
                <a:gd name="connsiteY10" fmla="*/ 102063 h 249950"/>
                <a:gd name="connsiteX11" fmla="*/ 35409 w 37492"/>
                <a:gd name="connsiteY11" fmla="*/ 110395 h 249950"/>
                <a:gd name="connsiteX12" fmla="*/ 37492 w 37492"/>
                <a:gd name="connsiteY12" fmla="*/ 116644 h 249950"/>
                <a:gd name="connsiteX13" fmla="*/ 35409 w 37492"/>
                <a:gd name="connsiteY13" fmla="*/ 158302 h 249950"/>
                <a:gd name="connsiteX14" fmla="*/ 29160 w 37492"/>
                <a:gd name="connsiteY14" fmla="*/ 172882 h 249950"/>
                <a:gd name="connsiteX15" fmla="*/ 22912 w 37492"/>
                <a:gd name="connsiteY15" fmla="*/ 177048 h 249950"/>
                <a:gd name="connsiteX16" fmla="*/ 18746 w 37492"/>
                <a:gd name="connsiteY16" fmla="*/ 183297 h 249950"/>
                <a:gd name="connsiteX17" fmla="*/ 14580 w 37492"/>
                <a:gd name="connsiteY17" fmla="*/ 195794 h 249950"/>
                <a:gd name="connsiteX18" fmla="*/ 8331 w 37492"/>
                <a:gd name="connsiteY18" fmla="*/ 199960 h 249950"/>
                <a:gd name="connsiteX19" fmla="*/ 6248 w 37492"/>
                <a:gd name="connsiteY19" fmla="*/ 208292 h 249950"/>
                <a:gd name="connsiteX20" fmla="*/ 4165 w 37492"/>
                <a:gd name="connsiteY20" fmla="*/ 214541 h 249950"/>
                <a:gd name="connsiteX21" fmla="*/ 6248 w 37492"/>
                <a:gd name="connsiteY21" fmla="*/ 249950 h 249950"/>
                <a:gd name="connsiteX22" fmla="*/ 6248 w 37492"/>
                <a:gd name="connsiteY22" fmla="*/ 249950 h 24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492" h="249950">
                  <a:moveTo>
                    <a:pt x="0" y="0"/>
                  </a:moveTo>
                  <a:lnTo>
                    <a:pt x="0" y="0"/>
                  </a:lnTo>
                  <a:cubicBezTo>
                    <a:pt x="694" y="6249"/>
                    <a:pt x="557" y="12647"/>
                    <a:pt x="2082" y="18747"/>
                  </a:cubicBezTo>
                  <a:cubicBezTo>
                    <a:pt x="2689" y="21175"/>
                    <a:pt x="5128" y="22756"/>
                    <a:pt x="6248" y="24995"/>
                  </a:cubicBezTo>
                  <a:cubicBezTo>
                    <a:pt x="7230" y="26959"/>
                    <a:pt x="7349" y="29280"/>
                    <a:pt x="8331" y="31244"/>
                  </a:cubicBezTo>
                  <a:cubicBezTo>
                    <a:pt x="9451" y="33483"/>
                    <a:pt x="11480" y="35205"/>
                    <a:pt x="12497" y="37493"/>
                  </a:cubicBezTo>
                  <a:cubicBezTo>
                    <a:pt x="14280" y="41506"/>
                    <a:pt x="16663" y="49990"/>
                    <a:pt x="16663" y="49990"/>
                  </a:cubicBezTo>
                  <a:cubicBezTo>
                    <a:pt x="17357" y="54850"/>
                    <a:pt x="17642" y="59787"/>
                    <a:pt x="18746" y="64571"/>
                  </a:cubicBezTo>
                  <a:cubicBezTo>
                    <a:pt x="18746" y="64572"/>
                    <a:pt x="23954" y="80192"/>
                    <a:pt x="24995" y="83317"/>
                  </a:cubicBezTo>
                  <a:cubicBezTo>
                    <a:pt x="24997" y="83322"/>
                    <a:pt x="29156" y="95809"/>
                    <a:pt x="29160" y="95814"/>
                  </a:cubicBezTo>
                  <a:lnTo>
                    <a:pt x="33326" y="102063"/>
                  </a:lnTo>
                  <a:cubicBezTo>
                    <a:pt x="34020" y="104840"/>
                    <a:pt x="34623" y="107642"/>
                    <a:pt x="35409" y="110395"/>
                  </a:cubicBezTo>
                  <a:cubicBezTo>
                    <a:pt x="36012" y="112506"/>
                    <a:pt x="37492" y="114448"/>
                    <a:pt x="37492" y="116644"/>
                  </a:cubicBezTo>
                  <a:cubicBezTo>
                    <a:pt x="37492" y="130547"/>
                    <a:pt x="36564" y="144447"/>
                    <a:pt x="35409" y="158302"/>
                  </a:cubicBezTo>
                  <a:cubicBezTo>
                    <a:pt x="34974" y="163518"/>
                    <a:pt x="32942" y="169100"/>
                    <a:pt x="29160" y="172882"/>
                  </a:cubicBezTo>
                  <a:cubicBezTo>
                    <a:pt x="27390" y="174652"/>
                    <a:pt x="24995" y="175659"/>
                    <a:pt x="22912" y="177048"/>
                  </a:cubicBezTo>
                  <a:cubicBezTo>
                    <a:pt x="21523" y="179131"/>
                    <a:pt x="19763" y="181009"/>
                    <a:pt x="18746" y="183297"/>
                  </a:cubicBezTo>
                  <a:cubicBezTo>
                    <a:pt x="16963" y="187310"/>
                    <a:pt x="18234" y="193358"/>
                    <a:pt x="14580" y="195794"/>
                  </a:cubicBezTo>
                  <a:lnTo>
                    <a:pt x="8331" y="199960"/>
                  </a:lnTo>
                  <a:cubicBezTo>
                    <a:pt x="7637" y="202737"/>
                    <a:pt x="7034" y="205539"/>
                    <a:pt x="6248" y="208292"/>
                  </a:cubicBezTo>
                  <a:cubicBezTo>
                    <a:pt x="5645" y="210403"/>
                    <a:pt x="4165" y="212345"/>
                    <a:pt x="4165" y="214541"/>
                  </a:cubicBezTo>
                  <a:cubicBezTo>
                    <a:pt x="4165" y="226364"/>
                    <a:pt x="6248" y="249950"/>
                    <a:pt x="6248" y="249950"/>
                  </a:cubicBezTo>
                  <a:lnTo>
                    <a:pt x="6248" y="249950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98" name="Freeform: Shape 4650">
              <a:extLst>
                <a:ext uri="{FF2B5EF4-FFF2-40B4-BE49-F238E27FC236}">
                  <a16:creationId xmlns:a16="http://schemas.microsoft.com/office/drawing/2014/main" id="{F536241C-AE74-A7C2-A148-AA7CA28F3A8C}"/>
                </a:ext>
              </a:extLst>
            </p:cNvPr>
            <p:cNvSpPr/>
            <p:nvPr/>
          </p:nvSpPr>
          <p:spPr>
            <a:xfrm>
              <a:off x="5870876" y="2617956"/>
              <a:ext cx="15845" cy="136956"/>
            </a:xfrm>
            <a:custGeom>
              <a:avLst/>
              <a:gdLst>
                <a:gd name="connsiteX0" fmla="*/ 0 w 29161"/>
                <a:gd name="connsiteY0" fmla="*/ 0 h 249950"/>
                <a:gd name="connsiteX1" fmla="*/ 0 w 29161"/>
                <a:gd name="connsiteY1" fmla="*/ 0 h 249950"/>
                <a:gd name="connsiteX2" fmla="*/ 4166 w 29161"/>
                <a:gd name="connsiteY2" fmla="*/ 24995 h 249950"/>
                <a:gd name="connsiteX3" fmla="*/ 8331 w 29161"/>
                <a:gd name="connsiteY3" fmla="*/ 31244 h 249950"/>
                <a:gd name="connsiteX4" fmla="*/ 12497 w 29161"/>
                <a:gd name="connsiteY4" fmla="*/ 43741 h 249950"/>
                <a:gd name="connsiteX5" fmla="*/ 14580 w 29161"/>
                <a:gd name="connsiteY5" fmla="*/ 49990 h 249950"/>
                <a:gd name="connsiteX6" fmla="*/ 24995 w 29161"/>
                <a:gd name="connsiteY6" fmla="*/ 77068 h 249950"/>
                <a:gd name="connsiteX7" fmla="*/ 29161 w 29161"/>
                <a:gd name="connsiteY7" fmla="*/ 83317 h 249950"/>
                <a:gd name="connsiteX8" fmla="*/ 27078 w 29161"/>
                <a:gd name="connsiteY8" fmla="*/ 160385 h 249950"/>
                <a:gd name="connsiteX9" fmla="*/ 24995 w 29161"/>
                <a:gd name="connsiteY9" fmla="*/ 166633 h 249950"/>
                <a:gd name="connsiteX10" fmla="*/ 16663 w 29161"/>
                <a:gd name="connsiteY10" fmla="*/ 179131 h 249950"/>
                <a:gd name="connsiteX11" fmla="*/ 12497 w 29161"/>
                <a:gd name="connsiteY11" fmla="*/ 185380 h 249950"/>
                <a:gd name="connsiteX12" fmla="*/ 10414 w 29161"/>
                <a:gd name="connsiteY12" fmla="*/ 191628 h 249950"/>
                <a:gd name="connsiteX13" fmla="*/ 2083 w 29161"/>
                <a:gd name="connsiteY13" fmla="*/ 204126 h 249950"/>
                <a:gd name="connsiteX14" fmla="*/ 4166 w 29161"/>
                <a:gd name="connsiteY14" fmla="*/ 249950 h 249950"/>
                <a:gd name="connsiteX15" fmla="*/ 4166 w 29161"/>
                <a:gd name="connsiteY15" fmla="*/ 249950 h 24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161" h="249950">
                  <a:moveTo>
                    <a:pt x="0" y="0"/>
                  </a:moveTo>
                  <a:lnTo>
                    <a:pt x="0" y="0"/>
                  </a:lnTo>
                  <a:cubicBezTo>
                    <a:pt x="660" y="5944"/>
                    <a:pt x="676" y="18015"/>
                    <a:pt x="4166" y="24995"/>
                  </a:cubicBezTo>
                  <a:cubicBezTo>
                    <a:pt x="5285" y="27234"/>
                    <a:pt x="7314" y="28956"/>
                    <a:pt x="8331" y="31244"/>
                  </a:cubicBezTo>
                  <a:cubicBezTo>
                    <a:pt x="10114" y="35257"/>
                    <a:pt x="11108" y="39575"/>
                    <a:pt x="12497" y="43741"/>
                  </a:cubicBezTo>
                  <a:lnTo>
                    <a:pt x="14580" y="49990"/>
                  </a:lnTo>
                  <a:cubicBezTo>
                    <a:pt x="17371" y="69527"/>
                    <a:pt x="13940" y="60485"/>
                    <a:pt x="24995" y="77068"/>
                  </a:cubicBezTo>
                  <a:lnTo>
                    <a:pt x="29161" y="83317"/>
                  </a:lnTo>
                  <a:cubicBezTo>
                    <a:pt x="28467" y="109006"/>
                    <a:pt x="28361" y="134718"/>
                    <a:pt x="27078" y="160385"/>
                  </a:cubicBezTo>
                  <a:cubicBezTo>
                    <a:pt x="26968" y="162578"/>
                    <a:pt x="26061" y="164714"/>
                    <a:pt x="24995" y="166633"/>
                  </a:cubicBezTo>
                  <a:cubicBezTo>
                    <a:pt x="22563" y="171010"/>
                    <a:pt x="19440" y="174965"/>
                    <a:pt x="16663" y="179131"/>
                  </a:cubicBezTo>
                  <a:cubicBezTo>
                    <a:pt x="15274" y="181214"/>
                    <a:pt x="13289" y="183005"/>
                    <a:pt x="12497" y="185380"/>
                  </a:cubicBezTo>
                  <a:cubicBezTo>
                    <a:pt x="11803" y="187463"/>
                    <a:pt x="11480" y="189709"/>
                    <a:pt x="10414" y="191628"/>
                  </a:cubicBezTo>
                  <a:cubicBezTo>
                    <a:pt x="7983" y="196005"/>
                    <a:pt x="2083" y="204126"/>
                    <a:pt x="2083" y="204126"/>
                  </a:cubicBezTo>
                  <a:cubicBezTo>
                    <a:pt x="4275" y="245781"/>
                    <a:pt x="4166" y="230491"/>
                    <a:pt x="4166" y="249950"/>
                  </a:cubicBezTo>
                  <a:lnTo>
                    <a:pt x="4166" y="249950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99" name="Freeform: Shape 4651">
              <a:extLst>
                <a:ext uri="{FF2B5EF4-FFF2-40B4-BE49-F238E27FC236}">
                  <a16:creationId xmlns:a16="http://schemas.microsoft.com/office/drawing/2014/main" id="{6C811083-630F-E102-AD39-30EAED57BDCC}"/>
                </a:ext>
              </a:extLst>
            </p:cNvPr>
            <p:cNvSpPr/>
            <p:nvPr/>
          </p:nvSpPr>
          <p:spPr>
            <a:xfrm>
              <a:off x="5893318" y="2637358"/>
              <a:ext cx="22829" cy="138097"/>
            </a:xfrm>
            <a:custGeom>
              <a:avLst/>
              <a:gdLst>
                <a:gd name="connsiteX0" fmla="*/ 12854 w 42014"/>
                <a:gd name="connsiteY0" fmla="*/ 0 h 252032"/>
                <a:gd name="connsiteX1" fmla="*/ 12854 w 42014"/>
                <a:gd name="connsiteY1" fmla="*/ 0 h 252032"/>
                <a:gd name="connsiteX2" fmla="*/ 14936 w 42014"/>
                <a:gd name="connsiteY2" fmla="*/ 18746 h 252032"/>
                <a:gd name="connsiteX3" fmla="*/ 23268 w 42014"/>
                <a:gd name="connsiteY3" fmla="*/ 45824 h 252032"/>
                <a:gd name="connsiteX4" fmla="*/ 29517 w 42014"/>
                <a:gd name="connsiteY4" fmla="*/ 49990 h 252032"/>
                <a:gd name="connsiteX5" fmla="*/ 33683 w 42014"/>
                <a:gd name="connsiteY5" fmla="*/ 62487 h 252032"/>
                <a:gd name="connsiteX6" fmla="*/ 35766 w 42014"/>
                <a:gd name="connsiteY6" fmla="*/ 68736 h 252032"/>
                <a:gd name="connsiteX7" fmla="*/ 37849 w 42014"/>
                <a:gd name="connsiteY7" fmla="*/ 85399 h 252032"/>
                <a:gd name="connsiteX8" fmla="*/ 39931 w 42014"/>
                <a:gd name="connsiteY8" fmla="*/ 91648 h 252032"/>
                <a:gd name="connsiteX9" fmla="*/ 42014 w 42014"/>
                <a:gd name="connsiteY9" fmla="*/ 108311 h 252032"/>
                <a:gd name="connsiteX10" fmla="*/ 39931 w 42014"/>
                <a:gd name="connsiteY10" fmla="*/ 152052 h 252032"/>
                <a:gd name="connsiteX11" fmla="*/ 29517 w 42014"/>
                <a:gd name="connsiteY11" fmla="*/ 170799 h 252032"/>
                <a:gd name="connsiteX12" fmla="*/ 25351 w 42014"/>
                <a:gd name="connsiteY12" fmla="*/ 177047 h 252032"/>
                <a:gd name="connsiteX13" fmla="*/ 19102 w 42014"/>
                <a:gd name="connsiteY13" fmla="*/ 183296 h 252032"/>
                <a:gd name="connsiteX14" fmla="*/ 6605 w 42014"/>
                <a:gd name="connsiteY14" fmla="*/ 204125 h 252032"/>
                <a:gd name="connsiteX15" fmla="*/ 2439 w 42014"/>
                <a:gd name="connsiteY15" fmla="*/ 216623 h 252032"/>
                <a:gd name="connsiteX16" fmla="*/ 356 w 42014"/>
                <a:gd name="connsiteY16" fmla="*/ 222872 h 252032"/>
                <a:gd name="connsiteX17" fmla="*/ 4522 w 42014"/>
                <a:gd name="connsiteY17" fmla="*/ 252032 h 252032"/>
                <a:gd name="connsiteX18" fmla="*/ 4522 w 42014"/>
                <a:gd name="connsiteY18" fmla="*/ 252032 h 25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014" h="252032">
                  <a:moveTo>
                    <a:pt x="12854" y="0"/>
                  </a:moveTo>
                  <a:lnTo>
                    <a:pt x="12854" y="0"/>
                  </a:lnTo>
                  <a:cubicBezTo>
                    <a:pt x="13548" y="6249"/>
                    <a:pt x="14156" y="12507"/>
                    <a:pt x="14936" y="18746"/>
                  </a:cubicBezTo>
                  <a:cubicBezTo>
                    <a:pt x="16034" y="27530"/>
                    <a:pt x="16361" y="38917"/>
                    <a:pt x="23268" y="45824"/>
                  </a:cubicBezTo>
                  <a:cubicBezTo>
                    <a:pt x="25038" y="47594"/>
                    <a:pt x="27434" y="48601"/>
                    <a:pt x="29517" y="49990"/>
                  </a:cubicBezTo>
                  <a:lnTo>
                    <a:pt x="33683" y="62487"/>
                  </a:lnTo>
                  <a:lnTo>
                    <a:pt x="35766" y="68736"/>
                  </a:lnTo>
                  <a:cubicBezTo>
                    <a:pt x="36460" y="74290"/>
                    <a:pt x="36848" y="79892"/>
                    <a:pt x="37849" y="85399"/>
                  </a:cubicBezTo>
                  <a:cubicBezTo>
                    <a:pt x="38242" y="87559"/>
                    <a:pt x="39538" y="89488"/>
                    <a:pt x="39931" y="91648"/>
                  </a:cubicBezTo>
                  <a:cubicBezTo>
                    <a:pt x="40932" y="97155"/>
                    <a:pt x="41320" y="102757"/>
                    <a:pt x="42014" y="108311"/>
                  </a:cubicBezTo>
                  <a:cubicBezTo>
                    <a:pt x="41320" y="122891"/>
                    <a:pt x="41143" y="137506"/>
                    <a:pt x="39931" y="152052"/>
                  </a:cubicBezTo>
                  <a:cubicBezTo>
                    <a:pt x="39407" y="158340"/>
                    <a:pt x="31905" y="167218"/>
                    <a:pt x="29517" y="170799"/>
                  </a:cubicBezTo>
                  <a:cubicBezTo>
                    <a:pt x="28128" y="172882"/>
                    <a:pt x="27121" y="175277"/>
                    <a:pt x="25351" y="177047"/>
                  </a:cubicBezTo>
                  <a:cubicBezTo>
                    <a:pt x="23268" y="179130"/>
                    <a:pt x="20910" y="180971"/>
                    <a:pt x="19102" y="183296"/>
                  </a:cubicBezTo>
                  <a:cubicBezTo>
                    <a:pt x="15079" y="188469"/>
                    <a:pt x="9271" y="197461"/>
                    <a:pt x="6605" y="204125"/>
                  </a:cubicBezTo>
                  <a:cubicBezTo>
                    <a:pt x="4974" y="208202"/>
                    <a:pt x="3828" y="212457"/>
                    <a:pt x="2439" y="216623"/>
                  </a:cubicBezTo>
                  <a:lnTo>
                    <a:pt x="356" y="222872"/>
                  </a:lnTo>
                  <a:cubicBezTo>
                    <a:pt x="2514" y="250929"/>
                    <a:pt x="-3964" y="243550"/>
                    <a:pt x="4522" y="252032"/>
                  </a:cubicBezTo>
                  <a:lnTo>
                    <a:pt x="4522" y="252032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900" name="Rectangle: Rounded Corners 899">
              <a:extLst>
                <a:ext uri="{FF2B5EF4-FFF2-40B4-BE49-F238E27FC236}">
                  <a16:creationId xmlns:a16="http://schemas.microsoft.com/office/drawing/2014/main" id="{C5A77024-71FC-727F-143D-E8D3DE940F9D}"/>
                </a:ext>
              </a:extLst>
            </p:cNvPr>
            <p:cNvSpPr/>
            <p:nvPr/>
          </p:nvSpPr>
          <p:spPr>
            <a:xfrm>
              <a:off x="5661453" y="2731159"/>
              <a:ext cx="275343" cy="392051"/>
            </a:xfrm>
            <a:prstGeom prst="roundRect">
              <a:avLst>
                <a:gd name="adj" fmla="val 35662"/>
              </a:avLst>
            </a:prstGeom>
            <a:gradFill flip="none" rotWithShape="1">
              <a:gsLst>
                <a:gs pos="16000">
                  <a:srgbClr val="FFEAD5"/>
                </a:gs>
                <a:gs pos="75000">
                  <a:srgbClr val="FFCC99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901" name="Oval 900">
              <a:extLst>
                <a:ext uri="{FF2B5EF4-FFF2-40B4-BE49-F238E27FC236}">
                  <a16:creationId xmlns:a16="http://schemas.microsoft.com/office/drawing/2014/main" id="{A273D5A3-CE9B-695E-2BA0-16AB3D305A5B}"/>
                </a:ext>
              </a:extLst>
            </p:cNvPr>
            <p:cNvSpPr/>
            <p:nvPr/>
          </p:nvSpPr>
          <p:spPr>
            <a:xfrm>
              <a:off x="5727380" y="2930951"/>
              <a:ext cx="141069" cy="115934"/>
            </a:xfrm>
            <a:prstGeom prst="ellipse">
              <a:avLst/>
            </a:prstGeom>
            <a:gradFill flip="none" rotWithShape="1">
              <a:gsLst>
                <a:gs pos="16000">
                  <a:srgbClr val="FFEAD5"/>
                </a:gs>
                <a:gs pos="74000">
                  <a:srgbClr val="A45200"/>
                </a:gs>
                <a:gs pos="53000">
                  <a:srgbClr val="FFC081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902" name="!!Group 1011">
            <a:extLst>
              <a:ext uri="{FF2B5EF4-FFF2-40B4-BE49-F238E27FC236}">
                <a16:creationId xmlns:a16="http://schemas.microsoft.com/office/drawing/2014/main" id="{F0A76E88-4404-6ACC-A374-D5519A23701E}"/>
              </a:ext>
            </a:extLst>
          </p:cNvPr>
          <p:cNvGrpSpPr/>
          <p:nvPr/>
        </p:nvGrpSpPr>
        <p:grpSpPr>
          <a:xfrm rot="16200000">
            <a:off x="2389029" y="2213280"/>
            <a:ext cx="305942" cy="574086"/>
            <a:chOff x="5661453" y="2606543"/>
            <a:chExt cx="275343" cy="516667"/>
          </a:xfrm>
        </p:grpSpPr>
        <p:sp>
          <p:nvSpPr>
            <p:cNvPr id="903" name="Freeform: Shape 4632">
              <a:extLst>
                <a:ext uri="{FF2B5EF4-FFF2-40B4-BE49-F238E27FC236}">
                  <a16:creationId xmlns:a16="http://schemas.microsoft.com/office/drawing/2014/main" id="{8C9DE7C1-0D3E-D016-A36F-1302033D583C}"/>
                </a:ext>
              </a:extLst>
            </p:cNvPr>
            <p:cNvSpPr/>
            <p:nvPr/>
          </p:nvSpPr>
          <p:spPr>
            <a:xfrm>
              <a:off x="5684131" y="2624804"/>
              <a:ext cx="24899" cy="146087"/>
            </a:xfrm>
            <a:custGeom>
              <a:avLst/>
              <a:gdLst>
                <a:gd name="connsiteX0" fmla="*/ 0 w 45824"/>
                <a:gd name="connsiteY0" fmla="*/ 0 h 266613"/>
                <a:gd name="connsiteX1" fmla="*/ 0 w 45824"/>
                <a:gd name="connsiteY1" fmla="*/ 0 h 266613"/>
                <a:gd name="connsiteX2" fmla="*/ 4165 w 45824"/>
                <a:gd name="connsiteY2" fmla="*/ 18746 h 266613"/>
                <a:gd name="connsiteX3" fmla="*/ 10414 w 45824"/>
                <a:gd name="connsiteY3" fmla="*/ 47907 h 266613"/>
                <a:gd name="connsiteX4" fmla="*/ 16663 w 45824"/>
                <a:gd name="connsiteY4" fmla="*/ 52072 h 266613"/>
                <a:gd name="connsiteX5" fmla="*/ 20829 w 45824"/>
                <a:gd name="connsiteY5" fmla="*/ 58321 h 266613"/>
                <a:gd name="connsiteX6" fmla="*/ 27078 w 45824"/>
                <a:gd name="connsiteY6" fmla="*/ 60404 h 266613"/>
                <a:gd name="connsiteX7" fmla="*/ 33326 w 45824"/>
                <a:gd name="connsiteY7" fmla="*/ 64570 h 266613"/>
                <a:gd name="connsiteX8" fmla="*/ 41658 w 45824"/>
                <a:gd name="connsiteY8" fmla="*/ 77067 h 266613"/>
                <a:gd name="connsiteX9" fmla="*/ 45824 w 45824"/>
                <a:gd name="connsiteY9" fmla="*/ 83316 h 266613"/>
                <a:gd name="connsiteX10" fmla="*/ 43741 w 45824"/>
                <a:gd name="connsiteY10" fmla="*/ 145804 h 266613"/>
                <a:gd name="connsiteX11" fmla="*/ 41658 w 45824"/>
                <a:gd name="connsiteY11" fmla="*/ 152052 h 266613"/>
                <a:gd name="connsiteX12" fmla="*/ 37492 w 45824"/>
                <a:gd name="connsiteY12" fmla="*/ 168716 h 266613"/>
                <a:gd name="connsiteX13" fmla="*/ 31243 w 45824"/>
                <a:gd name="connsiteY13" fmla="*/ 174964 h 266613"/>
                <a:gd name="connsiteX14" fmla="*/ 20829 w 45824"/>
                <a:gd name="connsiteY14" fmla="*/ 193711 h 266613"/>
                <a:gd name="connsiteX15" fmla="*/ 16663 w 45824"/>
                <a:gd name="connsiteY15" fmla="*/ 199959 h 266613"/>
                <a:gd name="connsiteX16" fmla="*/ 12497 w 45824"/>
                <a:gd name="connsiteY16" fmla="*/ 214540 h 266613"/>
                <a:gd name="connsiteX17" fmla="*/ 10414 w 45824"/>
                <a:gd name="connsiteY17" fmla="*/ 222872 h 266613"/>
                <a:gd name="connsiteX18" fmla="*/ 10414 w 45824"/>
                <a:gd name="connsiteY18" fmla="*/ 266613 h 266613"/>
                <a:gd name="connsiteX19" fmla="*/ 12497 w 45824"/>
                <a:gd name="connsiteY19" fmla="*/ 266613 h 26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824" h="266613">
                  <a:moveTo>
                    <a:pt x="0" y="0"/>
                  </a:moveTo>
                  <a:lnTo>
                    <a:pt x="0" y="0"/>
                  </a:lnTo>
                  <a:cubicBezTo>
                    <a:pt x="1388" y="6249"/>
                    <a:pt x="3053" y="12442"/>
                    <a:pt x="4165" y="18746"/>
                  </a:cubicBezTo>
                  <a:cubicBezTo>
                    <a:pt x="4487" y="20573"/>
                    <a:pt x="6286" y="45156"/>
                    <a:pt x="10414" y="47907"/>
                  </a:cubicBezTo>
                  <a:lnTo>
                    <a:pt x="16663" y="52072"/>
                  </a:lnTo>
                  <a:cubicBezTo>
                    <a:pt x="18052" y="54155"/>
                    <a:pt x="18874" y="56757"/>
                    <a:pt x="20829" y="58321"/>
                  </a:cubicBezTo>
                  <a:cubicBezTo>
                    <a:pt x="22544" y="59693"/>
                    <a:pt x="25114" y="59422"/>
                    <a:pt x="27078" y="60404"/>
                  </a:cubicBezTo>
                  <a:cubicBezTo>
                    <a:pt x="29317" y="61524"/>
                    <a:pt x="31243" y="63181"/>
                    <a:pt x="33326" y="64570"/>
                  </a:cubicBezTo>
                  <a:lnTo>
                    <a:pt x="41658" y="77067"/>
                  </a:lnTo>
                  <a:lnTo>
                    <a:pt x="45824" y="83316"/>
                  </a:lnTo>
                  <a:cubicBezTo>
                    <a:pt x="45130" y="104145"/>
                    <a:pt x="45002" y="125001"/>
                    <a:pt x="43741" y="145804"/>
                  </a:cubicBezTo>
                  <a:cubicBezTo>
                    <a:pt x="43608" y="147995"/>
                    <a:pt x="42190" y="149922"/>
                    <a:pt x="41658" y="152052"/>
                  </a:cubicBezTo>
                  <a:cubicBezTo>
                    <a:pt x="41237" y="153734"/>
                    <a:pt x="39397" y="165859"/>
                    <a:pt x="37492" y="168716"/>
                  </a:cubicBezTo>
                  <a:cubicBezTo>
                    <a:pt x="35858" y="171167"/>
                    <a:pt x="33326" y="172881"/>
                    <a:pt x="31243" y="174964"/>
                  </a:cubicBezTo>
                  <a:cubicBezTo>
                    <a:pt x="27577" y="185962"/>
                    <a:pt x="30377" y="179389"/>
                    <a:pt x="20829" y="193711"/>
                  </a:cubicBezTo>
                  <a:lnTo>
                    <a:pt x="16663" y="199959"/>
                  </a:lnTo>
                  <a:cubicBezTo>
                    <a:pt x="10151" y="226006"/>
                    <a:pt x="18474" y="193622"/>
                    <a:pt x="12497" y="214540"/>
                  </a:cubicBezTo>
                  <a:cubicBezTo>
                    <a:pt x="11711" y="217293"/>
                    <a:pt x="10528" y="220011"/>
                    <a:pt x="10414" y="222872"/>
                  </a:cubicBezTo>
                  <a:cubicBezTo>
                    <a:pt x="9831" y="237441"/>
                    <a:pt x="10414" y="252033"/>
                    <a:pt x="10414" y="266613"/>
                  </a:cubicBezTo>
                  <a:lnTo>
                    <a:pt x="12497" y="266613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904" name="Freeform: Shape 4633">
              <a:extLst>
                <a:ext uri="{FF2B5EF4-FFF2-40B4-BE49-F238E27FC236}">
                  <a16:creationId xmlns:a16="http://schemas.microsoft.com/office/drawing/2014/main" id="{0F67E6BA-74C5-2ACA-1737-276711F8DF3B}"/>
                </a:ext>
              </a:extLst>
            </p:cNvPr>
            <p:cNvSpPr/>
            <p:nvPr/>
          </p:nvSpPr>
          <p:spPr>
            <a:xfrm>
              <a:off x="5713557" y="2615673"/>
              <a:ext cx="24900" cy="134674"/>
            </a:xfrm>
            <a:custGeom>
              <a:avLst/>
              <a:gdLst>
                <a:gd name="connsiteX0" fmla="*/ 0 w 45825"/>
                <a:gd name="connsiteY0" fmla="*/ 0 h 245784"/>
                <a:gd name="connsiteX1" fmla="*/ 0 w 45825"/>
                <a:gd name="connsiteY1" fmla="*/ 0 h 245784"/>
                <a:gd name="connsiteX2" fmla="*/ 2083 w 45825"/>
                <a:gd name="connsiteY2" fmla="*/ 41659 h 245784"/>
                <a:gd name="connsiteX3" fmla="*/ 4166 w 45825"/>
                <a:gd name="connsiteY3" fmla="*/ 47907 h 245784"/>
                <a:gd name="connsiteX4" fmla="*/ 8332 w 45825"/>
                <a:gd name="connsiteY4" fmla="*/ 54156 h 245784"/>
                <a:gd name="connsiteX5" fmla="*/ 14581 w 45825"/>
                <a:gd name="connsiteY5" fmla="*/ 58322 h 245784"/>
                <a:gd name="connsiteX6" fmla="*/ 24995 w 45825"/>
                <a:gd name="connsiteY6" fmla="*/ 68736 h 245784"/>
                <a:gd name="connsiteX7" fmla="*/ 31244 w 45825"/>
                <a:gd name="connsiteY7" fmla="*/ 81234 h 245784"/>
                <a:gd name="connsiteX8" fmla="*/ 39576 w 45825"/>
                <a:gd name="connsiteY8" fmla="*/ 93731 h 245784"/>
                <a:gd name="connsiteX9" fmla="*/ 43742 w 45825"/>
                <a:gd name="connsiteY9" fmla="*/ 99980 h 245784"/>
                <a:gd name="connsiteX10" fmla="*/ 45825 w 45825"/>
                <a:gd name="connsiteY10" fmla="*/ 106229 h 245784"/>
                <a:gd name="connsiteX11" fmla="*/ 43742 w 45825"/>
                <a:gd name="connsiteY11" fmla="*/ 139556 h 245784"/>
                <a:gd name="connsiteX12" fmla="*/ 41659 w 45825"/>
                <a:gd name="connsiteY12" fmla="*/ 145804 h 245784"/>
                <a:gd name="connsiteX13" fmla="*/ 39576 w 45825"/>
                <a:gd name="connsiteY13" fmla="*/ 156219 h 245784"/>
                <a:gd name="connsiteX14" fmla="*/ 35410 w 45825"/>
                <a:gd name="connsiteY14" fmla="*/ 162468 h 245784"/>
                <a:gd name="connsiteX15" fmla="*/ 29161 w 45825"/>
                <a:gd name="connsiteY15" fmla="*/ 183297 h 245784"/>
                <a:gd name="connsiteX16" fmla="*/ 24995 w 45825"/>
                <a:gd name="connsiteY16" fmla="*/ 189546 h 245784"/>
                <a:gd name="connsiteX17" fmla="*/ 16664 w 45825"/>
                <a:gd name="connsiteY17" fmla="*/ 208292 h 245784"/>
                <a:gd name="connsiteX18" fmla="*/ 14581 w 45825"/>
                <a:gd name="connsiteY18" fmla="*/ 220789 h 245784"/>
                <a:gd name="connsiteX19" fmla="*/ 10415 w 45825"/>
                <a:gd name="connsiteY19" fmla="*/ 227038 h 245784"/>
                <a:gd name="connsiteX20" fmla="*/ 12498 w 45825"/>
                <a:gd name="connsiteY20" fmla="*/ 245784 h 245784"/>
                <a:gd name="connsiteX21" fmla="*/ 12498 w 45825"/>
                <a:gd name="connsiteY21" fmla="*/ 245784 h 245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825" h="245784">
                  <a:moveTo>
                    <a:pt x="0" y="0"/>
                  </a:moveTo>
                  <a:lnTo>
                    <a:pt x="0" y="0"/>
                  </a:lnTo>
                  <a:cubicBezTo>
                    <a:pt x="694" y="13886"/>
                    <a:pt x="878" y="27808"/>
                    <a:pt x="2083" y="41659"/>
                  </a:cubicBezTo>
                  <a:cubicBezTo>
                    <a:pt x="2273" y="43846"/>
                    <a:pt x="3184" y="45943"/>
                    <a:pt x="4166" y="47907"/>
                  </a:cubicBezTo>
                  <a:cubicBezTo>
                    <a:pt x="5286" y="50146"/>
                    <a:pt x="6562" y="52386"/>
                    <a:pt x="8332" y="54156"/>
                  </a:cubicBezTo>
                  <a:cubicBezTo>
                    <a:pt x="10102" y="55926"/>
                    <a:pt x="12498" y="56933"/>
                    <a:pt x="14581" y="58322"/>
                  </a:cubicBezTo>
                  <a:cubicBezTo>
                    <a:pt x="25691" y="74988"/>
                    <a:pt x="11109" y="54850"/>
                    <a:pt x="24995" y="68736"/>
                  </a:cubicBezTo>
                  <a:cubicBezTo>
                    <a:pt x="31931" y="75672"/>
                    <a:pt x="27008" y="73610"/>
                    <a:pt x="31244" y="81234"/>
                  </a:cubicBezTo>
                  <a:cubicBezTo>
                    <a:pt x="33676" y="85611"/>
                    <a:pt x="36799" y="89565"/>
                    <a:pt x="39576" y="93731"/>
                  </a:cubicBezTo>
                  <a:cubicBezTo>
                    <a:pt x="40965" y="95814"/>
                    <a:pt x="42950" y="97605"/>
                    <a:pt x="43742" y="99980"/>
                  </a:cubicBezTo>
                  <a:lnTo>
                    <a:pt x="45825" y="106229"/>
                  </a:lnTo>
                  <a:cubicBezTo>
                    <a:pt x="45131" y="117338"/>
                    <a:pt x="44907" y="128486"/>
                    <a:pt x="43742" y="139556"/>
                  </a:cubicBezTo>
                  <a:cubicBezTo>
                    <a:pt x="43512" y="141739"/>
                    <a:pt x="42191" y="143674"/>
                    <a:pt x="41659" y="145804"/>
                  </a:cubicBezTo>
                  <a:cubicBezTo>
                    <a:pt x="40800" y="149239"/>
                    <a:pt x="40819" y="152904"/>
                    <a:pt x="39576" y="156219"/>
                  </a:cubicBezTo>
                  <a:cubicBezTo>
                    <a:pt x="38697" y="158563"/>
                    <a:pt x="36799" y="160385"/>
                    <a:pt x="35410" y="162468"/>
                  </a:cubicBezTo>
                  <a:cubicBezTo>
                    <a:pt x="34246" y="167125"/>
                    <a:pt x="31189" y="180255"/>
                    <a:pt x="29161" y="183297"/>
                  </a:cubicBezTo>
                  <a:cubicBezTo>
                    <a:pt x="27772" y="185380"/>
                    <a:pt x="26012" y="187258"/>
                    <a:pt x="24995" y="189546"/>
                  </a:cubicBezTo>
                  <a:cubicBezTo>
                    <a:pt x="15081" y="211855"/>
                    <a:pt x="26092" y="194150"/>
                    <a:pt x="16664" y="208292"/>
                  </a:cubicBezTo>
                  <a:cubicBezTo>
                    <a:pt x="15970" y="212458"/>
                    <a:pt x="15917" y="216783"/>
                    <a:pt x="14581" y="220789"/>
                  </a:cubicBezTo>
                  <a:cubicBezTo>
                    <a:pt x="13789" y="223164"/>
                    <a:pt x="10623" y="224543"/>
                    <a:pt x="10415" y="227038"/>
                  </a:cubicBezTo>
                  <a:cubicBezTo>
                    <a:pt x="9893" y="233303"/>
                    <a:pt x="12498" y="245784"/>
                    <a:pt x="12498" y="245784"/>
                  </a:cubicBezTo>
                  <a:lnTo>
                    <a:pt x="12498" y="245784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905" name="Freeform: Shape 4634">
              <a:extLst>
                <a:ext uri="{FF2B5EF4-FFF2-40B4-BE49-F238E27FC236}">
                  <a16:creationId xmlns:a16="http://schemas.microsoft.com/office/drawing/2014/main" id="{3D4234AF-E7C5-200E-993E-49BB16D43E29}"/>
                </a:ext>
              </a:extLst>
            </p:cNvPr>
            <p:cNvSpPr/>
            <p:nvPr/>
          </p:nvSpPr>
          <p:spPr>
            <a:xfrm>
              <a:off x="5739513" y="2612250"/>
              <a:ext cx="21579" cy="131250"/>
            </a:xfrm>
            <a:custGeom>
              <a:avLst/>
              <a:gdLst>
                <a:gd name="connsiteX0" fmla="*/ 4304 w 39714"/>
                <a:gd name="connsiteY0" fmla="*/ 0 h 239535"/>
                <a:gd name="connsiteX1" fmla="*/ 4304 w 39714"/>
                <a:gd name="connsiteY1" fmla="*/ 0 h 239535"/>
                <a:gd name="connsiteX2" fmla="*/ 138 w 39714"/>
                <a:gd name="connsiteY2" fmla="*/ 18746 h 239535"/>
                <a:gd name="connsiteX3" fmla="*/ 6387 w 39714"/>
                <a:gd name="connsiteY3" fmla="*/ 52072 h 239535"/>
                <a:gd name="connsiteX4" fmla="*/ 8470 w 39714"/>
                <a:gd name="connsiteY4" fmla="*/ 58321 h 239535"/>
                <a:gd name="connsiteX5" fmla="*/ 14719 w 39714"/>
                <a:gd name="connsiteY5" fmla="*/ 62487 h 239535"/>
                <a:gd name="connsiteX6" fmla="*/ 18885 w 39714"/>
                <a:gd name="connsiteY6" fmla="*/ 68736 h 239535"/>
                <a:gd name="connsiteX7" fmla="*/ 35548 w 39714"/>
                <a:gd name="connsiteY7" fmla="*/ 87482 h 239535"/>
                <a:gd name="connsiteX8" fmla="*/ 39714 w 39714"/>
                <a:gd name="connsiteY8" fmla="*/ 99979 h 239535"/>
                <a:gd name="connsiteX9" fmla="*/ 37631 w 39714"/>
                <a:gd name="connsiteY9" fmla="*/ 147887 h 239535"/>
                <a:gd name="connsiteX10" fmla="*/ 31382 w 39714"/>
                <a:gd name="connsiteY10" fmla="*/ 179130 h 239535"/>
                <a:gd name="connsiteX11" fmla="*/ 27216 w 39714"/>
                <a:gd name="connsiteY11" fmla="*/ 185379 h 239535"/>
                <a:gd name="connsiteX12" fmla="*/ 25133 w 39714"/>
                <a:gd name="connsiteY12" fmla="*/ 193711 h 239535"/>
                <a:gd name="connsiteX13" fmla="*/ 23051 w 39714"/>
                <a:gd name="connsiteY13" fmla="*/ 199959 h 239535"/>
                <a:gd name="connsiteX14" fmla="*/ 23051 w 39714"/>
                <a:gd name="connsiteY14" fmla="*/ 239535 h 239535"/>
                <a:gd name="connsiteX15" fmla="*/ 23051 w 39714"/>
                <a:gd name="connsiteY15" fmla="*/ 239535 h 23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714" h="239535">
                  <a:moveTo>
                    <a:pt x="4304" y="0"/>
                  </a:moveTo>
                  <a:lnTo>
                    <a:pt x="4304" y="0"/>
                  </a:lnTo>
                  <a:cubicBezTo>
                    <a:pt x="2915" y="6249"/>
                    <a:pt x="474" y="12354"/>
                    <a:pt x="138" y="18746"/>
                  </a:cubicBezTo>
                  <a:cubicBezTo>
                    <a:pt x="-664" y="33980"/>
                    <a:pt x="2105" y="39226"/>
                    <a:pt x="6387" y="52072"/>
                  </a:cubicBezTo>
                  <a:cubicBezTo>
                    <a:pt x="7081" y="54155"/>
                    <a:pt x="6643" y="57103"/>
                    <a:pt x="8470" y="58321"/>
                  </a:cubicBezTo>
                  <a:lnTo>
                    <a:pt x="14719" y="62487"/>
                  </a:lnTo>
                  <a:cubicBezTo>
                    <a:pt x="16108" y="64570"/>
                    <a:pt x="17222" y="66865"/>
                    <a:pt x="18885" y="68736"/>
                  </a:cubicBezTo>
                  <a:cubicBezTo>
                    <a:pt x="23076" y="73451"/>
                    <a:pt x="32396" y="80391"/>
                    <a:pt x="35548" y="87482"/>
                  </a:cubicBezTo>
                  <a:cubicBezTo>
                    <a:pt x="37331" y="91495"/>
                    <a:pt x="39714" y="99979"/>
                    <a:pt x="39714" y="99979"/>
                  </a:cubicBezTo>
                  <a:cubicBezTo>
                    <a:pt x="39020" y="115948"/>
                    <a:pt x="38628" y="131934"/>
                    <a:pt x="37631" y="147887"/>
                  </a:cubicBezTo>
                  <a:cubicBezTo>
                    <a:pt x="37214" y="154555"/>
                    <a:pt x="36034" y="172152"/>
                    <a:pt x="31382" y="179130"/>
                  </a:cubicBezTo>
                  <a:lnTo>
                    <a:pt x="27216" y="185379"/>
                  </a:lnTo>
                  <a:cubicBezTo>
                    <a:pt x="26522" y="188156"/>
                    <a:pt x="25919" y="190958"/>
                    <a:pt x="25133" y="193711"/>
                  </a:cubicBezTo>
                  <a:cubicBezTo>
                    <a:pt x="24530" y="195822"/>
                    <a:pt x="23151" y="197766"/>
                    <a:pt x="23051" y="199959"/>
                  </a:cubicBezTo>
                  <a:cubicBezTo>
                    <a:pt x="22452" y="213137"/>
                    <a:pt x="23051" y="226343"/>
                    <a:pt x="23051" y="239535"/>
                  </a:cubicBezTo>
                  <a:lnTo>
                    <a:pt x="23051" y="239535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906" name="Freeform: Shape 4635">
              <a:extLst>
                <a:ext uri="{FF2B5EF4-FFF2-40B4-BE49-F238E27FC236}">
                  <a16:creationId xmlns:a16="http://schemas.microsoft.com/office/drawing/2014/main" id="{0C861EF5-F041-B4CE-E8C0-E61D228068A8}"/>
                </a:ext>
              </a:extLst>
            </p:cNvPr>
            <p:cNvSpPr/>
            <p:nvPr/>
          </p:nvSpPr>
          <p:spPr>
            <a:xfrm>
              <a:off x="5766751" y="2607684"/>
              <a:ext cx="21537" cy="140380"/>
            </a:xfrm>
            <a:custGeom>
              <a:avLst/>
              <a:gdLst>
                <a:gd name="connsiteX0" fmla="*/ 0 w 39637"/>
                <a:gd name="connsiteY0" fmla="*/ 0 h 256198"/>
                <a:gd name="connsiteX1" fmla="*/ 0 w 39637"/>
                <a:gd name="connsiteY1" fmla="*/ 0 h 256198"/>
                <a:gd name="connsiteX2" fmla="*/ 4166 w 39637"/>
                <a:gd name="connsiteY2" fmla="*/ 18746 h 256198"/>
                <a:gd name="connsiteX3" fmla="*/ 10415 w 39637"/>
                <a:gd name="connsiteY3" fmla="*/ 31244 h 256198"/>
                <a:gd name="connsiteX4" fmla="*/ 16664 w 39637"/>
                <a:gd name="connsiteY4" fmla="*/ 35409 h 256198"/>
                <a:gd name="connsiteX5" fmla="*/ 18747 w 39637"/>
                <a:gd name="connsiteY5" fmla="*/ 41658 h 256198"/>
                <a:gd name="connsiteX6" fmla="*/ 27078 w 39637"/>
                <a:gd name="connsiteY6" fmla="*/ 54156 h 256198"/>
                <a:gd name="connsiteX7" fmla="*/ 31244 w 39637"/>
                <a:gd name="connsiteY7" fmla="*/ 66653 h 256198"/>
                <a:gd name="connsiteX8" fmla="*/ 35410 w 39637"/>
                <a:gd name="connsiteY8" fmla="*/ 79151 h 256198"/>
                <a:gd name="connsiteX9" fmla="*/ 37493 w 39637"/>
                <a:gd name="connsiteY9" fmla="*/ 85399 h 256198"/>
                <a:gd name="connsiteX10" fmla="*/ 37493 w 39637"/>
                <a:gd name="connsiteY10" fmla="*/ 141638 h 256198"/>
                <a:gd name="connsiteX11" fmla="*/ 33327 w 39637"/>
                <a:gd name="connsiteY11" fmla="*/ 172882 h 256198"/>
                <a:gd name="connsiteX12" fmla="*/ 29161 w 39637"/>
                <a:gd name="connsiteY12" fmla="*/ 179131 h 256198"/>
                <a:gd name="connsiteX13" fmla="*/ 27078 w 39637"/>
                <a:gd name="connsiteY13" fmla="*/ 185379 h 256198"/>
                <a:gd name="connsiteX14" fmla="*/ 18747 w 39637"/>
                <a:gd name="connsiteY14" fmla="*/ 197877 h 256198"/>
                <a:gd name="connsiteX15" fmla="*/ 14581 w 39637"/>
                <a:gd name="connsiteY15" fmla="*/ 210374 h 256198"/>
                <a:gd name="connsiteX16" fmla="*/ 12498 w 39637"/>
                <a:gd name="connsiteY16" fmla="*/ 216623 h 256198"/>
                <a:gd name="connsiteX17" fmla="*/ 14581 w 39637"/>
                <a:gd name="connsiteY17" fmla="*/ 245784 h 256198"/>
                <a:gd name="connsiteX18" fmla="*/ 16664 w 39637"/>
                <a:gd name="connsiteY18" fmla="*/ 254116 h 256198"/>
                <a:gd name="connsiteX19" fmla="*/ 12498 w 39637"/>
                <a:gd name="connsiteY19" fmla="*/ 256198 h 256198"/>
                <a:gd name="connsiteX20" fmla="*/ 12498 w 39637"/>
                <a:gd name="connsiteY20" fmla="*/ 256198 h 25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637" h="256198">
                  <a:moveTo>
                    <a:pt x="0" y="0"/>
                  </a:moveTo>
                  <a:lnTo>
                    <a:pt x="0" y="0"/>
                  </a:lnTo>
                  <a:cubicBezTo>
                    <a:pt x="1389" y="6249"/>
                    <a:pt x="2613" y="12536"/>
                    <a:pt x="4166" y="18746"/>
                  </a:cubicBezTo>
                  <a:cubicBezTo>
                    <a:pt x="5295" y="23263"/>
                    <a:pt x="7021" y="27850"/>
                    <a:pt x="10415" y="31244"/>
                  </a:cubicBezTo>
                  <a:cubicBezTo>
                    <a:pt x="12185" y="33014"/>
                    <a:pt x="14581" y="34021"/>
                    <a:pt x="16664" y="35409"/>
                  </a:cubicBezTo>
                  <a:cubicBezTo>
                    <a:pt x="17358" y="37492"/>
                    <a:pt x="17681" y="39739"/>
                    <a:pt x="18747" y="41658"/>
                  </a:cubicBezTo>
                  <a:cubicBezTo>
                    <a:pt x="21178" y="46035"/>
                    <a:pt x="25495" y="49406"/>
                    <a:pt x="27078" y="54156"/>
                  </a:cubicBezTo>
                  <a:lnTo>
                    <a:pt x="31244" y="66653"/>
                  </a:lnTo>
                  <a:lnTo>
                    <a:pt x="35410" y="79151"/>
                  </a:lnTo>
                  <a:lnTo>
                    <a:pt x="37493" y="85399"/>
                  </a:lnTo>
                  <a:cubicBezTo>
                    <a:pt x="40443" y="117843"/>
                    <a:pt x="40259" y="102911"/>
                    <a:pt x="37493" y="141638"/>
                  </a:cubicBezTo>
                  <a:cubicBezTo>
                    <a:pt x="37105" y="147068"/>
                    <a:pt x="37561" y="164414"/>
                    <a:pt x="33327" y="172882"/>
                  </a:cubicBezTo>
                  <a:cubicBezTo>
                    <a:pt x="32207" y="175121"/>
                    <a:pt x="30281" y="176892"/>
                    <a:pt x="29161" y="179131"/>
                  </a:cubicBezTo>
                  <a:cubicBezTo>
                    <a:pt x="28179" y="181095"/>
                    <a:pt x="28144" y="183460"/>
                    <a:pt x="27078" y="185379"/>
                  </a:cubicBezTo>
                  <a:cubicBezTo>
                    <a:pt x="24647" y="189756"/>
                    <a:pt x="20330" y="193127"/>
                    <a:pt x="18747" y="197877"/>
                  </a:cubicBezTo>
                  <a:lnTo>
                    <a:pt x="14581" y="210374"/>
                  </a:lnTo>
                  <a:lnTo>
                    <a:pt x="12498" y="216623"/>
                  </a:lnTo>
                  <a:cubicBezTo>
                    <a:pt x="13192" y="226343"/>
                    <a:pt x="13505" y="236099"/>
                    <a:pt x="14581" y="245784"/>
                  </a:cubicBezTo>
                  <a:cubicBezTo>
                    <a:pt x="14897" y="248629"/>
                    <a:pt x="17225" y="251309"/>
                    <a:pt x="16664" y="254116"/>
                  </a:cubicBezTo>
                  <a:cubicBezTo>
                    <a:pt x="16360" y="255638"/>
                    <a:pt x="13887" y="255504"/>
                    <a:pt x="12498" y="256198"/>
                  </a:cubicBezTo>
                  <a:lnTo>
                    <a:pt x="12498" y="256198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907" name="Freeform: Shape 4636">
              <a:extLst>
                <a:ext uri="{FF2B5EF4-FFF2-40B4-BE49-F238E27FC236}">
                  <a16:creationId xmlns:a16="http://schemas.microsoft.com/office/drawing/2014/main" id="{AB997D60-E215-56E3-AB46-7450422542C3}"/>
                </a:ext>
              </a:extLst>
            </p:cNvPr>
            <p:cNvSpPr/>
            <p:nvPr/>
          </p:nvSpPr>
          <p:spPr>
            <a:xfrm>
              <a:off x="5792783" y="2606543"/>
              <a:ext cx="26602" cy="135815"/>
            </a:xfrm>
            <a:custGeom>
              <a:avLst/>
              <a:gdLst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  <a:gd name="connsiteX16" fmla="*/ 2082 w 48958"/>
                <a:gd name="connsiteY16" fmla="*/ 245784 h 247867"/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  <a:gd name="connsiteX16" fmla="*/ 4165 w 48958"/>
                <a:gd name="connsiteY16" fmla="*/ 245784 h 247867"/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958" h="247867">
                  <a:moveTo>
                    <a:pt x="0" y="0"/>
                  </a:moveTo>
                  <a:lnTo>
                    <a:pt x="0" y="0"/>
                  </a:lnTo>
                  <a:cubicBezTo>
                    <a:pt x="89" y="805"/>
                    <a:pt x="3626" y="33434"/>
                    <a:pt x="4165" y="35409"/>
                  </a:cubicBezTo>
                  <a:cubicBezTo>
                    <a:pt x="4824" y="37824"/>
                    <a:pt x="6728" y="39735"/>
                    <a:pt x="8331" y="41658"/>
                  </a:cubicBezTo>
                  <a:cubicBezTo>
                    <a:pt x="16631" y="51618"/>
                    <a:pt x="11890" y="44623"/>
                    <a:pt x="20829" y="52073"/>
                  </a:cubicBezTo>
                  <a:cubicBezTo>
                    <a:pt x="36858" y="65432"/>
                    <a:pt x="17817" y="52150"/>
                    <a:pt x="33326" y="62487"/>
                  </a:cubicBezTo>
                  <a:cubicBezTo>
                    <a:pt x="36103" y="66653"/>
                    <a:pt x="40075" y="70235"/>
                    <a:pt x="41658" y="74985"/>
                  </a:cubicBezTo>
                  <a:cubicBezTo>
                    <a:pt x="46420" y="89270"/>
                    <a:pt x="40797" y="71540"/>
                    <a:pt x="45824" y="91648"/>
                  </a:cubicBezTo>
                  <a:cubicBezTo>
                    <a:pt x="46357" y="93778"/>
                    <a:pt x="47213" y="95814"/>
                    <a:pt x="47907" y="97897"/>
                  </a:cubicBezTo>
                  <a:cubicBezTo>
                    <a:pt x="46922" y="122514"/>
                    <a:pt x="55086" y="144871"/>
                    <a:pt x="37492" y="162467"/>
                  </a:cubicBezTo>
                  <a:cubicBezTo>
                    <a:pt x="21456" y="178504"/>
                    <a:pt x="28262" y="170064"/>
                    <a:pt x="16663" y="187462"/>
                  </a:cubicBezTo>
                  <a:lnTo>
                    <a:pt x="12497" y="193711"/>
                  </a:lnTo>
                  <a:lnTo>
                    <a:pt x="8331" y="199960"/>
                  </a:lnTo>
                  <a:cubicBezTo>
                    <a:pt x="7637" y="204126"/>
                    <a:pt x="7164" y="208334"/>
                    <a:pt x="6248" y="212457"/>
                  </a:cubicBezTo>
                  <a:cubicBezTo>
                    <a:pt x="5772" y="214600"/>
                    <a:pt x="4526" y="216540"/>
                    <a:pt x="4165" y="218706"/>
                  </a:cubicBezTo>
                  <a:cubicBezTo>
                    <a:pt x="1699" y="233504"/>
                    <a:pt x="2082" y="243354"/>
                    <a:pt x="2082" y="247867"/>
                  </a:cubicBez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908" name="Freeform: Shape 4637">
              <a:extLst>
                <a:ext uri="{FF2B5EF4-FFF2-40B4-BE49-F238E27FC236}">
                  <a16:creationId xmlns:a16="http://schemas.microsoft.com/office/drawing/2014/main" id="{257B7C04-5566-B70E-2E73-AAA72648A990}"/>
                </a:ext>
              </a:extLst>
            </p:cNvPr>
            <p:cNvSpPr/>
            <p:nvPr/>
          </p:nvSpPr>
          <p:spPr>
            <a:xfrm>
              <a:off x="5817682" y="2608826"/>
              <a:ext cx="21504" cy="135815"/>
            </a:xfrm>
            <a:custGeom>
              <a:avLst/>
              <a:gdLst>
                <a:gd name="connsiteX0" fmla="*/ 0 w 39575"/>
                <a:gd name="connsiteY0" fmla="*/ 0 h 247867"/>
                <a:gd name="connsiteX1" fmla="*/ 0 w 39575"/>
                <a:gd name="connsiteY1" fmla="*/ 0 h 247867"/>
                <a:gd name="connsiteX2" fmla="*/ 4165 w 39575"/>
                <a:gd name="connsiteY2" fmla="*/ 29161 h 247867"/>
                <a:gd name="connsiteX3" fmla="*/ 8331 w 39575"/>
                <a:gd name="connsiteY3" fmla="*/ 35409 h 247867"/>
                <a:gd name="connsiteX4" fmla="*/ 18746 w 39575"/>
                <a:gd name="connsiteY4" fmla="*/ 52073 h 247867"/>
                <a:gd name="connsiteX5" fmla="*/ 22912 w 39575"/>
                <a:gd name="connsiteY5" fmla="*/ 64570 h 247867"/>
                <a:gd name="connsiteX6" fmla="*/ 24995 w 39575"/>
                <a:gd name="connsiteY6" fmla="*/ 74985 h 247867"/>
                <a:gd name="connsiteX7" fmla="*/ 33326 w 39575"/>
                <a:gd name="connsiteY7" fmla="*/ 87482 h 247867"/>
                <a:gd name="connsiteX8" fmla="*/ 37492 w 39575"/>
                <a:gd name="connsiteY8" fmla="*/ 93731 h 247867"/>
                <a:gd name="connsiteX9" fmla="*/ 39575 w 39575"/>
                <a:gd name="connsiteY9" fmla="*/ 99980 h 247867"/>
                <a:gd name="connsiteX10" fmla="*/ 37492 w 39575"/>
                <a:gd name="connsiteY10" fmla="*/ 120809 h 247867"/>
                <a:gd name="connsiteX11" fmla="*/ 35409 w 39575"/>
                <a:gd name="connsiteY11" fmla="*/ 127058 h 247867"/>
                <a:gd name="connsiteX12" fmla="*/ 33326 w 39575"/>
                <a:gd name="connsiteY12" fmla="*/ 160384 h 247867"/>
                <a:gd name="connsiteX13" fmla="*/ 31243 w 39575"/>
                <a:gd name="connsiteY13" fmla="*/ 166633 h 247867"/>
                <a:gd name="connsiteX14" fmla="*/ 24995 w 39575"/>
                <a:gd name="connsiteY14" fmla="*/ 168716 h 247867"/>
                <a:gd name="connsiteX15" fmla="*/ 20829 w 39575"/>
                <a:gd name="connsiteY15" fmla="*/ 174965 h 247867"/>
                <a:gd name="connsiteX16" fmla="*/ 16663 w 39575"/>
                <a:gd name="connsiteY16" fmla="*/ 193711 h 247867"/>
                <a:gd name="connsiteX17" fmla="*/ 14580 w 39575"/>
                <a:gd name="connsiteY17" fmla="*/ 199960 h 247867"/>
                <a:gd name="connsiteX18" fmla="*/ 10414 w 39575"/>
                <a:gd name="connsiteY18" fmla="*/ 214540 h 247867"/>
                <a:gd name="connsiteX19" fmla="*/ 8331 w 39575"/>
                <a:gd name="connsiteY19" fmla="*/ 247867 h 247867"/>
                <a:gd name="connsiteX20" fmla="*/ 8331 w 39575"/>
                <a:gd name="connsiteY20" fmla="*/ 247867 h 2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575" h="247867">
                  <a:moveTo>
                    <a:pt x="0" y="0"/>
                  </a:moveTo>
                  <a:lnTo>
                    <a:pt x="0" y="0"/>
                  </a:lnTo>
                  <a:cubicBezTo>
                    <a:pt x="531" y="5837"/>
                    <a:pt x="160" y="21151"/>
                    <a:pt x="4165" y="29161"/>
                  </a:cubicBezTo>
                  <a:cubicBezTo>
                    <a:pt x="5284" y="31400"/>
                    <a:pt x="6942" y="33326"/>
                    <a:pt x="8331" y="35409"/>
                  </a:cubicBezTo>
                  <a:cubicBezTo>
                    <a:pt x="13289" y="50282"/>
                    <a:pt x="8843" y="45471"/>
                    <a:pt x="18746" y="52073"/>
                  </a:cubicBezTo>
                  <a:cubicBezTo>
                    <a:pt x="20135" y="56239"/>
                    <a:pt x="22051" y="60264"/>
                    <a:pt x="22912" y="64570"/>
                  </a:cubicBezTo>
                  <a:cubicBezTo>
                    <a:pt x="23606" y="68042"/>
                    <a:pt x="23530" y="71762"/>
                    <a:pt x="24995" y="74985"/>
                  </a:cubicBezTo>
                  <a:cubicBezTo>
                    <a:pt x="27067" y="79543"/>
                    <a:pt x="30549" y="83316"/>
                    <a:pt x="33326" y="87482"/>
                  </a:cubicBezTo>
                  <a:cubicBezTo>
                    <a:pt x="34715" y="89565"/>
                    <a:pt x="36700" y="91356"/>
                    <a:pt x="37492" y="93731"/>
                  </a:cubicBezTo>
                  <a:lnTo>
                    <a:pt x="39575" y="99980"/>
                  </a:lnTo>
                  <a:cubicBezTo>
                    <a:pt x="38881" y="106923"/>
                    <a:pt x="38553" y="113913"/>
                    <a:pt x="37492" y="120809"/>
                  </a:cubicBezTo>
                  <a:cubicBezTo>
                    <a:pt x="37158" y="122979"/>
                    <a:pt x="35639" y="124874"/>
                    <a:pt x="35409" y="127058"/>
                  </a:cubicBezTo>
                  <a:cubicBezTo>
                    <a:pt x="34244" y="138127"/>
                    <a:pt x="34491" y="149315"/>
                    <a:pt x="33326" y="160384"/>
                  </a:cubicBezTo>
                  <a:cubicBezTo>
                    <a:pt x="33096" y="162568"/>
                    <a:pt x="32795" y="165080"/>
                    <a:pt x="31243" y="166633"/>
                  </a:cubicBezTo>
                  <a:cubicBezTo>
                    <a:pt x="29691" y="168185"/>
                    <a:pt x="27078" y="168022"/>
                    <a:pt x="24995" y="168716"/>
                  </a:cubicBezTo>
                  <a:cubicBezTo>
                    <a:pt x="23606" y="170799"/>
                    <a:pt x="21949" y="172726"/>
                    <a:pt x="20829" y="174965"/>
                  </a:cubicBezTo>
                  <a:cubicBezTo>
                    <a:pt x="18015" y="180592"/>
                    <a:pt x="17943" y="187949"/>
                    <a:pt x="16663" y="193711"/>
                  </a:cubicBezTo>
                  <a:cubicBezTo>
                    <a:pt x="16187" y="195854"/>
                    <a:pt x="15183" y="197849"/>
                    <a:pt x="14580" y="199960"/>
                  </a:cubicBezTo>
                  <a:cubicBezTo>
                    <a:pt x="9349" y="218268"/>
                    <a:pt x="15408" y="199557"/>
                    <a:pt x="10414" y="214540"/>
                  </a:cubicBezTo>
                  <a:cubicBezTo>
                    <a:pt x="8285" y="246477"/>
                    <a:pt x="8331" y="235346"/>
                    <a:pt x="8331" y="247867"/>
                  </a:cubicBezTo>
                  <a:lnTo>
                    <a:pt x="8331" y="247867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909" name="Freeform: Shape 4638">
              <a:extLst>
                <a:ext uri="{FF2B5EF4-FFF2-40B4-BE49-F238E27FC236}">
                  <a16:creationId xmlns:a16="http://schemas.microsoft.com/office/drawing/2014/main" id="{7CEA84AF-02DC-5A83-53E3-11FF08EF9F8D}"/>
                </a:ext>
              </a:extLst>
            </p:cNvPr>
            <p:cNvSpPr/>
            <p:nvPr/>
          </p:nvSpPr>
          <p:spPr>
            <a:xfrm>
              <a:off x="5845977" y="2614532"/>
              <a:ext cx="20372" cy="136956"/>
            </a:xfrm>
            <a:custGeom>
              <a:avLst/>
              <a:gdLst>
                <a:gd name="connsiteX0" fmla="*/ 0 w 37492"/>
                <a:gd name="connsiteY0" fmla="*/ 0 h 249950"/>
                <a:gd name="connsiteX1" fmla="*/ 0 w 37492"/>
                <a:gd name="connsiteY1" fmla="*/ 0 h 249950"/>
                <a:gd name="connsiteX2" fmla="*/ 2082 w 37492"/>
                <a:gd name="connsiteY2" fmla="*/ 18747 h 249950"/>
                <a:gd name="connsiteX3" fmla="*/ 6248 w 37492"/>
                <a:gd name="connsiteY3" fmla="*/ 24995 h 249950"/>
                <a:gd name="connsiteX4" fmla="*/ 8331 w 37492"/>
                <a:gd name="connsiteY4" fmla="*/ 31244 h 249950"/>
                <a:gd name="connsiteX5" fmla="*/ 12497 w 37492"/>
                <a:gd name="connsiteY5" fmla="*/ 37493 h 249950"/>
                <a:gd name="connsiteX6" fmla="*/ 16663 w 37492"/>
                <a:gd name="connsiteY6" fmla="*/ 49990 h 249950"/>
                <a:gd name="connsiteX7" fmla="*/ 18746 w 37492"/>
                <a:gd name="connsiteY7" fmla="*/ 64571 h 249950"/>
                <a:gd name="connsiteX8" fmla="*/ 24995 w 37492"/>
                <a:gd name="connsiteY8" fmla="*/ 83317 h 249950"/>
                <a:gd name="connsiteX9" fmla="*/ 29160 w 37492"/>
                <a:gd name="connsiteY9" fmla="*/ 95814 h 249950"/>
                <a:gd name="connsiteX10" fmla="*/ 33326 w 37492"/>
                <a:gd name="connsiteY10" fmla="*/ 102063 h 249950"/>
                <a:gd name="connsiteX11" fmla="*/ 35409 w 37492"/>
                <a:gd name="connsiteY11" fmla="*/ 110395 h 249950"/>
                <a:gd name="connsiteX12" fmla="*/ 37492 w 37492"/>
                <a:gd name="connsiteY12" fmla="*/ 116644 h 249950"/>
                <a:gd name="connsiteX13" fmla="*/ 35409 w 37492"/>
                <a:gd name="connsiteY13" fmla="*/ 158302 h 249950"/>
                <a:gd name="connsiteX14" fmla="*/ 29160 w 37492"/>
                <a:gd name="connsiteY14" fmla="*/ 172882 h 249950"/>
                <a:gd name="connsiteX15" fmla="*/ 22912 w 37492"/>
                <a:gd name="connsiteY15" fmla="*/ 177048 h 249950"/>
                <a:gd name="connsiteX16" fmla="*/ 18746 w 37492"/>
                <a:gd name="connsiteY16" fmla="*/ 183297 h 249950"/>
                <a:gd name="connsiteX17" fmla="*/ 14580 w 37492"/>
                <a:gd name="connsiteY17" fmla="*/ 195794 h 249950"/>
                <a:gd name="connsiteX18" fmla="*/ 8331 w 37492"/>
                <a:gd name="connsiteY18" fmla="*/ 199960 h 249950"/>
                <a:gd name="connsiteX19" fmla="*/ 6248 w 37492"/>
                <a:gd name="connsiteY19" fmla="*/ 208292 h 249950"/>
                <a:gd name="connsiteX20" fmla="*/ 4165 w 37492"/>
                <a:gd name="connsiteY20" fmla="*/ 214541 h 249950"/>
                <a:gd name="connsiteX21" fmla="*/ 6248 w 37492"/>
                <a:gd name="connsiteY21" fmla="*/ 249950 h 249950"/>
                <a:gd name="connsiteX22" fmla="*/ 6248 w 37492"/>
                <a:gd name="connsiteY22" fmla="*/ 249950 h 24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492" h="249950">
                  <a:moveTo>
                    <a:pt x="0" y="0"/>
                  </a:moveTo>
                  <a:lnTo>
                    <a:pt x="0" y="0"/>
                  </a:lnTo>
                  <a:cubicBezTo>
                    <a:pt x="694" y="6249"/>
                    <a:pt x="557" y="12647"/>
                    <a:pt x="2082" y="18747"/>
                  </a:cubicBezTo>
                  <a:cubicBezTo>
                    <a:pt x="2689" y="21175"/>
                    <a:pt x="5128" y="22756"/>
                    <a:pt x="6248" y="24995"/>
                  </a:cubicBezTo>
                  <a:cubicBezTo>
                    <a:pt x="7230" y="26959"/>
                    <a:pt x="7349" y="29280"/>
                    <a:pt x="8331" y="31244"/>
                  </a:cubicBezTo>
                  <a:cubicBezTo>
                    <a:pt x="9451" y="33483"/>
                    <a:pt x="11480" y="35205"/>
                    <a:pt x="12497" y="37493"/>
                  </a:cubicBezTo>
                  <a:cubicBezTo>
                    <a:pt x="14280" y="41506"/>
                    <a:pt x="16663" y="49990"/>
                    <a:pt x="16663" y="49990"/>
                  </a:cubicBezTo>
                  <a:cubicBezTo>
                    <a:pt x="17357" y="54850"/>
                    <a:pt x="17642" y="59787"/>
                    <a:pt x="18746" y="64571"/>
                  </a:cubicBezTo>
                  <a:cubicBezTo>
                    <a:pt x="18746" y="64572"/>
                    <a:pt x="23954" y="80192"/>
                    <a:pt x="24995" y="83317"/>
                  </a:cubicBezTo>
                  <a:cubicBezTo>
                    <a:pt x="24997" y="83322"/>
                    <a:pt x="29156" y="95809"/>
                    <a:pt x="29160" y="95814"/>
                  </a:cubicBezTo>
                  <a:lnTo>
                    <a:pt x="33326" y="102063"/>
                  </a:lnTo>
                  <a:cubicBezTo>
                    <a:pt x="34020" y="104840"/>
                    <a:pt x="34623" y="107642"/>
                    <a:pt x="35409" y="110395"/>
                  </a:cubicBezTo>
                  <a:cubicBezTo>
                    <a:pt x="36012" y="112506"/>
                    <a:pt x="37492" y="114448"/>
                    <a:pt x="37492" y="116644"/>
                  </a:cubicBezTo>
                  <a:cubicBezTo>
                    <a:pt x="37492" y="130547"/>
                    <a:pt x="36564" y="144447"/>
                    <a:pt x="35409" y="158302"/>
                  </a:cubicBezTo>
                  <a:cubicBezTo>
                    <a:pt x="34974" y="163518"/>
                    <a:pt x="32942" y="169100"/>
                    <a:pt x="29160" y="172882"/>
                  </a:cubicBezTo>
                  <a:cubicBezTo>
                    <a:pt x="27390" y="174652"/>
                    <a:pt x="24995" y="175659"/>
                    <a:pt x="22912" y="177048"/>
                  </a:cubicBezTo>
                  <a:cubicBezTo>
                    <a:pt x="21523" y="179131"/>
                    <a:pt x="19763" y="181009"/>
                    <a:pt x="18746" y="183297"/>
                  </a:cubicBezTo>
                  <a:cubicBezTo>
                    <a:pt x="16963" y="187310"/>
                    <a:pt x="18234" y="193358"/>
                    <a:pt x="14580" y="195794"/>
                  </a:cubicBezTo>
                  <a:lnTo>
                    <a:pt x="8331" y="199960"/>
                  </a:lnTo>
                  <a:cubicBezTo>
                    <a:pt x="7637" y="202737"/>
                    <a:pt x="7034" y="205539"/>
                    <a:pt x="6248" y="208292"/>
                  </a:cubicBezTo>
                  <a:cubicBezTo>
                    <a:pt x="5645" y="210403"/>
                    <a:pt x="4165" y="212345"/>
                    <a:pt x="4165" y="214541"/>
                  </a:cubicBezTo>
                  <a:cubicBezTo>
                    <a:pt x="4165" y="226364"/>
                    <a:pt x="6248" y="249950"/>
                    <a:pt x="6248" y="249950"/>
                  </a:cubicBezTo>
                  <a:lnTo>
                    <a:pt x="6248" y="249950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910" name="Freeform: Shape 4639">
              <a:extLst>
                <a:ext uri="{FF2B5EF4-FFF2-40B4-BE49-F238E27FC236}">
                  <a16:creationId xmlns:a16="http://schemas.microsoft.com/office/drawing/2014/main" id="{324FE061-663F-71A2-4CC0-267063D1D9CE}"/>
                </a:ext>
              </a:extLst>
            </p:cNvPr>
            <p:cNvSpPr/>
            <p:nvPr/>
          </p:nvSpPr>
          <p:spPr>
            <a:xfrm>
              <a:off x="5870876" y="2617956"/>
              <a:ext cx="15845" cy="136956"/>
            </a:xfrm>
            <a:custGeom>
              <a:avLst/>
              <a:gdLst>
                <a:gd name="connsiteX0" fmla="*/ 0 w 29161"/>
                <a:gd name="connsiteY0" fmla="*/ 0 h 249950"/>
                <a:gd name="connsiteX1" fmla="*/ 0 w 29161"/>
                <a:gd name="connsiteY1" fmla="*/ 0 h 249950"/>
                <a:gd name="connsiteX2" fmla="*/ 4166 w 29161"/>
                <a:gd name="connsiteY2" fmla="*/ 24995 h 249950"/>
                <a:gd name="connsiteX3" fmla="*/ 8331 w 29161"/>
                <a:gd name="connsiteY3" fmla="*/ 31244 h 249950"/>
                <a:gd name="connsiteX4" fmla="*/ 12497 w 29161"/>
                <a:gd name="connsiteY4" fmla="*/ 43741 h 249950"/>
                <a:gd name="connsiteX5" fmla="*/ 14580 w 29161"/>
                <a:gd name="connsiteY5" fmla="*/ 49990 h 249950"/>
                <a:gd name="connsiteX6" fmla="*/ 24995 w 29161"/>
                <a:gd name="connsiteY6" fmla="*/ 77068 h 249950"/>
                <a:gd name="connsiteX7" fmla="*/ 29161 w 29161"/>
                <a:gd name="connsiteY7" fmla="*/ 83317 h 249950"/>
                <a:gd name="connsiteX8" fmla="*/ 27078 w 29161"/>
                <a:gd name="connsiteY8" fmla="*/ 160385 h 249950"/>
                <a:gd name="connsiteX9" fmla="*/ 24995 w 29161"/>
                <a:gd name="connsiteY9" fmla="*/ 166633 h 249950"/>
                <a:gd name="connsiteX10" fmla="*/ 16663 w 29161"/>
                <a:gd name="connsiteY10" fmla="*/ 179131 h 249950"/>
                <a:gd name="connsiteX11" fmla="*/ 12497 w 29161"/>
                <a:gd name="connsiteY11" fmla="*/ 185380 h 249950"/>
                <a:gd name="connsiteX12" fmla="*/ 10414 w 29161"/>
                <a:gd name="connsiteY12" fmla="*/ 191628 h 249950"/>
                <a:gd name="connsiteX13" fmla="*/ 2083 w 29161"/>
                <a:gd name="connsiteY13" fmla="*/ 204126 h 249950"/>
                <a:gd name="connsiteX14" fmla="*/ 4166 w 29161"/>
                <a:gd name="connsiteY14" fmla="*/ 249950 h 249950"/>
                <a:gd name="connsiteX15" fmla="*/ 4166 w 29161"/>
                <a:gd name="connsiteY15" fmla="*/ 249950 h 24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161" h="249950">
                  <a:moveTo>
                    <a:pt x="0" y="0"/>
                  </a:moveTo>
                  <a:lnTo>
                    <a:pt x="0" y="0"/>
                  </a:lnTo>
                  <a:cubicBezTo>
                    <a:pt x="660" y="5944"/>
                    <a:pt x="676" y="18015"/>
                    <a:pt x="4166" y="24995"/>
                  </a:cubicBezTo>
                  <a:cubicBezTo>
                    <a:pt x="5285" y="27234"/>
                    <a:pt x="7314" y="28956"/>
                    <a:pt x="8331" y="31244"/>
                  </a:cubicBezTo>
                  <a:cubicBezTo>
                    <a:pt x="10114" y="35257"/>
                    <a:pt x="11108" y="39575"/>
                    <a:pt x="12497" y="43741"/>
                  </a:cubicBezTo>
                  <a:lnTo>
                    <a:pt x="14580" y="49990"/>
                  </a:lnTo>
                  <a:cubicBezTo>
                    <a:pt x="17371" y="69527"/>
                    <a:pt x="13940" y="60485"/>
                    <a:pt x="24995" y="77068"/>
                  </a:cubicBezTo>
                  <a:lnTo>
                    <a:pt x="29161" y="83317"/>
                  </a:lnTo>
                  <a:cubicBezTo>
                    <a:pt x="28467" y="109006"/>
                    <a:pt x="28361" y="134718"/>
                    <a:pt x="27078" y="160385"/>
                  </a:cubicBezTo>
                  <a:cubicBezTo>
                    <a:pt x="26968" y="162578"/>
                    <a:pt x="26061" y="164714"/>
                    <a:pt x="24995" y="166633"/>
                  </a:cubicBezTo>
                  <a:cubicBezTo>
                    <a:pt x="22563" y="171010"/>
                    <a:pt x="19440" y="174965"/>
                    <a:pt x="16663" y="179131"/>
                  </a:cubicBezTo>
                  <a:cubicBezTo>
                    <a:pt x="15274" y="181214"/>
                    <a:pt x="13289" y="183005"/>
                    <a:pt x="12497" y="185380"/>
                  </a:cubicBezTo>
                  <a:cubicBezTo>
                    <a:pt x="11803" y="187463"/>
                    <a:pt x="11480" y="189709"/>
                    <a:pt x="10414" y="191628"/>
                  </a:cubicBezTo>
                  <a:cubicBezTo>
                    <a:pt x="7983" y="196005"/>
                    <a:pt x="2083" y="204126"/>
                    <a:pt x="2083" y="204126"/>
                  </a:cubicBezTo>
                  <a:cubicBezTo>
                    <a:pt x="4275" y="245781"/>
                    <a:pt x="4166" y="230491"/>
                    <a:pt x="4166" y="249950"/>
                  </a:cubicBezTo>
                  <a:lnTo>
                    <a:pt x="4166" y="249950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911" name="Freeform: Shape 4640">
              <a:extLst>
                <a:ext uri="{FF2B5EF4-FFF2-40B4-BE49-F238E27FC236}">
                  <a16:creationId xmlns:a16="http://schemas.microsoft.com/office/drawing/2014/main" id="{334A6FB6-0A21-3FD4-04B4-11175BA8E7C3}"/>
                </a:ext>
              </a:extLst>
            </p:cNvPr>
            <p:cNvSpPr/>
            <p:nvPr/>
          </p:nvSpPr>
          <p:spPr>
            <a:xfrm>
              <a:off x="5893318" y="2637358"/>
              <a:ext cx="22829" cy="138097"/>
            </a:xfrm>
            <a:custGeom>
              <a:avLst/>
              <a:gdLst>
                <a:gd name="connsiteX0" fmla="*/ 12854 w 42014"/>
                <a:gd name="connsiteY0" fmla="*/ 0 h 252032"/>
                <a:gd name="connsiteX1" fmla="*/ 12854 w 42014"/>
                <a:gd name="connsiteY1" fmla="*/ 0 h 252032"/>
                <a:gd name="connsiteX2" fmla="*/ 14936 w 42014"/>
                <a:gd name="connsiteY2" fmla="*/ 18746 h 252032"/>
                <a:gd name="connsiteX3" fmla="*/ 23268 w 42014"/>
                <a:gd name="connsiteY3" fmla="*/ 45824 h 252032"/>
                <a:gd name="connsiteX4" fmla="*/ 29517 w 42014"/>
                <a:gd name="connsiteY4" fmla="*/ 49990 h 252032"/>
                <a:gd name="connsiteX5" fmla="*/ 33683 w 42014"/>
                <a:gd name="connsiteY5" fmla="*/ 62487 h 252032"/>
                <a:gd name="connsiteX6" fmla="*/ 35766 w 42014"/>
                <a:gd name="connsiteY6" fmla="*/ 68736 h 252032"/>
                <a:gd name="connsiteX7" fmla="*/ 37849 w 42014"/>
                <a:gd name="connsiteY7" fmla="*/ 85399 h 252032"/>
                <a:gd name="connsiteX8" fmla="*/ 39931 w 42014"/>
                <a:gd name="connsiteY8" fmla="*/ 91648 h 252032"/>
                <a:gd name="connsiteX9" fmla="*/ 42014 w 42014"/>
                <a:gd name="connsiteY9" fmla="*/ 108311 h 252032"/>
                <a:gd name="connsiteX10" fmla="*/ 39931 w 42014"/>
                <a:gd name="connsiteY10" fmla="*/ 152052 h 252032"/>
                <a:gd name="connsiteX11" fmla="*/ 29517 w 42014"/>
                <a:gd name="connsiteY11" fmla="*/ 170799 h 252032"/>
                <a:gd name="connsiteX12" fmla="*/ 25351 w 42014"/>
                <a:gd name="connsiteY12" fmla="*/ 177047 h 252032"/>
                <a:gd name="connsiteX13" fmla="*/ 19102 w 42014"/>
                <a:gd name="connsiteY13" fmla="*/ 183296 h 252032"/>
                <a:gd name="connsiteX14" fmla="*/ 6605 w 42014"/>
                <a:gd name="connsiteY14" fmla="*/ 204125 h 252032"/>
                <a:gd name="connsiteX15" fmla="*/ 2439 w 42014"/>
                <a:gd name="connsiteY15" fmla="*/ 216623 h 252032"/>
                <a:gd name="connsiteX16" fmla="*/ 356 w 42014"/>
                <a:gd name="connsiteY16" fmla="*/ 222872 h 252032"/>
                <a:gd name="connsiteX17" fmla="*/ 4522 w 42014"/>
                <a:gd name="connsiteY17" fmla="*/ 252032 h 252032"/>
                <a:gd name="connsiteX18" fmla="*/ 4522 w 42014"/>
                <a:gd name="connsiteY18" fmla="*/ 252032 h 25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014" h="252032">
                  <a:moveTo>
                    <a:pt x="12854" y="0"/>
                  </a:moveTo>
                  <a:lnTo>
                    <a:pt x="12854" y="0"/>
                  </a:lnTo>
                  <a:cubicBezTo>
                    <a:pt x="13548" y="6249"/>
                    <a:pt x="14156" y="12507"/>
                    <a:pt x="14936" y="18746"/>
                  </a:cubicBezTo>
                  <a:cubicBezTo>
                    <a:pt x="16034" y="27530"/>
                    <a:pt x="16361" y="38917"/>
                    <a:pt x="23268" y="45824"/>
                  </a:cubicBezTo>
                  <a:cubicBezTo>
                    <a:pt x="25038" y="47594"/>
                    <a:pt x="27434" y="48601"/>
                    <a:pt x="29517" y="49990"/>
                  </a:cubicBezTo>
                  <a:lnTo>
                    <a:pt x="33683" y="62487"/>
                  </a:lnTo>
                  <a:lnTo>
                    <a:pt x="35766" y="68736"/>
                  </a:lnTo>
                  <a:cubicBezTo>
                    <a:pt x="36460" y="74290"/>
                    <a:pt x="36848" y="79892"/>
                    <a:pt x="37849" y="85399"/>
                  </a:cubicBezTo>
                  <a:cubicBezTo>
                    <a:pt x="38242" y="87559"/>
                    <a:pt x="39538" y="89488"/>
                    <a:pt x="39931" y="91648"/>
                  </a:cubicBezTo>
                  <a:cubicBezTo>
                    <a:pt x="40932" y="97155"/>
                    <a:pt x="41320" y="102757"/>
                    <a:pt x="42014" y="108311"/>
                  </a:cubicBezTo>
                  <a:cubicBezTo>
                    <a:pt x="41320" y="122891"/>
                    <a:pt x="41143" y="137506"/>
                    <a:pt x="39931" y="152052"/>
                  </a:cubicBezTo>
                  <a:cubicBezTo>
                    <a:pt x="39407" y="158340"/>
                    <a:pt x="31905" y="167218"/>
                    <a:pt x="29517" y="170799"/>
                  </a:cubicBezTo>
                  <a:cubicBezTo>
                    <a:pt x="28128" y="172882"/>
                    <a:pt x="27121" y="175277"/>
                    <a:pt x="25351" y="177047"/>
                  </a:cubicBezTo>
                  <a:cubicBezTo>
                    <a:pt x="23268" y="179130"/>
                    <a:pt x="20910" y="180971"/>
                    <a:pt x="19102" y="183296"/>
                  </a:cubicBezTo>
                  <a:cubicBezTo>
                    <a:pt x="15079" y="188469"/>
                    <a:pt x="9271" y="197461"/>
                    <a:pt x="6605" y="204125"/>
                  </a:cubicBezTo>
                  <a:cubicBezTo>
                    <a:pt x="4974" y="208202"/>
                    <a:pt x="3828" y="212457"/>
                    <a:pt x="2439" y="216623"/>
                  </a:cubicBezTo>
                  <a:lnTo>
                    <a:pt x="356" y="222872"/>
                  </a:lnTo>
                  <a:cubicBezTo>
                    <a:pt x="2514" y="250929"/>
                    <a:pt x="-3964" y="243550"/>
                    <a:pt x="4522" y="252032"/>
                  </a:cubicBezTo>
                  <a:lnTo>
                    <a:pt x="4522" y="252032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912" name="Rectangle: Rounded Corners 911">
              <a:extLst>
                <a:ext uri="{FF2B5EF4-FFF2-40B4-BE49-F238E27FC236}">
                  <a16:creationId xmlns:a16="http://schemas.microsoft.com/office/drawing/2014/main" id="{633B533F-3549-C3A1-9B7D-5D982C46BDE0}"/>
                </a:ext>
              </a:extLst>
            </p:cNvPr>
            <p:cNvSpPr/>
            <p:nvPr/>
          </p:nvSpPr>
          <p:spPr>
            <a:xfrm>
              <a:off x="5661453" y="2731159"/>
              <a:ext cx="275343" cy="392051"/>
            </a:xfrm>
            <a:prstGeom prst="roundRect">
              <a:avLst>
                <a:gd name="adj" fmla="val 35662"/>
              </a:avLst>
            </a:prstGeom>
            <a:gradFill flip="none" rotWithShape="1">
              <a:gsLst>
                <a:gs pos="16000">
                  <a:srgbClr val="FFEAD5"/>
                </a:gs>
                <a:gs pos="75000">
                  <a:srgbClr val="FFCC99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A98B8853-7C47-12AF-A51A-FACCC7BC4BF1}"/>
                </a:ext>
              </a:extLst>
            </p:cNvPr>
            <p:cNvSpPr/>
            <p:nvPr/>
          </p:nvSpPr>
          <p:spPr>
            <a:xfrm>
              <a:off x="5727380" y="2930951"/>
              <a:ext cx="141069" cy="115934"/>
            </a:xfrm>
            <a:prstGeom prst="ellipse">
              <a:avLst/>
            </a:prstGeom>
            <a:gradFill flip="none" rotWithShape="1">
              <a:gsLst>
                <a:gs pos="16000">
                  <a:srgbClr val="FFEAD5"/>
                </a:gs>
                <a:gs pos="74000">
                  <a:srgbClr val="A45200"/>
                </a:gs>
                <a:gs pos="53000">
                  <a:srgbClr val="FFC081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914" name="Group 913">
            <a:extLst>
              <a:ext uri="{FF2B5EF4-FFF2-40B4-BE49-F238E27FC236}">
                <a16:creationId xmlns:a16="http://schemas.microsoft.com/office/drawing/2014/main" id="{0C3FA2B0-B33F-E71E-8A8A-FC390E498741}"/>
              </a:ext>
            </a:extLst>
          </p:cNvPr>
          <p:cNvGrpSpPr/>
          <p:nvPr/>
        </p:nvGrpSpPr>
        <p:grpSpPr>
          <a:xfrm rot="16200000">
            <a:off x="2318197" y="3738517"/>
            <a:ext cx="325696" cy="695996"/>
            <a:chOff x="4423627" y="1973989"/>
            <a:chExt cx="245880" cy="525434"/>
          </a:xfrm>
        </p:grpSpPr>
        <p:sp>
          <p:nvSpPr>
            <p:cNvPr id="915" name="Rectangle: Rounded Corners 914">
              <a:extLst>
                <a:ext uri="{FF2B5EF4-FFF2-40B4-BE49-F238E27FC236}">
                  <a16:creationId xmlns:a16="http://schemas.microsoft.com/office/drawing/2014/main" id="{4B5AD349-A4E0-BB78-8BC5-76599B23B36A}"/>
                </a:ext>
              </a:extLst>
            </p:cNvPr>
            <p:cNvSpPr/>
            <p:nvPr/>
          </p:nvSpPr>
          <p:spPr>
            <a:xfrm>
              <a:off x="4423627" y="2125527"/>
              <a:ext cx="245880" cy="373896"/>
            </a:xfrm>
            <a:prstGeom prst="roundRect">
              <a:avLst>
                <a:gd name="adj" fmla="val 35662"/>
              </a:avLst>
            </a:prstGeom>
            <a:gradFill flip="none" rotWithShape="1">
              <a:gsLst>
                <a:gs pos="0">
                  <a:srgbClr val="CDBB56">
                    <a:tint val="66000"/>
                    <a:satMod val="160000"/>
                  </a:srgbClr>
                </a:gs>
                <a:gs pos="50000">
                  <a:srgbClr val="CDBB56">
                    <a:tint val="44500"/>
                    <a:satMod val="160000"/>
                  </a:srgbClr>
                </a:gs>
                <a:gs pos="100000">
                  <a:srgbClr val="CDBB56">
                    <a:tint val="23500"/>
                    <a:satMod val="160000"/>
                  </a:srgbClr>
                </a:gs>
              </a:gsLst>
              <a:lin ang="16200000" scaled="1"/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916" name="Oval 915">
              <a:extLst>
                <a:ext uri="{FF2B5EF4-FFF2-40B4-BE49-F238E27FC236}">
                  <a16:creationId xmlns:a16="http://schemas.microsoft.com/office/drawing/2014/main" id="{D21F4D56-A84C-D5CE-D7C8-4DFA408BAA54}"/>
                </a:ext>
              </a:extLst>
            </p:cNvPr>
            <p:cNvSpPr/>
            <p:nvPr/>
          </p:nvSpPr>
          <p:spPr>
            <a:xfrm>
              <a:off x="4484332" y="2302259"/>
              <a:ext cx="124470" cy="109248"/>
            </a:xfrm>
            <a:prstGeom prst="ellipse">
              <a:avLst/>
            </a:prstGeom>
            <a:gradFill flip="none" rotWithShape="1">
              <a:gsLst>
                <a:gs pos="0">
                  <a:srgbClr val="C4D600">
                    <a:shade val="30000"/>
                    <a:satMod val="115000"/>
                  </a:srgbClr>
                </a:gs>
                <a:gs pos="50000">
                  <a:srgbClr val="C4D600">
                    <a:shade val="67500"/>
                    <a:satMod val="115000"/>
                  </a:srgbClr>
                </a:gs>
                <a:gs pos="100000">
                  <a:srgbClr val="C4D600">
                    <a:shade val="100000"/>
                    <a:satMod val="115000"/>
                  </a:srgbClr>
                </a:gs>
              </a:gsLst>
              <a:lin ang="18900000" scaled="1"/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917" name="Oval 916">
              <a:extLst>
                <a:ext uri="{FF2B5EF4-FFF2-40B4-BE49-F238E27FC236}">
                  <a16:creationId xmlns:a16="http://schemas.microsoft.com/office/drawing/2014/main" id="{7A69F126-17B0-B8AA-2F48-44A0D75512FC}"/>
                </a:ext>
              </a:extLst>
            </p:cNvPr>
            <p:cNvSpPr/>
            <p:nvPr/>
          </p:nvSpPr>
          <p:spPr>
            <a:xfrm>
              <a:off x="4505701" y="1973989"/>
              <a:ext cx="76654" cy="81868"/>
            </a:xfrm>
            <a:prstGeom prst="ellipse">
              <a:avLst/>
            </a:prstGeom>
            <a:gradFill>
              <a:gsLst>
                <a:gs pos="0">
                  <a:srgbClr val="FFEBFB"/>
                </a:gs>
                <a:gs pos="93000">
                  <a:srgbClr val="8E9A00"/>
                </a:gs>
                <a:gs pos="26000">
                  <a:srgbClr val="C4D600"/>
                </a:gs>
              </a:gsLst>
              <a:path path="circle">
                <a:fillToRect l="50000" t="50000" r="50000" b="50000"/>
              </a:path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18" name="Oval 917">
              <a:extLst>
                <a:ext uri="{FF2B5EF4-FFF2-40B4-BE49-F238E27FC236}">
                  <a16:creationId xmlns:a16="http://schemas.microsoft.com/office/drawing/2014/main" id="{A339D7EA-1FA8-0B62-A65A-EC236A04515E}"/>
                </a:ext>
              </a:extLst>
            </p:cNvPr>
            <p:cNvSpPr/>
            <p:nvPr/>
          </p:nvSpPr>
          <p:spPr>
            <a:xfrm>
              <a:off x="4489535" y="2087624"/>
              <a:ext cx="76654" cy="81868"/>
            </a:xfrm>
            <a:prstGeom prst="ellipse">
              <a:avLst/>
            </a:prstGeom>
            <a:gradFill>
              <a:gsLst>
                <a:gs pos="0">
                  <a:srgbClr val="FFEBFB"/>
                </a:gs>
                <a:gs pos="93000">
                  <a:srgbClr val="8E9A00"/>
                </a:gs>
                <a:gs pos="26000">
                  <a:srgbClr val="C4D600"/>
                </a:gs>
              </a:gsLst>
              <a:path path="circle">
                <a:fillToRect l="50000" t="50000" r="50000" b="50000"/>
              </a:path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19" name="Oval 918">
              <a:extLst>
                <a:ext uri="{FF2B5EF4-FFF2-40B4-BE49-F238E27FC236}">
                  <a16:creationId xmlns:a16="http://schemas.microsoft.com/office/drawing/2014/main" id="{0F28351E-9C77-667C-8C9F-2AABF8E65EE5}"/>
                </a:ext>
              </a:extLst>
            </p:cNvPr>
            <p:cNvSpPr/>
            <p:nvPr/>
          </p:nvSpPr>
          <p:spPr>
            <a:xfrm>
              <a:off x="4572183" y="2046690"/>
              <a:ext cx="76654" cy="81868"/>
            </a:xfrm>
            <a:prstGeom prst="ellipse">
              <a:avLst/>
            </a:prstGeom>
            <a:gradFill>
              <a:gsLst>
                <a:gs pos="0">
                  <a:srgbClr val="FFEBFB"/>
                </a:gs>
                <a:gs pos="93000">
                  <a:srgbClr val="8E9A00"/>
                </a:gs>
                <a:gs pos="26000">
                  <a:srgbClr val="C4D600"/>
                </a:gs>
              </a:gsLst>
              <a:path path="circle">
                <a:fillToRect l="50000" t="50000" r="50000" b="50000"/>
              </a:path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920" name="!!Group 899">
            <a:extLst>
              <a:ext uri="{FF2B5EF4-FFF2-40B4-BE49-F238E27FC236}">
                <a16:creationId xmlns:a16="http://schemas.microsoft.com/office/drawing/2014/main" id="{67B5C147-AB28-0732-E693-FDA39AF3D5E9}"/>
              </a:ext>
            </a:extLst>
          </p:cNvPr>
          <p:cNvGrpSpPr/>
          <p:nvPr/>
        </p:nvGrpSpPr>
        <p:grpSpPr>
          <a:xfrm rot="16200000">
            <a:off x="2389029" y="4117547"/>
            <a:ext cx="305942" cy="574086"/>
            <a:chOff x="5661453" y="2606543"/>
            <a:chExt cx="275343" cy="516667"/>
          </a:xfrm>
        </p:grpSpPr>
        <p:sp>
          <p:nvSpPr>
            <p:cNvPr id="921" name="Freeform: Shape 4616">
              <a:extLst>
                <a:ext uri="{FF2B5EF4-FFF2-40B4-BE49-F238E27FC236}">
                  <a16:creationId xmlns:a16="http://schemas.microsoft.com/office/drawing/2014/main" id="{1DFEF553-0137-90B7-A353-EE06F8888DBE}"/>
                </a:ext>
              </a:extLst>
            </p:cNvPr>
            <p:cNvSpPr/>
            <p:nvPr/>
          </p:nvSpPr>
          <p:spPr>
            <a:xfrm>
              <a:off x="5684131" y="2624804"/>
              <a:ext cx="24899" cy="146087"/>
            </a:xfrm>
            <a:custGeom>
              <a:avLst/>
              <a:gdLst>
                <a:gd name="connsiteX0" fmla="*/ 0 w 45824"/>
                <a:gd name="connsiteY0" fmla="*/ 0 h 266613"/>
                <a:gd name="connsiteX1" fmla="*/ 0 w 45824"/>
                <a:gd name="connsiteY1" fmla="*/ 0 h 266613"/>
                <a:gd name="connsiteX2" fmla="*/ 4165 w 45824"/>
                <a:gd name="connsiteY2" fmla="*/ 18746 h 266613"/>
                <a:gd name="connsiteX3" fmla="*/ 10414 w 45824"/>
                <a:gd name="connsiteY3" fmla="*/ 47907 h 266613"/>
                <a:gd name="connsiteX4" fmla="*/ 16663 w 45824"/>
                <a:gd name="connsiteY4" fmla="*/ 52072 h 266613"/>
                <a:gd name="connsiteX5" fmla="*/ 20829 w 45824"/>
                <a:gd name="connsiteY5" fmla="*/ 58321 h 266613"/>
                <a:gd name="connsiteX6" fmla="*/ 27078 w 45824"/>
                <a:gd name="connsiteY6" fmla="*/ 60404 h 266613"/>
                <a:gd name="connsiteX7" fmla="*/ 33326 w 45824"/>
                <a:gd name="connsiteY7" fmla="*/ 64570 h 266613"/>
                <a:gd name="connsiteX8" fmla="*/ 41658 w 45824"/>
                <a:gd name="connsiteY8" fmla="*/ 77067 h 266613"/>
                <a:gd name="connsiteX9" fmla="*/ 45824 w 45824"/>
                <a:gd name="connsiteY9" fmla="*/ 83316 h 266613"/>
                <a:gd name="connsiteX10" fmla="*/ 43741 w 45824"/>
                <a:gd name="connsiteY10" fmla="*/ 145804 h 266613"/>
                <a:gd name="connsiteX11" fmla="*/ 41658 w 45824"/>
                <a:gd name="connsiteY11" fmla="*/ 152052 h 266613"/>
                <a:gd name="connsiteX12" fmla="*/ 37492 w 45824"/>
                <a:gd name="connsiteY12" fmla="*/ 168716 h 266613"/>
                <a:gd name="connsiteX13" fmla="*/ 31243 w 45824"/>
                <a:gd name="connsiteY13" fmla="*/ 174964 h 266613"/>
                <a:gd name="connsiteX14" fmla="*/ 20829 w 45824"/>
                <a:gd name="connsiteY14" fmla="*/ 193711 h 266613"/>
                <a:gd name="connsiteX15" fmla="*/ 16663 w 45824"/>
                <a:gd name="connsiteY15" fmla="*/ 199959 h 266613"/>
                <a:gd name="connsiteX16" fmla="*/ 12497 w 45824"/>
                <a:gd name="connsiteY16" fmla="*/ 214540 h 266613"/>
                <a:gd name="connsiteX17" fmla="*/ 10414 w 45824"/>
                <a:gd name="connsiteY17" fmla="*/ 222872 h 266613"/>
                <a:gd name="connsiteX18" fmla="*/ 10414 w 45824"/>
                <a:gd name="connsiteY18" fmla="*/ 266613 h 266613"/>
                <a:gd name="connsiteX19" fmla="*/ 12497 w 45824"/>
                <a:gd name="connsiteY19" fmla="*/ 266613 h 26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824" h="266613">
                  <a:moveTo>
                    <a:pt x="0" y="0"/>
                  </a:moveTo>
                  <a:lnTo>
                    <a:pt x="0" y="0"/>
                  </a:lnTo>
                  <a:cubicBezTo>
                    <a:pt x="1388" y="6249"/>
                    <a:pt x="3053" y="12442"/>
                    <a:pt x="4165" y="18746"/>
                  </a:cubicBezTo>
                  <a:cubicBezTo>
                    <a:pt x="4487" y="20573"/>
                    <a:pt x="6286" y="45156"/>
                    <a:pt x="10414" y="47907"/>
                  </a:cubicBezTo>
                  <a:lnTo>
                    <a:pt x="16663" y="52072"/>
                  </a:lnTo>
                  <a:cubicBezTo>
                    <a:pt x="18052" y="54155"/>
                    <a:pt x="18874" y="56757"/>
                    <a:pt x="20829" y="58321"/>
                  </a:cubicBezTo>
                  <a:cubicBezTo>
                    <a:pt x="22544" y="59693"/>
                    <a:pt x="25114" y="59422"/>
                    <a:pt x="27078" y="60404"/>
                  </a:cubicBezTo>
                  <a:cubicBezTo>
                    <a:pt x="29317" y="61524"/>
                    <a:pt x="31243" y="63181"/>
                    <a:pt x="33326" y="64570"/>
                  </a:cubicBezTo>
                  <a:lnTo>
                    <a:pt x="41658" y="77067"/>
                  </a:lnTo>
                  <a:lnTo>
                    <a:pt x="45824" y="83316"/>
                  </a:lnTo>
                  <a:cubicBezTo>
                    <a:pt x="45130" y="104145"/>
                    <a:pt x="45002" y="125001"/>
                    <a:pt x="43741" y="145804"/>
                  </a:cubicBezTo>
                  <a:cubicBezTo>
                    <a:pt x="43608" y="147995"/>
                    <a:pt x="42190" y="149922"/>
                    <a:pt x="41658" y="152052"/>
                  </a:cubicBezTo>
                  <a:cubicBezTo>
                    <a:pt x="41237" y="153734"/>
                    <a:pt x="39397" y="165859"/>
                    <a:pt x="37492" y="168716"/>
                  </a:cubicBezTo>
                  <a:cubicBezTo>
                    <a:pt x="35858" y="171167"/>
                    <a:pt x="33326" y="172881"/>
                    <a:pt x="31243" y="174964"/>
                  </a:cubicBezTo>
                  <a:cubicBezTo>
                    <a:pt x="27577" y="185962"/>
                    <a:pt x="30377" y="179389"/>
                    <a:pt x="20829" y="193711"/>
                  </a:cubicBezTo>
                  <a:lnTo>
                    <a:pt x="16663" y="199959"/>
                  </a:lnTo>
                  <a:cubicBezTo>
                    <a:pt x="10151" y="226006"/>
                    <a:pt x="18474" y="193622"/>
                    <a:pt x="12497" y="214540"/>
                  </a:cubicBezTo>
                  <a:cubicBezTo>
                    <a:pt x="11711" y="217293"/>
                    <a:pt x="10528" y="220011"/>
                    <a:pt x="10414" y="222872"/>
                  </a:cubicBezTo>
                  <a:cubicBezTo>
                    <a:pt x="9831" y="237441"/>
                    <a:pt x="10414" y="252033"/>
                    <a:pt x="10414" y="266613"/>
                  </a:cubicBezTo>
                  <a:lnTo>
                    <a:pt x="12497" y="266613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922" name="Freeform: Shape 4617">
              <a:extLst>
                <a:ext uri="{FF2B5EF4-FFF2-40B4-BE49-F238E27FC236}">
                  <a16:creationId xmlns:a16="http://schemas.microsoft.com/office/drawing/2014/main" id="{5053FF03-B105-7357-3E21-69A71E5B241A}"/>
                </a:ext>
              </a:extLst>
            </p:cNvPr>
            <p:cNvSpPr/>
            <p:nvPr/>
          </p:nvSpPr>
          <p:spPr>
            <a:xfrm>
              <a:off x="5713557" y="2615673"/>
              <a:ext cx="24900" cy="134674"/>
            </a:xfrm>
            <a:custGeom>
              <a:avLst/>
              <a:gdLst>
                <a:gd name="connsiteX0" fmla="*/ 0 w 45825"/>
                <a:gd name="connsiteY0" fmla="*/ 0 h 245784"/>
                <a:gd name="connsiteX1" fmla="*/ 0 w 45825"/>
                <a:gd name="connsiteY1" fmla="*/ 0 h 245784"/>
                <a:gd name="connsiteX2" fmla="*/ 2083 w 45825"/>
                <a:gd name="connsiteY2" fmla="*/ 41659 h 245784"/>
                <a:gd name="connsiteX3" fmla="*/ 4166 w 45825"/>
                <a:gd name="connsiteY3" fmla="*/ 47907 h 245784"/>
                <a:gd name="connsiteX4" fmla="*/ 8332 w 45825"/>
                <a:gd name="connsiteY4" fmla="*/ 54156 h 245784"/>
                <a:gd name="connsiteX5" fmla="*/ 14581 w 45825"/>
                <a:gd name="connsiteY5" fmla="*/ 58322 h 245784"/>
                <a:gd name="connsiteX6" fmla="*/ 24995 w 45825"/>
                <a:gd name="connsiteY6" fmla="*/ 68736 h 245784"/>
                <a:gd name="connsiteX7" fmla="*/ 31244 w 45825"/>
                <a:gd name="connsiteY7" fmla="*/ 81234 h 245784"/>
                <a:gd name="connsiteX8" fmla="*/ 39576 w 45825"/>
                <a:gd name="connsiteY8" fmla="*/ 93731 h 245784"/>
                <a:gd name="connsiteX9" fmla="*/ 43742 w 45825"/>
                <a:gd name="connsiteY9" fmla="*/ 99980 h 245784"/>
                <a:gd name="connsiteX10" fmla="*/ 45825 w 45825"/>
                <a:gd name="connsiteY10" fmla="*/ 106229 h 245784"/>
                <a:gd name="connsiteX11" fmla="*/ 43742 w 45825"/>
                <a:gd name="connsiteY11" fmla="*/ 139556 h 245784"/>
                <a:gd name="connsiteX12" fmla="*/ 41659 w 45825"/>
                <a:gd name="connsiteY12" fmla="*/ 145804 h 245784"/>
                <a:gd name="connsiteX13" fmla="*/ 39576 w 45825"/>
                <a:gd name="connsiteY13" fmla="*/ 156219 h 245784"/>
                <a:gd name="connsiteX14" fmla="*/ 35410 w 45825"/>
                <a:gd name="connsiteY14" fmla="*/ 162468 h 245784"/>
                <a:gd name="connsiteX15" fmla="*/ 29161 w 45825"/>
                <a:gd name="connsiteY15" fmla="*/ 183297 h 245784"/>
                <a:gd name="connsiteX16" fmla="*/ 24995 w 45825"/>
                <a:gd name="connsiteY16" fmla="*/ 189546 h 245784"/>
                <a:gd name="connsiteX17" fmla="*/ 16664 w 45825"/>
                <a:gd name="connsiteY17" fmla="*/ 208292 h 245784"/>
                <a:gd name="connsiteX18" fmla="*/ 14581 w 45825"/>
                <a:gd name="connsiteY18" fmla="*/ 220789 h 245784"/>
                <a:gd name="connsiteX19" fmla="*/ 10415 w 45825"/>
                <a:gd name="connsiteY19" fmla="*/ 227038 h 245784"/>
                <a:gd name="connsiteX20" fmla="*/ 12498 w 45825"/>
                <a:gd name="connsiteY20" fmla="*/ 245784 h 245784"/>
                <a:gd name="connsiteX21" fmla="*/ 12498 w 45825"/>
                <a:gd name="connsiteY21" fmla="*/ 245784 h 245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825" h="245784">
                  <a:moveTo>
                    <a:pt x="0" y="0"/>
                  </a:moveTo>
                  <a:lnTo>
                    <a:pt x="0" y="0"/>
                  </a:lnTo>
                  <a:cubicBezTo>
                    <a:pt x="694" y="13886"/>
                    <a:pt x="878" y="27808"/>
                    <a:pt x="2083" y="41659"/>
                  </a:cubicBezTo>
                  <a:cubicBezTo>
                    <a:pt x="2273" y="43846"/>
                    <a:pt x="3184" y="45943"/>
                    <a:pt x="4166" y="47907"/>
                  </a:cubicBezTo>
                  <a:cubicBezTo>
                    <a:pt x="5286" y="50146"/>
                    <a:pt x="6562" y="52386"/>
                    <a:pt x="8332" y="54156"/>
                  </a:cubicBezTo>
                  <a:cubicBezTo>
                    <a:pt x="10102" y="55926"/>
                    <a:pt x="12498" y="56933"/>
                    <a:pt x="14581" y="58322"/>
                  </a:cubicBezTo>
                  <a:cubicBezTo>
                    <a:pt x="25691" y="74988"/>
                    <a:pt x="11109" y="54850"/>
                    <a:pt x="24995" y="68736"/>
                  </a:cubicBezTo>
                  <a:cubicBezTo>
                    <a:pt x="31931" y="75672"/>
                    <a:pt x="27008" y="73610"/>
                    <a:pt x="31244" y="81234"/>
                  </a:cubicBezTo>
                  <a:cubicBezTo>
                    <a:pt x="33676" y="85611"/>
                    <a:pt x="36799" y="89565"/>
                    <a:pt x="39576" y="93731"/>
                  </a:cubicBezTo>
                  <a:cubicBezTo>
                    <a:pt x="40965" y="95814"/>
                    <a:pt x="42950" y="97605"/>
                    <a:pt x="43742" y="99980"/>
                  </a:cubicBezTo>
                  <a:lnTo>
                    <a:pt x="45825" y="106229"/>
                  </a:lnTo>
                  <a:cubicBezTo>
                    <a:pt x="45131" y="117338"/>
                    <a:pt x="44907" y="128486"/>
                    <a:pt x="43742" y="139556"/>
                  </a:cubicBezTo>
                  <a:cubicBezTo>
                    <a:pt x="43512" y="141739"/>
                    <a:pt x="42191" y="143674"/>
                    <a:pt x="41659" y="145804"/>
                  </a:cubicBezTo>
                  <a:cubicBezTo>
                    <a:pt x="40800" y="149239"/>
                    <a:pt x="40819" y="152904"/>
                    <a:pt x="39576" y="156219"/>
                  </a:cubicBezTo>
                  <a:cubicBezTo>
                    <a:pt x="38697" y="158563"/>
                    <a:pt x="36799" y="160385"/>
                    <a:pt x="35410" y="162468"/>
                  </a:cubicBezTo>
                  <a:cubicBezTo>
                    <a:pt x="34246" y="167125"/>
                    <a:pt x="31189" y="180255"/>
                    <a:pt x="29161" y="183297"/>
                  </a:cubicBezTo>
                  <a:cubicBezTo>
                    <a:pt x="27772" y="185380"/>
                    <a:pt x="26012" y="187258"/>
                    <a:pt x="24995" y="189546"/>
                  </a:cubicBezTo>
                  <a:cubicBezTo>
                    <a:pt x="15081" y="211855"/>
                    <a:pt x="26092" y="194150"/>
                    <a:pt x="16664" y="208292"/>
                  </a:cubicBezTo>
                  <a:cubicBezTo>
                    <a:pt x="15970" y="212458"/>
                    <a:pt x="15917" y="216783"/>
                    <a:pt x="14581" y="220789"/>
                  </a:cubicBezTo>
                  <a:cubicBezTo>
                    <a:pt x="13789" y="223164"/>
                    <a:pt x="10623" y="224543"/>
                    <a:pt x="10415" y="227038"/>
                  </a:cubicBezTo>
                  <a:cubicBezTo>
                    <a:pt x="9893" y="233303"/>
                    <a:pt x="12498" y="245784"/>
                    <a:pt x="12498" y="245784"/>
                  </a:cubicBezTo>
                  <a:lnTo>
                    <a:pt x="12498" y="245784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923" name="Freeform: Shape 4618">
              <a:extLst>
                <a:ext uri="{FF2B5EF4-FFF2-40B4-BE49-F238E27FC236}">
                  <a16:creationId xmlns:a16="http://schemas.microsoft.com/office/drawing/2014/main" id="{D8D91985-D410-1F55-3F34-787990841D05}"/>
                </a:ext>
              </a:extLst>
            </p:cNvPr>
            <p:cNvSpPr/>
            <p:nvPr/>
          </p:nvSpPr>
          <p:spPr>
            <a:xfrm>
              <a:off x="5739513" y="2612250"/>
              <a:ext cx="21579" cy="131250"/>
            </a:xfrm>
            <a:custGeom>
              <a:avLst/>
              <a:gdLst>
                <a:gd name="connsiteX0" fmla="*/ 4304 w 39714"/>
                <a:gd name="connsiteY0" fmla="*/ 0 h 239535"/>
                <a:gd name="connsiteX1" fmla="*/ 4304 w 39714"/>
                <a:gd name="connsiteY1" fmla="*/ 0 h 239535"/>
                <a:gd name="connsiteX2" fmla="*/ 138 w 39714"/>
                <a:gd name="connsiteY2" fmla="*/ 18746 h 239535"/>
                <a:gd name="connsiteX3" fmla="*/ 6387 w 39714"/>
                <a:gd name="connsiteY3" fmla="*/ 52072 h 239535"/>
                <a:gd name="connsiteX4" fmla="*/ 8470 w 39714"/>
                <a:gd name="connsiteY4" fmla="*/ 58321 h 239535"/>
                <a:gd name="connsiteX5" fmla="*/ 14719 w 39714"/>
                <a:gd name="connsiteY5" fmla="*/ 62487 h 239535"/>
                <a:gd name="connsiteX6" fmla="*/ 18885 w 39714"/>
                <a:gd name="connsiteY6" fmla="*/ 68736 h 239535"/>
                <a:gd name="connsiteX7" fmla="*/ 35548 w 39714"/>
                <a:gd name="connsiteY7" fmla="*/ 87482 h 239535"/>
                <a:gd name="connsiteX8" fmla="*/ 39714 w 39714"/>
                <a:gd name="connsiteY8" fmla="*/ 99979 h 239535"/>
                <a:gd name="connsiteX9" fmla="*/ 37631 w 39714"/>
                <a:gd name="connsiteY9" fmla="*/ 147887 h 239535"/>
                <a:gd name="connsiteX10" fmla="*/ 31382 w 39714"/>
                <a:gd name="connsiteY10" fmla="*/ 179130 h 239535"/>
                <a:gd name="connsiteX11" fmla="*/ 27216 w 39714"/>
                <a:gd name="connsiteY11" fmla="*/ 185379 h 239535"/>
                <a:gd name="connsiteX12" fmla="*/ 25133 w 39714"/>
                <a:gd name="connsiteY12" fmla="*/ 193711 h 239535"/>
                <a:gd name="connsiteX13" fmla="*/ 23051 w 39714"/>
                <a:gd name="connsiteY13" fmla="*/ 199959 h 239535"/>
                <a:gd name="connsiteX14" fmla="*/ 23051 w 39714"/>
                <a:gd name="connsiteY14" fmla="*/ 239535 h 239535"/>
                <a:gd name="connsiteX15" fmla="*/ 23051 w 39714"/>
                <a:gd name="connsiteY15" fmla="*/ 239535 h 23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714" h="239535">
                  <a:moveTo>
                    <a:pt x="4304" y="0"/>
                  </a:moveTo>
                  <a:lnTo>
                    <a:pt x="4304" y="0"/>
                  </a:lnTo>
                  <a:cubicBezTo>
                    <a:pt x="2915" y="6249"/>
                    <a:pt x="474" y="12354"/>
                    <a:pt x="138" y="18746"/>
                  </a:cubicBezTo>
                  <a:cubicBezTo>
                    <a:pt x="-664" y="33980"/>
                    <a:pt x="2105" y="39226"/>
                    <a:pt x="6387" y="52072"/>
                  </a:cubicBezTo>
                  <a:cubicBezTo>
                    <a:pt x="7081" y="54155"/>
                    <a:pt x="6643" y="57103"/>
                    <a:pt x="8470" y="58321"/>
                  </a:cubicBezTo>
                  <a:lnTo>
                    <a:pt x="14719" y="62487"/>
                  </a:lnTo>
                  <a:cubicBezTo>
                    <a:pt x="16108" y="64570"/>
                    <a:pt x="17222" y="66865"/>
                    <a:pt x="18885" y="68736"/>
                  </a:cubicBezTo>
                  <a:cubicBezTo>
                    <a:pt x="23076" y="73451"/>
                    <a:pt x="32396" y="80391"/>
                    <a:pt x="35548" y="87482"/>
                  </a:cubicBezTo>
                  <a:cubicBezTo>
                    <a:pt x="37331" y="91495"/>
                    <a:pt x="39714" y="99979"/>
                    <a:pt x="39714" y="99979"/>
                  </a:cubicBezTo>
                  <a:cubicBezTo>
                    <a:pt x="39020" y="115948"/>
                    <a:pt x="38628" y="131934"/>
                    <a:pt x="37631" y="147887"/>
                  </a:cubicBezTo>
                  <a:cubicBezTo>
                    <a:pt x="37214" y="154555"/>
                    <a:pt x="36034" y="172152"/>
                    <a:pt x="31382" y="179130"/>
                  </a:cubicBezTo>
                  <a:lnTo>
                    <a:pt x="27216" y="185379"/>
                  </a:lnTo>
                  <a:cubicBezTo>
                    <a:pt x="26522" y="188156"/>
                    <a:pt x="25919" y="190958"/>
                    <a:pt x="25133" y="193711"/>
                  </a:cubicBezTo>
                  <a:cubicBezTo>
                    <a:pt x="24530" y="195822"/>
                    <a:pt x="23151" y="197766"/>
                    <a:pt x="23051" y="199959"/>
                  </a:cubicBezTo>
                  <a:cubicBezTo>
                    <a:pt x="22452" y="213137"/>
                    <a:pt x="23051" y="226343"/>
                    <a:pt x="23051" y="239535"/>
                  </a:cubicBezTo>
                  <a:lnTo>
                    <a:pt x="23051" y="239535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924" name="Freeform: Shape 4619">
              <a:extLst>
                <a:ext uri="{FF2B5EF4-FFF2-40B4-BE49-F238E27FC236}">
                  <a16:creationId xmlns:a16="http://schemas.microsoft.com/office/drawing/2014/main" id="{C8C6E505-BB4C-7173-2C93-CB77515C3E8D}"/>
                </a:ext>
              </a:extLst>
            </p:cNvPr>
            <p:cNvSpPr/>
            <p:nvPr/>
          </p:nvSpPr>
          <p:spPr>
            <a:xfrm>
              <a:off x="5766751" y="2607684"/>
              <a:ext cx="21537" cy="140380"/>
            </a:xfrm>
            <a:custGeom>
              <a:avLst/>
              <a:gdLst>
                <a:gd name="connsiteX0" fmla="*/ 0 w 39637"/>
                <a:gd name="connsiteY0" fmla="*/ 0 h 256198"/>
                <a:gd name="connsiteX1" fmla="*/ 0 w 39637"/>
                <a:gd name="connsiteY1" fmla="*/ 0 h 256198"/>
                <a:gd name="connsiteX2" fmla="*/ 4166 w 39637"/>
                <a:gd name="connsiteY2" fmla="*/ 18746 h 256198"/>
                <a:gd name="connsiteX3" fmla="*/ 10415 w 39637"/>
                <a:gd name="connsiteY3" fmla="*/ 31244 h 256198"/>
                <a:gd name="connsiteX4" fmla="*/ 16664 w 39637"/>
                <a:gd name="connsiteY4" fmla="*/ 35409 h 256198"/>
                <a:gd name="connsiteX5" fmla="*/ 18747 w 39637"/>
                <a:gd name="connsiteY5" fmla="*/ 41658 h 256198"/>
                <a:gd name="connsiteX6" fmla="*/ 27078 w 39637"/>
                <a:gd name="connsiteY6" fmla="*/ 54156 h 256198"/>
                <a:gd name="connsiteX7" fmla="*/ 31244 w 39637"/>
                <a:gd name="connsiteY7" fmla="*/ 66653 h 256198"/>
                <a:gd name="connsiteX8" fmla="*/ 35410 w 39637"/>
                <a:gd name="connsiteY8" fmla="*/ 79151 h 256198"/>
                <a:gd name="connsiteX9" fmla="*/ 37493 w 39637"/>
                <a:gd name="connsiteY9" fmla="*/ 85399 h 256198"/>
                <a:gd name="connsiteX10" fmla="*/ 37493 w 39637"/>
                <a:gd name="connsiteY10" fmla="*/ 141638 h 256198"/>
                <a:gd name="connsiteX11" fmla="*/ 33327 w 39637"/>
                <a:gd name="connsiteY11" fmla="*/ 172882 h 256198"/>
                <a:gd name="connsiteX12" fmla="*/ 29161 w 39637"/>
                <a:gd name="connsiteY12" fmla="*/ 179131 h 256198"/>
                <a:gd name="connsiteX13" fmla="*/ 27078 w 39637"/>
                <a:gd name="connsiteY13" fmla="*/ 185379 h 256198"/>
                <a:gd name="connsiteX14" fmla="*/ 18747 w 39637"/>
                <a:gd name="connsiteY14" fmla="*/ 197877 h 256198"/>
                <a:gd name="connsiteX15" fmla="*/ 14581 w 39637"/>
                <a:gd name="connsiteY15" fmla="*/ 210374 h 256198"/>
                <a:gd name="connsiteX16" fmla="*/ 12498 w 39637"/>
                <a:gd name="connsiteY16" fmla="*/ 216623 h 256198"/>
                <a:gd name="connsiteX17" fmla="*/ 14581 w 39637"/>
                <a:gd name="connsiteY17" fmla="*/ 245784 h 256198"/>
                <a:gd name="connsiteX18" fmla="*/ 16664 w 39637"/>
                <a:gd name="connsiteY18" fmla="*/ 254116 h 256198"/>
                <a:gd name="connsiteX19" fmla="*/ 12498 w 39637"/>
                <a:gd name="connsiteY19" fmla="*/ 256198 h 256198"/>
                <a:gd name="connsiteX20" fmla="*/ 12498 w 39637"/>
                <a:gd name="connsiteY20" fmla="*/ 256198 h 25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637" h="256198">
                  <a:moveTo>
                    <a:pt x="0" y="0"/>
                  </a:moveTo>
                  <a:lnTo>
                    <a:pt x="0" y="0"/>
                  </a:lnTo>
                  <a:cubicBezTo>
                    <a:pt x="1389" y="6249"/>
                    <a:pt x="2613" y="12536"/>
                    <a:pt x="4166" y="18746"/>
                  </a:cubicBezTo>
                  <a:cubicBezTo>
                    <a:pt x="5295" y="23263"/>
                    <a:pt x="7021" y="27850"/>
                    <a:pt x="10415" y="31244"/>
                  </a:cubicBezTo>
                  <a:cubicBezTo>
                    <a:pt x="12185" y="33014"/>
                    <a:pt x="14581" y="34021"/>
                    <a:pt x="16664" y="35409"/>
                  </a:cubicBezTo>
                  <a:cubicBezTo>
                    <a:pt x="17358" y="37492"/>
                    <a:pt x="17681" y="39739"/>
                    <a:pt x="18747" y="41658"/>
                  </a:cubicBezTo>
                  <a:cubicBezTo>
                    <a:pt x="21178" y="46035"/>
                    <a:pt x="25495" y="49406"/>
                    <a:pt x="27078" y="54156"/>
                  </a:cubicBezTo>
                  <a:lnTo>
                    <a:pt x="31244" y="66653"/>
                  </a:lnTo>
                  <a:lnTo>
                    <a:pt x="35410" y="79151"/>
                  </a:lnTo>
                  <a:lnTo>
                    <a:pt x="37493" y="85399"/>
                  </a:lnTo>
                  <a:cubicBezTo>
                    <a:pt x="40443" y="117843"/>
                    <a:pt x="40259" y="102911"/>
                    <a:pt x="37493" y="141638"/>
                  </a:cubicBezTo>
                  <a:cubicBezTo>
                    <a:pt x="37105" y="147068"/>
                    <a:pt x="37561" y="164414"/>
                    <a:pt x="33327" y="172882"/>
                  </a:cubicBezTo>
                  <a:cubicBezTo>
                    <a:pt x="32207" y="175121"/>
                    <a:pt x="30281" y="176892"/>
                    <a:pt x="29161" y="179131"/>
                  </a:cubicBezTo>
                  <a:cubicBezTo>
                    <a:pt x="28179" y="181095"/>
                    <a:pt x="28144" y="183460"/>
                    <a:pt x="27078" y="185379"/>
                  </a:cubicBezTo>
                  <a:cubicBezTo>
                    <a:pt x="24647" y="189756"/>
                    <a:pt x="20330" y="193127"/>
                    <a:pt x="18747" y="197877"/>
                  </a:cubicBezTo>
                  <a:lnTo>
                    <a:pt x="14581" y="210374"/>
                  </a:lnTo>
                  <a:lnTo>
                    <a:pt x="12498" y="216623"/>
                  </a:lnTo>
                  <a:cubicBezTo>
                    <a:pt x="13192" y="226343"/>
                    <a:pt x="13505" y="236099"/>
                    <a:pt x="14581" y="245784"/>
                  </a:cubicBezTo>
                  <a:cubicBezTo>
                    <a:pt x="14897" y="248629"/>
                    <a:pt x="17225" y="251309"/>
                    <a:pt x="16664" y="254116"/>
                  </a:cubicBezTo>
                  <a:cubicBezTo>
                    <a:pt x="16360" y="255638"/>
                    <a:pt x="13887" y="255504"/>
                    <a:pt x="12498" y="256198"/>
                  </a:cubicBezTo>
                  <a:lnTo>
                    <a:pt x="12498" y="256198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925" name="Freeform: Shape 4620">
              <a:extLst>
                <a:ext uri="{FF2B5EF4-FFF2-40B4-BE49-F238E27FC236}">
                  <a16:creationId xmlns:a16="http://schemas.microsoft.com/office/drawing/2014/main" id="{922EAC0C-4092-EECC-E5F5-51698742EAA5}"/>
                </a:ext>
              </a:extLst>
            </p:cNvPr>
            <p:cNvSpPr/>
            <p:nvPr/>
          </p:nvSpPr>
          <p:spPr>
            <a:xfrm>
              <a:off x="5792783" y="2606543"/>
              <a:ext cx="26602" cy="135815"/>
            </a:xfrm>
            <a:custGeom>
              <a:avLst/>
              <a:gdLst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  <a:gd name="connsiteX16" fmla="*/ 2082 w 48958"/>
                <a:gd name="connsiteY16" fmla="*/ 245784 h 247867"/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  <a:gd name="connsiteX16" fmla="*/ 4165 w 48958"/>
                <a:gd name="connsiteY16" fmla="*/ 245784 h 247867"/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958" h="247867">
                  <a:moveTo>
                    <a:pt x="0" y="0"/>
                  </a:moveTo>
                  <a:lnTo>
                    <a:pt x="0" y="0"/>
                  </a:lnTo>
                  <a:cubicBezTo>
                    <a:pt x="89" y="805"/>
                    <a:pt x="3626" y="33434"/>
                    <a:pt x="4165" y="35409"/>
                  </a:cubicBezTo>
                  <a:cubicBezTo>
                    <a:pt x="4824" y="37824"/>
                    <a:pt x="6728" y="39735"/>
                    <a:pt x="8331" y="41658"/>
                  </a:cubicBezTo>
                  <a:cubicBezTo>
                    <a:pt x="16631" y="51618"/>
                    <a:pt x="11890" y="44623"/>
                    <a:pt x="20829" y="52073"/>
                  </a:cubicBezTo>
                  <a:cubicBezTo>
                    <a:pt x="36858" y="65432"/>
                    <a:pt x="17817" y="52150"/>
                    <a:pt x="33326" y="62487"/>
                  </a:cubicBezTo>
                  <a:cubicBezTo>
                    <a:pt x="36103" y="66653"/>
                    <a:pt x="40075" y="70235"/>
                    <a:pt x="41658" y="74985"/>
                  </a:cubicBezTo>
                  <a:cubicBezTo>
                    <a:pt x="46420" y="89270"/>
                    <a:pt x="40797" y="71540"/>
                    <a:pt x="45824" y="91648"/>
                  </a:cubicBezTo>
                  <a:cubicBezTo>
                    <a:pt x="46357" y="93778"/>
                    <a:pt x="47213" y="95814"/>
                    <a:pt x="47907" y="97897"/>
                  </a:cubicBezTo>
                  <a:cubicBezTo>
                    <a:pt x="46922" y="122514"/>
                    <a:pt x="55086" y="144871"/>
                    <a:pt x="37492" y="162467"/>
                  </a:cubicBezTo>
                  <a:cubicBezTo>
                    <a:pt x="21456" y="178504"/>
                    <a:pt x="28262" y="170064"/>
                    <a:pt x="16663" y="187462"/>
                  </a:cubicBezTo>
                  <a:lnTo>
                    <a:pt x="12497" y="193711"/>
                  </a:lnTo>
                  <a:lnTo>
                    <a:pt x="8331" y="199960"/>
                  </a:lnTo>
                  <a:cubicBezTo>
                    <a:pt x="7637" y="204126"/>
                    <a:pt x="7164" y="208334"/>
                    <a:pt x="6248" y="212457"/>
                  </a:cubicBezTo>
                  <a:cubicBezTo>
                    <a:pt x="5772" y="214600"/>
                    <a:pt x="4526" y="216540"/>
                    <a:pt x="4165" y="218706"/>
                  </a:cubicBezTo>
                  <a:cubicBezTo>
                    <a:pt x="1699" y="233504"/>
                    <a:pt x="2082" y="243354"/>
                    <a:pt x="2082" y="247867"/>
                  </a:cubicBez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926" name="Freeform: Shape 4621">
              <a:extLst>
                <a:ext uri="{FF2B5EF4-FFF2-40B4-BE49-F238E27FC236}">
                  <a16:creationId xmlns:a16="http://schemas.microsoft.com/office/drawing/2014/main" id="{FA46178E-CC60-D07E-AE5B-503F62B3C9E8}"/>
                </a:ext>
              </a:extLst>
            </p:cNvPr>
            <p:cNvSpPr/>
            <p:nvPr/>
          </p:nvSpPr>
          <p:spPr>
            <a:xfrm>
              <a:off x="5817682" y="2608826"/>
              <a:ext cx="21504" cy="135815"/>
            </a:xfrm>
            <a:custGeom>
              <a:avLst/>
              <a:gdLst>
                <a:gd name="connsiteX0" fmla="*/ 0 w 39575"/>
                <a:gd name="connsiteY0" fmla="*/ 0 h 247867"/>
                <a:gd name="connsiteX1" fmla="*/ 0 w 39575"/>
                <a:gd name="connsiteY1" fmla="*/ 0 h 247867"/>
                <a:gd name="connsiteX2" fmla="*/ 4165 w 39575"/>
                <a:gd name="connsiteY2" fmla="*/ 29161 h 247867"/>
                <a:gd name="connsiteX3" fmla="*/ 8331 w 39575"/>
                <a:gd name="connsiteY3" fmla="*/ 35409 h 247867"/>
                <a:gd name="connsiteX4" fmla="*/ 18746 w 39575"/>
                <a:gd name="connsiteY4" fmla="*/ 52073 h 247867"/>
                <a:gd name="connsiteX5" fmla="*/ 22912 w 39575"/>
                <a:gd name="connsiteY5" fmla="*/ 64570 h 247867"/>
                <a:gd name="connsiteX6" fmla="*/ 24995 w 39575"/>
                <a:gd name="connsiteY6" fmla="*/ 74985 h 247867"/>
                <a:gd name="connsiteX7" fmla="*/ 33326 w 39575"/>
                <a:gd name="connsiteY7" fmla="*/ 87482 h 247867"/>
                <a:gd name="connsiteX8" fmla="*/ 37492 w 39575"/>
                <a:gd name="connsiteY8" fmla="*/ 93731 h 247867"/>
                <a:gd name="connsiteX9" fmla="*/ 39575 w 39575"/>
                <a:gd name="connsiteY9" fmla="*/ 99980 h 247867"/>
                <a:gd name="connsiteX10" fmla="*/ 37492 w 39575"/>
                <a:gd name="connsiteY10" fmla="*/ 120809 h 247867"/>
                <a:gd name="connsiteX11" fmla="*/ 35409 w 39575"/>
                <a:gd name="connsiteY11" fmla="*/ 127058 h 247867"/>
                <a:gd name="connsiteX12" fmla="*/ 33326 w 39575"/>
                <a:gd name="connsiteY12" fmla="*/ 160384 h 247867"/>
                <a:gd name="connsiteX13" fmla="*/ 31243 w 39575"/>
                <a:gd name="connsiteY13" fmla="*/ 166633 h 247867"/>
                <a:gd name="connsiteX14" fmla="*/ 24995 w 39575"/>
                <a:gd name="connsiteY14" fmla="*/ 168716 h 247867"/>
                <a:gd name="connsiteX15" fmla="*/ 20829 w 39575"/>
                <a:gd name="connsiteY15" fmla="*/ 174965 h 247867"/>
                <a:gd name="connsiteX16" fmla="*/ 16663 w 39575"/>
                <a:gd name="connsiteY16" fmla="*/ 193711 h 247867"/>
                <a:gd name="connsiteX17" fmla="*/ 14580 w 39575"/>
                <a:gd name="connsiteY17" fmla="*/ 199960 h 247867"/>
                <a:gd name="connsiteX18" fmla="*/ 10414 w 39575"/>
                <a:gd name="connsiteY18" fmla="*/ 214540 h 247867"/>
                <a:gd name="connsiteX19" fmla="*/ 8331 w 39575"/>
                <a:gd name="connsiteY19" fmla="*/ 247867 h 247867"/>
                <a:gd name="connsiteX20" fmla="*/ 8331 w 39575"/>
                <a:gd name="connsiteY20" fmla="*/ 247867 h 2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575" h="247867">
                  <a:moveTo>
                    <a:pt x="0" y="0"/>
                  </a:moveTo>
                  <a:lnTo>
                    <a:pt x="0" y="0"/>
                  </a:lnTo>
                  <a:cubicBezTo>
                    <a:pt x="531" y="5837"/>
                    <a:pt x="160" y="21151"/>
                    <a:pt x="4165" y="29161"/>
                  </a:cubicBezTo>
                  <a:cubicBezTo>
                    <a:pt x="5284" y="31400"/>
                    <a:pt x="6942" y="33326"/>
                    <a:pt x="8331" y="35409"/>
                  </a:cubicBezTo>
                  <a:cubicBezTo>
                    <a:pt x="13289" y="50282"/>
                    <a:pt x="8843" y="45471"/>
                    <a:pt x="18746" y="52073"/>
                  </a:cubicBezTo>
                  <a:cubicBezTo>
                    <a:pt x="20135" y="56239"/>
                    <a:pt x="22051" y="60264"/>
                    <a:pt x="22912" y="64570"/>
                  </a:cubicBezTo>
                  <a:cubicBezTo>
                    <a:pt x="23606" y="68042"/>
                    <a:pt x="23530" y="71762"/>
                    <a:pt x="24995" y="74985"/>
                  </a:cubicBezTo>
                  <a:cubicBezTo>
                    <a:pt x="27067" y="79543"/>
                    <a:pt x="30549" y="83316"/>
                    <a:pt x="33326" y="87482"/>
                  </a:cubicBezTo>
                  <a:cubicBezTo>
                    <a:pt x="34715" y="89565"/>
                    <a:pt x="36700" y="91356"/>
                    <a:pt x="37492" y="93731"/>
                  </a:cubicBezTo>
                  <a:lnTo>
                    <a:pt x="39575" y="99980"/>
                  </a:lnTo>
                  <a:cubicBezTo>
                    <a:pt x="38881" y="106923"/>
                    <a:pt x="38553" y="113913"/>
                    <a:pt x="37492" y="120809"/>
                  </a:cubicBezTo>
                  <a:cubicBezTo>
                    <a:pt x="37158" y="122979"/>
                    <a:pt x="35639" y="124874"/>
                    <a:pt x="35409" y="127058"/>
                  </a:cubicBezTo>
                  <a:cubicBezTo>
                    <a:pt x="34244" y="138127"/>
                    <a:pt x="34491" y="149315"/>
                    <a:pt x="33326" y="160384"/>
                  </a:cubicBezTo>
                  <a:cubicBezTo>
                    <a:pt x="33096" y="162568"/>
                    <a:pt x="32795" y="165080"/>
                    <a:pt x="31243" y="166633"/>
                  </a:cubicBezTo>
                  <a:cubicBezTo>
                    <a:pt x="29691" y="168185"/>
                    <a:pt x="27078" y="168022"/>
                    <a:pt x="24995" y="168716"/>
                  </a:cubicBezTo>
                  <a:cubicBezTo>
                    <a:pt x="23606" y="170799"/>
                    <a:pt x="21949" y="172726"/>
                    <a:pt x="20829" y="174965"/>
                  </a:cubicBezTo>
                  <a:cubicBezTo>
                    <a:pt x="18015" y="180592"/>
                    <a:pt x="17943" y="187949"/>
                    <a:pt x="16663" y="193711"/>
                  </a:cubicBezTo>
                  <a:cubicBezTo>
                    <a:pt x="16187" y="195854"/>
                    <a:pt x="15183" y="197849"/>
                    <a:pt x="14580" y="199960"/>
                  </a:cubicBezTo>
                  <a:cubicBezTo>
                    <a:pt x="9349" y="218268"/>
                    <a:pt x="15408" y="199557"/>
                    <a:pt x="10414" y="214540"/>
                  </a:cubicBezTo>
                  <a:cubicBezTo>
                    <a:pt x="8285" y="246477"/>
                    <a:pt x="8331" y="235346"/>
                    <a:pt x="8331" y="247867"/>
                  </a:cubicBezTo>
                  <a:lnTo>
                    <a:pt x="8331" y="247867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927" name="Freeform: Shape 4622">
              <a:extLst>
                <a:ext uri="{FF2B5EF4-FFF2-40B4-BE49-F238E27FC236}">
                  <a16:creationId xmlns:a16="http://schemas.microsoft.com/office/drawing/2014/main" id="{E37F2649-1EB1-F2FA-D796-710E98A9EF8B}"/>
                </a:ext>
              </a:extLst>
            </p:cNvPr>
            <p:cNvSpPr/>
            <p:nvPr/>
          </p:nvSpPr>
          <p:spPr>
            <a:xfrm>
              <a:off x="5845977" y="2614532"/>
              <a:ext cx="20372" cy="136956"/>
            </a:xfrm>
            <a:custGeom>
              <a:avLst/>
              <a:gdLst>
                <a:gd name="connsiteX0" fmla="*/ 0 w 37492"/>
                <a:gd name="connsiteY0" fmla="*/ 0 h 249950"/>
                <a:gd name="connsiteX1" fmla="*/ 0 w 37492"/>
                <a:gd name="connsiteY1" fmla="*/ 0 h 249950"/>
                <a:gd name="connsiteX2" fmla="*/ 2082 w 37492"/>
                <a:gd name="connsiteY2" fmla="*/ 18747 h 249950"/>
                <a:gd name="connsiteX3" fmla="*/ 6248 w 37492"/>
                <a:gd name="connsiteY3" fmla="*/ 24995 h 249950"/>
                <a:gd name="connsiteX4" fmla="*/ 8331 w 37492"/>
                <a:gd name="connsiteY4" fmla="*/ 31244 h 249950"/>
                <a:gd name="connsiteX5" fmla="*/ 12497 w 37492"/>
                <a:gd name="connsiteY5" fmla="*/ 37493 h 249950"/>
                <a:gd name="connsiteX6" fmla="*/ 16663 w 37492"/>
                <a:gd name="connsiteY6" fmla="*/ 49990 h 249950"/>
                <a:gd name="connsiteX7" fmla="*/ 18746 w 37492"/>
                <a:gd name="connsiteY7" fmla="*/ 64571 h 249950"/>
                <a:gd name="connsiteX8" fmla="*/ 24995 w 37492"/>
                <a:gd name="connsiteY8" fmla="*/ 83317 h 249950"/>
                <a:gd name="connsiteX9" fmla="*/ 29160 w 37492"/>
                <a:gd name="connsiteY9" fmla="*/ 95814 h 249950"/>
                <a:gd name="connsiteX10" fmla="*/ 33326 w 37492"/>
                <a:gd name="connsiteY10" fmla="*/ 102063 h 249950"/>
                <a:gd name="connsiteX11" fmla="*/ 35409 w 37492"/>
                <a:gd name="connsiteY11" fmla="*/ 110395 h 249950"/>
                <a:gd name="connsiteX12" fmla="*/ 37492 w 37492"/>
                <a:gd name="connsiteY12" fmla="*/ 116644 h 249950"/>
                <a:gd name="connsiteX13" fmla="*/ 35409 w 37492"/>
                <a:gd name="connsiteY13" fmla="*/ 158302 h 249950"/>
                <a:gd name="connsiteX14" fmla="*/ 29160 w 37492"/>
                <a:gd name="connsiteY14" fmla="*/ 172882 h 249950"/>
                <a:gd name="connsiteX15" fmla="*/ 22912 w 37492"/>
                <a:gd name="connsiteY15" fmla="*/ 177048 h 249950"/>
                <a:gd name="connsiteX16" fmla="*/ 18746 w 37492"/>
                <a:gd name="connsiteY16" fmla="*/ 183297 h 249950"/>
                <a:gd name="connsiteX17" fmla="*/ 14580 w 37492"/>
                <a:gd name="connsiteY17" fmla="*/ 195794 h 249950"/>
                <a:gd name="connsiteX18" fmla="*/ 8331 w 37492"/>
                <a:gd name="connsiteY18" fmla="*/ 199960 h 249950"/>
                <a:gd name="connsiteX19" fmla="*/ 6248 w 37492"/>
                <a:gd name="connsiteY19" fmla="*/ 208292 h 249950"/>
                <a:gd name="connsiteX20" fmla="*/ 4165 w 37492"/>
                <a:gd name="connsiteY20" fmla="*/ 214541 h 249950"/>
                <a:gd name="connsiteX21" fmla="*/ 6248 w 37492"/>
                <a:gd name="connsiteY21" fmla="*/ 249950 h 249950"/>
                <a:gd name="connsiteX22" fmla="*/ 6248 w 37492"/>
                <a:gd name="connsiteY22" fmla="*/ 249950 h 24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492" h="249950">
                  <a:moveTo>
                    <a:pt x="0" y="0"/>
                  </a:moveTo>
                  <a:lnTo>
                    <a:pt x="0" y="0"/>
                  </a:lnTo>
                  <a:cubicBezTo>
                    <a:pt x="694" y="6249"/>
                    <a:pt x="557" y="12647"/>
                    <a:pt x="2082" y="18747"/>
                  </a:cubicBezTo>
                  <a:cubicBezTo>
                    <a:pt x="2689" y="21175"/>
                    <a:pt x="5128" y="22756"/>
                    <a:pt x="6248" y="24995"/>
                  </a:cubicBezTo>
                  <a:cubicBezTo>
                    <a:pt x="7230" y="26959"/>
                    <a:pt x="7349" y="29280"/>
                    <a:pt x="8331" y="31244"/>
                  </a:cubicBezTo>
                  <a:cubicBezTo>
                    <a:pt x="9451" y="33483"/>
                    <a:pt x="11480" y="35205"/>
                    <a:pt x="12497" y="37493"/>
                  </a:cubicBezTo>
                  <a:cubicBezTo>
                    <a:pt x="14280" y="41506"/>
                    <a:pt x="16663" y="49990"/>
                    <a:pt x="16663" y="49990"/>
                  </a:cubicBezTo>
                  <a:cubicBezTo>
                    <a:pt x="17357" y="54850"/>
                    <a:pt x="17642" y="59787"/>
                    <a:pt x="18746" y="64571"/>
                  </a:cubicBezTo>
                  <a:cubicBezTo>
                    <a:pt x="18746" y="64572"/>
                    <a:pt x="23954" y="80192"/>
                    <a:pt x="24995" y="83317"/>
                  </a:cubicBezTo>
                  <a:cubicBezTo>
                    <a:pt x="24997" y="83322"/>
                    <a:pt x="29156" y="95809"/>
                    <a:pt x="29160" y="95814"/>
                  </a:cubicBezTo>
                  <a:lnTo>
                    <a:pt x="33326" y="102063"/>
                  </a:lnTo>
                  <a:cubicBezTo>
                    <a:pt x="34020" y="104840"/>
                    <a:pt x="34623" y="107642"/>
                    <a:pt x="35409" y="110395"/>
                  </a:cubicBezTo>
                  <a:cubicBezTo>
                    <a:pt x="36012" y="112506"/>
                    <a:pt x="37492" y="114448"/>
                    <a:pt x="37492" y="116644"/>
                  </a:cubicBezTo>
                  <a:cubicBezTo>
                    <a:pt x="37492" y="130547"/>
                    <a:pt x="36564" y="144447"/>
                    <a:pt x="35409" y="158302"/>
                  </a:cubicBezTo>
                  <a:cubicBezTo>
                    <a:pt x="34974" y="163518"/>
                    <a:pt x="32942" y="169100"/>
                    <a:pt x="29160" y="172882"/>
                  </a:cubicBezTo>
                  <a:cubicBezTo>
                    <a:pt x="27390" y="174652"/>
                    <a:pt x="24995" y="175659"/>
                    <a:pt x="22912" y="177048"/>
                  </a:cubicBezTo>
                  <a:cubicBezTo>
                    <a:pt x="21523" y="179131"/>
                    <a:pt x="19763" y="181009"/>
                    <a:pt x="18746" y="183297"/>
                  </a:cubicBezTo>
                  <a:cubicBezTo>
                    <a:pt x="16963" y="187310"/>
                    <a:pt x="18234" y="193358"/>
                    <a:pt x="14580" y="195794"/>
                  </a:cubicBezTo>
                  <a:lnTo>
                    <a:pt x="8331" y="199960"/>
                  </a:lnTo>
                  <a:cubicBezTo>
                    <a:pt x="7637" y="202737"/>
                    <a:pt x="7034" y="205539"/>
                    <a:pt x="6248" y="208292"/>
                  </a:cubicBezTo>
                  <a:cubicBezTo>
                    <a:pt x="5645" y="210403"/>
                    <a:pt x="4165" y="212345"/>
                    <a:pt x="4165" y="214541"/>
                  </a:cubicBezTo>
                  <a:cubicBezTo>
                    <a:pt x="4165" y="226364"/>
                    <a:pt x="6248" y="249950"/>
                    <a:pt x="6248" y="249950"/>
                  </a:cubicBezTo>
                  <a:lnTo>
                    <a:pt x="6248" y="249950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928" name="Freeform: Shape 4623">
              <a:extLst>
                <a:ext uri="{FF2B5EF4-FFF2-40B4-BE49-F238E27FC236}">
                  <a16:creationId xmlns:a16="http://schemas.microsoft.com/office/drawing/2014/main" id="{6011FE61-649E-4A1B-FF08-62FEC16237C2}"/>
                </a:ext>
              </a:extLst>
            </p:cNvPr>
            <p:cNvSpPr/>
            <p:nvPr/>
          </p:nvSpPr>
          <p:spPr>
            <a:xfrm>
              <a:off x="5870876" y="2617956"/>
              <a:ext cx="15845" cy="136956"/>
            </a:xfrm>
            <a:custGeom>
              <a:avLst/>
              <a:gdLst>
                <a:gd name="connsiteX0" fmla="*/ 0 w 29161"/>
                <a:gd name="connsiteY0" fmla="*/ 0 h 249950"/>
                <a:gd name="connsiteX1" fmla="*/ 0 w 29161"/>
                <a:gd name="connsiteY1" fmla="*/ 0 h 249950"/>
                <a:gd name="connsiteX2" fmla="*/ 4166 w 29161"/>
                <a:gd name="connsiteY2" fmla="*/ 24995 h 249950"/>
                <a:gd name="connsiteX3" fmla="*/ 8331 w 29161"/>
                <a:gd name="connsiteY3" fmla="*/ 31244 h 249950"/>
                <a:gd name="connsiteX4" fmla="*/ 12497 w 29161"/>
                <a:gd name="connsiteY4" fmla="*/ 43741 h 249950"/>
                <a:gd name="connsiteX5" fmla="*/ 14580 w 29161"/>
                <a:gd name="connsiteY5" fmla="*/ 49990 h 249950"/>
                <a:gd name="connsiteX6" fmla="*/ 24995 w 29161"/>
                <a:gd name="connsiteY6" fmla="*/ 77068 h 249950"/>
                <a:gd name="connsiteX7" fmla="*/ 29161 w 29161"/>
                <a:gd name="connsiteY7" fmla="*/ 83317 h 249950"/>
                <a:gd name="connsiteX8" fmla="*/ 27078 w 29161"/>
                <a:gd name="connsiteY8" fmla="*/ 160385 h 249950"/>
                <a:gd name="connsiteX9" fmla="*/ 24995 w 29161"/>
                <a:gd name="connsiteY9" fmla="*/ 166633 h 249950"/>
                <a:gd name="connsiteX10" fmla="*/ 16663 w 29161"/>
                <a:gd name="connsiteY10" fmla="*/ 179131 h 249950"/>
                <a:gd name="connsiteX11" fmla="*/ 12497 w 29161"/>
                <a:gd name="connsiteY11" fmla="*/ 185380 h 249950"/>
                <a:gd name="connsiteX12" fmla="*/ 10414 w 29161"/>
                <a:gd name="connsiteY12" fmla="*/ 191628 h 249950"/>
                <a:gd name="connsiteX13" fmla="*/ 2083 w 29161"/>
                <a:gd name="connsiteY13" fmla="*/ 204126 h 249950"/>
                <a:gd name="connsiteX14" fmla="*/ 4166 w 29161"/>
                <a:gd name="connsiteY14" fmla="*/ 249950 h 249950"/>
                <a:gd name="connsiteX15" fmla="*/ 4166 w 29161"/>
                <a:gd name="connsiteY15" fmla="*/ 249950 h 24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161" h="249950">
                  <a:moveTo>
                    <a:pt x="0" y="0"/>
                  </a:moveTo>
                  <a:lnTo>
                    <a:pt x="0" y="0"/>
                  </a:lnTo>
                  <a:cubicBezTo>
                    <a:pt x="660" y="5944"/>
                    <a:pt x="676" y="18015"/>
                    <a:pt x="4166" y="24995"/>
                  </a:cubicBezTo>
                  <a:cubicBezTo>
                    <a:pt x="5285" y="27234"/>
                    <a:pt x="7314" y="28956"/>
                    <a:pt x="8331" y="31244"/>
                  </a:cubicBezTo>
                  <a:cubicBezTo>
                    <a:pt x="10114" y="35257"/>
                    <a:pt x="11108" y="39575"/>
                    <a:pt x="12497" y="43741"/>
                  </a:cubicBezTo>
                  <a:lnTo>
                    <a:pt x="14580" y="49990"/>
                  </a:lnTo>
                  <a:cubicBezTo>
                    <a:pt x="17371" y="69527"/>
                    <a:pt x="13940" y="60485"/>
                    <a:pt x="24995" y="77068"/>
                  </a:cubicBezTo>
                  <a:lnTo>
                    <a:pt x="29161" y="83317"/>
                  </a:lnTo>
                  <a:cubicBezTo>
                    <a:pt x="28467" y="109006"/>
                    <a:pt x="28361" y="134718"/>
                    <a:pt x="27078" y="160385"/>
                  </a:cubicBezTo>
                  <a:cubicBezTo>
                    <a:pt x="26968" y="162578"/>
                    <a:pt x="26061" y="164714"/>
                    <a:pt x="24995" y="166633"/>
                  </a:cubicBezTo>
                  <a:cubicBezTo>
                    <a:pt x="22563" y="171010"/>
                    <a:pt x="19440" y="174965"/>
                    <a:pt x="16663" y="179131"/>
                  </a:cubicBezTo>
                  <a:cubicBezTo>
                    <a:pt x="15274" y="181214"/>
                    <a:pt x="13289" y="183005"/>
                    <a:pt x="12497" y="185380"/>
                  </a:cubicBezTo>
                  <a:cubicBezTo>
                    <a:pt x="11803" y="187463"/>
                    <a:pt x="11480" y="189709"/>
                    <a:pt x="10414" y="191628"/>
                  </a:cubicBezTo>
                  <a:cubicBezTo>
                    <a:pt x="7983" y="196005"/>
                    <a:pt x="2083" y="204126"/>
                    <a:pt x="2083" y="204126"/>
                  </a:cubicBezTo>
                  <a:cubicBezTo>
                    <a:pt x="4275" y="245781"/>
                    <a:pt x="4166" y="230491"/>
                    <a:pt x="4166" y="249950"/>
                  </a:cubicBezTo>
                  <a:lnTo>
                    <a:pt x="4166" y="249950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929" name="Freeform: Shape 4624">
              <a:extLst>
                <a:ext uri="{FF2B5EF4-FFF2-40B4-BE49-F238E27FC236}">
                  <a16:creationId xmlns:a16="http://schemas.microsoft.com/office/drawing/2014/main" id="{5CA9EBD1-FBEA-B14F-67F8-26D1E5F3B702}"/>
                </a:ext>
              </a:extLst>
            </p:cNvPr>
            <p:cNvSpPr/>
            <p:nvPr/>
          </p:nvSpPr>
          <p:spPr>
            <a:xfrm>
              <a:off x="5893318" y="2637358"/>
              <a:ext cx="22829" cy="138097"/>
            </a:xfrm>
            <a:custGeom>
              <a:avLst/>
              <a:gdLst>
                <a:gd name="connsiteX0" fmla="*/ 12854 w 42014"/>
                <a:gd name="connsiteY0" fmla="*/ 0 h 252032"/>
                <a:gd name="connsiteX1" fmla="*/ 12854 w 42014"/>
                <a:gd name="connsiteY1" fmla="*/ 0 h 252032"/>
                <a:gd name="connsiteX2" fmla="*/ 14936 w 42014"/>
                <a:gd name="connsiteY2" fmla="*/ 18746 h 252032"/>
                <a:gd name="connsiteX3" fmla="*/ 23268 w 42014"/>
                <a:gd name="connsiteY3" fmla="*/ 45824 h 252032"/>
                <a:gd name="connsiteX4" fmla="*/ 29517 w 42014"/>
                <a:gd name="connsiteY4" fmla="*/ 49990 h 252032"/>
                <a:gd name="connsiteX5" fmla="*/ 33683 w 42014"/>
                <a:gd name="connsiteY5" fmla="*/ 62487 h 252032"/>
                <a:gd name="connsiteX6" fmla="*/ 35766 w 42014"/>
                <a:gd name="connsiteY6" fmla="*/ 68736 h 252032"/>
                <a:gd name="connsiteX7" fmla="*/ 37849 w 42014"/>
                <a:gd name="connsiteY7" fmla="*/ 85399 h 252032"/>
                <a:gd name="connsiteX8" fmla="*/ 39931 w 42014"/>
                <a:gd name="connsiteY8" fmla="*/ 91648 h 252032"/>
                <a:gd name="connsiteX9" fmla="*/ 42014 w 42014"/>
                <a:gd name="connsiteY9" fmla="*/ 108311 h 252032"/>
                <a:gd name="connsiteX10" fmla="*/ 39931 w 42014"/>
                <a:gd name="connsiteY10" fmla="*/ 152052 h 252032"/>
                <a:gd name="connsiteX11" fmla="*/ 29517 w 42014"/>
                <a:gd name="connsiteY11" fmla="*/ 170799 h 252032"/>
                <a:gd name="connsiteX12" fmla="*/ 25351 w 42014"/>
                <a:gd name="connsiteY12" fmla="*/ 177047 h 252032"/>
                <a:gd name="connsiteX13" fmla="*/ 19102 w 42014"/>
                <a:gd name="connsiteY13" fmla="*/ 183296 h 252032"/>
                <a:gd name="connsiteX14" fmla="*/ 6605 w 42014"/>
                <a:gd name="connsiteY14" fmla="*/ 204125 h 252032"/>
                <a:gd name="connsiteX15" fmla="*/ 2439 w 42014"/>
                <a:gd name="connsiteY15" fmla="*/ 216623 h 252032"/>
                <a:gd name="connsiteX16" fmla="*/ 356 w 42014"/>
                <a:gd name="connsiteY16" fmla="*/ 222872 h 252032"/>
                <a:gd name="connsiteX17" fmla="*/ 4522 w 42014"/>
                <a:gd name="connsiteY17" fmla="*/ 252032 h 252032"/>
                <a:gd name="connsiteX18" fmla="*/ 4522 w 42014"/>
                <a:gd name="connsiteY18" fmla="*/ 252032 h 25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014" h="252032">
                  <a:moveTo>
                    <a:pt x="12854" y="0"/>
                  </a:moveTo>
                  <a:lnTo>
                    <a:pt x="12854" y="0"/>
                  </a:lnTo>
                  <a:cubicBezTo>
                    <a:pt x="13548" y="6249"/>
                    <a:pt x="14156" y="12507"/>
                    <a:pt x="14936" y="18746"/>
                  </a:cubicBezTo>
                  <a:cubicBezTo>
                    <a:pt x="16034" y="27530"/>
                    <a:pt x="16361" y="38917"/>
                    <a:pt x="23268" y="45824"/>
                  </a:cubicBezTo>
                  <a:cubicBezTo>
                    <a:pt x="25038" y="47594"/>
                    <a:pt x="27434" y="48601"/>
                    <a:pt x="29517" y="49990"/>
                  </a:cubicBezTo>
                  <a:lnTo>
                    <a:pt x="33683" y="62487"/>
                  </a:lnTo>
                  <a:lnTo>
                    <a:pt x="35766" y="68736"/>
                  </a:lnTo>
                  <a:cubicBezTo>
                    <a:pt x="36460" y="74290"/>
                    <a:pt x="36848" y="79892"/>
                    <a:pt x="37849" y="85399"/>
                  </a:cubicBezTo>
                  <a:cubicBezTo>
                    <a:pt x="38242" y="87559"/>
                    <a:pt x="39538" y="89488"/>
                    <a:pt x="39931" y="91648"/>
                  </a:cubicBezTo>
                  <a:cubicBezTo>
                    <a:pt x="40932" y="97155"/>
                    <a:pt x="41320" y="102757"/>
                    <a:pt x="42014" y="108311"/>
                  </a:cubicBezTo>
                  <a:cubicBezTo>
                    <a:pt x="41320" y="122891"/>
                    <a:pt x="41143" y="137506"/>
                    <a:pt x="39931" y="152052"/>
                  </a:cubicBezTo>
                  <a:cubicBezTo>
                    <a:pt x="39407" y="158340"/>
                    <a:pt x="31905" y="167218"/>
                    <a:pt x="29517" y="170799"/>
                  </a:cubicBezTo>
                  <a:cubicBezTo>
                    <a:pt x="28128" y="172882"/>
                    <a:pt x="27121" y="175277"/>
                    <a:pt x="25351" y="177047"/>
                  </a:cubicBezTo>
                  <a:cubicBezTo>
                    <a:pt x="23268" y="179130"/>
                    <a:pt x="20910" y="180971"/>
                    <a:pt x="19102" y="183296"/>
                  </a:cubicBezTo>
                  <a:cubicBezTo>
                    <a:pt x="15079" y="188469"/>
                    <a:pt x="9271" y="197461"/>
                    <a:pt x="6605" y="204125"/>
                  </a:cubicBezTo>
                  <a:cubicBezTo>
                    <a:pt x="4974" y="208202"/>
                    <a:pt x="3828" y="212457"/>
                    <a:pt x="2439" y="216623"/>
                  </a:cubicBezTo>
                  <a:lnTo>
                    <a:pt x="356" y="222872"/>
                  </a:lnTo>
                  <a:cubicBezTo>
                    <a:pt x="2514" y="250929"/>
                    <a:pt x="-3964" y="243550"/>
                    <a:pt x="4522" y="252032"/>
                  </a:cubicBezTo>
                  <a:lnTo>
                    <a:pt x="4522" y="252032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930" name="Rectangle: Rounded Corners 929">
              <a:extLst>
                <a:ext uri="{FF2B5EF4-FFF2-40B4-BE49-F238E27FC236}">
                  <a16:creationId xmlns:a16="http://schemas.microsoft.com/office/drawing/2014/main" id="{3DC66797-006C-2CB5-2E82-9E20097962EC}"/>
                </a:ext>
              </a:extLst>
            </p:cNvPr>
            <p:cNvSpPr/>
            <p:nvPr/>
          </p:nvSpPr>
          <p:spPr>
            <a:xfrm>
              <a:off x="5661453" y="2731159"/>
              <a:ext cx="275343" cy="392051"/>
            </a:xfrm>
            <a:prstGeom prst="roundRect">
              <a:avLst>
                <a:gd name="adj" fmla="val 35662"/>
              </a:avLst>
            </a:prstGeom>
            <a:gradFill flip="none" rotWithShape="1">
              <a:gsLst>
                <a:gs pos="16000">
                  <a:srgbClr val="FFEAD5"/>
                </a:gs>
                <a:gs pos="75000">
                  <a:srgbClr val="FFCC99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931" name="Oval 930">
              <a:extLst>
                <a:ext uri="{FF2B5EF4-FFF2-40B4-BE49-F238E27FC236}">
                  <a16:creationId xmlns:a16="http://schemas.microsoft.com/office/drawing/2014/main" id="{CA320098-273B-3B77-4D5E-CE8C76B175A4}"/>
                </a:ext>
              </a:extLst>
            </p:cNvPr>
            <p:cNvSpPr/>
            <p:nvPr/>
          </p:nvSpPr>
          <p:spPr>
            <a:xfrm>
              <a:off x="5727380" y="2930951"/>
              <a:ext cx="141069" cy="115934"/>
            </a:xfrm>
            <a:prstGeom prst="ellipse">
              <a:avLst/>
            </a:prstGeom>
            <a:gradFill flip="none" rotWithShape="1">
              <a:gsLst>
                <a:gs pos="16000">
                  <a:srgbClr val="FFEAD5"/>
                </a:gs>
                <a:gs pos="74000">
                  <a:srgbClr val="A45200"/>
                </a:gs>
                <a:gs pos="53000">
                  <a:srgbClr val="FFC081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932" name="Group 931">
            <a:extLst>
              <a:ext uri="{FF2B5EF4-FFF2-40B4-BE49-F238E27FC236}">
                <a16:creationId xmlns:a16="http://schemas.microsoft.com/office/drawing/2014/main" id="{DE62590D-00F8-FDB9-9D59-DCEF9FB41324}"/>
              </a:ext>
            </a:extLst>
          </p:cNvPr>
          <p:cNvGrpSpPr/>
          <p:nvPr/>
        </p:nvGrpSpPr>
        <p:grpSpPr>
          <a:xfrm rot="8991471">
            <a:off x="1668992" y="4435290"/>
            <a:ext cx="223867" cy="239124"/>
            <a:chOff x="5427046" y="2952605"/>
            <a:chExt cx="190322" cy="203293"/>
          </a:xfrm>
        </p:grpSpPr>
        <p:sp>
          <p:nvSpPr>
            <p:cNvPr id="933" name="Rectangle: Rounded Corners 1179">
              <a:extLst>
                <a:ext uri="{FF2B5EF4-FFF2-40B4-BE49-F238E27FC236}">
                  <a16:creationId xmlns:a16="http://schemas.microsoft.com/office/drawing/2014/main" id="{9BB695C1-05BF-2E70-850B-BC4A6FD536E3}"/>
                </a:ext>
              </a:extLst>
            </p:cNvPr>
            <p:cNvSpPr/>
            <p:nvPr/>
          </p:nvSpPr>
          <p:spPr>
            <a:xfrm rot="4669285">
              <a:off x="5420560" y="2959091"/>
              <a:ext cx="203293" cy="190322"/>
            </a:xfrm>
            <a:custGeom>
              <a:avLst/>
              <a:gdLst>
                <a:gd name="connsiteX0" fmla="*/ 0 w 192688"/>
                <a:gd name="connsiteY0" fmla="*/ 68716 h 274362"/>
                <a:gd name="connsiteX1" fmla="*/ 68716 w 192688"/>
                <a:gd name="connsiteY1" fmla="*/ 0 h 274362"/>
                <a:gd name="connsiteX2" fmla="*/ 123972 w 192688"/>
                <a:gd name="connsiteY2" fmla="*/ 0 h 274362"/>
                <a:gd name="connsiteX3" fmla="*/ 192688 w 192688"/>
                <a:gd name="connsiteY3" fmla="*/ 68716 h 274362"/>
                <a:gd name="connsiteX4" fmla="*/ 192688 w 192688"/>
                <a:gd name="connsiteY4" fmla="*/ 205646 h 274362"/>
                <a:gd name="connsiteX5" fmla="*/ 123972 w 192688"/>
                <a:gd name="connsiteY5" fmla="*/ 274362 h 274362"/>
                <a:gd name="connsiteX6" fmla="*/ 68716 w 192688"/>
                <a:gd name="connsiteY6" fmla="*/ 274362 h 274362"/>
                <a:gd name="connsiteX7" fmla="*/ 0 w 192688"/>
                <a:gd name="connsiteY7" fmla="*/ 205646 h 274362"/>
                <a:gd name="connsiteX8" fmla="*/ 0 w 192688"/>
                <a:gd name="connsiteY8" fmla="*/ 68716 h 274362"/>
                <a:gd name="connsiteX0" fmla="*/ 0 w 192688"/>
                <a:gd name="connsiteY0" fmla="*/ 68716 h 274362"/>
                <a:gd name="connsiteX1" fmla="*/ 68716 w 192688"/>
                <a:gd name="connsiteY1" fmla="*/ 0 h 274362"/>
                <a:gd name="connsiteX2" fmla="*/ 67356 w 192688"/>
                <a:gd name="connsiteY2" fmla="*/ 70144 h 274362"/>
                <a:gd name="connsiteX3" fmla="*/ 192688 w 192688"/>
                <a:gd name="connsiteY3" fmla="*/ 68716 h 274362"/>
                <a:gd name="connsiteX4" fmla="*/ 192688 w 192688"/>
                <a:gd name="connsiteY4" fmla="*/ 205646 h 274362"/>
                <a:gd name="connsiteX5" fmla="*/ 123972 w 192688"/>
                <a:gd name="connsiteY5" fmla="*/ 274362 h 274362"/>
                <a:gd name="connsiteX6" fmla="*/ 68716 w 192688"/>
                <a:gd name="connsiteY6" fmla="*/ 274362 h 274362"/>
                <a:gd name="connsiteX7" fmla="*/ 0 w 192688"/>
                <a:gd name="connsiteY7" fmla="*/ 205646 h 274362"/>
                <a:gd name="connsiteX8" fmla="*/ 0 w 192688"/>
                <a:gd name="connsiteY8" fmla="*/ 68716 h 274362"/>
                <a:gd name="connsiteX0" fmla="*/ 20055 w 192688"/>
                <a:gd name="connsiteY0" fmla="*/ 140116 h 274362"/>
                <a:gd name="connsiteX1" fmla="*/ 68716 w 192688"/>
                <a:gd name="connsiteY1" fmla="*/ 0 h 274362"/>
                <a:gd name="connsiteX2" fmla="*/ 67356 w 192688"/>
                <a:gd name="connsiteY2" fmla="*/ 70144 h 274362"/>
                <a:gd name="connsiteX3" fmla="*/ 192688 w 192688"/>
                <a:gd name="connsiteY3" fmla="*/ 68716 h 274362"/>
                <a:gd name="connsiteX4" fmla="*/ 192688 w 192688"/>
                <a:gd name="connsiteY4" fmla="*/ 205646 h 274362"/>
                <a:gd name="connsiteX5" fmla="*/ 123972 w 192688"/>
                <a:gd name="connsiteY5" fmla="*/ 274362 h 274362"/>
                <a:gd name="connsiteX6" fmla="*/ 68716 w 192688"/>
                <a:gd name="connsiteY6" fmla="*/ 274362 h 274362"/>
                <a:gd name="connsiteX7" fmla="*/ 0 w 192688"/>
                <a:gd name="connsiteY7" fmla="*/ 205646 h 274362"/>
                <a:gd name="connsiteX8" fmla="*/ 20055 w 192688"/>
                <a:gd name="connsiteY8" fmla="*/ 140116 h 274362"/>
                <a:gd name="connsiteX0" fmla="*/ 20055 w 192688"/>
                <a:gd name="connsiteY0" fmla="*/ 87905 h 222151"/>
                <a:gd name="connsiteX1" fmla="*/ 17384 w 192688"/>
                <a:gd name="connsiteY1" fmla="*/ 33921 h 222151"/>
                <a:gd name="connsiteX2" fmla="*/ 67356 w 192688"/>
                <a:gd name="connsiteY2" fmla="*/ 17933 h 222151"/>
                <a:gd name="connsiteX3" fmla="*/ 192688 w 192688"/>
                <a:gd name="connsiteY3" fmla="*/ 16505 h 222151"/>
                <a:gd name="connsiteX4" fmla="*/ 192688 w 192688"/>
                <a:gd name="connsiteY4" fmla="*/ 153435 h 222151"/>
                <a:gd name="connsiteX5" fmla="*/ 123972 w 192688"/>
                <a:gd name="connsiteY5" fmla="*/ 222151 h 222151"/>
                <a:gd name="connsiteX6" fmla="*/ 68716 w 192688"/>
                <a:gd name="connsiteY6" fmla="*/ 222151 h 222151"/>
                <a:gd name="connsiteX7" fmla="*/ 0 w 192688"/>
                <a:gd name="connsiteY7" fmla="*/ 153435 h 222151"/>
                <a:gd name="connsiteX8" fmla="*/ 20055 w 192688"/>
                <a:gd name="connsiteY8" fmla="*/ 87905 h 222151"/>
                <a:gd name="connsiteX0" fmla="*/ 20055 w 192688"/>
                <a:gd name="connsiteY0" fmla="*/ 69976 h 204222"/>
                <a:gd name="connsiteX1" fmla="*/ 17384 w 192688"/>
                <a:gd name="connsiteY1" fmla="*/ 15992 h 204222"/>
                <a:gd name="connsiteX2" fmla="*/ 67356 w 192688"/>
                <a:gd name="connsiteY2" fmla="*/ 4 h 204222"/>
                <a:gd name="connsiteX3" fmla="*/ 168100 w 192688"/>
                <a:gd name="connsiteY3" fmla="*/ 36852 h 204222"/>
                <a:gd name="connsiteX4" fmla="*/ 192688 w 192688"/>
                <a:gd name="connsiteY4" fmla="*/ 135506 h 204222"/>
                <a:gd name="connsiteX5" fmla="*/ 123972 w 192688"/>
                <a:gd name="connsiteY5" fmla="*/ 204222 h 204222"/>
                <a:gd name="connsiteX6" fmla="*/ 68716 w 192688"/>
                <a:gd name="connsiteY6" fmla="*/ 204222 h 204222"/>
                <a:gd name="connsiteX7" fmla="*/ 0 w 192688"/>
                <a:gd name="connsiteY7" fmla="*/ 135506 h 204222"/>
                <a:gd name="connsiteX8" fmla="*/ 20055 w 192688"/>
                <a:gd name="connsiteY8" fmla="*/ 69976 h 204222"/>
                <a:gd name="connsiteX0" fmla="*/ 20055 w 192688"/>
                <a:gd name="connsiteY0" fmla="*/ 69976 h 204222"/>
                <a:gd name="connsiteX1" fmla="*/ 17384 w 192688"/>
                <a:gd name="connsiteY1" fmla="*/ 15992 h 204222"/>
                <a:gd name="connsiteX2" fmla="*/ 67356 w 192688"/>
                <a:gd name="connsiteY2" fmla="*/ 4 h 204222"/>
                <a:gd name="connsiteX3" fmla="*/ 168100 w 192688"/>
                <a:gd name="connsiteY3" fmla="*/ 36852 h 204222"/>
                <a:gd name="connsiteX4" fmla="*/ 192688 w 192688"/>
                <a:gd name="connsiteY4" fmla="*/ 135506 h 204222"/>
                <a:gd name="connsiteX5" fmla="*/ 101644 w 192688"/>
                <a:gd name="connsiteY5" fmla="*/ 190322 h 204222"/>
                <a:gd name="connsiteX6" fmla="*/ 68716 w 192688"/>
                <a:gd name="connsiteY6" fmla="*/ 204222 h 204222"/>
                <a:gd name="connsiteX7" fmla="*/ 0 w 192688"/>
                <a:gd name="connsiteY7" fmla="*/ 135506 h 204222"/>
                <a:gd name="connsiteX8" fmla="*/ 20055 w 192688"/>
                <a:gd name="connsiteY8" fmla="*/ 69976 h 204222"/>
                <a:gd name="connsiteX0" fmla="*/ 22116 w 194749"/>
                <a:gd name="connsiteY0" fmla="*/ 69976 h 190322"/>
                <a:gd name="connsiteX1" fmla="*/ 19445 w 194749"/>
                <a:gd name="connsiteY1" fmla="*/ 15992 h 190322"/>
                <a:gd name="connsiteX2" fmla="*/ 69417 w 194749"/>
                <a:gd name="connsiteY2" fmla="*/ 4 h 190322"/>
                <a:gd name="connsiteX3" fmla="*/ 170161 w 194749"/>
                <a:gd name="connsiteY3" fmla="*/ 36852 h 190322"/>
                <a:gd name="connsiteX4" fmla="*/ 194749 w 194749"/>
                <a:gd name="connsiteY4" fmla="*/ 135506 h 190322"/>
                <a:gd name="connsiteX5" fmla="*/ 103705 w 194749"/>
                <a:gd name="connsiteY5" fmla="*/ 190322 h 190322"/>
                <a:gd name="connsiteX6" fmla="*/ 27256 w 194749"/>
                <a:gd name="connsiteY6" fmla="*/ 147672 h 190322"/>
                <a:gd name="connsiteX7" fmla="*/ 2061 w 194749"/>
                <a:gd name="connsiteY7" fmla="*/ 135506 h 190322"/>
                <a:gd name="connsiteX8" fmla="*/ 22116 w 194749"/>
                <a:gd name="connsiteY8" fmla="*/ 69976 h 190322"/>
                <a:gd name="connsiteX0" fmla="*/ 30660 w 203293"/>
                <a:gd name="connsiteY0" fmla="*/ 69976 h 190322"/>
                <a:gd name="connsiteX1" fmla="*/ 27989 w 203293"/>
                <a:gd name="connsiteY1" fmla="*/ 15992 h 190322"/>
                <a:gd name="connsiteX2" fmla="*/ 77961 w 203293"/>
                <a:gd name="connsiteY2" fmla="*/ 4 h 190322"/>
                <a:gd name="connsiteX3" fmla="*/ 178705 w 203293"/>
                <a:gd name="connsiteY3" fmla="*/ 36852 h 190322"/>
                <a:gd name="connsiteX4" fmla="*/ 203293 w 203293"/>
                <a:gd name="connsiteY4" fmla="*/ 135506 h 190322"/>
                <a:gd name="connsiteX5" fmla="*/ 112249 w 203293"/>
                <a:gd name="connsiteY5" fmla="*/ 190322 h 190322"/>
                <a:gd name="connsiteX6" fmla="*/ 35800 w 203293"/>
                <a:gd name="connsiteY6" fmla="*/ 147672 h 190322"/>
                <a:gd name="connsiteX7" fmla="*/ 22 w 203293"/>
                <a:gd name="connsiteY7" fmla="*/ 108856 h 190322"/>
                <a:gd name="connsiteX8" fmla="*/ 30660 w 203293"/>
                <a:gd name="connsiteY8" fmla="*/ 69976 h 19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93" h="190322">
                  <a:moveTo>
                    <a:pt x="30660" y="69976"/>
                  </a:moveTo>
                  <a:cubicBezTo>
                    <a:pt x="30660" y="32025"/>
                    <a:pt x="-9962" y="15992"/>
                    <a:pt x="27989" y="15992"/>
                  </a:cubicBezTo>
                  <a:cubicBezTo>
                    <a:pt x="46408" y="15992"/>
                    <a:pt x="59542" y="4"/>
                    <a:pt x="77961" y="4"/>
                  </a:cubicBezTo>
                  <a:cubicBezTo>
                    <a:pt x="115912" y="4"/>
                    <a:pt x="178705" y="-1099"/>
                    <a:pt x="178705" y="36852"/>
                  </a:cubicBezTo>
                  <a:lnTo>
                    <a:pt x="203293" y="135506"/>
                  </a:lnTo>
                  <a:cubicBezTo>
                    <a:pt x="203293" y="173457"/>
                    <a:pt x="150200" y="190322"/>
                    <a:pt x="112249" y="190322"/>
                  </a:cubicBezTo>
                  <a:lnTo>
                    <a:pt x="35800" y="147672"/>
                  </a:lnTo>
                  <a:cubicBezTo>
                    <a:pt x="-2151" y="147672"/>
                    <a:pt x="22" y="146807"/>
                    <a:pt x="22" y="108856"/>
                  </a:cubicBezTo>
                  <a:lnTo>
                    <a:pt x="30660" y="69976"/>
                  </a:lnTo>
                  <a:close/>
                </a:path>
              </a:pathLst>
            </a:custGeom>
            <a:gradFill flip="none" rotWithShape="1">
              <a:gsLst>
                <a:gs pos="16000">
                  <a:srgbClr val="FFEAD5"/>
                </a:gs>
                <a:gs pos="75000">
                  <a:srgbClr val="FFCC99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934" name="Oval 933">
              <a:extLst>
                <a:ext uri="{FF2B5EF4-FFF2-40B4-BE49-F238E27FC236}">
                  <a16:creationId xmlns:a16="http://schemas.microsoft.com/office/drawing/2014/main" id="{468AE8EB-B410-60F5-D1B2-0948572AF965}"/>
                </a:ext>
              </a:extLst>
            </p:cNvPr>
            <p:cNvSpPr/>
            <p:nvPr/>
          </p:nvSpPr>
          <p:spPr>
            <a:xfrm rot="4669285">
              <a:off x="5459041" y="3021224"/>
              <a:ext cx="98722" cy="81132"/>
            </a:xfrm>
            <a:prstGeom prst="ellipse">
              <a:avLst/>
            </a:prstGeom>
            <a:gradFill flip="none" rotWithShape="1">
              <a:gsLst>
                <a:gs pos="16000">
                  <a:srgbClr val="FFEAD5"/>
                </a:gs>
                <a:gs pos="74000">
                  <a:srgbClr val="A45200"/>
                </a:gs>
                <a:gs pos="53000">
                  <a:srgbClr val="FFC081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935" name="!!Group 1060">
            <a:extLst>
              <a:ext uri="{FF2B5EF4-FFF2-40B4-BE49-F238E27FC236}">
                <a16:creationId xmlns:a16="http://schemas.microsoft.com/office/drawing/2014/main" id="{DF775B85-9369-CC72-621B-DDB05A6BD11B}"/>
              </a:ext>
            </a:extLst>
          </p:cNvPr>
          <p:cNvGrpSpPr/>
          <p:nvPr/>
        </p:nvGrpSpPr>
        <p:grpSpPr>
          <a:xfrm rot="16200000">
            <a:off x="2403025" y="1279090"/>
            <a:ext cx="305942" cy="574086"/>
            <a:chOff x="5661453" y="2606543"/>
            <a:chExt cx="275343" cy="516667"/>
          </a:xfrm>
        </p:grpSpPr>
        <p:sp>
          <p:nvSpPr>
            <p:cNvPr id="936" name="Freeform: Shape 4603">
              <a:extLst>
                <a:ext uri="{FF2B5EF4-FFF2-40B4-BE49-F238E27FC236}">
                  <a16:creationId xmlns:a16="http://schemas.microsoft.com/office/drawing/2014/main" id="{1425C0B2-BD52-E627-6392-74BBF9A953FA}"/>
                </a:ext>
              </a:extLst>
            </p:cNvPr>
            <p:cNvSpPr/>
            <p:nvPr/>
          </p:nvSpPr>
          <p:spPr>
            <a:xfrm>
              <a:off x="5684131" y="2624804"/>
              <a:ext cx="24899" cy="146087"/>
            </a:xfrm>
            <a:custGeom>
              <a:avLst/>
              <a:gdLst>
                <a:gd name="connsiteX0" fmla="*/ 0 w 45824"/>
                <a:gd name="connsiteY0" fmla="*/ 0 h 266613"/>
                <a:gd name="connsiteX1" fmla="*/ 0 w 45824"/>
                <a:gd name="connsiteY1" fmla="*/ 0 h 266613"/>
                <a:gd name="connsiteX2" fmla="*/ 4165 w 45824"/>
                <a:gd name="connsiteY2" fmla="*/ 18746 h 266613"/>
                <a:gd name="connsiteX3" fmla="*/ 10414 w 45824"/>
                <a:gd name="connsiteY3" fmla="*/ 47907 h 266613"/>
                <a:gd name="connsiteX4" fmla="*/ 16663 w 45824"/>
                <a:gd name="connsiteY4" fmla="*/ 52072 h 266613"/>
                <a:gd name="connsiteX5" fmla="*/ 20829 w 45824"/>
                <a:gd name="connsiteY5" fmla="*/ 58321 h 266613"/>
                <a:gd name="connsiteX6" fmla="*/ 27078 w 45824"/>
                <a:gd name="connsiteY6" fmla="*/ 60404 h 266613"/>
                <a:gd name="connsiteX7" fmla="*/ 33326 w 45824"/>
                <a:gd name="connsiteY7" fmla="*/ 64570 h 266613"/>
                <a:gd name="connsiteX8" fmla="*/ 41658 w 45824"/>
                <a:gd name="connsiteY8" fmla="*/ 77067 h 266613"/>
                <a:gd name="connsiteX9" fmla="*/ 45824 w 45824"/>
                <a:gd name="connsiteY9" fmla="*/ 83316 h 266613"/>
                <a:gd name="connsiteX10" fmla="*/ 43741 w 45824"/>
                <a:gd name="connsiteY10" fmla="*/ 145804 h 266613"/>
                <a:gd name="connsiteX11" fmla="*/ 41658 w 45824"/>
                <a:gd name="connsiteY11" fmla="*/ 152052 h 266613"/>
                <a:gd name="connsiteX12" fmla="*/ 37492 w 45824"/>
                <a:gd name="connsiteY12" fmla="*/ 168716 h 266613"/>
                <a:gd name="connsiteX13" fmla="*/ 31243 w 45824"/>
                <a:gd name="connsiteY13" fmla="*/ 174964 h 266613"/>
                <a:gd name="connsiteX14" fmla="*/ 20829 w 45824"/>
                <a:gd name="connsiteY14" fmla="*/ 193711 h 266613"/>
                <a:gd name="connsiteX15" fmla="*/ 16663 w 45824"/>
                <a:gd name="connsiteY15" fmla="*/ 199959 h 266613"/>
                <a:gd name="connsiteX16" fmla="*/ 12497 w 45824"/>
                <a:gd name="connsiteY16" fmla="*/ 214540 h 266613"/>
                <a:gd name="connsiteX17" fmla="*/ 10414 w 45824"/>
                <a:gd name="connsiteY17" fmla="*/ 222872 h 266613"/>
                <a:gd name="connsiteX18" fmla="*/ 10414 w 45824"/>
                <a:gd name="connsiteY18" fmla="*/ 266613 h 266613"/>
                <a:gd name="connsiteX19" fmla="*/ 12497 w 45824"/>
                <a:gd name="connsiteY19" fmla="*/ 266613 h 26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824" h="266613">
                  <a:moveTo>
                    <a:pt x="0" y="0"/>
                  </a:moveTo>
                  <a:lnTo>
                    <a:pt x="0" y="0"/>
                  </a:lnTo>
                  <a:cubicBezTo>
                    <a:pt x="1388" y="6249"/>
                    <a:pt x="3053" y="12442"/>
                    <a:pt x="4165" y="18746"/>
                  </a:cubicBezTo>
                  <a:cubicBezTo>
                    <a:pt x="4487" y="20573"/>
                    <a:pt x="6286" y="45156"/>
                    <a:pt x="10414" y="47907"/>
                  </a:cubicBezTo>
                  <a:lnTo>
                    <a:pt x="16663" y="52072"/>
                  </a:lnTo>
                  <a:cubicBezTo>
                    <a:pt x="18052" y="54155"/>
                    <a:pt x="18874" y="56757"/>
                    <a:pt x="20829" y="58321"/>
                  </a:cubicBezTo>
                  <a:cubicBezTo>
                    <a:pt x="22544" y="59693"/>
                    <a:pt x="25114" y="59422"/>
                    <a:pt x="27078" y="60404"/>
                  </a:cubicBezTo>
                  <a:cubicBezTo>
                    <a:pt x="29317" y="61524"/>
                    <a:pt x="31243" y="63181"/>
                    <a:pt x="33326" y="64570"/>
                  </a:cubicBezTo>
                  <a:lnTo>
                    <a:pt x="41658" y="77067"/>
                  </a:lnTo>
                  <a:lnTo>
                    <a:pt x="45824" y="83316"/>
                  </a:lnTo>
                  <a:cubicBezTo>
                    <a:pt x="45130" y="104145"/>
                    <a:pt x="45002" y="125001"/>
                    <a:pt x="43741" y="145804"/>
                  </a:cubicBezTo>
                  <a:cubicBezTo>
                    <a:pt x="43608" y="147995"/>
                    <a:pt x="42190" y="149922"/>
                    <a:pt x="41658" y="152052"/>
                  </a:cubicBezTo>
                  <a:cubicBezTo>
                    <a:pt x="41237" y="153734"/>
                    <a:pt x="39397" y="165859"/>
                    <a:pt x="37492" y="168716"/>
                  </a:cubicBezTo>
                  <a:cubicBezTo>
                    <a:pt x="35858" y="171167"/>
                    <a:pt x="33326" y="172881"/>
                    <a:pt x="31243" y="174964"/>
                  </a:cubicBezTo>
                  <a:cubicBezTo>
                    <a:pt x="27577" y="185962"/>
                    <a:pt x="30377" y="179389"/>
                    <a:pt x="20829" y="193711"/>
                  </a:cubicBezTo>
                  <a:lnTo>
                    <a:pt x="16663" y="199959"/>
                  </a:lnTo>
                  <a:cubicBezTo>
                    <a:pt x="10151" y="226006"/>
                    <a:pt x="18474" y="193622"/>
                    <a:pt x="12497" y="214540"/>
                  </a:cubicBezTo>
                  <a:cubicBezTo>
                    <a:pt x="11711" y="217293"/>
                    <a:pt x="10528" y="220011"/>
                    <a:pt x="10414" y="222872"/>
                  </a:cubicBezTo>
                  <a:cubicBezTo>
                    <a:pt x="9831" y="237441"/>
                    <a:pt x="10414" y="252033"/>
                    <a:pt x="10414" y="266613"/>
                  </a:cubicBezTo>
                  <a:lnTo>
                    <a:pt x="12497" y="266613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937" name="Freeform: Shape 4604">
              <a:extLst>
                <a:ext uri="{FF2B5EF4-FFF2-40B4-BE49-F238E27FC236}">
                  <a16:creationId xmlns:a16="http://schemas.microsoft.com/office/drawing/2014/main" id="{C1AE5A44-8938-14D4-590A-3CF7A1CAD16E}"/>
                </a:ext>
              </a:extLst>
            </p:cNvPr>
            <p:cNvSpPr/>
            <p:nvPr/>
          </p:nvSpPr>
          <p:spPr>
            <a:xfrm>
              <a:off x="5713557" y="2615673"/>
              <a:ext cx="24900" cy="134674"/>
            </a:xfrm>
            <a:custGeom>
              <a:avLst/>
              <a:gdLst>
                <a:gd name="connsiteX0" fmla="*/ 0 w 45825"/>
                <a:gd name="connsiteY0" fmla="*/ 0 h 245784"/>
                <a:gd name="connsiteX1" fmla="*/ 0 w 45825"/>
                <a:gd name="connsiteY1" fmla="*/ 0 h 245784"/>
                <a:gd name="connsiteX2" fmla="*/ 2083 w 45825"/>
                <a:gd name="connsiteY2" fmla="*/ 41659 h 245784"/>
                <a:gd name="connsiteX3" fmla="*/ 4166 w 45825"/>
                <a:gd name="connsiteY3" fmla="*/ 47907 h 245784"/>
                <a:gd name="connsiteX4" fmla="*/ 8332 w 45825"/>
                <a:gd name="connsiteY4" fmla="*/ 54156 h 245784"/>
                <a:gd name="connsiteX5" fmla="*/ 14581 w 45825"/>
                <a:gd name="connsiteY5" fmla="*/ 58322 h 245784"/>
                <a:gd name="connsiteX6" fmla="*/ 24995 w 45825"/>
                <a:gd name="connsiteY6" fmla="*/ 68736 h 245784"/>
                <a:gd name="connsiteX7" fmla="*/ 31244 w 45825"/>
                <a:gd name="connsiteY7" fmla="*/ 81234 h 245784"/>
                <a:gd name="connsiteX8" fmla="*/ 39576 w 45825"/>
                <a:gd name="connsiteY8" fmla="*/ 93731 h 245784"/>
                <a:gd name="connsiteX9" fmla="*/ 43742 w 45825"/>
                <a:gd name="connsiteY9" fmla="*/ 99980 h 245784"/>
                <a:gd name="connsiteX10" fmla="*/ 45825 w 45825"/>
                <a:gd name="connsiteY10" fmla="*/ 106229 h 245784"/>
                <a:gd name="connsiteX11" fmla="*/ 43742 w 45825"/>
                <a:gd name="connsiteY11" fmla="*/ 139556 h 245784"/>
                <a:gd name="connsiteX12" fmla="*/ 41659 w 45825"/>
                <a:gd name="connsiteY12" fmla="*/ 145804 h 245784"/>
                <a:gd name="connsiteX13" fmla="*/ 39576 w 45825"/>
                <a:gd name="connsiteY13" fmla="*/ 156219 h 245784"/>
                <a:gd name="connsiteX14" fmla="*/ 35410 w 45825"/>
                <a:gd name="connsiteY14" fmla="*/ 162468 h 245784"/>
                <a:gd name="connsiteX15" fmla="*/ 29161 w 45825"/>
                <a:gd name="connsiteY15" fmla="*/ 183297 h 245784"/>
                <a:gd name="connsiteX16" fmla="*/ 24995 w 45825"/>
                <a:gd name="connsiteY16" fmla="*/ 189546 h 245784"/>
                <a:gd name="connsiteX17" fmla="*/ 16664 w 45825"/>
                <a:gd name="connsiteY17" fmla="*/ 208292 h 245784"/>
                <a:gd name="connsiteX18" fmla="*/ 14581 w 45825"/>
                <a:gd name="connsiteY18" fmla="*/ 220789 h 245784"/>
                <a:gd name="connsiteX19" fmla="*/ 10415 w 45825"/>
                <a:gd name="connsiteY19" fmla="*/ 227038 h 245784"/>
                <a:gd name="connsiteX20" fmla="*/ 12498 w 45825"/>
                <a:gd name="connsiteY20" fmla="*/ 245784 h 245784"/>
                <a:gd name="connsiteX21" fmla="*/ 12498 w 45825"/>
                <a:gd name="connsiteY21" fmla="*/ 245784 h 245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825" h="245784">
                  <a:moveTo>
                    <a:pt x="0" y="0"/>
                  </a:moveTo>
                  <a:lnTo>
                    <a:pt x="0" y="0"/>
                  </a:lnTo>
                  <a:cubicBezTo>
                    <a:pt x="694" y="13886"/>
                    <a:pt x="878" y="27808"/>
                    <a:pt x="2083" y="41659"/>
                  </a:cubicBezTo>
                  <a:cubicBezTo>
                    <a:pt x="2273" y="43846"/>
                    <a:pt x="3184" y="45943"/>
                    <a:pt x="4166" y="47907"/>
                  </a:cubicBezTo>
                  <a:cubicBezTo>
                    <a:pt x="5286" y="50146"/>
                    <a:pt x="6562" y="52386"/>
                    <a:pt x="8332" y="54156"/>
                  </a:cubicBezTo>
                  <a:cubicBezTo>
                    <a:pt x="10102" y="55926"/>
                    <a:pt x="12498" y="56933"/>
                    <a:pt x="14581" y="58322"/>
                  </a:cubicBezTo>
                  <a:cubicBezTo>
                    <a:pt x="25691" y="74988"/>
                    <a:pt x="11109" y="54850"/>
                    <a:pt x="24995" y="68736"/>
                  </a:cubicBezTo>
                  <a:cubicBezTo>
                    <a:pt x="31931" y="75672"/>
                    <a:pt x="27008" y="73610"/>
                    <a:pt x="31244" y="81234"/>
                  </a:cubicBezTo>
                  <a:cubicBezTo>
                    <a:pt x="33676" y="85611"/>
                    <a:pt x="36799" y="89565"/>
                    <a:pt x="39576" y="93731"/>
                  </a:cubicBezTo>
                  <a:cubicBezTo>
                    <a:pt x="40965" y="95814"/>
                    <a:pt x="42950" y="97605"/>
                    <a:pt x="43742" y="99980"/>
                  </a:cubicBezTo>
                  <a:lnTo>
                    <a:pt x="45825" y="106229"/>
                  </a:lnTo>
                  <a:cubicBezTo>
                    <a:pt x="45131" y="117338"/>
                    <a:pt x="44907" y="128486"/>
                    <a:pt x="43742" y="139556"/>
                  </a:cubicBezTo>
                  <a:cubicBezTo>
                    <a:pt x="43512" y="141739"/>
                    <a:pt x="42191" y="143674"/>
                    <a:pt x="41659" y="145804"/>
                  </a:cubicBezTo>
                  <a:cubicBezTo>
                    <a:pt x="40800" y="149239"/>
                    <a:pt x="40819" y="152904"/>
                    <a:pt x="39576" y="156219"/>
                  </a:cubicBezTo>
                  <a:cubicBezTo>
                    <a:pt x="38697" y="158563"/>
                    <a:pt x="36799" y="160385"/>
                    <a:pt x="35410" y="162468"/>
                  </a:cubicBezTo>
                  <a:cubicBezTo>
                    <a:pt x="34246" y="167125"/>
                    <a:pt x="31189" y="180255"/>
                    <a:pt x="29161" y="183297"/>
                  </a:cubicBezTo>
                  <a:cubicBezTo>
                    <a:pt x="27772" y="185380"/>
                    <a:pt x="26012" y="187258"/>
                    <a:pt x="24995" y="189546"/>
                  </a:cubicBezTo>
                  <a:cubicBezTo>
                    <a:pt x="15081" y="211855"/>
                    <a:pt x="26092" y="194150"/>
                    <a:pt x="16664" y="208292"/>
                  </a:cubicBezTo>
                  <a:cubicBezTo>
                    <a:pt x="15970" y="212458"/>
                    <a:pt x="15917" y="216783"/>
                    <a:pt x="14581" y="220789"/>
                  </a:cubicBezTo>
                  <a:cubicBezTo>
                    <a:pt x="13789" y="223164"/>
                    <a:pt x="10623" y="224543"/>
                    <a:pt x="10415" y="227038"/>
                  </a:cubicBezTo>
                  <a:cubicBezTo>
                    <a:pt x="9893" y="233303"/>
                    <a:pt x="12498" y="245784"/>
                    <a:pt x="12498" y="245784"/>
                  </a:cubicBezTo>
                  <a:lnTo>
                    <a:pt x="12498" y="245784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938" name="Freeform: Shape 4605">
              <a:extLst>
                <a:ext uri="{FF2B5EF4-FFF2-40B4-BE49-F238E27FC236}">
                  <a16:creationId xmlns:a16="http://schemas.microsoft.com/office/drawing/2014/main" id="{21566997-881F-46BC-477D-2922F2349E73}"/>
                </a:ext>
              </a:extLst>
            </p:cNvPr>
            <p:cNvSpPr/>
            <p:nvPr/>
          </p:nvSpPr>
          <p:spPr>
            <a:xfrm>
              <a:off x="5739513" y="2612250"/>
              <a:ext cx="21579" cy="131250"/>
            </a:xfrm>
            <a:custGeom>
              <a:avLst/>
              <a:gdLst>
                <a:gd name="connsiteX0" fmla="*/ 4304 w 39714"/>
                <a:gd name="connsiteY0" fmla="*/ 0 h 239535"/>
                <a:gd name="connsiteX1" fmla="*/ 4304 w 39714"/>
                <a:gd name="connsiteY1" fmla="*/ 0 h 239535"/>
                <a:gd name="connsiteX2" fmla="*/ 138 w 39714"/>
                <a:gd name="connsiteY2" fmla="*/ 18746 h 239535"/>
                <a:gd name="connsiteX3" fmla="*/ 6387 w 39714"/>
                <a:gd name="connsiteY3" fmla="*/ 52072 h 239535"/>
                <a:gd name="connsiteX4" fmla="*/ 8470 w 39714"/>
                <a:gd name="connsiteY4" fmla="*/ 58321 h 239535"/>
                <a:gd name="connsiteX5" fmla="*/ 14719 w 39714"/>
                <a:gd name="connsiteY5" fmla="*/ 62487 h 239535"/>
                <a:gd name="connsiteX6" fmla="*/ 18885 w 39714"/>
                <a:gd name="connsiteY6" fmla="*/ 68736 h 239535"/>
                <a:gd name="connsiteX7" fmla="*/ 35548 w 39714"/>
                <a:gd name="connsiteY7" fmla="*/ 87482 h 239535"/>
                <a:gd name="connsiteX8" fmla="*/ 39714 w 39714"/>
                <a:gd name="connsiteY8" fmla="*/ 99979 h 239535"/>
                <a:gd name="connsiteX9" fmla="*/ 37631 w 39714"/>
                <a:gd name="connsiteY9" fmla="*/ 147887 h 239535"/>
                <a:gd name="connsiteX10" fmla="*/ 31382 w 39714"/>
                <a:gd name="connsiteY10" fmla="*/ 179130 h 239535"/>
                <a:gd name="connsiteX11" fmla="*/ 27216 w 39714"/>
                <a:gd name="connsiteY11" fmla="*/ 185379 h 239535"/>
                <a:gd name="connsiteX12" fmla="*/ 25133 w 39714"/>
                <a:gd name="connsiteY12" fmla="*/ 193711 h 239535"/>
                <a:gd name="connsiteX13" fmla="*/ 23051 w 39714"/>
                <a:gd name="connsiteY13" fmla="*/ 199959 h 239535"/>
                <a:gd name="connsiteX14" fmla="*/ 23051 w 39714"/>
                <a:gd name="connsiteY14" fmla="*/ 239535 h 239535"/>
                <a:gd name="connsiteX15" fmla="*/ 23051 w 39714"/>
                <a:gd name="connsiteY15" fmla="*/ 239535 h 23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714" h="239535">
                  <a:moveTo>
                    <a:pt x="4304" y="0"/>
                  </a:moveTo>
                  <a:lnTo>
                    <a:pt x="4304" y="0"/>
                  </a:lnTo>
                  <a:cubicBezTo>
                    <a:pt x="2915" y="6249"/>
                    <a:pt x="474" y="12354"/>
                    <a:pt x="138" y="18746"/>
                  </a:cubicBezTo>
                  <a:cubicBezTo>
                    <a:pt x="-664" y="33980"/>
                    <a:pt x="2105" y="39226"/>
                    <a:pt x="6387" y="52072"/>
                  </a:cubicBezTo>
                  <a:cubicBezTo>
                    <a:pt x="7081" y="54155"/>
                    <a:pt x="6643" y="57103"/>
                    <a:pt x="8470" y="58321"/>
                  </a:cubicBezTo>
                  <a:lnTo>
                    <a:pt x="14719" y="62487"/>
                  </a:lnTo>
                  <a:cubicBezTo>
                    <a:pt x="16108" y="64570"/>
                    <a:pt x="17222" y="66865"/>
                    <a:pt x="18885" y="68736"/>
                  </a:cubicBezTo>
                  <a:cubicBezTo>
                    <a:pt x="23076" y="73451"/>
                    <a:pt x="32396" y="80391"/>
                    <a:pt x="35548" y="87482"/>
                  </a:cubicBezTo>
                  <a:cubicBezTo>
                    <a:pt x="37331" y="91495"/>
                    <a:pt x="39714" y="99979"/>
                    <a:pt x="39714" y="99979"/>
                  </a:cubicBezTo>
                  <a:cubicBezTo>
                    <a:pt x="39020" y="115948"/>
                    <a:pt x="38628" y="131934"/>
                    <a:pt x="37631" y="147887"/>
                  </a:cubicBezTo>
                  <a:cubicBezTo>
                    <a:pt x="37214" y="154555"/>
                    <a:pt x="36034" y="172152"/>
                    <a:pt x="31382" y="179130"/>
                  </a:cubicBezTo>
                  <a:lnTo>
                    <a:pt x="27216" y="185379"/>
                  </a:lnTo>
                  <a:cubicBezTo>
                    <a:pt x="26522" y="188156"/>
                    <a:pt x="25919" y="190958"/>
                    <a:pt x="25133" y="193711"/>
                  </a:cubicBezTo>
                  <a:cubicBezTo>
                    <a:pt x="24530" y="195822"/>
                    <a:pt x="23151" y="197766"/>
                    <a:pt x="23051" y="199959"/>
                  </a:cubicBezTo>
                  <a:cubicBezTo>
                    <a:pt x="22452" y="213137"/>
                    <a:pt x="23051" y="226343"/>
                    <a:pt x="23051" y="239535"/>
                  </a:cubicBezTo>
                  <a:lnTo>
                    <a:pt x="23051" y="239535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939" name="Freeform: Shape 4606">
              <a:extLst>
                <a:ext uri="{FF2B5EF4-FFF2-40B4-BE49-F238E27FC236}">
                  <a16:creationId xmlns:a16="http://schemas.microsoft.com/office/drawing/2014/main" id="{C01F61F5-E0D0-FEC9-63EE-5E303CBB0FFF}"/>
                </a:ext>
              </a:extLst>
            </p:cNvPr>
            <p:cNvSpPr/>
            <p:nvPr/>
          </p:nvSpPr>
          <p:spPr>
            <a:xfrm>
              <a:off x="5766751" y="2607684"/>
              <a:ext cx="21537" cy="140380"/>
            </a:xfrm>
            <a:custGeom>
              <a:avLst/>
              <a:gdLst>
                <a:gd name="connsiteX0" fmla="*/ 0 w 39637"/>
                <a:gd name="connsiteY0" fmla="*/ 0 h 256198"/>
                <a:gd name="connsiteX1" fmla="*/ 0 w 39637"/>
                <a:gd name="connsiteY1" fmla="*/ 0 h 256198"/>
                <a:gd name="connsiteX2" fmla="*/ 4166 w 39637"/>
                <a:gd name="connsiteY2" fmla="*/ 18746 h 256198"/>
                <a:gd name="connsiteX3" fmla="*/ 10415 w 39637"/>
                <a:gd name="connsiteY3" fmla="*/ 31244 h 256198"/>
                <a:gd name="connsiteX4" fmla="*/ 16664 w 39637"/>
                <a:gd name="connsiteY4" fmla="*/ 35409 h 256198"/>
                <a:gd name="connsiteX5" fmla="*/ 18747 w 39637"/>
                <a:gd name="connsiteY5" fmla="*/ 41658 h 256198"/>
                <a:gd name="connsiteX6" fmla="*/ 27078 w 39637"/>
                <a:gd name="connsiteY6" fmla="*/ 54156 h 256198"/>
                <a:gd name="connsiteX7" fmla="*/ 31244 w 39637"/>
                <a:gd name="connsiteY7" fmla="*/ 66653 h 256198"/>
                <a:gd name="connsiteX8" fmla="*/ 35410 w 39637"/>
                <a:gd name="connsiteY8" fmla="*/ 79151 h 256198"/>
                <a:gd name="connsiteX9" fmla="*/ 37493 w 39637"/>
                <a:gd name="connsiteY9" fmla="*/ 85399 h 256198"/>
                <a:gd name="connsiteX10" fmla="*/ 37493 w 39637"/>
                <a:gd name="connsiteY10" fmla="*/ 141638 h 256198"/>
                <a:gd name="connsiteX11" fmla="*/ 33327 w 39637"/>
                <a:gd name="connsiteY11" fmla="*/ 172882 h 256198"/>
                <a:gd name="connsiteX12" fmla="*/ 29161 w 39637"/>
                <a:gd name="connsiteY12" fmla="*/ 179131 h 256198"/>
                <a:gd name="connsiteX13" fmla="*/ 27078 w 39637"/>
                <a:gd name="connsiteY13" fmla="*/ 185379 h 256198"/>
                <a:gd name="connsiteX14" fmla="*/ 18747 w 39637"/>
                <a:gd name="connsiteY14" fmla="*/ 197877 h 256198"/>
                <a:gd name="connsiteX15" fmla="*/ 14581 w 39637"/>
                <a:gd name="connsiteY15" fmla="*/ 210374 h 256198"/>
                <a:gd name="connsiteX16" fmla="*/ 12498 w 39637"/>
                <a:gd name="connsiteY16" fmla="*/ 216623 h 256198"/>
                <a:gd name="connsiteX17" fmla="*/ 14581 w 39637"/>
                <a:gd name="connsiteY17" fmla="*/ 245784 h 256198"/>
                <a:gd name="connsiteX18" fmla="*/ 16664 w 39637"/>
                <a:gd name="connsiteY18" fmla="*/ 254116 h 256198"/>
                <a:gd name="connsiteX19" fmla="*/ 12498 w 39637"/>
                <a:gd name="connsiteY19" fmla="*/ 256198 h 256198"/>
                <a:gd name="connsiteX20" fmla="*/ 12498 w 39637"/>
                <a:gd name="connsiteY20" fmla="*/ 256198 h 25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637" h="256198">
                  <a:moveTo>
                    <a:pt x="0" y="0"/>
                  </a:moveTo>
                  <a:lnTo>
                    <a:pt x="0" y="0"/>
                  </a:lnTo>
                  <a:cubicBezTo>
                    <a:pt x="1389" y="6249"/>
                    <a:pt x="2613" y="12536"/>
                    <a:pt x="4166" y="18746"/>
                  </a:cubicBezTo>
                  <a:cubicBezTo>
                    <a:pt x="5295" y="23263"/>
                    <a:pt x="7021" y="27850"/>
                    <a:pt x="10415" y="31244"/>
                  </a:cubicBezTo>
                  <a:cubicBezTo>
                    <a:pt x="12185" y="33014"/>
                    <a:pt x="14581" y="34021"/>
                    <a:pt x="16664" y="35409"/>
                  </a:cubicBezTo>
                  <a:cubicBezTo>
                    <a:pt x="17358" y="37492"/>
                    <a:pt x="17681" y="39739"/>
                    <a:pt x="18747" y="41658"/>
                  </a:cubicBezTo>
                  <a:cubicBezTo>
                    <a:pt x="21178" y="46035"/>
                    <a:pt x="25495" y="49406"/>
                    <a:pt x="27078" y="54156"/>
                  </a:cubicBezTo>
                  <a:lnTo>
                    <a:pt x="31244" y="66653"/>
                  </a:lnTo>
                  <a:lnTo>
                    <a:pt x="35410" y="79151"/>
                  </a:lnTo>
                  <a:lnTo>
                    <a:pt x="37493" y="85399"/>
                  </a:lnTo>
                  <a:cubicBezTo>
                    <a:pt x="40443" y="117843"/>
                    <a:pt x="40259" y="102911"/>
                    <a:pt x="37493" y="141638"/>
                  </a:cubicBezTo>
                  <a:cubicBezTo>
                    <a:pt x="37105" y="147068"/>
                    <a:pt x="37561" y="164414"/>
                    <a:pt x="33327" y="172882"/>
                  </a:cubicBezTo>
                  <a:cubicBezTo>
                    <a:pt x="32207" y="175121"/>
                    <a:pt x="30281" y="176892"/>
                    <a:pt x="29161" y="179131"/>
                  </a:cubicBezTo>
                  <a:cubicBezTo>
                    <a:pt x="28179" y="181095"/>
                    <a:pt x="28144" y="183460"/>
                    <a:pt x="27078" y="185379"/>
                  </a:cubicBezTo>
                  <a:cubicBezTo>
                    <a:pt x="24647" y="189756"/>
                    <a:pt x="20330" y="193127"/>
                    <a:pt x="18747" y="197877"/>
                  </a:cubicBezTo>
                  <a:lnTo>
                    <a:pt x="14581" y="210374"/>
                  </a:lnTo>
                  <a:lnTo>
                    <a:pt x="12498" y="216623"/>
                  </a:lnTo>
                  <a:cubicBezTo>
                    <a:pt x="13192" y="226343"/>
                    <a:pt x="13505" y="236099"/>
                    <a:pt x="14581" y="245784"/>
                  </a:cubicBezTo>
                  <a:cubicBezTo>
                    <a:pt x="14897" y="248629"/>
                    <a:pt x="17225" y="251309"/>
                    <a:pt x="16664" y="254116"/>
                  </a:cubicBezTo>
                  <a:cubicBezTo>
                    <a:pt x="16360" y="255638"/>
                    <a:pt x="13887" y="255504"/>
                    <a:pt x="12498" y="256198"/>
                  </a:cubicBezTo>
                  <a:lnTo>
                    <a:pt x="12498" y="256198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940" name="Freeform: Shape 4607">
              <a:extLst>
                <a:ext uri="{FF2B5EF4-FFF2-40B4-BE49-F238E27FC236}">
                  <a16:creationId xmlns:a16="http://schemas.microsoft.com/office/drawing/2014/main" id="{5F70B952-45AE-7842-9264-076E3C4C2ED1}"/>
                </a:ext>
              </a:extLst>
            </p:cNvPr>
            <p:cNvSpPr/>
            <p:nvPr/>
          </p:nvSpPr>
          <p:spPr>
            <a:xfrm>
              <a:off x="5792783" y="2606543"/>
              <a:ext cx="26602" cy="135815"/>
            </a:xfrm>
            <a:custGeom>
              <a:avLst/>
              <a:gdLst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  <a:gd name="connsiteX16" fmla="*/ 2082 w 48958"/>
                <a:gd name="connsiteY16" fmla="*/ 245784 h 247867"/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  <a:gd name="connsiteX16" fmla="*/ 4165 w 48958"/>
                <a:gd name="connsiteY16" fmla="*/ 245784 h 247867"/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958" h="247867">
                  <a:moveTo>
                    <a:pt x="0" y="0"/>
                  </a:moveTo>
                  <a:lnTo>
                    <a:pt x="0" y="0"/>
                  </a:lnTo>
                  <a:cubicBezTo>
                    <a:pt x="89" y="805"/>
                    <a:pt x="3626" y="33434"/>
                    <a:pt x="4165" y="35409"/>
                  </a:cubicBezTo>
                  <a:cubicBezTo>
                    <a:pt x="4824" y="37824"/>
                    <a:pt x="6728" y="39735"/>
                    <a:pt x="8331" y="41658"/>
                  </a:cubicBezTo>
                  <a:cubicBezTo>
                    <a:pt x="16631" y="51618"/>
                    <a:pt x="11890" y="44623"/>
                    <a:pt x="20829" y="52073"/>
                  </a:cubicBezTo>
                  <a:cubicBezTo>
                    <a:pt x="36858" y="65432"/>
                    <a:pt x="17817" y="52150"/>
                    <a:pt x="33326" y="62487"/>
                  </a:cubicBezTo>
                  <a:cubicBezTo>
                    <a:pt x="36103" y="66653"/>
                    <a:pt x="40075" y="70235"/>
                    <a:pt x="41658" y="74985"/>
                  </a:cubicBezTo>
                  <a:cubicBezTo>
                    <a:pt x="46420" y="89270"/>
                    <a:pt x="40797" y="71540"/>
                    <a:pt x="45824" y="91648"/>
                  </a:cubicBezTo>
                  <a:cubicBezTo>
                    <a:pt x="46357" y="93778"/>
                    <a:pt x="47213" y="95814"/>
                    <a:pt x="47907" y="97897"/>
                  </a:cubicBezTo>
                  <a:cubicBezTo>
                    <a:pt x="46922" y="122514"/>
                    <a:pt x="55086" y="144871"/>
                    <a:pt x="37492" y="162467"/>
                  </a:cubicBezTo>
                  <a:cubicBezTo>
                    <a:pt x="21456" y="178504"/>
                    <a:pt x="28262" y="170064"/>
                    <a:pt x="16663" y="187462"/>
                  </a:cubicBezTo>
                  <a:lnTo>
                    <a:pt x="12497" y="193711"/>
                  </a:lnTo>
                  <a:lnTo>
                    <a:pt x="8331" y="199960"/>
                  </a:lnTo>
                  <a:cubicBezTo>
                    <a:pt x="7637" y="204126"/>
                    <a:pt x="7164" y="208334"/>
                    <a:pt x="6248" y="212457"/>
                  </a:cubicBezTo>
                  <a:cubicBezTo>
                    <a:pt x="5772" y="214600"/>
                    <a:pt x="4526" y="216540"/>
                    <a:pt x="4165" y="218706"/>
                  </a:cubicBezTo>
                  <a:cubicBezTo>
                    <a:pt x="1699" y="233504"/>
                    <a:pt x="2082" y="243354"/>
                    <a:pt x="2082" y="247867"/>
                  </a:cubicBez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941" name="Freeform: Shape 4608">
              <a:extLst>
                <a:ext uri="{FF2B5EF4-FFF2-40B4-BE49-F238E27FC236}">
                  <a16:creationId xmlns:a16="http://schemas.microsoft.com/office/drawing/2014/main" id="{74061E9C-C390-FC06-412A-3E2A602BEF92}"/>
                </a:ext>
              </a:extLst>
            </p:cNvPr>
            <p:cNvSpPr/>
            <p:nvPr/>
          </p:nvSpPr>
          <p:spPr>
            <a:xfrm>
              <a:off x="5817682" y="2608826"/>
              <a:ext cx="21504" cy="135815"/>
            </a:xfrm>
            <a:custGeom>
              <a:avLst/>
              <a:gdLst>
                <a:gd name="connsiteX0" fmla="*/ 0 w 39575"/>
                <a:gd name="connsiteY0" fmla="*/ 0 h 247867"/>
                <a:gd name="connsiteX1" fmla="*/ 0 w 39575"/>
                <a:gd name="connsiteY1" fmla="*/ 0 h 247867"/>
                <a:gd name="connsiteX2" fmla="*/ 4165 w 39575"/>
                <a:gd name="connsiteY2" fmla="*/ 29161 h 247867"/>
                <a:gd name="connsiteX3" fmla="*/ 8331 w 39575"/>
                <a:gd name="connsiteY3" fmla="*/ 35409 h 247867"/>
                <a:gd name="connsiteX4" fmla="*/ 18746 w 39575"/>
                <a:gd name="connsiteY4" fmla="*/ 52073 h 247867"/>
                <a:gd name="connsiteX5" fmla="*/ 22912 w 39575"/>
                <a:gd name="connsiteY5" fmla="*/ 64570 h 247867"/>
                <a:gd name="connsiteX6" fmla="*/ 24995 w 39575"/>
                <a:gd name="connsiteY6" fmla="*/ 74985 h 247867"/>
                <a:gd name="connsiteX7" fmla="*/ 33326 w 39575"/>
                <a:gd name="connsiteY7" fmla="*/ 87482 h 247867"/>
                <a:gd name="connsiteX8" fmla="*/ 37492 w 39575"/>
                <a:gd name="connsiteY8" fmla="*/ 93731 h 247867"/>
                <a:gd name="connsiteX9" fmla="*/ 39575 w 39575"/>
                <a:gd name="connsiteY9" fmla="*/ 99980 h 247867"/>
                <a:gd name="connsiteX10" fmla="*/ 37492 w 39575"/>
                <a:gd name="connsiteY10" fmla="*/ 120809 h 247867"/>
                <a:gd name="connsiteX11" fmla="*/ 35409 w 39575"/>
                <a:gd name="connsiteY11" fmla="*/ 127058 h 247867"/>
                <a:gd name="connsiteX12" fmla="*/ 33326 w 39575"/>
                <a:gd name="connsiteY12" fmla="*/ 160384 h 247867"/>
                <a:gd name="connsiteX13" fmla="*/ 31243 w 39575"/>
                <a:gd name="connsiteY13" fmla="*/ 166633 h 247867"/>
                <a:gd name="connsiteX14" fmla="*/ 24995 w 39575"/>
                <a:gd name="connsiteY14" fmla="*/ 168716 h 247867"/>
                <a:gd name="connsiteX15" fmla="*/ 20829 w 39575"/>
                <a:gd name="connsiteY15" fmla="*/ 174965 h 247867"/>
                <a:gd name="connsiteX16" fmla="*/ 16663 w 39575"/>
                <a:gd name="connsiteY16" fmla="*/ 193711 h 247867"/>
                <a:gd name="connsiteX17" fmla="*/ 14580 w 39575"/>
                <a:gd name="connsiteY17" fmla="*/ 199960 h 247867"/>
                <a:gd name="connsiteX18" fmla="*/ 10414 w 39575"/>
                <a:gd name="connsiteY18" fmla="*/ 214540 h 247867"/>
                <a:gd name="connsiteX19" fmla="*/ 8331 w 39575"/>
                <a:gd name="connsiteY19" fmla="*/ 247867 h 247867"/>
                <a:gd name="connsiteX20" fmla="*/ 8331 w 39575"/>
                <a:gd name="connsiteY20" fmla="*/ 247867 h 2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575" h="247867">
                  <a:moveTo>
                    <a:pt x="0" y="0"/>
                  </a:moveTo>
                  <a:lnTo>
                    <a:pt x="0" y="0"/>
                  </a:lnTo>
                  <a:cubicBezTo>
                    <a:pt x="531" y="5837"/>
                    <a:pt x="160" y="21151"/>
                    <a:pt x="4165" y="29161"/>
                  </a:cubicBezTo>
                  <a:cubicBezTo>
                    <a:pt x="5284" y="31400"/>
                    <a:pt x="6942" y="33326"/>
                    <a:pt x="8331" y="35409"/>
                  </a:cubicBezTo>
                  <a:cubicBezTo>
                    <a:pt x="13289" y="50282"/>
                    <a:pt x="8843" y="45471"/>
                    <a:pt x="18746" y="52073"/>
                  </a:cubicBezTo>
                  <a:cubicBezTo>
                    <a:pt x="20135" y="56239"/>
                    <a:pt x="22051" y="60264"/>
                    <a:pt x="22912" y="64570"/>
                  </a:cubicBezTo>
                  <a:cubicBezTo>
                    <a:pt x="23606" y="68042"/>
                    <a:pt x="23530" y="71762"/>
                    <a:pt x="24995" y="74985"/>
                  </a:cubicBezTo>
                  <a:cubicBezTo>
                    <a:pt x="27067" y="79543"/>
                    <a:pt x="30549" y="83316"/>
                    <a:pt x="33326" y="87482"/>
                  </a:cubicBezTo>
                  <a:cubicBezTo>
                    <a:pt x="34715" y="89565"/>
                    <a:pt x="36700" y="91356"/>
                    <a:pt x="37492" y="93731"/>
                  </a:cubicBezTo>
                  <a:lnTo>
                    <a:pt x="39575" y="99980"/>
                  </a:lnTo>
                  <a:cubicBezTo>
                    <a:pt x="38881" y="106923"/>
                    <a:pt x="38553" y="113913"/>
                    <a:pt x="37492" y="120809"/>
                  </a:cubicBezTo>
                  <a:cubicBezTo>
                    <a:pt x="37158" y="122979"/>
                    <a:pt x="35639" y="124874"/>
                    <a:pt x="35409" y="127058"/>
                  </a:cubicBezTo>
                  <a:cubicBezTo>
                    <a:pt x="34244" y="138127"/>
                    <a:pt x="34491" y="149315"/>
                    <a:pt x="33326" y="160384"/>
                  </a:cubicBezTo>
                  <a:cubicBezTo>
                    <a:pt x="33096" y="162568"/>
                    <a:pt x="32795" y="165080"/>
                    <a:pt x="31243" y="166633"/>
                  </a:cubicBezTo>
                  <a:cubicBezTo>
                    <a:pt x="29691" y="168185"/>
                    <a:pt x="27078" y="168022"/>
                    <a:pt x="24995" y="168716"/>
                  </a:cubicBezTo>
                  <a:cubicBezTo>
                    <a:pt x="23606" y="170799"/>
                    <a:pt x="21949" y="172726"/>
                    <a:pt x="20829" y="174965"/>
                  </a:cubicBezTo>
                  <a:cubicBezTo>
                    <a:pt x="18015" y="180592"/>
                    <a:pt x="17943" y="187949"/>
                    <a:pt x="16663" y="193711"/>
                  </a:cubicBezTo>
                  <a:cubicBezTo>
                    <a:pt x="16187" y="195854"/>
                    <a:pt x="15183" y="197849"/>
                    <a:pt x="14580" y="199960"/>
                  </a:cubicBezTo>
                  <a:cubicBezTo>
                    <a:pt x="9349" y="218268"/>
                    <a:pt x="15408" y="199557"/>
                    <a:pt x="10414" y="214540"/>
                  </a:cubicBezTo>
                  <a:cubicBezTo>
                    <a:pt x="8285" y="246477"/>
                    <a:pt x="8331" y="235346"/>
                    <a:pt x="8331" y="247867"/>
                  </a:cubicBezTo>
                  <a:lnTo>
                    <a:pt x="8331" y="247867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942" name="Freeform: Shape 4609">
              <a:extLst>
                <a:ext uri="{FF2B5EF4-FFF2-40B4-BE49-F238E27FC236}">
                  <a16:creationId xmlns:a16="http://schemas.microsoft.com/office/drawing/2014/main" id="{0D7B6689-4B1C-0C3B-3C1F-CEBAA13F0FFC}"/>
                </a:ext>
              </a:extLst>
            </p:cNvPr>
            <p:cNvSpPr/>
            <p:nvPr/>
          </p:nvSpPr>
          <p:spPr>
            <a:xfrm>
              <a:off x="5845977" y="2614532"/>
              <a:ext cx="20372" cy="136956"/>
            </a:xfrm>
            <a:custGeom>
              <a:avLst/>
              <a:gdLst>
                <a:gd name="connsiteX0" fmla="*/ 0 w 37492"/>
                <a:gd name="connsiteY0" fmla="*/ 0 h 249950"/>
                <a:gd name="connsiteX1" fmla="*/ 0 w 37492"/>
                <a:gd name="connsiteY1" fmla="*/ 0 h 249950"/>
                <a:gd name="connsiteX2" fmla="*/ 2082 w 37492"/>
                <a:gd name="connsiteY2" fmla="*/ 18747 h 249950"/>
                <a:gd name="connsiteX3" fmla="*/ 6248 w 37492"/>
                <a:gd name="connsiteY3" fmla="*/ 24995 h 249950"/>
                <a:gd name="connsiteX4" fmla="*/ 8331 w 37492"/>
                <a:gd name="connsiteY4" fmla="*/ 31244 h 249950"/>
                <a:gd name="connsiteX5" fmla="*/ 12497 w 37492"/>
                <a:gd name="connsiteY5" fmla="*/ 37493 h 249950"/>
                <a:gd name="connsiteX6" fmla="*/ 16663 w 37492"/>
                <a:gd name="connsiteY6" fmla="*/ 49990 h 249950"/>
                <a:gd name="connsiteX7" fmla="*/ 18746 w 37492"/>
                <a:gd name="connsiteY7" fmla="*/ 64571 h 249950"/>
                <a:gd name="connsiteX8" fmla="*/ 24995 w 37492"/>
                <a:gd name="connsiteY8" fmla="*/ 83317 h 249950"/>
                <a:gd name="connsiteX9" fmla="*/ 29160 w 37492"/>
                <a:gd name="connsiteY9" fmla="*/ 95814 h 249950"/>
                <a:gd name="connsiteX10" fmla="*/ 33326 w 37492"/>
                <a:gd name="connsiteY10" fmla="*/ 102063 h 249950"/>
                <a:gd name="connsiteX11" fmla="*/ 35409 w 37492"/>
                <a:gd name="connsiteY11" fmla="*/ 110395 h 249950"/>
                <a:gd name="connsiteX12" fmla="*/ 37492 w 37492"/>
                <a:gd name="connsiteY12" fmla="*/ 116644 h 249950"/>
                <a:gd name="connsiteX13" fmla="*/ 35409 w 37492"/>
                <a:gd name="connsiteY13" fmla="*/ 158302 h 249950"/>
                <a:gd name="connsiteX14" fmla="*/ 29160 w 37492"/>
                <a:gd name="connsiteY14" fmla="*/ 172882 h 249950"/>
                <a:gd name="connsiteX15" fmla="*/ 22912 w 37492"/>
                <a:gd name="connsiteY15" fmla="*/ 177048 h 249950"/>
                <a:gd name="connsiteX16" fmla="*/ 18746 w 37492"/>
                <a:gd name="connsiteY16" fmla="*/ 183297 h 249950"/>
                <a:gd name="connsiteX17" fmla="*/ 14580 w 37492"/>
                <a:gd name="connsiteY17" fmla="*/ 195794 h 249950"/>
                <a:gd name="connsiteX18" fmla="*/ 8331 w 37492"/>
                <a:gd name="connsiteY18" fmla="*/ 199960 h 249950"/>
                <a:gd name="connsiteX19" fmla="*/ 6248 w 37492"/>
                <a:gd name="connsiteY19" fmla="*/ 208292 h 249950"/>
                <a:gd name="connsiteX20" fmla="*/ 4165 w 37492"/>
                <a:gd name="connsiteY20" fmla="*/ 214541 h 249950"/>
                <a:gd name="connsiteX21" fmla="*/ 6248 w 37492"/>
                <a:gd name="connsiteY21" fmla="*/ 249950 h 249950"/>
                <a:gd name="connsiteX22" fmla="*/ 6248 w 37492"/>
                <a:gd name="connsiteY22" fmla="*/ 249950 h 24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492" h="249950">
                  <a:moveTo>
                    <a:pt x="0" y="0"/>
                  </a:moveTo>
                  <a:lnTo>
                    <a:pt x="0" y="0"/>
                  </a:lnTo>
                  <a:cubicBezTo>
                    <a:pt x="694" y="6249"/>
                    <a:pt x="557" y="12647"/>
                    <a:pt x="2082" y="18747"/>
                  </a:cubicBezTo>
                  <a:cubicBezTo>
                    <a:pt x="2689" y="21175"/>
                    <a:pt x="5128" y="22756"/>
                    <a:pt x="6248" y="24995"/>
                  </a:cubicBezTo>
                  <a:cubicBezTo>
                    <a:pt x="7230" y="26959"/>
                    <a:pt x="7349" y="29280"/>
                    <a:pt x="8331" y="31244"/>
                  </a:cubicBezTo>
                  <a:cubicBezTo>
                    <a:pt x="9451" y="33483"/>
                    <a:pt x="11480" y="35205"/>
                    <a:pt x="12497" y="37493"/>
                  </a:cubicBezTo>
                  <a:cubicBezTo>
                    <a:pt x="14280" y="41506"/>
                    <a:pt x="16663" y="49990"/>
                    <a:pt x="16663" y="49990"/>
                  </a:cubicBezTo>
                  <a:cubicBezTo>
                    <a:pt x="17357" y="54850"/>
                    <a:pt x="17642" y="59787"/>
                    <a:pt x="18746" y="64571"/>
                  </a:cubicBezTo>
                  <a:cubicBezTo>
                    <a:pt x="18746" y="64572"/>
                    <a:pt x="23954" y="80192"/>
                    <a:pt x="24995" y="83317"/>
                  </a:cubicBezTo>
                  <a:cubicBezTo>
                    <a:pt x="24997" y="83322"/>
                    <a:pt x="29156" y="95809"/>
                    <a:pt x="29160" y="95814"/>
                  </a:cubicBezTo>
                  <a:lnTo>
                    <a:pt x="33326" y="102063"/>
                  </a:lnTo>
                  <a:cubicBezTo>
                    <a:pt x="34020" y="104840"/>
                    <a:pt x="34623" y="107642"/>
                    <a:pt x="35409" y="110395"/>
                  </a:cubicBezTo>
                  <a:cubicBezTo>
                    <a:pt x="36012" y="112506"/>
                    <a:pt x="37492" y="114448"/>
                    <a:pt x="37492" y="116644"/>
                  </a:cubicBezTo>
                  <a:cubicBezTo>
                    <a:pt x="37492" y="130547"/>
                    <a:pt x="36564" y="144447"/>
                    <a:pt x="35409" y="158302"/>
                  </a:cubicBezTo>
                  <a:cubicBezTo>
                    <a:pt x="34974" y="163518"/>
                    <a:pt x="32942" y="169100"/>
                    <a:pt x="29160" y="172882"/>
                  </a:cubicBezTo>
                  <a:cubicBezTo>
                    <a:pt x="27390" y="174652"/>
                    <a:pt x="24995" y="175659"/>
                    <a:pt x="22912" y="177048"/>
                  </a:cubicBezTo>
                  <a:cubicBezTo>
                    <a:pt x="21523" y="179131"/>
                    <a:pt x="19763" y="181009"/>
                    <a:pt x="18746" y="183297"/>
                  </a:cubicBezTo>
                  <a:cubicBezTo>
                    <a:pt x="16963" y="187310"/>
                    <a:pt x="18234" y="193358"/>
                    <a:pt x="14580" y="195794"/>
                  </a:cubicBezTo>
                  <a:lnTo>
                    <a:pt x="8331" y="199960"/>
                  </a:lnTo>
                  <a:cubicBezTo>
                    <a:pt x="7637" y="202737"/>
                    <a:pt x="7034" y="205539"/>
                    <a:pt x="6248" y="208292"/>
                  </a:cubicBezTo>
                  <a:cubicBezTo>
                    <a:pt x="5645" y="210403"/>
                    <a:pt x="4165" y="212345"/>
                    <a:pt x="4165" y="214541"/>
                  </a:cubicBezTo>
                  <a:cubicBezTo>
                    <a:pt x="4165" y="226364"/>
                    <a:pt x="6248" y="249950"/>
                    <a:pt x="6248" y="249950"/>
                  </a:cubicBezTo>
                  <a:lnTo>
                    <a:pt x="6248" y="249950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943" name="Freeform: Shape 4610">
              <a:extLst>
                <a:ext uri="{FF2B5EF4-FFF2-40B4-BE49-F238E27FC236}">
                  <a16:creationId xmlns:a16="http://schemas.microsoft.com/office/drawing/2014/main" id="{7C15F19E-3C71-BEBE-03FB-B2913E1C8B64}"/>
                </a:ext>
              </a:extLst>
            </p:cNvPr>
            <p:cNvSpPr/>
            <p:nvPr/>
          </p:nvSpPr>
          <p:spPr>
            <a:xfrm>
              <a:off x="5870876" y="2617956"/>
              <a:ext cx="15845" cy="136956"/>
            </a:xfrm>
            <a:custGeom>
              <a:avLst/>
              <a:gdLst>
                <a:gd name="connsiteX0" fmla="*/ 0 w 29161"/>
                <a:gd name="connsiteY0" fmla="*/ 0 h 249950"/>
                <a:gd name="connsiteX1" fmla="*/ 0 w 29161"/>
                <a:gd name="connsiteY1" fmla="*/ 0 h 249950"/>
                <a:gd name="connsiteX2" fmla="*/ 4166 w 29161"/>
                <a:gd name="connsiteY2" fmla="*/ 24995 h 249950"/>
                <a:gd name="connsiteX3" fmla="*/ 8331 w 29161"/>
                <a:gd name="connsiteY3" fmla="*/ 31244 h 249950"/>
                <a:gd name="connsiteX4" fmla="*/ 12497 w 29161"/>
                <a:gd name="connsiteY4" fmla="*/ 43741 h 249950"/>
                <a:gd name="connsiteX5" fmla="*/ 14580 w 29161"/>
                <a:gd name="connsiteY5" fmla="*/ 49990 h 249950"/>
                <a:gd name="connsiteX6" fmla="*/ 24995 w 29161"/>
                <a:gd name="connsiteY6" fmla="*/ 77068 h 249950"/>
                <a:gd name="connsiteX7" fmla="*/ 29161 w 29161"/>
                <a:gd name="connsiteY7" fmla="*/ 83317 h 249950"/>
                <a:gd name="connsiteX8" fmla="*/ 27078 w 29161"/>
                <a:gd name="connsiteY8" fmla="*/ 160385 h 249950"/>
                <a:gd name="connsiteX9" fmla="*/ 24995 w 29161"/>
                <a:gd name="connsiteY9" fmla="*/ 166633 h 249950"/>
                <a:gd name="connsiteX10" fmla="*/ 16663 w 29161"/>
                <a:gd name="connsiteY10" fmla="*/ 179131 h 249950"/>
                <a:gd name="connsiteX11" fmla="*/ 12497 w 29161"/>
                <a:gd name="connsiteY11" fmla="*/ 185380 h 249950"/>
                <a:gd name="connsiteX12" fmla="*/ 10414 w 29161"/>
                <a:gd name="connsiteY12" fmla="*/ 191628 h 249950"/>
                <a:gd name="connsiteX13" fmla="*/ 2083 w 29161"/>
                <a:gd name="connsiteY13" fmla="*/ 204126 h 249950"/>
                <a:gd name="connsiteX14" fmla="*/ 4166 w 29161"/>
                <a:gd name="connsiteY14" fmla="*/ 249950 h 249950"/>
                <a:gd name="connsiteX15" fmla="*/ 4166 w 29161"/>
                <a:gd name="connsiteY15" fmla="*/ 249950 h 24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161" h="249950">
                  <a:moveTo>
                    <a:pt x="0" y="0"/>
                  </a:moveTo>
                  <a:lnTo>
                    <a:pt x="0" y="0"/>
                  </a:lnTo>
                  <a:cubicBezTo>
                    <a:pt x="660" y="5944"/>
                    <a:pt x="676" y="18015"/>
                    <a:pt x="4166" y="24995"/>
                  </a:cubicBezTo>
                  <a:cubicBezTo>
                    <a:pt x="5285" y="27234"/>
                    <a:pt x="7314" y="28956"/>
                    <a:pt x="8331" y="31244"/>
                  </a:cubicBezTo>
                  <a:cubicBezTo>
                    <a:pt x="10114" y="35257"/>
                    <a:pt x="11108" y="39575"/>
                    <a:pt x="12497" y="43741"/>
                  </a:cubicBezTo>
                  <a:lnTo>
                    <a:pt x="14580" y="49990"/>
                  </a:lnTo>
                  <a:cubicBezTo>
                    <a:pt x="17371" y="69527"/>
                    <a:pt x="13940" y="60485"/>
                    <a:pt x="24995" y="77068"/>
                  </a:cubicBezTo>
                  <a:lnTo>
                    <a:pt x="29161" y="83317"/>
                  </a:lnTo>
                  <a:cubicBezTo>
                    <a:pt x="28467" y="109006"/>
                    <a:pt x="28361" y="134718"/>
                    <a:pt x="27078" y="160385"/>
                  </a:cubicBezTo>
                  <a:cubicBezTo>
                    <a:pt x="26968" y="162578"/>
                    <a:pt x="26061" y="164714"/>
                    <a:pt x="24995" y="166633"/>
                  </a:cubicBezTo>
                  <a:cubicBezTo>
                    <a:pt x="22563" y="171010"/>
                    <a:pt x="19440" y="174965"/>
                    <a:pt x="16663" y="179131"/>
                  </a:cubicBezTo>
                  <a:cubicBezTo>
                    <a:pt x="15274" y="181214"/>
                    <a:pt x="13289" y="183005"/>
                    <a:pt x="12497" y="185380"/>
                  </a:cubicBezTo>
                  <a:cubicBezTo>
                    <a:pt x="11803" y="187463"/>
                    <a:pt x="11480" y="189709"/>
                    <a:pt x="10414" y="191628"/>
                  </a:cubicBezTo>
                  <a:cubicBezTo>
                    <a:pt x="7983" y="196005"/>
                    <a:pt x="2083" y="204126"/>
                    <a:pt x="2083" y="204126"/>
                  </a:cubicBezTo>
                  <a:cubicBezTo>
                    <a:pt x="4275" y="245781"/>
                    <a:pt x="4166" y="230491"/>
                    <a:pt x="4166" y="249950"/>
                  </a:cubicBezTo>
                  <a:lnTo>
                    <a:pt x="4166" y="249950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944" name="Freeform: Shape 4611">
              <a:extLst>
                <a:ext uri="{FF2B5EF4-FFF2-40B4-BE49-F238E27FC236}">
                  <a16:creationId xmlns:a16="http://schemas.microsoft.com/office/drawing/2014/main" id="{9F1715FE-C74F-01A0-828A-F87CCFF1AE40}"/>
                </a:ext>
              </a:extLst>
            </p:cNvPr>
            <p:cNvSpPr/>
            <p:nvPr/>
          </p:nvSpPr>
          <p:spPr>
            <a:xfrm>
              <a:off x="5893318" y="2637358"/>
              <a:ext cx="22829" cy="138097"/>
            </a:xfrm>
            <a:custGeom>
              <a:avLst/>
              <a:gdLst>
                <a:gd name="connsiteX0" fmla="*/ 12854 w 42014"/>
                <a:gd name="connsiteY0" fmla="*/ 0 h 252032"/>
                <a:gd name="connsiteX1" fmla="*/ 12854 w 42014"/>
                <a:gd name="connsiteY1" fmla="*/ 0 h 252032"/>
                <a:gd name="connsiteX2" fmla="*/ 14936 w 42014"/>
                <a:gd name="connsiteY2" fmla="*/ 18746 h 252032"/>
                <a:gd name="connsiteX3" fmla="*/ 23268 w 42014"/>
                <a:gd name="connsiteY3" fmla="*/ 45824 h 252032"/>
                <a:gd name="connsiteX4" fmla="*/ 29517 w 42014"/>
                <a:gd name="connsiteY4" fmla="*/ 49990 h 252032"/>
                <a:gd name="connsiteX5" fmla="*/ 33683 w 42014"/>
                <a:gd name="connsiteY5" fmla="*/ 62487 h 252032"/>
                <a:gd name="connsiteX6" fmla="*/ 35766 w 42014"/>
                <a:gd name="connsiteY6" fmla="*/ 68736 h 252032"/>
                <a:gd name="connsiteX7" fmla="*/ 37849 w 42014"/>
                <a:gd name="connsiteY7" fmla="*/ 85399 h 252032"/>
                <a:gd name="connsiteX8" fmla="*/ 39931 w 42014"/>
                <a:gd name="connsiteY8" fmla="*/ 91648 h 252032"/>
                <a:gd name="connsiteX9" fmla="*/ 42014 w 42014"/>
                <a:gd name="connsiteY9" fmla="*/ 108311 h 252032"/>
                <a:gd name="connsiteX10" fmla="*/ 39931 w 42014"/>
                <a:gd name="connsiteY10" fmla="*/ 152052 h 252032"/>
                <a:gd name="connsiteX11" fmla="*/ 29517 w 42014"/>
                <a:gd name="connsiteY11" fmla="*/ 170799 h 252032"/>
                <a:gd name="connsiteX12" fmla="*/ 25351 w 42014"/>
                <a:gd name="connsiteY12" fmla="*/ 177047 h 252032"/>
                <a:gd name="connsiteX13" fmla="*/ 19102 w 42014"/>
                <a:gd name="connsiteY13" fmla="*/ 183296 h 252032"/>
                <a:gd name="connsiteX14" fmla="*/ 6605 w 42014"/>
                <a:gd name="connsiteY14" fmla="*/ 204125 h 252032"/>
                <a:gd name="connsiteX15" fmla="*/ 2439 w 42014"/>
                <a:gd name="connsiteY15" fmla="*/ 216623 h 252032"/>
                <a:gd name="connsiteX16" fmla="*/ 356 w 42014"/>
                <a:gd name="connsiteY16" fmla="*/ 222872 h 252032"/>
                <a:gd name="connsiteX17" fmla="*/ 4522 w 42014"/>
                <a:gd name="connsiteY17" fmla="*/ 252032 h 252032"/>
                <a:gd name="connsiteX18" fmla="*/ 4522 w 42014"/>
                <a:gd name="connsiteY18" fmla="*/ 252032 h 25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014" h="252032">
                  <a:moveTo>
                    <a:pt x="12854" y="0"/>
                  </a:moveTo>
                  <a:lnTo>
                    <a:pt x="12854" y="0"/>
                  </a:lnTo>
                  <a:cubicBezTo>
                    <a:pt x="13548" y="6249"/>
                    <a:pt x="14156" y="12507"/>
                    <a:pt x="14936" y="18746"/>
                  </a:cubicBezTo>
                  <a:cubicBezTo>
                    <a:pt x="16034" y="27530"/>
                    <a:pt x="16361" y="38917"/>
                    <a:pt x="23268" y="45824"/>
                  </a:cubicBezTo>
                  <a:cubicBezTo>
                    <a:pt x="25038" y="47594"/>
                    <a:pt x="27434" y="48601"/>
                    <a:pt x="29517" y="49990"/>
                  </a:cubicBezTo>
                  <a:lnTo>
                    <a:pt x="33683" y="62487"/>
                  </a:lnTo>
                  <a:lnTo>
                    <a:pt x="35766" y="68736"/>
                  </a:lnTo>
                  <a:cubicBezTo>
                    <a:pt x="36460" y="74290"/>
                    <a:pt x="36848" y="79892"/>
                    <a:pt x="37849" y="85399"/>
                  </a:cubicBezTo>
                  <a:cubicBezTo>
                    <a:pt x="38242" y="87559"/>
                    <a:pt x="39538" y="89488"/>
                    <a:pt x="39931" y="91648"/>
                  </a:cubicBezTo>
                  <a:cubicBezTo>
                    <a:pt x="40932" y="97155"/>
                    <a:pt x="41320" y="102757"/>
                    <a:pt x="42014" y="108311"/>
                  </a:cubicBezTo>
                  <a:cubicBezTo>
                    <a:pt x="41320" y="122891"/>
                    <a:pt x="41143" y="137506"/>
                    <a:pt x="39931" y="152052"/>
                  </a:cubicBezTo>
                  <a:cubicBezTo>
                    <a:pt x="39407" y="158340"/>
                    <a:pt x="31905" y="167218"/>
                    <a:pt x="29517" y="170799"/>
                  </a:cubicBezTo>
                  <a:cubicBezTo>
                    <a:pt x="28128" y="172882"/>
                    <a:pt x="27121" y="175277"/>
                    <a:pt x="25351" y="177047"/>
                  </a:cubicBezTo>
                  <a:cubicBezTo>
                    <a:pt x="23268" y="179130"/>
                    <a:pt x="20910" y="180971"/>
                    <a:pt x="19102" y="183296"/>
                  </a:cubicBezTo>
                  <a:cubicBezTo>
                    <a:pt x="15079" y="188469"/>
                    <a:pt x="9271" y="197461"/>
                    <a:pt x="6605" y="204125"/>
                  </a:cubicBezTo>
                  <a:cubicBezTo>
                    <a:pt x="4974" y="208202"/>
                    <a:pt x="3828" y="212457"/>
                    <a:pt x="2439" y="216623"/>
                  </a:cubicBezTo>
                  <a:lnTo>
                    <a:pt x="356" y="222872"/>
                  </a:lnTo>
                  <a:cubicBezTo>
                    <a:pt x="2514" y="250929"/>
                    <a:pt x="-3964" y="243550"/>
                    <a:pt x="4522" y="252032"/>
                  </a:cubicBezTo>
                  <a:lnTo>
                    <a:pt x="4522" y="252032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945" name="Rectangle: Rounded Corners 944">
              <a:extLst>
                <a:ext uri="{FF2B5EF4-FFF2-40B4-BE49-F238E27FC236}">
                  <a16:creationId xmlns:a16="http://schemas.microsoft.com/office/drawing/2014/main" id="{E6F49E9B-1CF2-30BB-173D-E93D9769B879}"/>
                </a:ext>
              </a:extLst>
            </p:cNvPr>
            <p:cNvSpPr/>
            <p:nvPr/>
          </p:nvSpPr>
          <p:spPr>
            <a:xfrm>
              <a:off x="5661453" y="2731159"/>
              <a:ext cx="275343" cy="392051"/>
            </a:xfrm>
            <a:prstGeom prst="roundRect">
              <a:avLst>
                <a:gd name="adj" fmla="val 35662"/>
              </a:avLst>
            </a:prstGeom>
            <a:gradFill flip="none" rotWithShape="1">
              <a:gsLst>
                <a:gs pos="16000">
                  <a:srgbClr val="FFEAD5"/>
                </a:gs>
                <a:gs pos="75000">
                  <a:srgbClr val="FFCC99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946" name="Oval 945">
              <a:extLst>
                <a:ext uri="{FF2B5EF4-FFF2-40B4-BE49-F238E27FC236}">
                  <a16:creationId xmlns:a16="http://schemas.microsoft.com/office/drawing/2014/main" id="{9F926EE2-3AAA-99A6-327A-3C3305CECD04}"/>
                </a:ext>
              </a:extLst>
            </p:cNvPr>
            <p:cNvSpPr/>
            <p:nvPr/>
          </p:nvSpPr>
          <p:spPr>
            <a:xfrm>
              <a:off x="5727380" y="2930951"/>
              <a:ext cx="141069" cy="115934"/>
            </a:xfrm>
            <a:prstGeom prst="ellipse">
              <a:avLst/>
            </a:prstGeom>
            <a:gradFill flip="none" rotWithShape="1">
              <a:gsLst>
                <a:gs pos="16000">
                  <a:srgbClr val="FFEAD5"/>
                </a:gs>
                <a:gs pos="74000">
                  <a:srgbClr val="A45200"/>
                </a:gs>
                <a:gs pos="53000">
                  <a:srgbClr val="FFC081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947" name="!!Group 1094">
            <a:extLst>
              <a:ext uri="{FF2B5EF4-FFF2-40B4-BE49-F238E27FC236}">
                <a16:creationId xmlns:a16="http://schemas.microsoft.com/office/drawing/2014/main" id="{6D9A5357-087E-3CBD-3FCA-97222EB7C34B}"/>
              </a:ext>
            </a:extLst>
          </p:cNvPr>
          <p:cNvGrpSpPr/>
          <p:nvPr/>
        </p:nvGrpSpPr>
        <p:grpSpPr>
          <a:xfrm rot="16200000">
            <a:off x="1419022" y="3738317"/>
            <a:ext cx="397947" cy="318026"/>
            <a:chOff x="2868308" y="2241594"/>
            <a:chExt cx="150801" cy="120514"/>
          </a:xfrm>
        </p:grpSpPr>
        <p:grpSp>
          <p:nvGrpSpPr>
            <p:cNvPr id="948" name="Group 947">
              <a:extLst>
                <a:ext uri="{FF2B5EF4-FFF2-40B4-BE49-F238E27FC236}">
                  <a16:creationId xmlns:a16="http://schemas.microsoft.com/office/drawing/2014/main" id="{C5B782BF-94E2-BED9-850E-10414AA49CCB}"/>
                </a:ext>
              </a:extLst>
            </p:cNvPr>
            <p:cNvGrpSpPr/>
            <p:nvPr/>
          </p:nvGrpSpPr>
          <p:grpSpPr>
            <a:xfrm rot="19712856">
              <a:off x="2947504" y="2316389"/>
              <a:ext cx="71605" cy="45719"/>
              <a:chOff x="3364807" y="1820427"/>
              <a:chExt cx="722492" cy="461298"/>
            </a:xfrm>
          </p:grpSpPr>
          <p:sp>
            <p:nvSpPr>
              <p:cNvPr id="955" name="Oval 954">
                <a:extLst>
                  <a:ext uri="{FF2B5EF4-FFF2-40B4-BE49-F238E27FC236}">
                    <a16:creationId xmlns:a16="http://schemas.microsoft.com/office/drawing/2014/main" id="{4CD15EEF-F1B5-F104-664A-28D83D9CA3E1}"/>
                  </a:ext>
                </a:extLst>
              </p:cNvPr>
              <p:cNvSpPr/>
              <p:nvPr/>
            </p:nvSpPr>
            <p:spPr>
              <a:xfrm>
                <a:off x="3682613" y="1820427"/>
                <a:ext cx="404686" cy="432213"/>
              </a:xfrm>
              <a:prstGeom prst="ellipse">
                <a:avLst/>
              </a:prstGeom>
              <a:gradFill>
                <a:gsLst>
                  <a:gs pos="0">
                    <a:srgbClr val="570995">
                      <a:lumMod val="110000"/>
                      <a:satMod val="105000"/>
                      <a:tint val="67000"/>
                    </a:srgbClr>
                  </a:gs>
                  <a:gs pos="50000">
                    <a:srgbClr val="570995">
                      <a:lumMod val="105000"/>
                      <a:satMod val="103000"/>
                      <a:tint val="73000"/>
                    </a:srgbClr>
                  </a:gs>
                  <a:gs pos="100000">
                    <a:srgbClr val="570995">
                      <a:lumMod val="105000"/>
                      <a:satMod val="109000"/>
                      <a:tint val="81000"/>
                    </a:srgbClr>
                  </a:gs>
                </a:gsLst>
                <a:lin ang="5400000" scaled="0"/>
              </a:gradFill>
              <a:ln w="3175" cap="flat" cmpd="sng" algn="ctr">
                <a:solidFill>
                  <a:srgbClr val="3C1053">
                    <a:lumMod val="90000"/>
                    <a:lumOff val="1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56" name="Oval 955">
                <a:extLst>
                  <a:ext uri="{FF2B5EF4-FFF2-40B4-BE49-F238E27FC236}">
                    <a16:creationId xmlns:a16="http://schemas.microsoft.com/office/drawing/2014/main" id="{B53A433E-1E7E-727C-CEA9-DD938DA36FF3}"/>
                  </a:ext>
                </a:extLst>
              </p:cNvPr>
              <p:cNvSpPr/>
              <p:nvPr/>
            </p:nvSpPr>
            <p:spPr>
              <a:xfrm>
                <a:off x="3364807" y="1849512"/>
                <a:ext cx="404686" cy="432213"/>
              </a:xfrm>
              <a:prstGeom prst="ellipse">
                <a:avLst/>
              </a:prstGeom>
              <a:gradFill>
                <a:gsLst>
                  <a:gs pos="0">
                    <a:srgbClr val="570995">
                      <a:lumMod val="110000"/>
                      <a:satMod val="105000"/>
                      <a:tint val="67000"/>
                    </a:srgbClr>
                  </a:gs>
                  <a:gs pos="50000">
                    <a:srgbClr val="570995">
                      <a:lumMod val="105000"/>
                      <a:satMod val="103000"/>
                      <a:tint val="73000"/>
                    </a:srgbClr>
                  </a:gs>
                  <a:gs pos="100000">
                    <a:srgbClr val="570995">
                      <a:lumMod val="105000"/>
                      <a:satMod val="109000"/>
                      <a:tint val="81000"/>
                    </a:srgbClr>
                  </a:gs>
                </a:gsLst>
                <a:lin ang="5400000" scaled="0"/>
              </a:gradFill>
              <a:ln w="3175" cap="flat" cmpd="sng" algn="ctr">
                <a:solidFill>
                  <a:srgbClr val="3C1053">
                    <a:lumMod val="90000"/>
                    <a:lumOff val="1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949" name="Group 948">
              <a:extLst>
                <a:ext uri="{FF2B5EF4-FFF2-40B4-BE49-F238E27FC236}">
                  <a16:creationId xmlns:a16="http://schemas.microsoft.com/office/drawing/2014/main" id="{17EFA2E8-2EAB-61C1-F4B2-4F39C5C171E8}"/>
                </a:ext>
              </a:extLst>
            </p:cNvPr>
            <p:cNvGrpSpPr/>
            <p:nvPr/>
          </p:nvGrpSpPr>
          <p:grpSpPr>
            <a:xfrm rot="1293024">
              <a:off x="2868308" y="2273207"/>
              <a:ext cx="71605" cy="45719"/>
              <a:chOff x="3364807" y="1820427"/>
              <a:chExt cx="722492" cy="461298"/>
            </a:xfrm>
          </p:grpSpPr>
          <p:sp>
            <p:nvSpPr>
              <p:cNvPr id="953" name="Oval 952">
                <a:extLst>
                  <a:ext uri="{FF2B5EF4-FFF2-40B4-BE49-F238E27FC236}">
                    <a16:creationId xmlns:a16="http://schemas.microsoft.com/office/drawing/2014/main" id="{D0239A30-F28E-EF21-BEEE-C8865D11E3EC}"/>
                  </a:ext>
                </a:extLst>
              </p:cNvPr>
              <p:cNvSpPr/>
              <p:nvPr/>
            </p:nvSpPr>
            <p:spPr>
              <a:xfrm>
                <a:off x="3682613" y="1820427"/>
                <a:ext cx="404686" cy="432213"/>
              </a:xfrm>
              <a:prstGeom prst="ellipse">
                <a:avLst/>
              </a:prstGeom>
              <a:gradFill>
                <a:gsLst>
                  <a:gs pos="0">
                    <a:srgbClr val="570995">
                      <a:lumMod val="110000"/>
                      <a:satMod val="105000"/>
                      <a:tint val="67000"/>
                    </a:srgbClr>
                  </a:gs>
                  <a:gs pos="50000">
                    <a:srgbClr val="570995">
                      <a:lumMod val="105000"/>
                      <a:satMod val="103000"/>
                      <a:tint val="73000"/>
                    </a:srgbClr>
                  </a:gs>
                  <a:gs pos="100000">
                    <a:srgbClr val="570995">
                      <a:lumMod val="105000"/>
                      <a:satMod val="109000"/>
                      <a:tint val="81000"/>
                    </a:srgbClr>
                  </a:gs>
                </a:gsLst>
                <a:lin ang="5400000" scaled="0"/>
              </a:gradFill>
              <a:ln w="3175" cap="flat" cmpd="sng" algn="ctr">
                <a:solidFill>
                  <a:srgbClr val="3C1053">
                    <a:lumMod val="90000"/>
                    <a:lumOff val="1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54" name="Oval 953">
                <a:extLst>
                  <a:ext uri="{FF2B5EF4-FFF2-40B4-BE49-F238E27FC236}">
                    <a16:creationId xmlns:a16="http://schemas.microsoft.com/office/drawing/2014/main" id="{90D46882-3427-BF11-1FC2-5C5781FF95C5}"/>
                  </a:ext>
                </a:extLst>
              </p:cNvPr>
              <p:cNvSpPr/>
              <p:nvPr/>
            </p:nvSpPr>
            <p:spPr>
              <a:xfrm>
                <a:off x="3364807" y="1849512"/>
                <a:ext cx="404686" cy="432213"/>
              </a:xfrm>
              <a:prstGeom prst="ellipse">
                <a:avLst/>
              </a:prstGeom>
              <a:gradFill>
                <a:gsLst>
                  <a:gs pos="0">
                    <a:srgbClr val="570995">
                      <a:lumMod val="110000"/>
                      <a:satMod val="105000"/>
                      <a:tint val="67000"/>
                    </a:srgbClr>
                  </a:gs>
                  <a:gs pos="50000">
                    <a:srgbClr val="570995">
                      <a:lumMod val="105000"/>
                      <a:satMod val="103000"/>
                      <a:tint val="73000"/>
                    </a:srgbClr>
                  </a:gs>
                  <a:gs pos="100000">
                    <a:srgbClr val="570995">
                      <a:lumMod val="105000"/>
                      <a:satMod val="109000"/>
                      <a:tint val="81000"/>
                    </a:srgbClr>
                  </a:gs>
                </a:gsLst>
                <a:lin ang="5400000" scaled="0"/>
              </a:gradFill>
              <a:ln w="3175" cap="flat" cmpd="sng" algn="ctr">
                <a:solidFill>
                  <a:srgbClr val="3C1053">
                    <a:lumMod val="90000"/>
                    <a:lumOff val="1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950" name="Group 949">
              <a:extLst>
                <a:ext uri="{FF2B5EF4-FFF2-40B4-BE49-F238E27FC236}">
                  <a16:creationId xmlns:a16="http://schemas.microsoft.com/office/drawing/2014/main" id="{5C09E4BE-13A4-D50A-6C6C-003ED7084BE6}"/>
                </a:ext>
              </a:extLst>
            </p:cNvPr>
            <p:cNvGrpSpPr/>
            <p:nvPr/>
          </p:nvGrpSpPr>
          <p:grpSpPr>
            <a:xfrm rot="2044539">
              <a:off x="2933978" y="2241594"/>
              <a:ext cx="71605" cy="45719"/>
              <a:chOff x="3364807" y="1820427"/>
              <a:chExt cx="722492" cy="461298"/>
            </a:xfrm>
          </p:grpSpPr>
          <p:sp>
            <p:nvSpPr>
              <p:cNvPr id="951" name="Oval 950">
                <a:extLst>
                  <a:ext uri="{FF2B5EF4-FFF2-40B4-BE49-F238E27FC236}">
                    <a16:creationId xmlns:a16="http://schemas.microsoft.com/office/drawing/2014/main" id="{9A4419CE-6320-278A-2561-BEE239679EB4}"/>
                  </a:ext>
                </a:extLst>
              </p:cNvPr>
              <p:cNvSpPr/>
              <p:nvPr/>
            </p:nvSpPr>
            <p:spPr>
              <a:xfrm>
                <a:off x="3682613" y="1820427"/>
                <a:ext cx="404686" cy="432213"/>
              </a:xfrm>
              <a:prstGeom prst="ellipse">
                <a:avLst/>
              </a:prstGeom>
              <a:gradFill>
                <a:gsLst>
                  <a:gs pos="0">
                    <a:srgbClr val="570995">
                      <a:lumMod val="110000"/>
                      <a:satMod val="105000"/>
                      <a:tint val="67000"/>
                    </a:srgbClr>
                  </a:gs>
                  <a:gs pos="50000">
                    <a:srgbClr val="570995">
                      <a:lumMod val="105000"/>
                      <a:satMod val="103000"/>
                      <a:tint val="73000"/>
                    </a:srgbClr>
                  </a:gs>
                  <a:gs pos="100000">
                    <a:srgbClr val="570995">
                      <a:lumMod val="105000"/>
                      <a:satMod val="109000"/>
                      <a:tint val="81000"/>
                    </a:srgbClr>
                  </a:gs>
                </a:gsLst>
                <a:lin ang="5400000" scaled="0"/>
              </a:gradFill>
              <a:ln w="3175" cap="flat" cmpd="sng" algn="ctr">
                <a:solidFill>
                  <a:srgbClr val="3C1053">
                    <a:lumMod val="90000"/>
                    <a:lumOff val="1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52" name="Oval 951">
                <a:extLst>
                  <a:ext uri="{FF2B5EF4-FFF2-40B4-BE49-F238E27FC236}">
                    <a16:creationId xmlns:a16="http://schemas.microsoft.com/office/drawing/2014/main" id="{5B2BCF33-AAD9-A258-DBA2-F9DDD71D225B}"/>
                  </a:ext>
                </a:extLst>
              </p:cNvPr>
              <p:cNvSpPr/>
              <p:nvPr/>
            </p:nvSpPr>
            <p:spPr>
              <a:xfrm>
                <a:off x="3364807" y="1849512"/>
                <a:ext cx="404686" cy="432213"/>
              </a:xfrm>
              <a:prstGeom prst="ellipse">
                <a:avLst/>
              </a:prstGeom>
              <a:gradFill>
                <a:gsLst>
                  <a:gs pos="0">
                    <a:srgbClr val="570995">
                      <a:lumMod val="110000"/>
                      <a:satMod val="105000"/>
                      <a:tint val="67000"/>
                    </a:srgbClr>
                  </a:gs>
                  <a:gs pos="50000">
                    <a:srgbClr val="570995">
                      <a:lumMod val="105000"/>
                      <a:satMod val="103000"/>
                      <a:tint val="73000"/>
                    </a:srgbClr>
                  </a:gs>
                  <a:gs pos="100000">
                    <a:srgbClr val="570995">
                      <a:lumMod val="105000"/>
                      <a:satMod val="109000"/>
                      <a:tint val="81000"/>
                    </a:srgbClr>
                  </a:gs>
                </a:gsLst>
                <a:lin ang="5400000" scaled="0"/>
              </a:gradFill>
              <a:ln w="3175" cap="flat" cmpd="sng" algn="ctr">
                <a:solidFill>
                  <a:srgbClr val="3C1053">
                    <a:lumMod val="90000"/>
                    <a:lumOff val="1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57" name="Smoke">
            <a:extLst>
              <a:ext uri="{FF2B5EF4-FFF2-40B4-BE49-F238E27FC236}">
                <a16:creationId xmlns:a16="http://schemas.microsoft.com/office/drawing/2014/main" id="{C4884C62-FCD8-F931-082B-0894D5450804}"/>
              </a:ext>
            </a:extLst>
          </p:cNvPr>
          <p:cNvGrpSpPr/>
          <p:nvPr/>
        </p:nvGrpSpPr>
        <p:grpSpPr>
          <a:xfrm rot="16200000">
            <a:off x="1228397" y="4259466"/>
            <a:ext cx="331743" cy="485907"/>
            <a:chOff x="7766832" y="1334453"/>
            <a:chExt cx="370693" cy="536147"/>
          </a:xfrm>
        </p:grpSpPr>
        <p:sp>
          <p:nvSpPr>
            <p:cNvPr id="958" name="Freeform: Shape 4588">
              <a:extLst>
                <a:ext uri="{FF2B5EF4-FFF2-40B4-BE49-F238E27FC236}">
                  <a16:creationId xmlns:a16="http://schemas.microsoft.com/office/drawing/2014/main" id="{C783F0C8-CF0A-A8ED-242C-EBD443A06688}"/>
                </a:ext>
              </a:extLst>
            </p:cNvPr>
            <p:cNvSpPr/>
            <p:nvPr/>
          </p:nvSpPr>
          <p:spPr>
            <a:xfrm>
              <a:off x="8005994" y="1462198"/>
              <a:ext cx="93772" cy="250059"/>
            </a:xfrm>
            <a:custGeom>
              <a:avLst/>
              <a:gdLst>
                <a:gd name="connsiteX0" fmla="*/ 764 w 93772"/>
                <a:gd name="connsiteY0" fmla="*/ 53829 h 250058"/>
                <a:gd name="connsiteX1" fmla="*/ 48397 w 93772"/>
                <a:gd name="connsiteY1" fmla="*/ 0 h 250058"/>
                <a:gd name="connsiteX2" fmla="*/ 84979 w 93772"/>
                <a:gd name="connsiteY2" fmla="*/ 119341 h 250058"/>
                <a:gd name="connsiteX3" fmla="*/ 21752 w 93772"/>
                <a:gd name="connsiteY3" fmla="*/ 253094 h 250058"/>
                <a:gd name="connsiteX4" fmla="*/ 44254 w 93772"/>
                <a:gd name="connsiteY4" fmla="*/ 206337 h 250058"/>
                <a:gd name="connsiteX5" fmla="*/ 21307 w 93772"/>
                <a:gd name="connsiteY5" fmla="*/ 128273 h 250058"/>
                <a:gd name="connsiteX6" fmla="*/ 764 w 93772"/>
                <a:gd name="connsiteY6" fmla="*/ 53829 h 25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772" h="250058">
                  <a:moveTo>
                    <a:pt x="764" y="53829"/>
                  </a:moveTo>
                  <a:cubicBezTo>
                    <a:pt x="6456" y="13923"/>
                    <a:pt x="45723" y="774"/>
                    <a:pt x="48397" y="0"/>
                  </a:cubicBezTo>
                  <a:cubicBezTo>
                    <a:pt x="19057" y="33775"/>
                    <a:pt x="50144" y="61209"/>
                    <a:pt x="84979" y="119341"/>
                  </a:cubicBezTo>
                  <a:cubicBezTo>
                    <a:pt x="127832" y="200874"/>
                    <a:pt x="44132" y="252632"/>
                    <a:pt x="21752" y="253094"/>
                  </a:cubicBezTo>
                  <a:cubicBezTo>
                    <a:pt x="21752" y="253094"/>
                    <a:pt x="41788" y="238480"/>
                    <a:pt x="44254" y="206337"/>
                  </a:cubicBezTo>
                  <a:cubicBezTo>
                    <a:pt x="45810" y="186912"/>
                    <a:pt x="40937" y="161100"/>
                    <a:pt x="21307" y="128273"/>
                  </a:cubicBezTo>
                  <a:cubicBezTo>
                    <a:pt x="2445" y="96675"/>
                    <a:pt x="-2039" y="72395"/>
                    <a:pt x="764" y="53829"/>
                  </a:cubicBezTo>
                  <a:close/>
                </a:path>
              </a:pathLst>
            </a:custGeom>
            <a:solidFill>
              <a:srgbClr val="000000">
                <a:alpha val="21000"/>
              </a:srgbClr>
            </a:solidFill>
            <a:ln w="346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59" name="Freeform: Shape 4589">
              <a:extLst>
                <a:ext uri="{FF2B5EF4-FFF2-40B4-BE49-F238E27FC236}">
                  <a16:creationId xmlns:a16="http://schemas.microsoft.com/office/drawing/2014/main" id="{DB449592-5C8D-D3BC-607D-97177B8554BD}"/>
                </a:ext>
              </a:extLst>
            </p:cNvPr>
            <p:cNvSpPr/>
            <p:nvPr/>
          </p:nvSpPr>
          <p:spPr>
            <a:xfrm>
              <a:off x="7933878" y="1396240"/>
              <a:ext cx="69461" cy="197963"/>
            </a:xfrm>
            <a:custGeom>
              <a:avLst/>
              <a:gdLst>
                <a:gd name="connsiteX0" fmla="*/ 18639 w 69460"/>
                <a:gd name="connsiteY0" fmla="*/ 101149 h 197963"/>
                <a:gd name="connsiteX1" fmla="*/ 18990 w 69460"/>
                <a:gd name="connsiteY1" fmla="*/ 199668 h 197963"/>
                <a:gd name="connsiteX2" fmla="*/ 30750 w 69460"/>
                <a:gd name="connsiteY2" fmla="*/ 196393 h 197963"/>
                <a:gd name="connsiteX3" fmla="*/ 67231 w 69460"/>
                <a:gd name="connsiteY3" fmla="*/ 108623 h 197963"/>
                <a:gd name="connsiteX4" fmla="*/ 50973 w 69460"/>
                <a:gd name="connsiteY4" fmla="*/ 74729 h 197963"/>
                <a:gd name="connsiteX5" fmla="*/ 30430 w 69460"/>
                <a:gd name="connsiteY5" fmla="*/ 285 h 197963"/>
                <a:gd name="connsiteX6" fmla="*/ 30333 w 69460"/>
                <a:gd name="connsiteY6" fmla="*/ 0 h 197963"/>
                <a:gd name="connsiteX7" fmla="*/ 18639 w 69460"/>
                <a:gd name="connsiteY7" fmla="*/ 101149 h 197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460" h="197963">
                  <a:moveTo>
                    <a:pt x="18639" y="101149"/>
                  </a:moveTo>
                  <a:cubicBezTo>
                    <a:pt x="59632" y="169967"/>
                    <a:pt x="18990" y="199668"/>
                    <a:pt x="18990" y="199668"/>
                  </a:cubicBezTo>
                  <a:cubicBezTo>
                    <a:pt x="21859" y="199609"/>
                    <a:pt x="25985" y="198495"/>
                    <a:pt x="30750" y="196393"/>
                  </a:cubicBezTo>
                  <a:cubicBezTo>
                    <a:pt x="63997" y="181727"/>
                    <a:pt x="79324" y="142891"/>
                    <a:pt x="67231" y="108623"/>
                  </a:cubicBezTo>
                  <a:cubicBezTo>
                    <a:pt x="63580" y="98283"/>
                    <a:pt x="58308" y="86996"/>
                    <a:pt x="50973" y="74729"/>
                  </a:cubicBezTo>
                  <a:cubicBezTo>
                    <a:pt x="32111" y="43132"/>
                    <a:pt x="27627" y="18852"/>
                    <a:pt x="30430" y="285"/>
                  </a:cubicBezTo>
                  <a:cubicBezTo>
                    <a:pt x="30333" y="191"/>
                    <a:pt x="30333" y="94"/>
                    <a:pt x="30333" y="0"/>
                  </a:cubicBezTo>
                  <a:cubicBezTo>
                    <a:pt x="30330" y="3"/>
                    <a:pt x="-29282" y="20876"/>
                    <a:pt x="18639" y="101149"/>
                  </a:cubicBezTo>
                  <a:close/>
                </a:path>
              </a:pathLst>
            </a:custGeom>
            <a:solidFill>
              <a:srgbClr val="000000">
                <a:alpha val="21000"/>
              </a:srgbClr>
            </a:solidFill>
            <a:ln w="346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60" name="Freeform: Shape 4590">
              <a:extLst>
                <a:ext uri="{FF2B5EF4-FFF2-40B4-BE49-F238E27FC236}">
                  <a16:creationId xmlns:a16="http://schemas.microsoft.com/office/drawing/2014/main" id="{A224C6C7-24F8-1065-6B99-B281870A326B}"/>
                </a:ext>
              </a:extLst>
            </p:cNvPr>
            <p:cNvSpPr/>
            <p:nvPr/>
          </p:nvSpPr>
          <p:spPr>
            <a:xfrm>
              <a:off x="7766832" y="1425657"/>
              <a:ext cx="93772" cy="250059"/>
            </a:xfrm>
            <a:custGeom>
              <a:avLst/>
              <a:gdLst>
                <a:gd name="connsiteX0" fmla="*/ 764 w 93772"/>
                <a:gd name="connsiteY0" fmla="*/ 53829 h 250058"/>
                <a:gd name="connsiteX1" fmla="*/ 48397 w 93772"/>
                <a:gd name="connsiteY1" fmla="*/ 0 h 250058"/>
                <a:gd name="connsiteX2" fmla="*/ 84979 w 93772"/>
                <a:gd name="connsiteY2" fmla="*/ 119341 h 250058"/>
                <a:gd name="connsiteX3" fmla="*/ 21752 w 93772"/>
                <a:gd name="connsiteY3" fmla="*/ 253094 h 250058"/>
                <a:gd name="connsiteX4" fmla="*/ 44254 w 93772"/>
                <a:gd name="connsiteY4" fmla="*/ 206337 h 250058"/>
                <a:gd name="connsiteX5" fmla="*/ 21307 w 93772"/>
                <a:gd name="connsiteY5" fmla="*/ 128273 h 250058"/>
                <a:gd name="connsiteX6" fmla="*/ 764 w 93772"/>
                <a:gd name="connsiteY6" fmla="*/ 53829 h 25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772" h="250058">
                  <a:moveTo>
                    <a:pt x="764" y="53829"/>
                  </a:moveTo>
                  <a:cubicBezTo>
                    <a:pt x="6456" y="13923"/>
                    <a:pt x="45723" y="774"/>
                    <a:pt x="48397" y="0"/>
                  </a:cubicBezTo>
                  <a:cubicBezTo>
                    <a:pt x="19057" y="33775"/>
                    <a:pt x="50144" y="61209"/>
                    <a:pt x="84979" y="119341"/>
                  </a:cubicBezTo>
                  <a:cubicBezTo>
                    <a:pt x="127832" y="200874"/>
                    <a:pt x="44132" y="252632"/>
                    <a:pt x="21752" y="253094"/>
                  </a:cubicBezTo>
                  <a:cubicBezTo>
                    <a:pt x="21752" y="253094"/>
                    <a:pt x="41788" y="238480"/>
                    <a:pt x="44254" y="206337"/>
                  </a:cubicBezTo>
                  <a:cubicBezTo>
                    <a:pt x="45810" y="186912"/>
                    <a:pt x="40937" y="161100"/>
                    <a:pt x="21307" y="128273"/>
                  </a:cubicBezTo>
                  <a:cubicBezTo>
                    <a:pt x="2445" y="96675"/>
                    <a:pt x="-2039" y="72395"/>
                    <a:pt x="764" y="53829"/>
                  </a:cubicBezTo>
                  <a:close/>
                </a:path>
              </a:pathLst>
            </a:custGeom>
            <a:solidFill>
              <a:srgbClr val="000000">
                <a:alpha val="21000"/>
              </a:srgbClr>
            </a:solidFill>
            <a:ln w="346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61" name="Freeform: Shape 4591">
              <a:extLst>
                <a:ext uri="{FF2B5EF4-FFF2-40B4-BE49-F238E27FC236}">
                  <a16:creationId xmlns:a16="http://schemas.microsoft.com/office/drawing/2014/main" id="{F3A8BA09-5801-60AA-74F3-F65623104EE2}"/>
                </a:ext>
              </a:extLst>
            </p:cNvPr>
            <p:cNvSpPr/>
            <p:nvPr/>
          </p:nvSpPr>
          <p:spPr>
            <a:xfrm>
              <a:off x="7830905" y="1672637"/>
              <a:ext cx="69461" cy="197963"/>
            </a:xfrm>
            <a:custGeom>
              <a:avLst/>
              <a:gdLst>
                <a:gd name="connsiteX0" fmla="*/ 18639 w 69460"/>
                <a:gd name="connsiteY0" fmla="*/ 101149 h 197963"/>
                <a:gd name="connsiteX1" fmla="*/ 18990 w 69460"/>
                <a:gd name="connsiteY1" fmla="*/ 199668 h 197963"/>
                <a:gd name="connsiteX2" fmla="*/ 30750 w 69460"/>
                <a:gd name="connsiteY2" fmla="*/ 196393 h 197963"/>
                <a:gd name="connsiteX3" fmla="*/ 67231 w 69460"/>
                <a:gd name="connsiteY3" fmla="*/ 108623 h 197963"/>
                <a:gd name="connsiteX4" fmla="*/ 50973 w 69460"/>
                <a:gd name="connsiteY4" fmla="*/ 74729 h 197963"/>
                <a:gd name="connsiteX5" fmla="*/ 30430 w 69460"/>
                <a:gd name="connsiteY5" fmla="*/ 285 h 197963"/>
                <a:gd name="connsiteX6" fmla="*/ 30333 w 69460"/>
                <a:gd name="connsiteY6" fmla="*/ 0 h 197963"/>
                <a:gd name="connsiteX7" fmla="*/ 18639 w 69460"/>
                <a:gd name="connsiteY7" fmla="*/ 101149 h 197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460" h="197963">
                  <a:moveTo>
                    <a:pt x="18639" y="101149"/>
                  </a:moveTo>
                  <a:cubicBezTo>
                    <a:pt x="59632" y="169967"/>
                    <a:pt x="18990" y="199668"/>
                    <a:pt x="18990" y="199668"/>
                  </a:cubicBezTo>
                  <a:cubicBezTo>
                    <a:pt x="21859" y="199609"/>
                    <a:pt x="25985" y="198495"/>
                    <a:pt x="30750" y="196393"/>
                  </a:cubicBezTo>
                  <a:cubicBezTo>
                    <a:pt x="63997" y="181727"/>
                    <a:pt x="79324" y="142891"/>
                    <a:pt x="67231" y="108623"/>
                  </a:cubicBezTo>
                  <a:cubicBezTo>
                    <a:pt x="63580" y="98283"/>
                    <a:pt x="58308" y="86996"/>
                    <a:pt x="50973" y="74729"/>
                  </a:cubicBezTo>
                  <a:cubicBezTo>
                    <a:pt x="32111" y="43132"/>
                    <a:pt x="27627" y="18852"/>
                    <a:pt x="30430" y="285"/>
                  </a:cubicBezTo>
                  <a:cubicBezTo>
                    <a:pt x="30333" y="191"/>
                    <a:pt x="30333" y="94"/>
                    <a:pt x="30333" y="0"/>
                  </a:cubicBezTo>
                  <a:cubicBezTo>
                    <a:pt x="30330" y="3"/>
                    <a:pt x="-29282" y="20876"/>
                    <a:pt x="18639" y="101149"/>
                  </a:cubicBezTo>
                  <a:close/>
                </a:path>
              </a:pathLst>
            </a:custGeom>
            <a:solidFill>
              <a:srgbClr val="000000">
                <a:alpha val="21000"/>
              </a:srgbClr>
            </a:solidFill>
            <a:ln w="346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62" name="Freeform: Shape 4592">
              <a:extLst>
                <a:ext uri="{FF2B5EF4-FFF2-40B4-BE49-F238E27FC236}">
                  <a16:creationId xmlns:a16="http://schemas.microsoft.com/office/drawing/2014/main" id="{FD8F11E5-DE6E-26FE-970C-AF767FFF6405}"/>
                </a:ext>
              </a:extLst>
            </p:cNvPr>
            <p:cNvSpPr/>
            <p:nvPr/>
          </p:nvSpPr>
          <p:spPr>
            <a:xfrm>
              <a:off x="7887705" y="1528585"/>
              <a:ext cx="93772" cy="250059"/>
            </a:xfrm>
            <a:custGeom>
              <a:avLst/>
              <a:gdLst>
                <a:gd name="connsiteX0" fmla="*/ 764 w 93772"/>
                <a:gd name="connsiteY0" fmla="*/ 53829 h 250058"/>
                <a:gd name="connsiteX1" fmla="*/ 48397 w 93772"/>
                <a:gd name="connsiteY1" fmla="*/ 0 h 250058"/>
                <a:gd name="connsiteX2" fmla="*/ 84979 w 93772"/>
                <a:gd name="connsiteY2" fmla="*/ 119341 h 250058"/>
                <a:gd name="connsiteX3" fmla="*/ 21752 w 93772"/>
                <a:gd name="connsiteY3" fmla="*/ 253094 h 250058"/>
                <a:gd name="connsiteX4" fmla="*/ 44254 w 93772"/>
                <a:gd name="connsiteY4" fmla="*/ 206337 h 250058"/>
                <a:gd name="connsiteX5" fmla="*/ 21307 w 93772"/>
                <a:gd name="connsiteY5" fmla="*/ 128273 h 250058"/>
                <a:gd name="connsiteX6" fmla="*/ 764 w 93772"/>
                <a:gd name="connsiteY6" fmla="*/ 53829 h 25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772" h="250058">
                  <a:moveTo>
                    <a:pt x="764" y="53829"/>
                  </a:moveTo>
                  <a:cubicBezTo>
                    <a:pt x="6456" y="13923"/>
                    <a:pt x="45723" y="774"/>
                    <a:pt x="48397" y="0"/>
                  </a:cubicBezTo>
                  <a:cubicBezTo>
                    <a:pt x="19057" y="33775"/>
                    <a:pt x="50144" y="61209"/>
                    <a:pt x="84979" y="119341"/>
                  </a:cubicBezTo>
                  <a:cubicBezTo>
                    <a:pt x="127832" y="200874"/>
                    <a:pt x="44132" y="252632"/>
                    <a:pt x="21752" y="253094"/>
                  </a:cubicBezTo>
                  <a:cubicBezTo>
                    <a:pt x="21752" y="253094"/>
                    <a:pt x="41788" y="238480"/>
                    <a:pt x="44254" y="206337"/>
                  </a:cubicBezTo>
                  <a:cubicBezTo>
                    <a:pt x="45810" y="186912"/>
                    <a:pt x="40937" y="161100"/>
                    <a:pt x="21307" y="128273"/>
                  </a:cubicBezTo>
                  <a:cubicBezTo>
                    <a:pt x="2445" y="96675"/>
                    <a:pt x="-2039" y="72395"/>
                    <a:pt x="764" y="53829"/>
                  </a:cubicBezTo>
                  <a:close/>
                </a:path>
              </a:pathLst>
            </a:custGeom>
            <a:solidFill>
              <a:srgbClr val="000000">
                <a:alpha val="21000"/>
              </a:srgbClr>
            </a:solidFill>
            <a:ln w="346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63" name="Freeform: Shape 4593">
              <a:extLst>
                <a:ext uri="{FF2B5EF4-FFF2-40B4-BE49-F238E27FC236}">
                  <a16:creationId xmlns:a16="http://schemas.microsoft.com/office/drawing/2014/main" id="{D70D0FEF-8853-3306-45EC-43B4EE8DCBB3}"/>
                </a:ext>
              </a:extLst>
            </p:cNvPr>
            <p:cNvSpPr/>
            <p:nvPr/>
          </p:nvSpPr>
          <p:spPr>
            <a:xfrm>
              <a:off x="8068064" y="1334453"/>
              <a:ext cx="69461" cy="197963"/>
            </a:xfrm>
            <a:custGeom>
              <a:avLst/>
              <a:gdLst>
                <a:gd name="connsiteX0" fmla="*/ 18639 w 69460"/>
                <a:gd name="connsiteY0" fmla="*/ 101149 h 197963"/>
                <a:gd name="connsiteX1" fmla="*/ 18990 w 69460"/>
                <a:gd name="connsiteY1" fmla="*/ 199668 h 197963"/>
                <a:gd name="connsiteX2" fmla="*/ 30750 w 69460"/>
                <a:gd name="connsiteY2" fmla="*/ 196393 h 197963"/>
                <a:gd name="connsiteX3" fmla="*/ 67231 w 69460"/>
                <a:gd name="connsiteY3" fmla="*/ 108623 h 197963"/>
                <a:gd name="connsiteX4" fmla="*/ 50973 w 69460"/>
                <a:gd name="connsiteY4" fmla="*/ 74729 h 197963"/>
                <a:gd name="connsiteX5" fmla="*/ 30430 w 69460"/>
                <a:gd name="connsiteY5" fmla="*/ 285 h 197963"/>
                <a:gd name="connsiteX6" fmla="*/ 30333 w 69460"/>
                <a:gd name="connsiteY6" fmla="*/ 0 h 197963"/>
                <a:gd name="connsiteX7" fmla="*/ 18639 w 69460"/>
                <a:gd name="connsiteY7" fmla="*/ 101149 h 197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460" h="197963">
                  <a:moveTo>
                    <a:pt x="18639" y="101149"/>
                  </a:moveTo>
                  <a:cubicBezTo>
                    <a:pt x="59632" y="169967"/>
                    <a:pt x="18990" y="199668"/>
                    <a:pt x="18990" y="199668"/>
                  </a:cubicBezTo>
                  <a:cubicBezTo>
                    <a:pt x="21859" y="199609"/>
                    <a:pt x="25985" y="198495"/>
                    <a:pt x="30750" y="196393"/>
                  </a:cubicBezTo>
                  <a:cubicBezTo>
                    <a:pt x="63997" y="181727"/>
                    <a:pt x="79324" y="142891"/>
                    <a:pt x="67231" y="108623"/>
                  </a:cubicBezTo>
                  <a:cubicBezTo>
                    <a:pt x="63580" y="98283"/>
                    <a:pt x="58308" y="86996"/>
                    <a:pt x="50973" y="74729"/>
                  </a:cubicBezTo>
                  <a:cubicBezTo>
                    <a:pt x="32111" y="43132"/>
                    <a:pt x="27627" y="18852"/>
                    <a:pt x="30430" y="285"/>
                  </a:cubicBezTo>
                  <a:cubicBezTo>
                    <a:pt x="30333" y="191"/>
                    <a:pt x="30333" y="94"/>
                    <a:pt x="30333" y="0"/>
                  </a:cubicBezTo>
                  <a:cubicBezTo>
                    <a:pt x="30330" y="3"/>
                    <a:pt x="-29282" y="20876"/>
                    <a:pt x="18639" y="101149"/>
                  </a:cubicBezTo>
                  <a:close/>
                </a:path>
              </a:pathLst>
            </a:custGeom>
            <a:solidFill>
              <a:srgbClr val="000000">
                <a:alpha val="21000"/>
              </a:srgbClr>
            </a:solidFill>
            <a:ln w="346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964" name="Group 963">
            <a:extLst>
              <a:ext uri="{FF2B5EF4-FFF2-40B4-BE49-F238E27FC236}">
                <a16:creationId xmlns:a16="http://schemas.microsoft.com/office/drawing/2014/main" id="{1FFBC175-6F53-2EFA-7224-DA8FB844DF94}"/>
              </a:ext>
            </a:extLst>
          </p:cNvPr>
          <p:cNvGrpSpPr/>
          <p:nvPr/>
        </p:nvGrpSpPr>
        <p:grpSpPr>
          <a:xfrm rot="16200000">
            <a:off x="1038575" y="1788489"/>
            <a:ext cx="272262" cy="305268"/>
            <a:chOff x="1350461" y="4967375"/>
            <a:chExt cx="145673" cy="163333"/>
          </a:xfrm>
        </p:grpSpPr>
        <p:sp>
          <p:nvSpPr>
            <p:cNvPr id="965" name="Oval 964">
              <a:extLst>
                <a:ext uri="{FF2B5EF4-FFF2-40B4-BE49-F238E27FC236}">
                  <a16:creationId xmlns:a16="http://schemas.microsoft.com/office/drawing/2014/main" id="{AEEB9293-301C-1B5C-7D0A-06AF3BDA17B2}"/>
                </a:ext>
              </a:extLst>
            </p:cNvPr>
            <p:cNvSpPr/>
            <p:nvPr/>
          </p:nvSpPr>
          <p:spPr>
            <a:xfrm>
              <a:off x="1410190" y="5074482"/>
              <a:ext cx="34387" cy="28567"/>
            </a:xfrm>
            <a:prstGeom prst="ellipse">
              <a:avLst/>
            </a:prstGeom>
            <a:gradFill flip="none" rotWithShape="1">
              <a:gsLst>
                <a:gs pos="0">
                  <a:srgbClr val="C4D600"/>
                </a:gs>
                <a:gs pos="73000">
                  <a:srgbClr val="C4D600">
                    <a:lumMod val="75000"/>
                  </a:srgbClr>
                </a:gs>
                <a:gs pos="83000">
                  <a:srgbClr val="C4D600">
                    <a:lumMod val="50000"/>
                  </a:srgbClr>
                </a:gs>
                <a:gs pos="100000">
                  <a:srgbClr val="C4D600">
                    <a:lumMod val="75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66" name="Oval 965">
              <a:extLst>
                <a:ext uri="{FF2B5EF4-FFF2-40B4-BE49-F238E27FC236}">
                  <a16:creationId xmlns:a16="http://schemas.microsoft.com/office/drawing/2014/main" id="{9BBDD2FF-FF17-DB9B-0CD4-77835E6F891E}"/>
                </a:ext>
              </a:extLst>
            </p:cNvPr>
            <p:cNvSpPr/>
            <p:nvPr/>
          </p:nvSpPr>
          <p:spPr>
            <a:xfrm>
              <a:off x="1421174" y="5028563"/>
              <a:ext cx="20633" cy="17140"/>
            </a:xfrm>
            <a:prstGeom prst="ellipse">
              <a:avLst/>
            </a:prstGeom>
            <a:gradFill flip="none" rotWithShape="1">
              <a:gsLst>
                <a:gs pos="0">
                  <a:srgbClr val="C4D600"/>
                </a:gs>
                <a:gs pos="73000">
                  <a:srgbClr val="C4D600">
                    <a:lumMod val="75000"/>
                  </a:srgbClr>
                </a:gs>
                <a:gs pos="83000">
                  <a:srgbClr val="C4D600">
                    <a:lumMod val="50000"/>
                  </a:srgbClr>
                </a:gs>
                <a:gs pos="100000">
                  <a:srgbClr val="C4D600">
                    <a:lumMod val="75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67" name="Oval 966">
              <a:extLst>
                <a:ext uri="{FF2B5EF4-FFF2-40B4-BE49-F238E27FC236}">
                  <a16:creationId xmlns:a16="http://schemas.microsoft.com/office/drawing/2014/main" id="{9E132E75-5B1D-4462-8BC7-8DF2B7CF3514}"/>
                </a:ext>
              </a:extLst>
            </p:cNvPr>
            <p:cNvSpPr/>
            <p:nvPr/>
          </p:nvSpPr>
          <p:spPr>
            <a:xfrm>
              <a:off x="1351059" y="5020512"/>
              <a:ext cx="34387" cy="28567"/>
            </a:xfrm>
            <a:prstGeom prst="ellipse">
              <a:avLst/>
            </a:prstGeom>
            <a:gradFill flip="none" rotWithShape="1">
              <a:gsLst>
                <a:gs pos="0">
                  <a:srgbClr val="C4D600"/>
                </a:gs>
                <a:gs pos="73000">
                  <a:srgbClr val="C4D600">
                    <a:lumMod val="75000"/>
                  </a:srgbClr>
                </a:gs>
                <a:gs pos="83000">
                  <a:srgbClr val="C4D600">
                    <a:lumMod val="50000"/>
                  </a:srgbClr>
                </a:gs>
                <a:gs pos="100000">
                  <a:srgbClr val="C4D600">
                    <a:lumMod val="75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68" name="Oval 967">
              <a:extLst>
                <a:ext uri="{FF2B5EF4-FFF2-40B4-BE49-F238E27FC236}">
                  <a16:creationId xmlns:a16="http://schemas.microsoft.com/office/drawing/2014/main" id="{5B61DEE3-A99F-C9E7-4543-8CFF3EF486A7}"/>
                </a:ext>
              </a:extLst>
            </p:cNvPr>
            <p:cNvSpPr/>
            <p:nvPr/>
          </p:nvSpPr>
          <p:spPr>
            <a:xfrm>
              <a:off x="1407420" y="4967375"/>
              <a:ext cx="34387" cy="28567"/>
            </a:xfrm>
            <a:prstGeom prst="ellipse">
              <a:avLst/>
            </a:prstGeom>
            <a:gradFill flip="none" rotWithShape="1">
              <a:gsLst>
                <a:gs pos="0">
                  <a:srgbClr val="C4D600"/>
                </a:gs>
                <a:gs pos="73000">
                  <a:srgbClr val="C4D600">
                    <a:lumMod val="75000"/>
                  </a:srgbClr>
                </a:gs>
                <a:gs pos="83000">
                  <a:srgbClr val="C4D600">
                    <a:lumMod val="50000"/>
                  </a:srgbClr>
                </a:gs>
                <a:gs pos="100000">
                  <a:srgbClr val="C4D600">
                    <a:lumMod val="75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69" name="Oval 968">
              <a:extLst>
                <a:ext uri="{FF2B5EF4-FFF2-40B4-BE49-F238E27FC236}">
                  <a16:creationId xmlns:a16="http://schemas.microsoft.com/office/drawing/2014/main" id="{54156880-2B68-2FF0-93B3-1D413370036F}"/>
                </a:ext>
              </a:extLst>
            </p:cNvPr>
            <p:cNvSpPr/>
            <p:nvPr/>
          </p:nvSpPr>
          <p:spPr>
            <a:xfrm>
              <a:off x="1350461" y="5108229"/>
              <a:ext cx="20633" cy="17140"/>
            </a:xfrm>
            <a:prstGeom prst="ellipse">
              <a:avLst/>
            </a:prstGeom>
            <a:gradFill flip="none" rotWithShape="1">
              <a:gsLst>
                <a:gs pos="0">
                  <a:srgbClr val="C4D600"/>
                </a:gs>
                <a:gs pos="73000">
                  <a:srgbClr val="C4D600">
                    <a:lumMod val="75000"/>
                  </a:srgbClr>
                </a:gs>
                <a:gs pos="83000">
                  <a:srgbClr val="C4D600">
                    <a:lumMod val="50000"/>
                  </a:srgbClr>
                </a:gs>
                <a:gs pos="100000">
                  <a:srgbClr val="C4D600">
                    <a:lumMod val="75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70" name="Oval 969">
              <a:extLst>
                <a:ext uri="{FF2B5EF4-FFF2-40B4-BE49-F238E27FC236}">
                  <a16:creationId xmlns:a16="http://schemas.microsoft.com/office/drawing/2014/main" id="{41311AF7-1319-9B9F-94AD-995EF22739B2}"/>
                </a:ext>
              </a:extLst>
            </p:cNvPr>
            <p:cNvSpPr/>
            <p:nvPr/>
          </p:nvSpPr>
          <p:spPr>
            <a:xfrm>
              <a:off x="1465297" y="5113568"/>
              <a:ext cx="20633" cy="17140"/>
            </a:xfrm>
            <a:prstGeom prst="ellipse">
              <a:avLst/>
            </a:prstGeom>
            <a:gradFill flip="none" rotWithShape="1">
              <a:gsLst>
                <a:gs pos="0">
                  <a:srgbClr val="C4D600"/>
                </a:gs>
                <a:gs pos="73000">
                  <a:srgbClr val="C4D600">
                    <a:lumMod val="75000"/>
                  </a:srgbClr>
                </a:gs>
                <a:gs pos="83000">
                  <a:srgbClr val="C4D600">
                    <a:lumMod val="50000"/>
                  </a:srgbClr>
                </a:gs>
                <a:gs pos="100000">
                  <a:srgbClr val="C4D600">
                    <a:lumMod val="75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71" name="Oval 970">
              <a:extLst>
                <a:ext uri="{FF2B5EF4-FFF2-40B4-BE49-F238E27FC236}">
                  <a16:creationId xmlns:a16="http://schemas.microsoft.com/office/drawing/2014/main" id="{8BEE5D04-ABEC-46A2-9B60-7F88CA1F3166}"/>
                </a:ext>
              </a:extLst>
            </p:cNvPr>
            <p:cNvSpPr/>
            <p:nvPr/>
          </p:nvSpPr>
          <p:spPr>
            <a:xfrm>
              <a:off x="1475501" y="5001754"/>
              <a:ext cx="20633" cy="17140"/>
            </a:xfrm>
            <a:prstGeom prst="ellipse">
              <a:avLst/>
            </a:prstGeom>
            <a:gradFill flip="none" rotWithShape="1">
              <a:gsLst>
                <a:gs pos="0">
                  <a:srgbClr val="C4D600"/>
                </a:gs>
                <a:gs pos="73000">
                  <a:srgbClr val="C4D600">
                    <a:lumMod val="75000"/>
                  </a:srgbClr>
                </a:gs>
                <a:gs pos="83000">
                  <a:srgbClr val="C4D600">
                    <a:lumMod val="50000"/>
                  </a:srgbClr>
                </a:gs>
                <a:gs pos="100000">
                  <a:srgbClr val="C4D600">
                    <a:lumMod val="75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972" name="TextBox 971">
            <a:extLst>
              <a:ext uri="{FF2B5EF4-FFF2-40B4-BE49-F238E27FC236}">
                <a16:creationId xmlns:a16="http://schemas.microsoft.com/office/drawing/2014/main" id="{F4EC5ABC-F0DF-077B-C627-F4A90E7AB422}"/>
              </a:ext>
            </a:extLst>
          </p:cNvPr>
          <p:cNvSpPr txBox="1"/>
          <p:nvPr/>
        </p:nvSpPr>
        <p:spPr>
          <a:xfrm>
            <a:off x="573673" y="3279589"/>
            <a:ext cx="965600" cy="20518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>
            <a:defPPr>
              <a:defRPr lang="en-US"/>
            </a:defPPr>
            <a:lvl1pPr marR="0" lvl="0" indent="0" defTabSz="685783" fontAlgn="auto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>
                <a:srgbClr val="830051"/>
              </a:buClr>
              <a:buSzTx/>
              <a:buFontTx/>
              <a:buNone/>
              <a:tabLst/>
              <a:defRPr kumimoji="0" sz="1100" b="1" i="0" u="none" strike="noStrike" kern="0" cap="none" spc="0" normalizeH="0" baseline="0">
                <a:ln>
                  <a:noFill/>
                </a:ln>
                <a:solidFill>
                  <a:srgbClr val="0D3759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defRPr>
            </a:lvl1pPr>
          </a:lstStyle>
          <a:p>
            <a:pPr marL="0" marR="0" lvl="0" indent="0" algn="l" defTabSz="685783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>
                <a:srgbClr val="830051"/>
              </a:buClr>
              <a:buSzTx/>
              <a:buFontTx/>
              <a:buNone/>
              <a:tabLst/>
              <a:defRPr/>
            </a:pPr>
            <a:r>
              <a:rPr kumimoji="0" lang="en-GB" sz="1400" b="1" i="0" u="none" strike="noStrike" kern="0" cap="none" spc="0" normalizeH="0" baseline="0" noProof="0">
                <a:ln>
                  <a:noFill/>
                </a:ln>
                <a:solidFill>
                  <a:srgbClr val="59099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Triggers</a:t>
            </a:r>
          </a:p>
        </p:txBody>
      </p:sp>
      <p:sp>
        <p:nvSpPr>
          <p:cNvPr id="973" name="TextBox 972">
            <a:extLst>
              <a:ext uri="{FF2B5EF4-FFF2-40B4-BE49-F238E27FC236}">
                <a16:creationId xmlns:a16="http://schemas.microsoft.com/office/drawing/2014/main" id="{3E661B51-49B3-2C8B-8557-36FFB28A44AE}"/>
              </a:ext>
            </a:extLst>
          </p:cNvPr>
          <p:cNvSpPr txBox="1"/>
          <p:nvPr/>
        </p:nvSpPr>
        <p:spPr>
          <a:xfrm>
            <a:off x="2820990" y="2537098"/>
            <a:ext cx="699079" cy="6463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TSLP/</a:t>
            </a:r>
            <a:br>
              <a:rPr kumimoji="0" lang="en-GB" sz="1400" b="1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</a:br>
            <a:r>
              <a:rPr kumimoji="0" lang="en-GB" sz="1400" b="1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IL-25/</a:t>
            </a:r>
            <a:br>
              <a:rPr kumimoji="0" lang="en-GB" sz="1400" b="1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</a:br>
            <a:r>
              <a:rPr kumimoji="0" lang="en-GB" sz="1400" b="1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IL-33</a:t>
            </a:r>
          </a:p>
        </p:txBody>
      </p:sp>
      <p:sp>
        <p:nvSpPr>
          <p:cNvPr id="974" name="!!IgE arrow up">
            <a:extLst>
              <a:ext uri="{FF2B5EF4-FFF2-40B4-BE49-F238E27FC236}">
                <a16:creationId xmlns:a16="http://schemas.microsoft.com/office/drawing/2014/main" id="{89416ABB-2ABD-79E6-BAF9-72DA9659DDFF}"/>
              </a:ext>
            </a:extLst>
          </p:cNvPr>
          <p:cNvSpPr/>
          <p:nvPr/>
        </p:nvSpPr>
        <p:spPr>
          <a:xfrm rot="10019538">
            <a:off x="2880181" y="1801122"/>
            <a:ext cx="1089471" cy="99267"/>
          </a:xfrm>
          <a:prstGeom prst="rightArrow">
            <a:avLst>
              <a:gd name="adj1" fmla="val 25390"/>
              <a:gd name="adj2" fmla="val 65381"/>
            </a:avLst>
          </a:prstGeom>
          <a:solidFill>
            <a:schemeClr val="tx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5" name="!!FeNO arrow up">
            <a:extLst>
              <a:ext uri="{FF2B5EF4-FFF2-40B4-BE49-F238E27FC236}">
                <a16:creationId xmlns:a16="http://schemas.microsoft.com/office/drawing/2014/main" id="{754441E5-FD4D-77D5-45D1-5334FC5FEFC5}"/>
              </a:ext>
            </a:extLst>
          </p:cNvPr>
          <p:cNvSpPr/>
          <p:nvPr/>
        </p:nvSpPr>
        <p:spPr>
          <a:xfrm rot="10584072">
            <a:off x="2871249" y="3770608"/>
            <a:ext cx="1331906" cy="99267"/>
          </a:xfrm>
          <a:prstGeom prst="rightArrow">
            <a:avLst>
              <a:gd name="adj1" fmla="val 25390"/>
              <a:gd name="adj2" fmla="val 65381"/>
            </a:avLst>
          </a:prstGeom>
          <a:solidFill>
            <a:schemeClr val="tx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6" name="!!IgE arrow down">
            <a:extLst>
              <a:ext uri="{FF2B5EF4-FFF2-40B4-BE49-F238E27FC236}">
                <a16:creationId xmlns:a16="http://schemas.microsoft.com/office/drawing/2014/main" id="{A59E0351-2621-C5C2-6B1F-B456F3CD9B38}"/>
              </a:ext>
            </a:extLst>
          </p:cNvPr>
          <p:cNvSpPr/>
          <p:nvPr/>
        </p:nvSpPr>
        <p:spPr>
          <a:xfrm rot="18470820">
            <a:off x="3436806" y="2119353"/>
            <a:ext cx="730473" cy="96935"/>
          </a:xfrm>
          <a:prstGeom prst="rightArrow">
            <a:avLst>
              <a:gd name="adj1" fmla="val 25390"/>
              <a:gd name="adj2" fmla="val 65381"/>
            </a:avLst>
          </a:prstGeom>
          <a:solidFill>
            <a:schemeClr val="tx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977" name="Group 976">
            <a:extLst>
              <a:ext uri="{FF2B5EF4-FFF2-40B4-BE49-F238E27FC236}">
                <a16:creationId xmlns:a16="http://schemas.microsoft.com/office/drawing/2014/main" id="{73F7F2BA-C77A-57BC-A73A-7A1F5BD0ED59}"/>
              </a:ext>
            </a:extLst>
          </p:cNvPr>
          <p:cNvGrpSpPr/>
          <p:nvPr/>
        </p:nvGrpSpPr>
        <p:grpSpPr>
          <a:xfrm>
            <a:off x="4880902" y="1725916"/>
            <a:ext cx="190586" cy="500768"/>
            <a:chOff x="4878610" y="2865790"/>
            <a:chExt cx="190586" cy="500768"/>
          </a:xfrm>
        </p:grpSpPr>
        <p:sp>
          <p:nvSpPr>
            <p:cNvPr id="978" name="Oval 42">
              <a:extLst>
                <a:ext uri="{FF2B5EF4-FFF2-40B4-BE49-F238E27FC236}">
                  <a16:creationId xmlns:a16="http://schemas.microsoft.com/office/drawing/2014/main" id="{994D454F-95B9-FACA-137A-A969FA2AE2A0}"/>
                </a:ext>
              </a:extLst>
            </p:cNvPr>
            <p:cNvSpPr/>
            <p:nvPr/>
          </p:nvSpPr>
          <p:spPr>
            <a:xfrm rot="5296810">
              <a:off x="4723519" y="3020881"/>
              <a:ext cx="500768" cy="190586"/>
            </a:xfrm>
            <a:custGeom>
              <a:avLst/>
              <a:gdLst>
                <a:gd name="connsiteX0" fmla="*/ 0 w 276351"/>
                <a:gd name="connsiteY0" fmla="*/ 96150 h 192300"/>
                <a:gd name="connsiteX1" fmla="*/ 138176 w 276351"/>
                <a:gd name="connsiteY1" fmla="*/ 0 h 192300"/>
                <a:gd name="connsiteX2" fmla="*/ 276352 w 276351"/>
                <a:gd name="connsiteY2" fmla="*/ 96150 h 192300"/>
                <a:gd name="connsiteX3" fmla="*/ 138176 w 276351"/>
                <a:gd name="connsiteY3" fmla="*/ 192300 h 192300"/>
                <a:gd name="connsiteX4" fmla="*/ 0 w 276351"/>
                <a:gd name="connsiteY4" fmla="*/ 96150 h 192300"/>
                <a:gd name="connsiteX0" fmla="*/ 0 w 434467"/>
                <a:gd name="connsiteY0" fmla="*/ 94246 h 192302"/>
                <a:gd name="connsiteX1" fmla="*/ 296291 w 434467"/>
                <a:gd name="connsiteY1" fmla="*/ 1 h 192302"/>
                <a:gd name="connsiteX2" fmla="*/ 434467 w 434467"/>
                <a:gd name="connsiteY2" fmla="*/ 96151 h 192302"/>
                <a:gd name="connsiteX3" fmla="*/ 296291 w 434467"/>
                <a:gd name="connsiteY3" fmla="*/ 192301 h 192302"/>
                <a:gd name="connsiteX4" fmla="*/ 0 w 434467"/>
                <a:gd name="connsiteY4" fmla="*/ 94246 h 192302"/>
                <a:gd name="connsiteX0" fmla="*/ 6194 w 440661"/>
                <a:gd name="connsiteY0" fmla="*/ 94607 h 192663"/>
                <a:gd name="connsiteX1" fmla="*/ 116995 w 440661"/>
                <a:gd name="connsiteY1" fmla="*/ 64784 h 192663"/>
                <a:gd name="connsiteX2" fmla="*/ 302485 w 440661"/>
                <a:gd name="connsiteY2" fmla="*/ 362 h 192663"/>
                <a:gd name="connsiteX3" fmla="*/ 440661 w 440661"/>
                <a:gd name="connsiteY3" fmla="*/ 96512 h 192663"/>
                <a:gd name="connsiteX4" fmla="*/ 302485 w 440661"/>
                <a:gd name="connsiteY4" fmla="*/ 192662 h 192663"/>
                <a:gd name="connsiteX5" fmla="*/ 6194 w 440661"/>
                <a:gd name="connsiteY5" fmla="*/ 94607 h 192663"/>
                <a:gd name="connsiteX0" fmla="*/ 186 w 434653"/>
                <a:gd name="connsiteY0" fmla="*/ 94607 h 193125"/>
                <a:gd name="connsiteX1" fmla="*/ 110987 w 434653"/>
                <a:gd name="connsiteY1" fmla="*/ 64784 h 193125"/>
                <a:gd name="connsiteX2" fmla="*/ 296477 w 434653"/>
                <a:gd name="connsiteY2" fmla="*/ 362 h 193125"/>
                <a:gd name="connsiteX3" fmla="*/ 434653 w 434653"/>
                <a:gd name="connsiteY3" fmla="*/ 96512 h 193125"/>
                <a:gd name="connsiteX4" fmla="*/ 296477 w 434653"/>
                <a:gd name="connsiteY4" fmla="*/ 192662 h 193125"/>
                <a:gd name="connsiteX5" fmla="*/ 135752 w 434653"/>
                <a:gd name="connsiteY5" fmla="*/ 131460 h 193125"/>
                <a:gd name="connsiteX6" fmla="*/ 186 w 434653"/>
                <a:gd name="connsiteY6" fmla="*/ 94607 h 193125"/>
                <a:gd name="connsiteX0" fmla="*/ 13390 w 447857"/>
                <a:gd name="connsiteY0" fmla="*/ 94596 h 193114"/>
                <a:gd name="connsiteX1" fmla="*/ 17511 w 447857"/>
                <a:gd name="connsiteY1" fmla="*/ 72394 h 193114"/>
                <a:gd name="connsiteX2" fmla="*/ 124191 w 447857"/>
                <a:gd name="connsiteY2" fmla="*/ 64773 h 193114"/>
                <a:gd name="connsiteX3" fmla="*/ 309681 w 447857"/>
                <a:gd name="connsiteY3" fmla="*/ 351 h 193114"/>
                <a:gd name="connsiteX4" fmla="*/ 447857 w 447857"/>
                <a:gd name="connsiteY4" fmla="*/ 96501 h 193114"/>
                <a:gd name="connsiteX5" fmla="*/ 309681 w 447857"/>
                <a:gd name="connsiteY5" fmla="*/ 192651 h 193114"/>
                <a:gd name="connsiteX6" fmla="*/ 148956 w 447857"/>
                <a:gd name="connsiteY6" fmla="*/ 131449 h 193114"/>
                <a:gd name="connsiteX7" fmla="*/ 13390 w 447857"/>
                <a:gd name="connsiteY7" fmla="*/ 94596 h 193114"/>
                <a:gd name="connsiteX0" fmla="*/ 13390 w 613592"/>
                <a:gd name="connsiteY0" fmla="*/ 94909 h 193154"/>
                <a:gd name="connsiteX1" fmla="*/ 17511 w 613592"/>
                <a:gd name="connsiteY1" fmla="*/ 72707 h 193154"/>
                <a:gd name="connsiteX2" fmla="*/ 124191 w 613592"/>
                <a:gd name="connsiteY2" fmla="*/ 65086 h 193154"/>
                <a:gd name="connsiteX3" fmla="*/ 309681 w 613592"/>
                <a:gd name="connsiteY3" fmla="*/ 664 h 193154"/>
                <a:gd name="connsiteX4" fmla="*/ 613592 w 613592"/>
                <a:gd name="connsiteY4" fmla="*/ 110149 h 193154"/>
                <a:gd name="connsiteX5" fmla="*/ 309681 w 613592"/>
                <a:gd name="connsiteY5" fmla="*/ 192964 h 193154"/>
                <a:gd name="connsiteX6" fmla="*/ 148956 w 613592"/>
                <a:gd name="connsiteY6" fmla="*/ 131762 h 193154"/>
                <a:gd name="connsiteX7" fmla="*/ 13390 w 613592"/>
                <a:gd name="connsiteY7" fmla="*/ 94909 h 193154"/>
                <a:gd name="connsiteX0" fmla="*/ 13390 w 617803"/>
                <a:gd name="connsiteY0" fmla="*/ 94382 h 192627"/>
                <a:gd name="connsiteX1" fmla="*/ 17511 w 617803"/>
                <a:gd name="connsiteY1" fmla="*/ 72180 h 192627"/>
                <a:gd name="connsiteX2" fmla="*/ 124191 w 617803"/>
                <a:gd name="connsiteY2" fmla="*/ 64559 h 192627"/>
                <a:gd name="connsiteX3" fmla="*/ 309681 w 617803"/>
                <a:gd name="connsiteY3" fmla="*/ 137 h 192627"/>
                <a:gd name="connsiteX4" fmla="*/ 442325 w 617803"/>
                <a:gd name="connsiteY4" fmla="*/ 49320 h 192627"/>
                <a:gd name="connsiteX5" fmla="*/ 613592 w 617803"/>
                <a:gd name="connsiteY5" fmla="*/ 109622 h 192627"/>
                <a:gd name="connsiteX6" fmla="*/ 309681 w 617803"/>
                <a:gd name="connsiteY6" fmla="*/ 192437 h 192627"/>
                <a:gd name="connsiteX7" fmla="*/ 148956 w 617803"/>
                <a:gd name="connsiteY7" fmla="*/ 131235 h 192627"/>
                <a:gd name="connsiteX8" fmla="*/ 13390 w 617803"/>
                <a:gd name="connsiteY8" fmla="*/ 94382 h 192627"/>
                <a:gd name="connsiteX0" fmla="*/ 13390 w 618034"/>
                <a:gd name="connsiteY0" fmla="*/ 94382 h 192627"/>
                <a:gd name="connsiteX1" fmla="*/ 17511 w 618034"/>
                <a:gd name="connsiteY1" fmla="*/ 72180 h 192627"/>
                <a:gd name="connsiteX2" fmla="*/ 124191 w 618034"/>
                <a:gd name="connsiteY2" fmla="*/ 64559 h 192627"/>
                <a:gd name="connsiteX3" fmla="*/ 309681 w 618034"/>
                <a:gd name="connsiteY3" fmla="*/ 137 h 192627"/>
                <a:gd name="connsiteX4" fmla="*/ 442325 w 618034"/>
                <a:gd name="connsiteY4" fmla="*/ 49320 h 192627"/>
                <a:gd name="connsiteX5" fmla="*/ 613592 w 618034"/>
                <a:gd name="connsiteY5" fmla="*/ 109622 h 192627"/>
                <a:gd name="connsiteX6" fmla="*/ 309681 w 618034"/>
                <a:gd name="connsiteY6" fmla="*/ 192437 h 192627"/>
                <a:gd name="connsiteX7" fmla="*/ 148956 w 618034"/>
                <a:gd name="connsiteY7" fmla="*/ 131235 h 192627"/>
                <a:gd name="connsiteX8" fmla="*/ 13390 w 618034"/>
                <a:gd name="connsiteY8" fmla="*/ 94382 h 192627"/>
                <a:gd name="connsiteX0" fmla="*/ 13390 w 618034"/>
                <a:gd name="connsiteY0" fmla="*/ 94382 h 192438"/>
                <a:gd name="connsiteX1" fmla="*/ 17511 w 618034"/>
                <a:gd name="connsiteY1" fmla="*/ 72180 h 192438"/>
                <a:gd name="connsiteX2" fmla="*/ 124191 w 618034"/>
                <a:gd name="connsiteY2" fmla="*/ 64559 h 192438"/>
                <a:gd name="connsiteX3" fmla="*/ 309681 w 618034"/>
                <a:gd name="connsiteY3" fmla="*/ 137 h 192438"/>
                <a:gd name="connsiteX4" fmla="*/ 442325 w 618034"/>
                <a:gd name="connsiteY4" fmla="*/ 49320 h 192438"/>
                <a:gd name="connsiteX5" fmla="*/ 613592 w 618034"/>
                <a:gd name="connsiteY5" fmla="*/ 109622 h 192438"/>
                <a:gd name="connsiteX6" fmla="*/ 491854 w 618034"/>
                <a:gd name="connsiteY6" fmla="*/ 129330 h 192438"/>
                <a:gd name="connsiteX7" fmla="*/ 309681 w 618034"/>
                <a:gd name="connsiteY7" fmla="*/ 192437 h 192438"/>
                <a:gd name="connsiteX8" fmla="*/ 148956 w 618034"/>
                <a:gd name="connsiteY8" fmla="*/ 131235 h 192438"/>
                <a:gd name="connsiteX9" fmla="*/ 13390 w 618034"/>
                <a:gd name="connsiteY9" fmla="*/ 94382 h 192438"/>
                <a:gd name="connsiteX0" fmla="*/ 13390 w 618034"/>
                <a:gd name="connsiteY0" fmla="*/ 104860 h 202916"/>
                <a:gd name="connsiteX1" fmla="*/ 17511 w 618034"/>
                <a:gd name="connsiteY1" fmla="*/ 82658 h 202916"/>
                <a:gd name="connsiteX2" fmla="*/ 124191 w 618034"/>
                <a:gd name="connsiteY2" fmla="*/ 75037 h 202916"/>
                <a:gd name="connsiteX3" fmla="*/ 302552 w 618034"/>
                <a:gd name="connsiteY3" fmla="*/ 105 h 202916"/>
                <a:gd name="connsiteX4" fmla="*/ 442325 w 618034"/>
                <a:gd name="connsiteY4" fmla="*/ 59798 h 202916"/>
                <a:gd name="connsiteX5" fmla="*/ 613592 w 618034"/>
                <a:gd name="connsiteY5" fmla="*/ 120100 h 202916"/>
                <a:gd name="connsiteX6" fmla="*/ 491854 w 618034"/>
                <a:gd name="connsiteY6" fmla="*/ 139808 h 202916"/>
                <a:gd name="connsiteX7" fmla="*/ 309681 w 618034"/>
                <a:gd name="connsiteY7" fmla="*/ 202915 h 202916"/>
                <a:gd name="connsiteX8" fmla="*/ 148956 w 618034"/>
                <a:gd name="connsiteY8" fmla="*/ 141713 h 202916"/>
                <a:gd name="connsiteX9" fmla="*/ 13390 w 618034"/>
                <a:gd name="connsiteY9" fmla="*/ 104860 h 202916"/>
                <a:gd name="connsiteX0" fmla="*/ 13390 w 618193"/>
                <a:gd name="connsiteY0" fmla="*/ 105293 h 203349"/>
                <a:gd name="connsiteX1" fmla="*/ 17511 w 618193"/>
                <a:gd name="connsiteY1" fmla="*/ 83091 h 203349"/>
                <a:gd name="connsiteX2" fmla="*/ 124191 w 618193"/>
                <a:gd name="connsiteY2" fmla="*/ 75470 h 203349"/>
                <a:gd name="connsiteX3" fmla="*/ 302552 w 618193"/>
                <a:gd name="connsiteY3" fmla="*/ 538 h 203349"/>
                <a:gd name="connsiteX4" fmla="*/ 448123 w 618193"/>
                <a:gd name="connsiteY4" fmla="*/ 45249 h 203349"/>
                <a:gd name="connsiteX5" fmla="*/ 613592 w 618193"/>
                <a:gd name="connsiteY5" fmla="*/ 120533 h 203349"/>
                <a:gd name="connsiteX6" fmla="*/ 491854 w 618193"/>
                <a:gd name="connsiteY6" fmla="*/ 140241 h 203349"/>
                <a:gd name="connsiteX7" fmla="*/ 309681 w 618193"/>
                <a:gd name="connsiteY7" fmla="*/ 203348 h 203349"/>
                <a:gd name="connsiteX8" fmla="*/ 148956 w 618193"/>
                <a:gd name="connsiteY8" fmla="*/ 142146 h 203349"/>
                <a:gd name="connsiteX9" fmla="*/ 13390 w 618193"/>
                <a:gd name="connsiteY9" fmla="*/ 105293 h 203349"/>
                <a:gd name="connsiteX0" fmla="*/ 13390 w 618134"/>
                <a:gd name="connsiteY0" fmla="*/ 105293 h 203349"/>
                <a:gd name="connsiteX1" fmla="*/ 17511 w 618134"/>
                <a:gd name="connsiteY1" fmla="*/ 83091 h 203349"/>
                <a:gd name="connsiteX2" fmla="*/ 124191 w 618134"/>
                <a:gd name="connsiteY2" fmla="*/ 75470 h 203349"/>
                <a:gd name="connsiteX3" fmla="*/ 302552 w 618134"/>
                <a:gd name="connsiteY3" fmla="*/ 538 h 203349"/>
                <a:gd name="connsiteX4" fmla="*/ 448123 w 618134"/>
                <a:gd name="connsiteY4" fmla="*/ 45249 h 203349"/>
                <a:gd name="connsiteX5" fmla="*/ 613592 w 618134"/>
                <a:gd name="connsiteY5" fmla="*/ 120533 h 203349"/>
                <a:gd name="connsiteX6" fmla="*/ 491854 w 618134"/>
                <a:gd name="connsiteY6" fmla="*/ 140241 h 203349"/>
                <a:gd name="connsiteX7" fmla="*/ 309681 w 618134"/>
                <a:gd name="connsiteY7" fmla="*/ 203348 h 203349"/>
                <a:gd name="connsiteX8" fmla="*/ 148956 w 618134"/>
                <a:gd name="connsiteY8" fmla="*/ 142146 h 203349"/>
                <a:gd name="connsiteX9" fmla="*/ 13390 w 618134"/>
                <a:gd name="connsiteY9" fmla="*/ 105293 h 203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8134" h="203349">
                  <a:moveTo>
                    <a:pt x="13390" y="105293"/>
                  </a:moveTo>
                  <a:cubicBezTo>
                    <a:pt x="-8518" y="95450"/>
                    <a:pt x="-956" y="88061"/>
                    <a:pt x="17511" y="83091"/>
                  </a:cubicBezTo>
                  <a:cubicBezTo>
                    <a:pt x="35978" y="78121"/>
                    <a:pt x="76684" y="89229"/>
                    <a:pt x="124191" y="75470"/>
                  </a:cubicBezTo>
                  <a:cubicBezTo>
                    <a:pt x="171698" y="61711"/>
                    <a:pt x="248563" y="5575"/>
                    <a:pt x="302552" y="538"/>
                  </a:cubicBezTo>
                  <a:cubicBezTo>
                    <a:pt x="356541" y="-4499"/>
                    <a:pt x="397471" y="27002"/>
                    <a:pt x="448123" y="45249"/>
                  </a:cubicBezTo>
                  <a:cubicBezTo>
                    <a:pt x="506124" y="57669"/>
                    <a:pt x="644907" y="95093"/>
                    <a:pt x="613592" y="120533"/>
                  </a:cubicBezTo>
                  <a:cubicBezTo>
                    <a:pt x="623434" y="137361"/>
                    <a:pt x="542506" y="126439"/>
                    <a:pt x="491854" y="140241"/>
                  </a:cubicBezTo>
                  <a:cubicBezTo>
                    <a:pt x="441202" y="154043"/>
                    <a:pt x="366831" y="203031"/>
                    <a:pt x="309681" y="203348"/>
                  </a:cubicBezTo>
                  <a:cubicBezTo>
                    <a:pt x="252531" y="203665"/>
                    <a:pt x="198338" y="158488"/>
                    <a:pt x="148956" y="142146"/>
                  </a:cubicBezTo>
                  <a:cubicBezTo>
                    <a:pt x="99574" y="125804"/>
                    <a:pt x="35298" y="115136"/>
                    <a:pt x="13390" y="105293"/>
                  </a:cubicBezTo>
                  <a:close/>
                </a:path>
              </a:pathLst>
            </a:custGeom>
            <a:gradFill flip="none" rotWithShape="1">
              <a:gsLst>
                <a:gs pos="10000">
                  <a:srgbClr val="FFEAD5"/>
                </a:gs>
                <a:gs pos="100000">
                  <a:srgbClr val="960000"/>
                </a:gs>
              </a:gsLst>
              <a:path path="rect">
                <a:fillToRect l="50000" t="50000" r="50000" b="50000"/>
              </a:path>
              <a:tileRect/>
            </a:gradFill>
            <a:ln w="6350" cap="flat" cmpd="sng" algn="ctr">
              <a:solidFill>
                <a:srgbClr val="AF373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 w="6350">
                  <a:solidFill>
                    <a:srgbClr val="000000"/>
                  </a:solidFill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979" name="Oval 978">
              <a:extLst>
                <a:ext uri="{FF2B5EF4-FFF2-40B4-BE49-F238E27FC236}">
                  <a16:creationId xmlns:a16="http://schemas.microsoft.com/office/drawing/2014/main" id="{69A8B0C1-A184-4491-D7D6-C5ED7E22DAE7}"/>
                </a:ext>
              </a:extLst>
            </p:cNvPr>
            <p:cNvSpPr/>
            <p:nvPr/>
          </p:nvSpPr>
          <p:spPr>
            <a:xfrm rot="5460000">
              <a:off x="4930838" y="3075728"/>
              <a:ext cx="75091" cy="86199"/>
            </a:xfrm>
            <a:prstGeom prst="ellipse">
              <a:avLst/>
            </a:prstGeom>
            <a:gradFill flip="none" rotWithShape="1">
              <a:gsLst>
                <a:gs pos="14000">
                  <a:srgbClr val="FFBDBD"/>
                </a:gs>
                <a:gs pos="55000">
                  <a:srgbClr val="8E0000"/>
                </a:gs>
                <a:gs pos="100000">
                  <a:srgbClr val="760000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980" name="!!Group 3264">
            <a:extLst>
              <a:ext uri="{FF2B5EF4-FFF2-40B4-BE49-F238E27FC236}">
                <a16:creationId xmlns:a16="http://schemas.microsoft.com/office/drawing/2014/main" id="{809A9139-C81B-7EA4-1C42-55C10AB05EFA}"/>
              </a:ext>
            </a:extLst>
          </p:cNvPr>
          <p:cNvGrpSpPr/>
          <p:nvPr/>
        </p:nvGrpSpPr>
        <p:grpSpPr>
          <a:xfrm>
            <a:off x="4971863" y="1999699"/>
            <a:ext cx="190586" cy="500768"/>
            <a:chOff x="4793580" y="3101252"/>
            <a:chExt cx="190586" cy="500768"/>
          </a:xfrm>
        </p:grpSpPr>
        <p:sp>
          <p:nvSpPr>
            <p:cNvPr id="981" name="Oval 42">
              <a:extLst>
                <a:ext uri="{FF2B5EF4-FFF2-40B4-BE49-F238E27FC236}">
                  <a16:creationId xmlns:a16="http://schemas.microsoft.com/office/drawing/2014/main" id="{BDE2763F-B3FA-66B7-AE18-8AD16C98A18D}"/>
                </a:ext>
              </a:extLst>
            </p:cNvPr>
            <p:cNvSpPr/>
            <p:nvPr/>
          </p:nvSpPr>
          <p:spPr>
            <a:xfrm rot="5296810">
              <a:off x="4638489" y="3256343"/>
              <a:ext cx="500768" cy="190586"/>
            </a:xfrm>
            <a:custGeom>
              <a:avLst/>
              <a:gdLst>
                <a:gd name="connsiteX0" fmla="*/ 0 w 276351"/>
                <a:gd name="connsiteY0" fmla="*/ 96150 h 192300"/>
                <a:gd name="connsiteX1" fmla="*/ 138176 w 276351"/>
                <a:gd name="connsiteY1" fmla="*/ 0 h 192300"/>
                <a:gd name="connsiteX2" fmla="*/ 276352 w 276351"/>
                <a:gd name="connsiteY2" fmla="*/ 96150 h 192300"/>
                <a:gd name="connsiteX3" fmla="*/ 138176 w 276351"/>
                <a:gd name="connsiteY3" fmla="*/ 192300 h 192300"/>
                <a:gd name="connsiteX4" fmla="*/ 0 w 276351"/>
                <a:gd name="connsiteY4" fmla="*/ 96150 h 192300"/>
                <a:gd name="connsiteX0" fmla="*/ 0 w 434467"/>
                <a:gd name="connsiteY0" fmla="*/ 94246 h 192302"/>
                <a:gd name="connsiteX1" fmla="*/ 296291 w 434467"/>
                <a:gd name="connsiteY1" fmla="*/ 1 h 192302"/>
                <a:gd name="connsiteX2" fmla="*/ 434467 w 434467"/>
                <a:gd name="connsiteY2" fmla="*/ 96151 h 192302"/>
                <a:gd name="connsiteX3" fmla="*/ 296291 w 434467"/>
                <a:gd name="connsiteY3" fmla="*/ 192301 h 192302"/>
                <a:gd name="connsiteX4" fmla="*/ 0 w 434467"/>
                <a:gd name="connsiteY4" fmla="*/ 94246 h 192302"/>
                <a:gd name="connsiteX0" fmla="*/ 6194 w 440661"/>
                <a:gd name="connsiteY0" fmla="*/ 94607 h 192663"/>
                <a:gd name="connsiteX1" fmla="*/ 116995 w 440661"/>
                <a:gd name="connsiteY1" fmla="*/ 64784 h 192663"/>
                <a:gd name="connsiteX2" fmla="*/ 302485 w 440661"/>
                <a:gd name="connsiteY2" fmla="*/ 362 h 192663"/>
                <a:gd name="connsiteX3" fmla="*/ 440661 w 440661"/>
                <a:gd name="connsiteY3" fmla="*/ 96512 h 192663"/>
                <a:gd name="connsiteX4" fmla="*/ 302485 w 440661"/>
                <a:gd name="connsiteY4" fmla="*/ 192662 h 192663"/>
                <a:gd name="connsiteX5" fmla="*/ 6194 w 440661"/>
                <a:gd name="connsiteY5" fmla="*/ 94607 h 192663"/>
                <a:gd name="connsiteX0" fmla="*/ 186 w 434653"/>
                <a:gd name="connsiteY0" fmla="*/ 94607 h 193125"/>
                <a:gd name="connsiteX1" fmla="*/ 110987 w 434653"/>
                <a:gd name="connsiteY1" fmla="*/ 64784 h 193125"/>
                <a:gd name="connsiteX2" fmla="*/ 296477 w 434653"/>
                <a:gd name="connsiteY2" fmla="*/ 362 h 193125"/>
                <a:gd name="connsiteX3" fmla="*/ 434653 w 434653"/>
                <a:gd name="connsiteY3" fmla="*/ 96512 h 193125"/>
                <a:gd name="connsiteX4" fmla="*/ 296477 w 434653"/>
                <a:gd name="connsiteY4" fmla="*/ 192662 h 193125"/>
                <a:gd name="connsiteX5" fmla="*/ 135752 w 434653"/>
                <a:gd name="connsiteY5" fmla="*/ 131460 h 193125"/>
                <a:gd name="connsiteX6" fmla="*/ 186 w 434653"/>
                <a:gd name="connsiteY6" fmla="*/ 94607 h 193125"/>
                <a:gd name="connsiteX0" fmla="*/ 13390 w 447857"/>
                <a:gd name="connsiteY0" fmla="*/ 94596 h 193114"/>
                <a:gd name="connsiteX1" fmla="*/ 17511 w 447857"/>
                <a:gd name="connsiteY1" fmla="*/ 72394 h 193114"/>
                <a:gd name="connsiteX2" fmla="*/ 124191 w 447857"/>
                <a:gd name="connsiteY2" fmla="*/ 64773 h 193114"/>
                <a:gd name="connsiteX3" fmla="*/ 309681 w 447857"/>
                <a:gd name="connsiteY3" fmla="*/ 351 h 193114"/>
                <a:gd name="connsiteX4" fmla="*/ 447857 w 447857"/>
                <a:gd name="connsiteY4" fmla="*/ 96501 h 193114"/>
                <a:gd name="connsiteX5" fmla="*/ 309681 w 447857"/>
                <a:gd name="connsiteY5" fmla="*/ 192651 h 193114"/>
                <a:gd name="connsiteX6" fmla="*/ 148956 w 447857"/>
                <a:gd name="connsiteY6" fmla="*/ 131449 h 193114"/>
                <a:gd name="connsiteX7" fmla="*/ 13390 w 447857"/>
                <a:gd name="connsiteY7" fmla="*/ 94596 h 193114"/>
                <a:gd name="connsiteX0" fmla="*/ 13390 w 613592"/>
                <a:gd name="connsiteY0" fmla="*/ 94909 h 193154"/>
                <a:gd name="connsiteX1" fmla="*/ 17511 w 613592"/>
                <a:gd name="connsiteY1" fmla="*/ 72707 h 193154"/>
                <a:gd name="connsiteX2" fmla="*/ 124191 w 613592"/>
                <a:gd name="connsiteY2" fmla="*/ 65086 h 193154"/>
                <a:gd name="connsiteX3" fmla="*/ 309681 w 613592"/>
                <a:gd name="connsiteY3" fmla="*/ 664 h 193154"/>
                <a:gd name="connsiteX4" fmla="*/ 613592 w 613592"/>
                <a:gd name="connsiteY4" fmla="*/ 110149 h 193154"/>
                <a:gd name="connsiteX5" fmla="*/ 309681 w 613592"/>
                <a:gd name="connsiteY5" fmla="*/ 192964 h 193154"/>
                <a:gd name="connsiteX6" fmla="*/ 148956 w 613592"/>
                <a:gd name="connsiteY6" fmla="*/ 131762 h 193154"/>
                <a:gd name="connsiteX7" fmla="*/ 13390 w 613592"/>
                <a:gd name="connsiteY7" fmla="*/ 94909 h 193154"/>
                <a:gd name="connsiteX0" fmla="*/ 13390 w 617803"/>
                <a:gd name="connsiteY0" fmla="*/ 94382 h 192627"/>
                <a:gd name="connsiteX1" fmla="*/ 17511 w 617803"/>
                <a:gd name="connsiteY1" fmla="*/ 72180 h 192627"/>
                <a:gd name="connsiteX2" fmla="*/ 124191 w 617803"/>
                <a:gd name="connsiteY2" fmla="*/ 64559 h 192627"/>
                <a:gd name="connsiteX3" fmla="*/ 309681 w 617803"/>
                <a:gd name="connsiteY3" fmla="*/ 137 h 192627"/>
                <a:gd name="connsiteX4" fmla="*/ 442325 w 617803"/>
                <a:gd name="connsiteY4" fmla="*/ 49320 h 192627"/>
                <a:gd name="connsiteX5" fmla="*/ 613592 w 617803"/>
                <a:gd name="connsiteY5" fmla="*/ 109622 h 192627"/>
                <a:gd name="connsiteX6" fmla="*/ 309681 w 617803"/>
                <a:gd name="connsiteY6" fmla="*/ 192437 h 192627"/>
                <a:gd name="connsiteX7" fmla="*/ 148956 w 617803"/>
                <a:gd name="connsiteY7" fmla="*/ 131235 h 192627"/>
                <a:gd name="connsiteX8" fmla="*/ 13390 w 617803"/>
                <a:gd name="connsiteY8" fmla="*/ 94382 h 192627"/>
                <a:gd name="connsiteX0" fmla="*/ 13390 w 618034"/>
                <a:gd name="connsiteY0" fmla="*/ 94382 h 192627"/>
                <a:gd name="connsiteX1" fmla="*/ 17511 w 618034"/>
                <a:gd name="connsiteY1" fmla="*/ 72180 h 192627"/>
                <a:gd name="connsiteX2" fmla="*/ 124191 w 618034"/>
                <a:gd name="connsiteY2" fmla="*/ 64559 h 192627"/>
                <a:gd name="connsiteX3" fmla="*/ 309681 w 618034"/>
                <a:gd name="connsiteY3" fmla="*/ 137 h 192627"/>
                <a:gd name="connsiteX4" fmla="*/ 442325 w 618034"/>
                <a:gd name="connsiteY4" fmla="*/ 49320 h 192627"/>
                <a:gd name="connsiteX5" fmla="*/ 613592 w 618034"/>
                <a:gd name="connsiteY5" fmla="*/ 109622 h 192627"/>
                <a:gd name="connsiteX6" fmla="*/ 309681 w 618034"/>
                <a:gd name="connsiteY6" fmla="*/ 192437 h 192627"/>
                <a:gd name="connsiteX7" fmla="*/ 148956 w 618034"/>
                <a:gd name="connsiteY7" fmla="*/ 131235 h 192627"/>
                <a:gd name="connsiteX8" fmla="*/ 13390 w 618034"/>
                <a:gd name="connsiteY8" fmla="*/ 94382 h 192627"/>
                <a:gd name="connsiteX0" fmla="*/ 13390 w 618034"/>
                <a:gd name="connsiteY0" fmla="*/ 94382 h 192438"/>
                <a:gd name="connsiteX1" fmla="*/ 17511 w 618034"/>
                <a:gd name="connsiteY1" fmla="*/ 72180 h 192438"/>
                <a:gd name="connsiteX2" fmla="*/ 124191 w 618034"/>
                <a:gd name="connsiteY2" fmla="*/ 64559 h 192438"/>
                <a:gd name="connsiteX3" fmla="*/ 309681 w 618034"/>
                <a:gd name="connsiteY3" fmla="*/ 137 h 192438"/>
                <a:gd name="connsiteX4" fmla="*/ 442325 w 618034"/>
                <a:gd name="connsiteY4" fmla="*/ 49320 h 192438"/>
                <a:gd name="connsiteX5" fmla="*/ 613592 w 618034"/>
                <a:gd name="connsiteY5" fmla="*/ 109622 h 192438"/>
                <a:gd name="connsiteX6" fmla="*/ 491854 w 618034"/>
                <a:gd name="connsiteY6" fmla="*/ 129330 h 192438"/>
                <a:gd name="connsiteX7" fmla="*/ 309681 w 618034"/>
                <a:gd name="connsiteY7" fmla="*/ 192437 h 192438"/>
                <a:gd name="connsiteX8" fmla="*/ 148956 w 618034"/>
                <a:gd name="connsiteY8" fmla="*/ 131235 h 192438"/>
                <a:gd name="connsiteX9" fmla="*/ 13390 w 618034"/>
                <a:gd name="connsiteY9" fmla="*/ 94382 h 192438"/>
                <a:gd name="connsiteX0" fmla="*/ 13390 w 618034"/>
                <a:gd name="connsiteY0" fmla="*/ 104860 h 202916"/>
                <a:gd name="connsiteX1" fmla="*/ 17511 w 618034"/>
                <a:gd name="connsiteY1" fmla="*/ 82658 h 202916"/>
                <a:gd name="connsiteX2" fmla="*/ 124191 w 618034"/>
                <a:gd name="connsiteY2" fmla="*/ 75037 h 202916"/>
                <a:gd name="connsiteX3" fmla="*/ 302552 w 618034"/>
                <a:gd name="connsiteY3" fmla="*/ 105 h 202916"/>
                <a:gd name="connsiteX4" fmla="*/ 442325 w 618034"/>
                <a:gd name="connsiteY4" fmla="*/ 59798 h 202916"/>
                <a:gd name="connsiteX5" fmla="*/ 613592 w 618034"/>
                <a:gd name="connsiteY5" fmla="*/ 120100 h 202916"/>
                <a:gd name="connsiteX6" fmla="*/ 491854 w 618034"/>
                <a:gd name="connsiteY6" fmla="*/ 139808 h 202916"/>
                <a:gd name="connsiteX7" fmla="*/ 309681 w 618034"/>
                <a:gd name="connsiteY7" fmla="*/ 202915 h 202916"/>
                <a:gd name="connsiteX8" fmla="*/ 148956 w 618034"/>
                <a:gd name="connsiteY8" fmla="*/ 141713 h 202916"/>
                <a:gd name="connsiteX9" fmla="*/ 13390 w 618034"/>
                <a:gd name="connsiteY9" fmla="*/ 104860 h 202916"/>
                <a:gd name="connsiteX0" fmla="*/ 13390 w 618193"/>
                <a:gd name="connsiteY0" fmla="*/ 105293 h 203349"/>
                <a:gd name="connsiteX1" fmla="*/ 17511 w 618193"/>
                <a:gd name="connsiteY1" fmla="*/ 83091 h 203349"/>
                <a:gd name="connsiteX2" fmla="*/ 124191 w 618193"/>
                <a:gd name="connsiteY2" fmla="*/ 75470 h 203349"/>
                <a:gd name="connsiteX3" fmla="*/ 302552 w 618193"/>
                <a:gd name="connsiteY3" fmla="*/ 538 h 203349"/>
                <a:gd name="connsiteX4" fmla="*/ 448123 w 618193"/>
                <a:gd name="connsiteY4" fmla="*/ 45249 h 203349"/>
                <a:gd name="connsiteX5" fmla="*/ 613592 w 618193"/>
                <a:gd name="connsiteY5" fmla="*/ 120533 h 203349"/>
                <a:gd name="connsiteX6" fmla="*/ 491854 w 618193"/>
                <a:gd name="connsiteY6" fmla="*/ 140241 h 203349"/>
                <a:gd name="connsiteX7" fmla="*/ 309681 w 618193"/>
                <a:gd name="connsiteY7" fmla="*/ 203348 h 203349"/>
                <a:gd name="connsiteX8" fmla="*/ 148956 w 618193"/>
                <a:gd name="connsiteY8" fmla="*/ 142146 h 203349"/>
                <a:gd name="connsiteX9" fmla="*/ 13390 w 618193"/>
                <a:gd name="connsiteY9" fmla="*/ 105293 h 203349"/>
                <a:gd name="connsiteX0" fmla="*/ 13390 w 618134"/>
                <a:gd name="connsiteY0" fmla="*/ 105293 h 203349"/>
                <a:gd name="connsiteX1" fmla="*/ 17511 w 618134"/>
                <a:gd name="connsiteY1" fmla="*/ 83091 h 203349"/>
                <a:gd name="connsiteX2" fmla="*/ 124191 w 618134"/>
                <a:gd name="connsiteY2" fmla="*/ 75470 h 203349"/>
                <a:gd name="connsiteX3" fmla="*/ 302552 w 618134"/>
                <a:gd name="connsiteY3" fmla="*/ 538 h 203349"/>
                <a:gd name="connsiteX4" fmla="*/ 448123 w 618134"/>
                <a:gd name="connsiteY4" fmla="*/ 45249 h 203349"/>
                <a:gd name="connsiteX5" fmla="*/ 613592 w 618134"/>
                <a:gd name="connsiteY5" fmla="*/ 120533 h 203349"/>
                <a:gd name="connsiteX6" fmla="*/ 491854 w 618134"/>
                <a:gd name="connsiteY6" fmla="*/ 140241 h 203349"/>
                <a:gd name="connsiteX7" fmla="*/ 309681 w 618134"/>
                <a:gd name="connsiteY7" fmla="*/ 203348 h 203349"/>
                <a:gd name="connsiteX8" fmla="*/ 148956 w 618134"/>
                <a:gd name="connsiteY8" fmla="*/ 142146 h 203349"/>
                <a:gd name="connsiteX9" fmla="*/ 13390 w 618134"/>
                <a:gd name="connsiteY9" fmla="*/ 105293 h 203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8134" h="203349">
                  <a:moveTo>
                    <a:pt x="13390" y="105293"/>
                  </a:moveTo>
                  <a:cubicBezTo>
                    <a:pt x="-8518" y="95450"/>
                    <a:pt x="-956" y="88061"/>
                    <a:pt x="17511" y="83091"/>
                  </a:cubicBezTo>
                  <a:cubicBezTo>
                    <a:pt x="35978" y="78121"/>
                    <a:pt x="76684" y="89229"/>
                    <a:pt x="124191" y="75470"/>
                  </a:cubicBezTo>
                  <a:cubicBezTo>
                    <a:pt x="171698" y="61711"/>
                    <a:pt x="248563" y="5575"/>
                    <a:pt x="302552" y="538"/>
                  </a:cubicBezTo>
                  <a:cubicBezTo>
                    <a:pt x="356541" y="-4499"/>
                    <a:pt x="397471" y="27002"/>
                    <a:pt x="448123" y="45249"/>
                  </a:cubicBezTo>
                  <a:cubicBezTo>
                    <a:pt x="506124" y="57669"/>
                    <a:pt x="644907" y="95093"/>
                    <a:pt x="613592" y="120533"/>
                  </a:cubicBezTo>
                  <a:cubicBezTo>
                    <a:pt x="623434" y="137361"/>
                    <a:pt x="542506" y="126439"/>
                    <a:pt x="491854" y="140241"/>
                  </a:cubicBezTo>
                  <a:cubicBezTo>
                    <a:pt x="441202" y="154043"/>
                    <a:pt x="366831" y="203031"/>
                    <a:pt x="309681" y="203348"/>
                  </a:cubicBezTo>
                  <a:cubicBezTo>
                    <a:pt x="252531" y="203665"/>
                    <a:pt x="198338" y="158488"/>
                    <a:pt x="148956" y="142146"/>
                  </a:cubicBezTo>
                  <a:cubicBezTo>
                    <a:pt x="99574" y="125804"/>
                    <a:pt x="35298" y="115136"/>
                    <a:pt x="13390" y="105293"/>
                  </a:cubicBezTo>
                  <a:close/>
                </a:path>
              </a:pathLst>
            </a:custGeom>
            <a:gradFill flip="none" rotWithShape="1">
              <a:gsLst>
                <a:gs pos="10000">
                  <a:srgbClr val="FFEAD5"/>
                </a:gs>
                <a:gs pos="100000">
                  <a:srgbClr val="960000"/>
                </a:gs>
              </a:gsLst>
              <a:path path="rect">
                <a:fillToRect l="50000" t="50000" r="50000" b="50000"/>
              </a:path>
              <a:tileRect/>
            </a:gradFill>
            <a:ln w="6350" cap="flat" cmpd="sng" algn="ctr">
              <a:solidFill>
                <a:srgbClr val="AF373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 w="6350">
                  <a:solidFill>
                    <a:srgbClr val="000000"/>
                  </a:solidFill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982" name="Oval 981">
              <a:extLst>
                <a:ext uri="{FF2B5EF4-FFF2-40B4-BE49-F238E27FC236}">
                  <a16:creationId xmlns:a16="http://schemas.microsoft.com/office/drawing/2014/main" id="{40F424B1-99DD-5BCB-CC50-3904FDDC8EB6}"/>
                </a:ext>
              </a:extLst>
            </p:cNvPr>
            <p:cNvSpPr/>
            <p:nvPr/>
          </p:nvSpPr>
          <p:spPr>
            <a:xfrm rot="5460000">
              <a:off x="4845808" y="3311190"/>
              <a:ext cx="75091" cy="86199"/>
            </a:xfrm>
            <a:prstGeom prst="ellipse">
              <a:avLst/>
            </a:prstGeom>
            <a:gradFill flip="none" rotWithShape="1">
              <a:gsLst>
                <a:gs pos="14000">
                  <a:srgbClr val="FFBDBD"/>
                </a:gs>
                <a:gs pos="55000">
                  <a:srgbClr val="8E0000"/>
                </a:gs>
                <a:gs pos="100000">
                  <a:srgbClr val="760000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983" name="Group 982">
            <a:extLst>
              <a:ext uri="{FF2B5EF4-FFF2-40B4-BE49-F238E27FC236}">
                <a16:creationId xmlns:a16="http://schemas.microsoft.com/office/drawing/2014/main" id="{DF2A88A7-94E0-6D60-AF48-77B126E7C5CE}"/>
              </a:ext>
            </a:extLst>
          </p:cNvPr>
          <p:cNvGrpSpPr/>
          <p:nvPr/>
        </p:nvGrpSpPr>
        <p:grpSpPr>
          <a:xfrm>
            <a:off x="4872558" y="2217707"/>
            <a:ext cx="190586" cy="500768"/>
            <a:chOff x="4878609" y="3387523"/>
            <a:chExt cx="190586" cy="500768"/>
          </a:xfrm>
        </p:grpSpPr>
        <p:sp>
          <p:nvSpPr>
            <p:cNvPr id="984" name="Oval 42">
              <a:extLst>
                <a:ext uri="{FF2B5EF4-FFF2-40B4-BE49-F238E27FC236}">
                  <a16:creationId xmlns:a16="http://schemas.microsoft.com/office/drawing/2014/main" id="{86E84CB0-DD1C-60FB-3F07-3D472DA0A19B}"/>
                </a:ext>
              </a:extLst>
            </p:cNvPr>
            <p:cNvSpPr/>
            <p:nvPr/>
          </p:nvSpPr>
          <p:spPr>
            <a:xfrm rot="5296810">
              <a:off x="4723518" y="3542614"/>
              <a:ext cx="500768" cy="190586"/>
            </a:xfrm>
            <a:custGeom>
              <a:avLst/>
              <a:gdLst>
                <a:gd name="connsiteX0" fmla="*/ 0 w 276351"/>
                <a:gd name="connsiteY0" fmla="*/ 96150 h 192300"/>
                <a:gd name="connsiteX1" fmla="*/ 138176 w 276351"/>
                <a:gd name="connsiteY1" fmla="*/ 0 h 192300"/>
                <a:gd name="connsiteX2" fmla="*/ 276352 w 276351"/>
                <a:gd name="connsiteY2" fmla="*/ 96150 h 192300"/>
                <a:gd name="connsiteX3" fmla="*/ 138176 w 276351"/>
                <a:gd name="connsiteY3" fmla="*/ 192300 h 192300"/>
                <a:gd name="connsiteX4" fmla="*/ 0 w 276351"/>
                <a:gd name="connsiteY4" fmla="*/ 96150 h 192300"/>
                <a:gd name="connsiteX0" fmla="*/ 0 w 434467"/>
                <a:gd name="connsiteY0" fmla="*/ 94246 h 192302"/>
                <a:gd name="connsiteX1" fmla="*/ 296291 w 434467"/>
                <a:gd name="connsiteY1" fmla="*/ 1 h 192302"/>
                <a:gd name="connsiteX2" fmla="*/ 434467 w 434467"/>
                <a:gd name="connsiteY2" fmla="*/ 96151 h 192302"/>
                <a:gd name="connsiteX3" fmla="*/ 296291 w 434467"/>
                <a:gd name="connsiteY3" fmla="*/ 192301 h 192302"/>
                <a:gd name="connsiteX4" fmla="*/ 0 w 434467"/>
                <a:gd name="connsiteY4" fmla="*/ 94246 h 192302"/>
                <a:gd name="connsiteX0" fmla="*/ 6194 w 440661"/>
                <a:gd name="connsiteY0" fmla="*/ 94607 h 192663"/>
                <a:gd name="connsiteX1" fmla="*/ 116995 w 440661"/>
                <a:gd name="connsiteY1" fmla="*/ 64784 h 192663"/>
                <a:gd name="connsiteX2" fmla="*/ 302485 w 440661"/>
                <a:gd name="connsiteY2" fmla="*/ 362 h 192663"/>
                <a:gd name="connsiteX3" fmla="*/ 440661 w 440661"/>
                <a:gd name="connsiteY3" fmla="*/ 96512 h 192663"/>
                <a:gd name="connsiteX4" fmla="*/ 302485 w 440661"/>
                <a:gd name="connsiteY4" fmla="*/ 192662 h 192663"/>
                <a:gd name="connsiteX5" fmla="*/ 6194 w 440661"/>
                <a:gd name="connsiteY5" fmla="*/ 94607 h 192663"/>
                <a:gd name="connsiteX0" fmla="*/ 186 w 434653"/>
                <a:gd name="connsiteY0" fmla="*/ 94607 h 193125"/>
                <a:gd name="connsiteX1" fmla="*/ 110987 w 434653"/>
                <a:gd name="connsiteY1" fmla="*/ 64784 h 193125"/>
                <a:gd name="connsiteX2" fmla="*/ 296477 w 434653"/>
                <a:gd name="connsiteY2" fmla="*/ 362 h 193125"/>
                <a:gd name="connsiteX3" fmla="*/ 434653 w 434653"/>
                <a:gd name="connsiteY3" fmla="*/ 96512 h 193125"/>
                <a:gd name="connsiteX4" fmla="*/ 296477 w 434653"/>
                <a:gd name="connsiteY4" fmla="*/ 192662 h 193125"/>
                <a:gd name="connsiteX5" fmla="*/ 135752 w 434653"/>
                <a:gd name="connsiteY5" fmla="*/ 131460 h 193125"/>
                <a:gd name="connsiteX6" fmla="*/ 186 w 434653"/>
                <a:gd name="connsiteY6" fmla="*/ 94607 h 193125"/>
                <a:gd name="connsiteX0" fmla="*/ 13390 w 447857"/>
                <a:gd name="connsiteY0" fmla="*/ 94596 h 193114"/>
                <a:gd name="connsiteX1" fmla="*/ 17511 w 447857"/>
                <a:gd name="connsiteY1" fmla="*/ 72394 h 193114"/>
                <a:gd name="connsiteX2" fmla="*/ 124191 w 447857"/>
                <a:gd name="connsiteY2" fmla="*/ 64773 h 193114"/>
                <a:gd name="connsiteX3" fmla="*/ 309681 w 447857"/>
                <a:gd name="connsiteY3" fmla="*/ 351 h 193114"/>
                <a:gd name="connsiteX4" fmla="*/ 447857 w 447857"/>
                <a:gd name="connsiteY4" fmla="*/ 96501 h 193114"/>
                <a:gd name="connsiteX5" fmla="*/ 309681 w 447857"/>
                <a:gd name="connsiteY5" fmla="*/ 192651 h 193114"/>
                <a:gd name="connsiteX6" fmla="*/ 148956 w 447857"/>
                <a:gd name="connsiteY6" fmla="*/ 131449 h 193114"/>
                <a:gd name="connsiteX7" fmla="*/ 13390 w 447857"/>
                <a:gd name="connsiteY7" fmla="*/ 94596 h 193114"/>
                <a:gd name="connsiteX0" fmla="*/ 13390 w 613592"/>
                <a:gd name="connsiteY0" fmla="*/ 94909 h 193154"/>
                <a:gd name="connsiteX1" fmla="*/ 17511 w 613592"/>
                <a:gd name="connsiteY1" fmla="*/ 72707 h 193154"/>
                <a:gd name="connsiteX2" fmla="*/ 124191 w 613592"/>
                <a:gd name="connsiteY2" fmla="*/ 65086 h 193154"/>
                <a:gd name="connsiteX3" fmla="*/ 309681 w 613592"/>
                <a:gd name="connsiteY3" fmla="*/ 664 h 193154"/>
                <a:gd name="connsiteX4" fmla="*/ 613592 w 613592"/>
                <a:gd name="connsiteY4" fmla="*/ 110149 h 193154"/>
                <a:gd name="connsiteX5" fmla="*/ 309681 w 613592"/>
                <a:gd name="connsiteY5" fmla="*/ 192964 h 193154"/>
                <a:gd name="connsiteX6" fmla="*/ 148956 w 613592"/>
                <a:gd name="connsiteY6" fmla="*/ 131762 h 193154"/>
                <a:gd name="connsiteX7" fmla="*/ 13390 w 613592"/>
                <a:gd name="connsiteY7" fmla="*/ 94909 h 193154"/>
                <a:gd name="connsiteX0" fmla="*/ 13390 w 617803"/>
                <a:gd name="connsiteY0" fmla="*/ 94382 h 192627"/>
                <a:gd name="connsiteX1" fmla="*/ 17511 w 617803"/>
                <a:gd name="connsiteY1" fmla="*/ 72180 h 192627"/>
                <a:gd name="connsiteX2" fmla="*/ 124191 w 617803"/>
                <a:gd name="connsiteY2" fmla="*/ 64559 h 192627"/>
                <a:gd name="connsiteX3" fmla="*/ 309681 w 617803"/>
                <a:gd name="connsiteY3" fmla="*/ 137 h 192627"/>
                <a:gd name="connsiteX4" fmla="*/ 442325 w 617803"/>
                <a:gd name="connsiteY4" fmla="*/ 49320 h 192627"/>
                <a:gd name="connsiteX5" fmla="*/ 613592 w 617803"/>
                <a:gd name="connsiteY5" fmla="*/ 109622 h 192627"/>
                <a:gd name="connsiteX6" fmla="*/ 309681 w 617803"/>
                <a:gd name="connsiteY6" fmla="*/ 192437 h 192627"/>
                <a:gd name="connsiteX7" fmla="*/ 148956 w 617803"/>
                <a:gd name="connsiteY7" fmla="*/ 131235 h 192627"/>
                <a:gd name="connsiteX8" fmla="*/ 13390 w 617803"/>
                <a:gd name="connsiteY8" fmla="*/ 94382 h 192627"/>
                <a:gd name="connsiteX0" fmla="*/ 13390 w 618034"/>
                <a:gd name="connsiteY0" fmla="*/ 94382 h 192627"/>
                <a:gd name="connsiteX1" fmla="*/ 17511 w 618034"/>
                <a:gd name="connsiteY1" fmla="*/ 72180 h 192627"/>
                <a:gd name="connsiteX2" fmla="*/ 124191 w 618034"/>
                <a:gd name="connsiteY2" fmla="*/ 64559 h 192627"/>
                <a:gd name="connsiteX3" fmla="*/ 309681 w 618034"/>
                <a:gd name="connsiteY3" fmla="*/ 137 h 192627"/>
                <a:gd name="connsiteX4" fmla="*/ 442325 w 618034"/>
                <a:gd name="connsiteY4" fmla="*/ 49320 h 192627"/>
                <a:gd name="connsiteX5" fmla="*/ 613592 w 618034"/>
                <a:gd name="connsiteY5" fmla="*/ 109622 h 192627"/>
                <a:gd name="connsiteX6" fmla="*/ 309681 w 618034"/>
                <a:gd name="connsiteY6" fmla="*/ 192437 h 192627"/>
                <a:gd name="connsiteX7" fmla="*/ 148956 w 618034"/>
                <a:gd name="connsiteY7" fmla="*/ 131235 h 192627"/>
                <a:gd name="connsiteX8" fmla="*/ 13390 w 618034"/>
                <a:gd name="connsiteY8" fmla="*/ 94382 h 192627"/>
                <a:gd name="connsiteX0" fmla="*/ 13390 w 618034"/>
                <a:gd name="connsiteY0" fmla="*/ 94382 h 192438"/>
                <a:gd name="connsiteX1" fmla="*/ 17511 w 618034"/>
                <a:gd name="connsiteY1" fmla="*/ 72180 h 192438"/>
                <a:gd name="connsiteX2" fmla="*/ 124191 w 618034"/>
                <a:gd name="connsiteY2" fmla="*/ 64559 h 192438"/>
                <a:gd name="connsiteX3" fmla="*/ 309681 w 618034"/>
                <a:gd name="connsiteY3" fmla="*/ 137 h 192438"/>
                <a:gd name="connsiteX4" fmla="*/ 442325 w 618034"/>
                <a:gd name="connsiteY4" fmla="*/ 49320 h 192438"/>
                <a:gd name="connsiteX5" fmla="*/ 613592 w 618034"/>
                <a:gd name="connsiteY5" fmla="*/ 109622 h 192438"/>
                <a:gd name="connsiteX6" fmla="*/ 491854 w 618034"/>
                <a:gd name="connsiteY6" fmla="*/ 129330 h 192438"/>
                <a:gd name="connsiteX7" fmla="*/ 309681 w 618034"/>
                <a:gd name="connsiteY7" fmla="*/ 192437 h 192438"/>
                <a:gd name="connsiteX8" fmla="*/ 148956 w 618034"/>
                <a:gd name="connsiteY8" fmla="*/ 131235 h 192438"/>
                <a:gd name="connsiteX9" fmla="*/ 13390 w 618034"/>
                <a:gd name="connsiteY9" fmla="*/ 94382 h 192438"/>
                <a:gd name="connsiteX0" fmla="*/ 13390 w 618034"/>
                <a:gd name="connsiteY0" fmla="*/ 104860 h 202916"/>
                <a:gd name="connsiteX1" fmla="*/ 17511 w 618034"/>
                <a:gd name="connsiteY1" fmla="*/ 82658 h 202916"/>
                <a:gd name="connsiteX2" fmla="*/ 124191 w 618034"/>
                <a:gd name="connsiteY2" fmla="*/ 75037 h 202916"/>
                <a:gd name="connsiteX3" fmla="*/ 302552 w 618034"/>
                <a:gd name="connsiteY3" fmla="*/ 105 h 202916"/>
                <a:gd name="connsiteX4" fmla="*/ 442325 w 618034"/>
                <a:gd name="connsiteY4" fmla="*/ 59798 h 202916"/>
                <a:gd name="connsiteX5" fmla="*/ 613592 w 618034"/>
                <a:gd name="connsiteY5" fmla="*/ 120100 h 202916"/>
                <a:gd name="connsiteX6" fmla="*/ 491854 w 618034"/>
                <a:gd name="connsiteY6" fmla="*/ 139808 h 202916"/>
                <a:gd name="connsiteX7" fmla="*/ 309681 w 618034"/>
                <a:gd name="connsiteY7" fmla="*/ 202915 h 202916"/>
                <a:gd name="connsiteX8" fmla="*/ 148956 w 618034"/>
                <a:gd name="connsiteY8" fmla="*/ 141713 h 202916"/>
                <a:gd name="connsiteX9" fmla="*/ 13390 w 618034"/>
                <a:gd name="connsiteY9" fmla="*/ 104860 h 202916"/>
                <a:gd name="connsiteX0" fmla="*/ 13390 w 618193"/>
                <a:gd name="connsiteY0" fmla="*/ 105293 h 203349"/>
                <a:gd name="connsiteX1" fmla="*/ 17511 w 618193"/>
                <a:gd name="connsiteY1" fmla="*/ 83091 h 203349"/>
                <a:gd name="connsiteX2" fmla="*/ 124191 w 618193"/>
                <a:gd name="connsiteY2" fmla="*/ 75470 h 203349"/>
                <a:gd name="connsiteX3" fmla="*/ 302552 w 618193"/>
                <a:gd name="connsiteY3" fmla="*/ 538 h 203349"/>
                <a:gd name="connsiteX4" fmla="*/ 448123 w 618193"/>
                <a:gd name="connsiteY4" fmla="*/ 45249 h 203349"/>
                <a:gd name="connsiteX5" fmla="*/ 613592 w 618193"/>
                <a:gd name="connsiteY5" fmla="*/ 120533 h 203349"/>
                <a:gd name="connsiteX6" fmla="*/ 491854 w 618193"/>
                <a:gd name="connsiteY6" fmla="*/ 140241 h 203349"/>
                <a:gd name="connsiteX7" fmla="*/ 309681 w 618193"/>
                <a:gd name="connsiteY7" fmla="*/ 203348 h 203349"/>
                <a:gd name="connsiteX8" fmla="*/ 148956 w 618193"/>
                <a:gd name="connsiteY8" fmla="*/ 142146 h 203349"/>
                <a:gd name="connsiteX9" fmla="*/ 13390 w 618193"/>
                <a:gd name="connsiteY9" fmla="*/ 105293 h 203349"/>
                <a:gd name="connsiteX0" fmla="*/ 13390 w 618134"/>
                <a:gd name="connsiteY0" fmla="*/ 105293 h 203349"/>
                <a:gd name="connsiteX1" fmla="*/ 17511 w 618134"/>
                <a:gd name="connsiteY1" fmla="*/ 83091 h 203349"/>
                <a:gd name="connsiteX2" fmla="*/ 124191 w 618134"/>
                <a:gd name="connsiteY2" fmla="*/ 75470 h 203349"/>
                <a:gd name="connsiteX3" fmla="*/ 302552 w 618134"/>
                <a:gd name="connsiteY3" fmla="*/ 538 h 203349"/>
                <a:gd name="connsiteX4" fmla="*/ 448123 w 618134"/>
                <a:gd name="connsiteY4" fmla="*/ 45249 h 203349"/>
                <a:gd name="connsiteX5" fmla="*/ 613592 w 618134"/>
                <a:gd name="connsiteY5" fmla="*/ 120533 h 203349"/>
                <a:gd name="connsiteX6" fmla="*/ 491854 w 618134"/>
                <a:gd name="connsiteY6" fmla="*/ 140241 h 203349"/>
                <a:gd name="connsiteX7" fmla="*/ 309681 w 618134"/>
                <a:gd name="connsiteY7" fmla="*/ 203348 h 203349"/>
                <a:gd name="connsiteX8" fmla="*/ 148956 w 618134"/>
                <a:gd name="connsiteY8" fmla="*/ 142146 h 203349"/>
                <a:gd name="connsiteX9" fmla="*/ 13390 w 618134"/>
                <a:gd name="connsiteY9" fmla="*/ 105293 h 203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8134" h="203349">
                  <a:moveTo>
                    <a:pt x="13390" y="105293"/>
                  </a:moveTo>
                  <a:cubicBezTo>
                    <a:pt x="-8518" y="95450"/>
                    <a:pt x="-956" y="88061"/>
                    <a:pt x="17511" y="83091"/>
                  </a:cubicBezTo>
                  <a:cubicBezTo>
                    <a:pt x="35978" y="78121"/>
                    <a:pt x="76684" y="89229"/>
                    <a:pt x="124191" y="75470"/>
                  </a:cubicBezTo>
                  <a:cubicBezTo>
                    <a:pt x="171698" y="61711"/>
                    <a:pt x="248563" y="5575"/>
                    <a:pt x="302552" y="538"/>
                  </a:cubicBezTo>
                  <a:cubicBezTo>
                    <a:pt x="356541" y="-4499"/>
                    <a:pt x="397471" y="27002"/>
                    <a:pt x="448123" y="45249"/>
                  </a:cubicBezTo>
                  <a:cubicBezTo>
                    <a:pt x="506124" y="57669"/>
                    <a:pt x="644907" y="95093"/>
                    <a:pt x="613592" y="120533"/>
                  </a:cubicBezTo>
                  <a:cubicBezTo>
                    <a:pt x="623434" y="137361"/>
                    <a:pt x="542506" y="126439"/>
                    <a:pt x="491854" y="140241"/>
                  </a:cubicBezTo>
                  <a:cubicBezTo>
                    <a:pt x="441202" y="154043"/>
                    <a:pt x="366831" y="203031"/>
                    <a:pt x="309681" y="203348"/>
                  </a:cubicBezTo>
                  <a:cubicBezTo>
                    <a:pt x="252531" y="203665"/>
                    <a:pt x="198338" y="158488"/>
                    <a:pt x="148956" y="142146"/>
                  </a:cubicBezTo>
                  <a:cubicBezTo>
                    <a:pt x="99574" y="125804"/>
                    <a:pt x="35298" y="115136"/>
                    <a:pt x="13390" y="105293"/>
                  </a:cubicBezTo>
                  <a:close/>
                </a:path>
              </a:pathLst>
            </a:custGeom>
            <a:gradFill flip="none" rotWithShape="1">
              <a:gsLst>
                <a:gs pos="10000">
                  <a:srgbClr val="FFEAD5"/>
                </a:gs>
                <a:gs pos="100000">
                  <a:srgbClr val="960000"/>
                </a:gs>
              </a:gsLst>
              <a:path path="rect">
                <a:fillToRect l="50000" t="50000" r="50000" b="50000"/>
              </a:path>
              <a:tileRect/>
            </a:gradFill>
            <a:ln w="6350" cap="flat" cmpd="sng" algn="ctr">
              <a:solidFill>
                <a:srgbClr val="AF373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 w="6350">
                  <a:solidFill>
                    <a:srgbClr val="000000"/>
                  </a:solidFill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985" name="Oval 984">
              <a:extLst>
                <a:ext uri="{FF2B5EF4-FFF2-40B4-BE49-F238E27FC236}">
                  <a16:creationId xmlns:a16="http://schemas.microsoft.com/office/drawing/2014/main" id="{ADAE289D-84A4-85FB-E8DF-1C93921CA506}"/>
                </a:ext>
              </a:extLst>
            </p:cNvPr>
            <p:cNvSpPr/>
            <p:nvPr/>
          </p:nvSpPr>
          <p:spPr>
            <a:xfrm rot="5460000">
              <a:off x="4930837" y="3597461"/>
              <a:ext cx="75091" cy="86199"/>
            </a:xfrm>
            <a:prstGeom prst="ellipse">
              <a:avLst/>
            </a:prstGeom>
            <a:gradFill flip="none" rotWithShape="1">
              <a:gsLst>
                <a:gs pos="14000">
                  <a:srgbClr val="FFBDBD"/>
                </a:gs>
                <a:gs pos="55000">
                  <a:srgbClr val="8E0000"/>
                </a:gs>
                <a:gs pos="100000">
                  <a:srgbClr val="760000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986" name="Group 985">
            <a:extLst>
              <a:ext uri="{FF2B5EF4-FFF2-40B4-BE49-F238E27FC236}">
                <a16:creationId xmlns:a16="http://schemas.microsoft.com/office/drawing/2014/main" id="{2F5FF8CB-AEC9-C2F7-140E-086BF72D64BE}"/>
              </a:ext>
            </a:extLst>
          </p:cNvPr>
          <p:cNvGrpSpPr/>
          <p:nvPr/>
        </p:nvGrpSpPr>
        <p:grpSpPr>
          <a:xfrm>
            <a:off x="4965339" y="2477514"/>
            <a:ext cx="190586" cy="500768"/>
            <a:chOff x="4787265" y="3630695"/>
            <a:chExt cx="190586" cy="500768"/>
          </a:xfrm>
        </p:grpSpPr>
        <p:sp>
          <p:nvSpPr>
            <p:cNvPr id="987" name="Oval 42">
              <a:extLst>
                <a:ext uri="{FF2B5EF4-FFF2-40B4-BE49-F238E27FC236}">
                  <a16:creationId xmlns:a16="http://schemas.microsoft.com/office/drawing/2014/main" id="{1DAAAD8D-A491-FB4D-2E0F-B828890AE218}"/>
                </a:ext>
              </a:extLst>
            </p:cNvPr>
            <p:cNvSpPr/>
            <p:nvPr/>
          </p:nvSpPr>
          <p:spPr>
            <a:xfrm rot="5296810">
              <a:off x="4632174" y="3785786"/>
              <a:ext cx="500768" cy="190586"/>
            </a:xfrm>
            <a:custGeom>
              <a:avLst/>
              <a:gdLst>
                <a:gd name="connsiteX0" fmla="*/ 0 w 276351"/>
                <a:gd name="connsiteY0" fmla="*/ 96150 h 192300"/>
                <a:gd name="connsiteX1" fmla="*/ 138176 w 276351"/>
                <a:gd name="connsiteY1" fmla="*/ 0 h 192300"/>
                <a:gd name="connsiteX2" fmla="*/ 276352 w 276351"/>
                <a:gd name="connsiteY2" fmla="*/ 96150 h 192300"/>
                <a:gd name="connsiteX3" fmla="*/ 138176 w 276351"/>
                <a:gd name="connsiteY3" fmla="*/ 192300 h 192300"/>
                <a:gd name="connsiteX4" fmla="*/ 0 w 276351"/>
                <a:gd name="connsiteY4" fmla="*/ 96150 h 192300"/>
                <a:gd name="connsiteX0" fmla="*/ 0 w 434467"/>
                <a:gd name="connsiteY0" fmla="*/ 94246 h 192302"/>
                <a:gd name="connsiteX1" fmla="*/ 296291 w 434467"/>
                <a:gd name="connsiteY1" fmla="*/ 1 h 192302"/>
                <a:gd name="connsiteX2" fmla="*/ 434467 w 434467"/>
                <a:gd name="connsiteY2" fmla="*/ 96151 h 192302"/>
                <a:gd name="connsiteX3" fmla="*/ 296291 w 434467"/>
                <a:gd name="connsiteY3" fmla="*/ 192301 h 192302"/>
                <a:gd name="connsiteX4" fmla="*/ 0 w 434467"/>
                <a:gd name="connsiteY4" fmla="*/ 94246 h 192302"/>
                <a:gd name="connsiteX0" fmla="*/ 6194 w 440661"/>
                <a:gd name="connsiteY0" fmla="*/ 94607 h 192663"/>
                <a:gd name="connsiteX1" fmla="*/ 116995 w 440661"/>
                <a:gd name="connsiteY1" fmla="*/ 64784 h 192663"/>
                <a:gd name="connsiteX2" fmla="*/ 302485 w 440661"/>
                <a:gd name="connsiteY2" fmla="*/ 362 h 192663"/>
                <a:gd name="connsiteX3" fmla="*/ 440661 w 440661"/>
                <a:gd name="connsiteY3" fmla="*/ 96512 h 192663"/>
                <a:gd name="connsiteX4" fmla="*/ 302485 w 440661"/>
                <a:gd name="connsiteY4" fmla="*/ 192662 h 192663"/>
                <a:gd name="connsiteX5" fmla="*/ 6194 w 440661"/>
                <a:gd name="connsiteY5" fmla="*/ 94607 h 192663"/>
                <a:gd name="connsiteX0" fmla="*/ 186 w 434653"/>
                <a:gd name="connsiteY0" fmla="*/ 94607 h 193125"/>
                <a:gd name="connsiteX1" fmla="*/ 110987 w 434653"/>
                <a:gd name="connsiteY1" fmla="*/ 64784 h 193125"/>
                <a:gd name="connsiteX2" fmla="*/ 296477 w 434653"/>
                <a:gd name="connsiteY2" fmla="*/ 362 h 193125"/>
                <a:gd name="connsiteX3" fmla="*/ 434653 w 434653"/>
                <a:gd name="connsiteY3" fmla="*/ 96512 h 193125"/>
                <a:gd name="connsiteX4" fmla="*/ 296477 w 434653"/>
                <a:gd name="connsiteY4" fmla="*/ 192662 h 193125"/>
                <a:gd name="connsiteX5" fmla="*/ 135752 w 434653"/>
                <a:gd name="connsiteY5" fmla="*/ 131460 h 193125"/>
                <a:gd name="connsiteX6" fmla="*/ 186 w 434653"/>
                <a:gd name="connsiteY6" fmla="*/ 94607 h 193125"/>
                <a:gd name="connsiteX0" fmla="*/ 13390 w 447857"/>
                <a:gd name="connsiteY0" fmla="*/ 94596 h 193114"/>
                <a:gd name="connsiteX1" fmla="*/ 17511 w 447857"/>
                <a:gd name="connsiteY1" fmla="*/ 72394 h 193114"/>
                <a:gd name="connsiteX2" fmla="*/ 124191 w 447857"/>
                <a:gd name="connsiteY2" fmla="*/ 64773 h 193114"/>
                <a:gd name="connsiteX3" fmla="*/ 309681 w 447857"/>
                <a:gd name="connsiteY3" fmla="*/ 351 h 193114"/>
                <a:gd name="connsiteX4" fmla="*/ 447857 w 447857"/>
                <a:gd name="connsiteY4" fmla="*/ 96501 h 193114"/>
                <a:gd name="connsiteX5" fmla="*/ 309681 w 447857"/>
                <a:gd name="connsiteY5" fmla="*/ 192651 h 193114"/>
                <a:gd name="connsiteX6" fmla="*/ 148956 w 447857"/>
                <a:gd name="connsiteY6" fmla="*/ 131449 h 193114"/>
                <a:gd name="connsiteX7" fmla="*/ 13390 w 447857"/>
                <a:gd name="connsiteY7" fmla="*/ 94596 h 193114"/>
                <a:gd name="connsiteX0" fmla="*/ 13390 w 613592"/>
                <a:gd name="connsiteY0" fmla="*/ 94909 h 193154"/>
                <a:gd name="connsiteX1" fmla="*/ 17511 w 613592"/>
                <a:gd name="connsiteY1" fmla="*/ 72707 h 193154"/>
                <a:gd name="connsiteX2" fmla="*/ 124191 w 613592"/>
                <a:gd name="connsiteY2" fmla="*/ 65086 h 193154"/>
                <a:gd name="connsiteX3" fmla="*/ 309681 w 613592"/>
                <a:gd name="connsiteY3" fmla="*/ 664 h 193154"/>
                <a:gd name="connsiteX4" fmla="*/ 613592 w 613592"/>
                <a:gd name="connsiteY4" fmla="*/ 110149 h 193154"/>
                <a:gd name="connsiteX5" fmla="*/ 309681 w 613592"/>
                <a:gd name="connsiteY5" fmla="*/ 192964 h 193154"/>
                <a:gd name="connsiteX6" fmla="*/ 148956 w 613592"/>
                <a:gd name="connsiteY6" fmla="*/ 131762 h 193154"/>
                <a:gd name="connsiteX7" fmla="*/ 13390 w 613592"/>
                <a:gd name="connsiteY7" fmla="*/ 94909 h 193154"/>
                <a:gd name="connsiteX0" fmla="*/ 13390 w 617803"/>
                <a:gd name="connsiteY0" fmla="*/ 94382 h 192627"/>
                <a:gd name="connsiteX1" fmla="*/ 17511 w 617803"/>
                <a:gd name="connsiteY1" fmla="*/ 72180 h 192627"/>
                <a:gd name="connsiteX2" fmla="*/ 124191 w 617803"/>
                <a:gd name="connsiteY2" fmla="*/ 64559 h 192627"/>
                <a:gd name="connsiteX3" fmla="*/ 309681 w 617803"/>
                <a:gd name="connsiteY3" fmla="*/ 137 h 192627"/>
                <a:gd name="connsiteX4" fmla="*/ 442325 w 617803"/>
                <a:gd name="connsiteY4" fmla="*/ 49320 h 192627"/>
                <a:gd name="connsiteX5" fmla="*/ 613592 w 617803"/>
                <a:gd name="connsiteY5" fmla="*/ 109622 h 192627"/>
                <a:gd name="connsiteX6" fmla="*/ 309681 w 617803"/>
                <a:gd name="connsiteY6" fmla="*/ 192437 h 192627"/>
                <a:gd name="connsiteX7" fmla="*/ 148956 w 617803"/>
                <a:gd name="connsiteY7" fmla="*/ 131235 h 192627"/>
                <a:gd name="connsiteX8" fmla="*/ 13390 w 617803"/>
                <a:gd name="connsiteY8" fmla="*/ 94382 h 192627"/>
                <a:gd name="connsiteX0" fmla="*/ 13390 w 618034"/>
                <a:gd name="connsiteY0" fmla="*/ 94382 h 192627"/>
                <a:gd name="connsiteX1" fmla="*/ 17511 w 618034"/>
                <a:gd name="connsiteY1" fmla="*/ 72180 h 192627"/>
                <a:gd name="connsiteX2" fmla="*/ 124191 w 618034"/>
                <a:gd name="connsiteY2" fmla="*/ 64559 h 192627"/>
                <a:gd name="connsiteX3" fmla="*/ 309681 w 618034"/>
                <a:gd name="connsiteY3" fmla="*/ 137 h 192627"/>
                <a:gd name="connsiteX4" fmla="*/ 442325 w 618034"/>
                <a:gd name="connsiteY4" fmla="*/ 49320 h 192627"/>
                <a:gd name="connsiteX5" fmla="*/ 613592 w 618034"/>
                <a:gd name="connsiteY5" fmla="*/ 109622 h 192627"/>
                <a:gd name="connsiteX6" fmla="*/ 309681 w 618034"/>
                <a:gd name="connsiteY6" fmla="*/ 192437 h 192627"/>
                <a:gd name="connsiteX7" fmla="*/ 148956 w 618034"/>
                <a:gd name="connsiteY7" fmla="*/ 131235 h 192627"/>
                <a:gd name="connsiteX8" fmla="*/ 13390 w 618034"/>
                <a:gd name="connsiteY8" fmla="*/ 94382 h 192627"/>
                <a:gd name="connsiteX0" fmla="*/ 13390 w 618034"/>
                <a:gd name="connsiteY0" fmla="*/ 94382 h 192438"/>
                <a:gd name="connsiteX1" fmla="*/ 17511 w 618034"/>
                <a:gd name="connsiteY1" fmla="*/ 72180 h 192438"/>
                <a:gd name="connsiteX2" fmla="*/ 124191 w 618034"/>
                <a:gd name="connsiteY2" fmla="*/ 64559 h 192438"/>
                <a:gd name="connsiteX3" fmla="*/ 309681 w 618034"/>
                <a:gd name="connsiteY3" fmla="*/ 137 h 192438"/>
                <a:gd name="connsiteX4" fmla="*/ 442325 w 618034"/>
                <a:gd name="connsiteY4" fmla="*/ 49320 h 192438"/>
                <a:gd name="connsiteX5" fmla="*/ 613592 w 618034"/>
                <a:gd name="connsiteY5" fmla="*/ 109622 h 192438"/>
                <a:gd name="connsiteX6" fmla="*/ 491854 w 618034"/>
                <a:gd name="connsiteY6" fmla="*/ 129330 h 192438"/>
                <a:gd name="connsiteX7" fmla="*/ 309681 w 618034"/>
                <a:gd name="connsiteY7" fmla="*/ 192437 h 192438"/>
                <a:gd name="connsiteX8" fmla="*/ 148956 w 618034"/>
                <a:gd name="connsiteY8" fmla="*/ 131235 h 192438"/>
                <a:gd name="connsiteX9" fmla="*/ 13390 w 618034"/>
                <a:gd name="connsiteY9" fmla="*/ 94382 h 192438"/>
                <a:gd name="connsiteX0" fmla="*/ 13390 w 618034"/>
                <a:gd name="connsiteY0" fmla="*/ 104860 h 202916"/>
                <a:gd name="connsiteX1" fmla="*/ 17511 w 618034"/>
                <a:gd name="connsiteY1" fmla="*/ 82658 h 202916"/>
                <a:gd name="connsiteX2" fmla="*/ 124191 w 618034"/>
                <a:gd name="connsiteY2" fmla="*/ 75037 h 202916"/>
                <a:gd name="connsiteX3" fmla="*/ 302552 w 618034"/>
                <a:gd name="connsiteY3" fmla="*/ 105 h 202916"/>
                <a:gd name="connsiteX4" fmla="*/ 442325 w 618034"/>
                <a:gd name="connsiteY4" fmla="*/ 59798 h 202916"/>
                <a:gd name="connsiteX5" fmla="*/ 613592 w 618034"/>
                <a:gd name="connsiteY5" fmla="*/ 120100 h 202916"/>
                <a:gd name="connsiteX6" fmla="*/ 491854 w 618034"/>
                <a:gd name="connsiteY6" fmla="*/ 139808 h 202916"/>
                <a:gd name="connsiteX7" fmla="*/ 309681 w 618034"/>
                <a:gd name="connsiteY7" fmla="*/ 202915 h 202916"/>
                <a:gd name="connsiteX8" fmla="*/ 148956 w 618034"/>
                <a:gd name="connsiteY8" fmla="*/ 141713 h 202916"/>
                <a:gd name="connsiteX9" fmla="*/ 13390 w 618034"/>
                <a:gd name="connsiteY9" fmla="*/ 104860 h 202916"/>
                <a:gd name="connsiteX0" fmla="*/ 13390 w 618193"/>
                <a:gd name="connsiteY0" fmla="*/ 105293 h 203349"/>
                <a:gd name="connsiteX1" fmla="*/ 17511 w 618193"/>
                <a:gd name="connsiteY1" fmla="*/ 83091 h 203349"/>
                <a:gd name="connsiteX2" fmla="*/ 124191 w 618193"/>
                <a:gd name="connsiteY2" fmla="*/ 75470 h 203349"/>
                <a:gd name="connsiteX3" fmla="*/ 302552 w 618193"/>
                <a:gd name="connsiteY3" fmla="*/ 538 h 203349"/>
                <a:gd name="connsiteX4" fmla="*/ 448123 w 618193"/>
                <a:gd name="connsiteY4" fmla="*/ 45249 h 203349"/>
                <a:gd name="connsiteX5" fmla="*/ 613592 w 618193"/>
                <a:gd name="connsiteY5" fmla="*/ 120533 h 203349"/>
                <a:gd name="connsiteX6" fmla="*/ 491854 w 618193"/>
                <a:gd name="connsiteY6" fmla="*/ 140241 h 203349"/>
                <a:gd name="connsiteX7" fmla="*/ 309681 w 618193"/>
                <a:gd name="connsiteY7" fmla="*/ 203348 h 203349"/>
                <a:gd name="connsiteX8" fmla="*/ 148956 w 618193"/>
                <a:gd name="connsiteY8" fmla="*/ 142146 h 203349"/>
                <a:gd name="connsiteX9" fmla="*/ 13390 w 618193"/>
                <a:gd name="connsiteY9" fmla="*/ 105293 h 203349"/>
                <a:gd name="connsiteX0" fmla="*/ 13390 w 618134"/>
                <a:gd name="connsiteY0" fmla="*/ 105293 h 203349"/>
                <a:gd name="connsiteX1" fmla="*/ 17511 w 618134"/>
                <a:gd name="connsiteY1" fmla="*/ 83091 h 203349"/>
                <a:gd name="connsiteX2" fmla="*/ 124191 w 618134"/>
                <a:gd name="connsiteY2" fmla="*/ 75470 h 203349"/>
                <a:gd name="connsiteX3" fmla="*/ 302552 w 618134"/>
                <a:gd name="connsiteY3" fmla="*/ 538 h 203349"/>
                <a:gd name="connsiteX4" fmla="*/ 448123 w 618134"/>
                <a:gd name="connsiteY4" fmla="*/ 45249 h 203349"/>
                <a:gd name="connsiteX5" fmla="*/ 613592 w 618134"/>
                <a:gd name="connsiteY5" fmla="*/ 120533 h 203349"/>
                <a:gd name="connsiteX6" fmla="*/ 491854 w 618134"/>
                <a:gd name="connsiteY6" fmla="*/ 140241 h 203349"/>
                <a:gd name="connsiteX7" fmla="*/ 309681 w 618134"/>
                <a:gd name="connsiteY7" fmla="*/ 203348 h 203349"/>
                <a:gd name="connsiteX8" fmla="*/ 148956 w 618134"/>
                <a:gd name="connsiteY8" fmla="*/ 142146 h 203349"/>
                <a:gd name="connsiteX9" fmla="*/ 13390 w 618134"/>
                <a:gd name="connsiteY9" fmla="*/ 105293 h 203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8134" h="203349">
                  <a:moveTo>
                    <a:pt x="13390" y="105293"/>
                  </a:moveTo>
                  <a:cubicBezTo>
                    <a:pt x="-8518" y="95450"/>
                    <a:pt x="-956" y="88061"/>
                    <a:pt x="17511" y="83091"/>
                  </a:cubicBezTo>
                  <a:cubicBezTo>
                    <a:pt x="35978" y="78121"/>
                    <a:pt x="76684" y="89229"/>
                    <a:pt x="124191" y="75470"/>
                  </a:cubicBezTo>
                  <a:cubicBezTo>
                    <a:pt x="171698" y="61711"/>
                    <a:pt x="248563" y="5575"/>
                    <a:pt x="302552" y="538"/>
                  </a:cubicBezTo>
                  <a:cubicBezTo>
                    <a:pt x="356541" y="-4499"/>
                    <a:pt x="397471" y="27002"/>
                    <a:pt x="448123" y="45249"/>
                  </a:cubicBezTo>
                  <a:cubicBezTo>
                    <a:pt x="506124" y="57669"/>
                    <a:pt x="644907" y="95093"/>
                    <a:pt x="613592" y="120533"/>
                  </a:cubicBezTo>
                  <a:cubicBezTo>
                    <a:pt x="623434" y="137361"/>
                    <a:pt x="542506" y="126439"/>
                    <a:pt x="491854" y="140241"/>
                  </a:cubicBezTo>
                  <a:cubicBezTo>
                    <a:pt x="441202" y="154043"/>
                    <a:pt x="366831" y="203031"/>
                    <a:pt x="309681" y="203348"/>
                  </a:cubicBezTo>
                  <a:cubicBezTo>
                    <a:pt x="252531" y="203665"/>
                    <a:pt x="198338" y="158488"/>
                    <a:pt x="148956" y="142146"/>
                  </a:cubicBezTo>
                  <a:cubicBezTo>
                    <a:pt x="99574" y="125804"/>
                    <a:pt x="35298" y="115136"/>
                    <a:pt x="13390" y="105293"/>
                  </a:cubicBezTo>
                  <a:close/>
                </a:path>
              </a:pathLst>
            </a:custGeom>
            <a:gradFill flip="none" rotWithShape="1">
              <a:gsLst>
                <a:gs pos="10000">
                  <a:srgbClr val="FFEAD5"/>
                </a:gs>
                <a:gs pos="100000">
                  <a:srgbClr val="960000"/>
                </a:gs>
              </a:gsLst>
              <a:path path="rect">
                <a:fillToRect l="50000" t="50000" r="50000" b="50000"/>
              </a:path>
              <a:tileRect/>
            </a:gradFill>
            <a:ln w="6350" cap="flat" cmpd="sng" algn="ctr">
              <a:solidFill>
                <a:srgbClr val="AF373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 w="6350">
                  <a:solidFill>
                    <a:srgbClr val="000000"/>
                  </a:solidFill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988" name="Oval 987">
              <a:extLst>
                <a:ext uri="{FF2B5EF4-FFF2-40B4-BE49-F238E27FC236}">
                  <a16:creationId xmlns:a16="http://schemas.microsoft.com/office/drawing/2014/main" id="{D40479E8-F06F-F734-F9B2-9113DD99D5E7}"/>
                </a:ext>
              </a:extLst>
            </p:cNvPr>
            <p:cNvSpPr/>
            <p:nvPr/>
          </p:nvSpPr>
          <p:spPr>
            <a:xfrm rot="5460000">
              <a:off x="4839493" y="3840634"/>
              <a:ext cx="75091" cy="86199"/>
            </a:xfrm>
            <a:prstGeom prst="ellipse">
              <a:avLst/>
            </a:prstGeom>
            <a:gradFill flip="none" rotWithShape="1">
              <a:gsLst>
                <a:gs pos="14000">
                  <a:srgbClr val="FFBDBD"/>
                </a:gs>
                <a:gs pos="55000">
                  <a:srgbClr val="8E0000"/>
                </a:gs>
                <a:gs pos="100000">
                  <a:srgbClr val="760000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989" name="Group 988">
            <a:extLst>
              <a:ext uri="{FF2B5EF4-FFF2-40B4-BE49-F238E27FC236}">
                <a16:creationId xmlns:a16="http://schemas.microsoft.com/office/drawing/2014/main" id="{E6D6FCCD-49E1-48EC-E686-B198A090BC3D}"/>
              </a:ext>
            </a:extLst>
          </p:cNvPr>
          <p:cNvGrpSpPr/>
          <p:nvPr/>
        </p:nvGrpSpPr>
        <p:grpSpPr>
          <a:xfrm>
            <a:off x="4862415" y="2698463"/>
            <a:ext cx="190586" cy="500768"/>
            <a:chOff x="4882557" y="3875458"/>
            <a:chExt cx="190586" cy="500768"/>
          </a:xfrm>
        </p:grpSpPr>
        <p:sp>
          <p:nvSpPr>
            <p:cNvPr id="990" name="Oval 42">
              <a:extLst>
                <a:ext uri="{FF2B5EF4-FFF2-40B4-BE49-F238E27FC236}">
                  <a16:creationId xmlns:a16="http://schemas.microsoft.com/office/drawing/2014/main" id="{161B1688-A276-188D-57B1-FEBD2435AD98}"/>
                </a:ext>
              </a:extLst>
            </p:cNvPr>
            <p:cNvSpPr/>
            <p:nvPr/>
          </p:nvSpPr>
          <p:spPr>
            <a:xfrm rot="5296810">
              <a:off x="4727466" y="4030549"/>
              <a:ext cx="500768" cy="190586"/>
            </a:xfrm>
            <a:custGeom>
              <a:avLst/>
              <a:gdLst>
                <a:gd name="connsiteX0" fmla="*/ 0 w 276351"/>
                <a:gd name="connsiteY0" fmla="*/ 96150 h 192300"/>
                <a:gd name="connsiteX1" fmla="*/ 138176 w 276351"/>
                <a:gd name="connsiteY1" fmla="*/ 0 h 192300"/>
                <a:gd name="connsiteX2" fmla="*/ 276352 w 276351"/>
                <a:gd name="connsiteY2" fmla="*/ 96150 h 192300"/>
                <a:gd name="connsiteX3" fmla="*/ 138176 w 276351"/>
                <a:gd name="connsiteY3" fmla="*/ 192300 h 192300"/>
                <a:gd name="connsiteX4" fmla="*/ 0 w 276351"/>
                <a:gd name="connsiteY4" fmla="*/ 96150 h 192300"/>
                <a:gd name="connsiteX0" fmla="*/ 0 w 434467"/>
                <a:gd name="connsiteY0" fmla="*/ 94246 h 192302"/>
                <a:gd name="connsiteX1" fmla="*/ 296291 w 434467"/>
                <a:gd name="connsiteY1" fmla="*/ 1 h 192302"/>
                <a:gd name="connsiteX2" fmla="*/ 434467 w 434467"/>
                <a:gd name="connsiteY2" fmla="*/ 96151 h 192302"/>
                <a:gd name="connsiteX3" fmla="*/ 296291 w 434467"/>
                <a:gd name="connsiteY3" fmla="*/ 192301 h 192302"/>
                <a:gd name="connsiteX4" fmla="*/ 0 w 434467"/>
                <a:gd name="connsiteY4" fmla="*/ 94246 h 192302"/>
                <a:gd name="connsiteX0" fmla="*/ 6194 w 440661"/>
                <a:gd name="connsiteY0" fmla="*/ 94607 h 192663"/>
                <a:gd name="connsiteX1" fmla="*/ 116995 w 440661"/>
                <a:gd name="connsiteY1" fmla="*/ 64784 h 192663"/>
                <a:gd name="connsiteX2" fmla="*/ 302485 w 440661"/>
                <a:gd name="connsiteY2" fmla="*/ 362 h 192663"/>
                <a:gd name="connsiteX3" fmla="*/ 440661 w 440661"/>
                <a:gd name="connsiteY3" fmla="*/ 96512 h 192663"/>
                <a:gd name="connsiteX4" fmla="*/ 302485 w 440661"/>
                <a:gd name="connsiteY4" fmla="*/ 192662 h 192663"/>
                <a:gd name="connsiteX5" fmla="*/ 6194 w 440661"/>
                <a:gd name="connsiteY5" fmla="*/ 94607 h 192663"/>
                <a:gd name="connsiteX0" fmla="*/ 186 w 434653"/>
                <a:gd name="connsiteY0" fmla="*/ 94607 h 193125"/>
                <a:gd name="connsiteX1" fmla="*/ 110987 w 434653"/>
                <a:gd name="connsiteY1" fmla="*/ 64784 h 193125"/>
                <a:gd name="connsiteX2" fmla="*/ 296477 w 434653"/>
                <a:gd name="connsiteY2" fmla="*/ 362 h 193125"/>
                <a:gd name="connsiteX3" fmla="*/ 434653 w 434653"/>
                <a:gd name="connsiteY3" fmla="*/ 96512 h 193125"/>
                <a:gd name="connsiteX4" fmla="*/ 296477 w 434653"/>
                <a:gd name="connsiteY4" fmla="*/ 192662 h 193125"/>
                <a:gd name="connsiteX5" fmla="*/ 135752 w 434653"/>
                <a:gd name="connsiteY5" fmla="*/ 131460 h 193125"/>
                <a:gd name="connsiteX6" fmla="*/ 186 w 434653"/>
                <a:gd name="connsiteY6" fmla="*/ 94607 h 193125"/>
                <a:gd name="connsiteX0" fmla="*/ 13390 w 447857"/>
                <a:gd name="connsiteY0" fmla="*/ 94596 h 193114"/>
                <a:gd name="connsiteX1" fmla="*/ 17511 w 447857"/>
                <a:gd name="connsiteY1" fmla="*/ 72394 h 193114"/>
                <a:gd name="connsiteX2" fmla="*/ 124191 w 447857"/>
                <a:gd name="connsiteY2" fmla="*/ 64773 h 193114"/>
                <a:gd name="connsiteX3" fmla="*/ 309681 w 447857"/>
                <a:gd name="connsiteY3" fmla="*/ 351 h 193114"/>
                <a:gd name="connsiteX4" fmla="*/ 447857 w 447857"/>
                <a:gd name="connsiteY4" fmla="*/ 96501 h 193114"/>
                <a:gd name="connsiteX5" fmla="*/ 309681 w 447857"/>
                <a:gd name="connsiteY5" fmla="*/ 192651 h 193114"/>
                <a:gd name="connsiteX6" fmla="*/ 148956 w 447857"/>
                <a:gd name="connsiteY6" fmla="*/ 131449 h 193114"/>
                <a:gd name="connsiteX7" fmla="*/ 13390 w 447857"/>
                <a:gd name="connsiteY7" fmla="*/ 94596 h 193114"/>
                <a:gd name="connsiteX0" fmla="*/ 13390 w 613592"/>
                <a:gd name="connsiteY0" fmla="*/ 94909 h 193154"/>
                <a:gd name="connsiteX1" fmla="*/ 17511 w 613592"/>
                <a:gd name="connsiteY1" fmla="*/ 72707 h 193154"/>
                <a:gd name="connsiteX2" fmla="*/ 124191 w 613592"/>
                <a:gd name="connsiteY2" fmla="*/ 65086 h 193154"/>
                <a:gd name="connsiteX3" fmla="*/ 309681 w 613592"/>
                <a:gd name="connsiteY3" fmla="*/ 664 h 193154"/>
                <a:gd name="connsiteX4" fmla="*/ 613592 w 613592"/>
                <a:gd name="connsiteY4" fmla="*/ 110149 h 193154"/>
                <a:gd name="connsiteX5" fmla="*/ 309681 w 613592"/>
                <a:gd name="connsiteY5" fmla="*/ 192964 h 193154"/>
                <a:gd name="connsiteX6" fmla="*/ 148956 w 613592"/>
                <a:gd name="connsiteY6" fmla="*/ 131762 h 193154"/>
                <a:gd name="connsiteX7" fmla="*/ 13390 w 613592"/>
                <a:gd name="connsiteY7" fmla="*/ 94909 h 193154"/>
                <a:gd name="connsiteX0" fmla="*/ 13390 w 617803"/>
                <a:gd name="connsiteY0" fmla="*/ 94382 h 192627"/>
                <a:gd name="connsiteX1" fmla="*/ 17511 w 617803"/>
                <a:gd name="connsiteY1" fmla="*/ 72180 h 192627"/>
                <a:gd name="connsiteX2" fmla="*/ 124191 w 617803"/>
                <a:gd name="connsiteY2" fmla="*/ 64559 h 192627"/>
                <a:gd name="connsiteX3" fmla="*/ 309681 w 617803"/>
                <a:gd name="connsiteY3" fmla="*/ 137 h 192627"/>
                <a:gd name="connsiteX4" fmla="*/ 442325 w 617803"/>
                <a:gd name="connsiteY4" fmla="*/ 49320 h 192627"/>
                <a:gd name="connsiteX5" fmla="*/ 613592 w 617803"/>
                <a:gd name="connsiteY5" fmla="*/ 109622 h 192627"/>
                <a:gd name="connsiteX6" fmla="*/ 309681 w 617803"/>
                <a:gd name="connsiteY6" fmla="*/ 192437 h 192627"/>
                <a:gd name="connsiteX7" fmla="*/ 148956 w 617803"/>
                <a:gd name="connsiteY7" fmla="*/ 131235 h 192627"/>
                <a:gd name="connsiteX8" fmla="*/ 13390 w 617803"/>
                <a:gd name="connsiteY8" fmla="*/ 94382 h 192627"/>
                <a:gd name="connsiteX0" fmla="*/ 13390 w 618034"/>
                <a:gd name="connsiteY0" fmla="*/ 94382 h 192627"/>
                <a:gd name="connsiteX1" fmla="*/ 17511 w 618034"/>
                <a:gd name="connsiteY1" fmla="*/ 72180 h 192627"/>
                <a:gd name="connsiteX2" fmla="*/ 124191 w 618034"/>
                <a:gd name="connsiteY2" fmla="*/ 64559 h 192627"/>
                <a:gd name="connsiteX3" fmla="*/ 309681 w 618034"/>
                <a:gd name="connsiteY3" fmla="*/ 137 h 192627"/>
                <a:gd name="connsiteX4" fmla="*/ 442325 w 618034"/>
                <a:gd name="connsiteY4" fmla="*/ 49320 h 192627"/>
                <a:gd name="connsiteX5" fmla="*/ 613592 w 618034"/>
                <a:gd name="connsiteY5" fmla="*/ 109622 h 192627"/>
                <a:gd name="connsiteX6" fmla="*/ 309681 w 618034"/>
                <a:gd name="connsiteY6" fmla="*/ 192437 h 192627"/>
                <a:gd name="connsiteX7" fmla="*/ 148956 w 618034"/>
                <a:gd name="connsiteY7" fmla="*/ 131235 h 192627"/>
                <a:gd name="connsiteX8" fmla="*/ 13390 w 618034"/>
                <a:gd name="connsiteY8" fmla="*/ 94382 h 192627"/>
                <a:gd name="connsiteX0" fmla="*/ 13390 w 618034"/>
                <a:gd name="connsiteY0" fmla="*/ 94382 h 192438"/>
                <a:gd name="connsiteX1" fmla="*/ 17511 w 618034"/>
                <a:gd name="connsiteY1" fmla="*/ 72180 h 192438"/>
                <a:gd name="connsiteX2" fmla="*/ 124191 w 618034"/>
                <a:gd name="connsiteY2" fmla="*/ 64559 h 192438"/>
                <a:gd name="connsiteX3" fmla="*/ 309681 w 618034"/>
                <a:gd name="connsiteY3" fmla="*/ 137 h 192438"/>
                <a:gd name="connsiteX4" fmla="*/ 442325 w 618034"/>
                <a:gd name="connsiteY4" fmla="*/ 49320 h 192438"/>
                <a:gd name="connsiteX5" fmla="*/ 613592 w 618034"/>
                <a:gd name="connsiteY5" fmla="*/ 109622 h 192438"/>
                <a:gd name="connsiteX6" fmla="*/ 491854 w 618034"/>
                <a:gd name="connsiteY6" fmla="*/ 129330 h 192438"/>
                <a:gd name="connsiteX7" fmla="*/ 309681 w 618034"/>
                <a:gd name="connsiteY7" fmla="*/ 192437 h 192438"/>
                <a:gd name="connsiteX8" fmla="*/ 148956 w 618034"/>
                <a:gd name="connsiteY8" fmla="*/ 131235 h 192438"/>
                <a:gd name="connsiteX9" fmla="*/ 13390 w 618034"/>
                <a:gd name="connsiteY9" fmla="*/ 94382 h 192438"/>
                <a:gd name="connsiteX0" fmla="*/ 13390 w 618034"/>
                <a:gd name="connsiteY0" fmla="*/ 104860 h 202916"/>
                <a:gd name="connsiteX1" fmla="*/ 17511 w 618034"/>
                <a:gd name="connsiteY1" fmla="*/ 82658 h 202916"/>
                <a:gd name="connsiteX2" fmla="*/ 124191 w 618034"/>
                <a:gd name="connsiteY2" fmla="*/ 75037 h 202916"/>
                <a:gd name="connsiteX3" fmla="*/ 302552 w 618034"/>
                <a:gd name="connsiteY3" fmla="*/ 105 h 202916"/>
                <a:gd name="connsiteX4" fmla="*/ 442325 w 618034"/>
                <a:gd name="connsiteY4" fmla="*/ 59798 h 202916"/>
                <a:gd name="connsiteX5" fmla="*/ 613592 w 618034"/>
                <a:gd name="connsiteY5" fmla="*/ 120100 h 202916"/>
                <a:gd name="connsiteX6" fmla="*/ 491854 w 618034"/>
                <a:gd name="connsiteY6" fmla="*/ 139808 h 202916"/>
                <a:gd name="connsiteX7" fmla="*/ 309681 w 618034"/>
                <a:gd name="connsiteY7" fmla="*/ 202915 h 202916"/>
                <a:gd name="connsiteX8" fmla="*/ 148956 w 618034"/>
                <a:gd name="connsiteY8" fmla="*/ 141713 h 202916"/>
                <a:gd name="connsiteX9" fmla="*/ 13390 w 618034"/>
                <a:gd name="connsiteY9" fmla="*/ 104860 h 202916"/>
                <a:gd name="connsiteX0" fmla="*/ 13390 w 618193"/>
                <a:gd name="connsiteY0" fmla="*/ 105293 h 203349"/>
                <a:gd name="connsiteX1" fmla="*/ 17511 w 618193"/>
                <a:gd name="connsiteY1" fmla="*/ 83091 h 203349"/>
                <a:gd name="connsiteX2" fmla="*/ 124191 w 618193"/>
                <a:gd name="connsiteY2" fmla="*/ 75470 h 203349"/>
                <a:gd name="connsiteX3" fmla="*/ 302552 w 618193"/>
                <a:gd name="connsiteY3" fmla="*/ 538 h 203349"/>
                <a:gd name="connsiteX4" fmla="*/ 448123 w 618193"/>
                <a:gd name="connsiteY4" fmla="*/ 45249 h 203349"/>
                <a:gd name="connsiteX5" fmla="*/ 613592 w 618193"/>
                <a:gd name="connsiteY5" fmla="*/ 120533 h 203349"/>
                <a:gd name="connsiteX6" fmla="*/ 491854 w 618193"/>
                <a:gd name="connsiteY6" fmla="*/ 140241 h 203349"/>
                <a:gd name="connsiteX7" fmla="*/ 309681 w 618193"/>
                <a:gd name="connsiteY7" fmla="*/ 203348 h 203349"/>
                <a:gd name="connsiteX8" fmla="*/ 148956 w 618193"/>
                <a:gd name="connsiteY8" fmla="*/ 142146 h 203349"/>
                <a:gd name="connsiteX9" fmla="*/ 13390 w 618193"/>
                <a:gd name="connsiteY9" fmla="*/ 105293 h 203349"/>
                <a:gd name="connsiteX0" fmla="*/ 13390 w 618134"/>
                <a:gd name="connsiteY0" fmla="*/ 105293 h 203349"/>
                <a:gd name="connsiteX1" fmla="*/ 17511 w 618134"/>
                <a:gd name="connsiteY1" fmla="*/ 83091 h 203349"/>
                <a:gd name="connsiteX2" fmla="*/ 124191 w 618134"/>
                <a:gd name="connsiteY2" fmla="*/ 75470 h 203349"/>
                <a:gd name="connsiteX3" fmla="*/ 302552 w 618134"/>
                <a:gd name="connsiteY3" fmla="*/ 538 h 203349"/>
                <a:gd name="connsiteX4" fmla="*/ 448123 w 618134"/>
                <a:gd name="connsiteY4" fmla="*/ 45249 h 203349"/>
                <a:gd name="connsiteX5" fmla="*/ 613592 w 618134"/>
                <a:gd name="connsiteY5" fmla="*/ 120533 h 203349"/>
                <a:gd name="connsiteX6" fmla="*/ 491854 w 618134"/>
                <a:gd name="connsiteY6" fmla="*/ 140241 h 203349"/>
                <a:gd name="connsiteX7" fmla="*/ 309681 w 618134"/>
                <a:gd name="connsiteY7" fmla="*/ 203348 h 203349"/>
                <a:gd name="connsiteX8" fmla="*/ 148956 w 618134"/>
                <a:gd name="connsiteY8" fmla="*/ 142146 h 203349"/>
                <a:gd name="connsiteX9" fmla="*/ 13390 w 618134"/>
                <a:gd name="connsiteY9" fmla="*/ 105293 h 203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8134" h="203349">
                  <a:moveTo>
                    <a:pt x="13390" y="105293"/>
                  </a:moveTo>
                  <a:cubicBezTo>
                    <a:pt x="-8518" y="95450"/>
                    <a:pt x="-956" y="88061"/>
                    <a:pt x="17511" y="83091"/>
                  </a:cubicBezTo>
                  <a:cubicBezTo>
                    <a:pt x="35978" y="78121"/>
                    <a:pt x="76684" y="89229"/>
                    <a:pt x="124191" y="75470"/>
                  </a:cubicBezTo>
                  <a:cubicBezTo>
                    <a:pt x="171698" y="61711"/>
                    <a:pt x="248563" y="5575"/>
                    <a:pt x="302552" y="538"/>
                  </a:cubicBezTo>
                  <a:cubicBezTo>
                    <a:pt x="356541" y="-4499"/>
                    <a:pt x="397471" y="27002"/>
                    <a:pt x="448123" y="45249"/>
                  </a:cubicBezTo>
                  <a:cubicBezTo>
                    <a:pt x="506124" y="57669"/>
                    <a:pt x="644907" y="95093"/>
                    <a:pt x="613592" y="120533"/>
                  </a:cubicBezTo>
                  <a:cubicBezTo>
                    <a:pt x="623434" y="137361"/>
                    <a:pt x="542506" y="126439"/>
                    <a:pt x="491854" y="140241"/>
                  </a:cubicBezTo>
                  <a:cubicBezTo>
                    <a:pt x="441202" y="154043"/>
                    <a:pt x="366831" y="203031"/>
                    <a:pt x="309681" y="203348"/>
                  </a:cubicBezTo>
                  <a:cubicBezTo>
                    <a:pt x="252531" y="203665"/>
                    <a:pt x="198338" y="158488"/>
                    <a:pt x="148956" y="142146"/>
                  </a:cubicBezTo>
                  <a:cubicBezTo>
                    <a:pt x="99574" y="125804"/>
                    <a:pt x="35298" y="115136"/>
                    <a:pt x="13390" y="105293"/>
                  </a:cubicBezTo>
                  <a:close/>
                </a:path>
              </a:pathLst>
            </a:custGeom>
            <a:gradFill flip="none" rotWithShape="1">
              <a:gsLst>
                <a:gs pos="10000">
                  <a:srgbClr val="FFEAD5"/>
                </a:gs>
                <a:gs pos="100000">
                  <a:srgbClr val="960000"/>
                </a:gs>
              </a:gsLst>
              <a:path path="rect">
                <a:fillToRect l="50000" t="50000" r="50000" b="50000"/>
              </a:path>
              <a:tileRect/>
            </a:gradFill>
            <a:ln w="6350" cap="flat" cmpd="sng" algn="ctr">
              <a:solidFill>
                <a:srgbClr val="AF373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 w="6350">
                  <a:solidFill>
                    <a:srgbClr val="000000"/>
                  </a:solidFill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991" name="Oval 990">
              <a:extLst>
                <a:ext uri="{FF2B5EF4-FFF2-40B4-BE49-F238E27FC236}">
                  <a16:creationId xmlns:a16="http://schemas.microsoft.com/office/drawing/2014/main" id="{AB631867-2D6A-F796-903F-2088C3103468}"/>
                </a:ext>
              </a:extLst>
            </p:cNvPr>
            <p:cNvSpPr/>
            <p:nvPr/>
          </p:nvSpPr>
          <p:spPr>
            <a:xfrm rot="5460000">
              <a:off x="4934786" y="4085397"/>
              <a:ext cx="75091" cy="86199"/>
            </a:xfrm>
            <a:prstGeom prst="ellipse">
              <a:avLst/>
            </a:prstGeom>
            <a:gradFill flip="none" rotWithShape="1">
              <a:gsLst>
                <a:gs pos="14000">
                  <a:srgbClr val="FFBDBD"/>
                </a:gs>
                <a:gs pos="55000">
                  <a:srgbClr val="8E0000"/>
                </a:gs>
                <a:gs pos="100000">
                  <a:srgbClr val="760000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992" name="Group 991">
            <a:extLst>
              <a:ext uri="{FF2B5EF4-FFF2-40B4-BE49-F238E27FC236}">
                <a16:creationId xmlns:a16="http://schemas.microsoft.com/office/drawing/2014/main" id="{656D97E1-A075-33F1-54AB-4BA462C0A76E}"/>
              </a:ext>
            </a:extLst>
          </p:cNvPr>
          <p:cNvGrpSpPr/>
          <p:nvPr/>
        </p:nvGrpSpPr>
        <p:grpSpPr>
          <a:xfrm>
            <a:off x="4960055" y="2953207"/>
            <a:ext cx="190586" cy="500768"/>
            <a:chOff x="4775311" y="4092398"/>
            <a:chExt cx="190586" cy="500768"/>
          </a:xfrm>
        </p:grpSpPr>
        <p:sp>
          <p:nvSpPr>
            <p:cNvPr id="993" name="Oval 42">
              <a:extLst>
                <a:ext uri="{FF2B5EF4-FFF2-40B4-BE49-F238E27FC236}">
                  <a16:creationId xmlns:a16="http://schemas.microsoft.com/office/drawing/2014/main" id="{79C1D8F6-0D44-944B-7AF4-EE0C99F58AAD}"/>
                </a:ext>
              </a:extLst>
            </p:cNvPr>
            <p:cNvSpPr/>
            <p:nvPr/>
          </p:nvSpPr>
          <p:spPr>
            <a:xfrm rot="5296810">
              <a:off x="4620220" y="4247489"/>
              <a:ext cx="500768" cy="190586"/>
            </a:xfrm>
            <a:custGeom>
              <a:avLst/>
              <a:gdLst>
                <a:gd name="connsiteX0" fmla="*/ 0 w 276351"/>
                <a:gd name="connsiteY0" fmla="*/ 96150 h 192300"/>
                <a:gd name="connsiteX1" fmla="*/ 138176 w 276351"/>
                <a:gd name="connsiteY1" fmla="*/ 0 h 192300"/>
                <a:gd name="connsiteX2" fmla="*/ 276352 w 276351"/>
                <a:gd name="connsiteY2" fmla="*/ 96150 h 192300"/>
                <a:gd name="connsiteX3" fmla="*/ 138176 w 276351"/>
                <a:gd name="connsiteY3" fmla="*/ 192300 h 192300"/>
                <a:gd name="connsiteX4" fmla="*/ 0 w 276351"/>
                <a:gd name="connsiteY4" fmla="*/ 96150 h 192300"/>
                <a:gd name="connsiteX0" fmla="*/ 0 w 434467"/>
                <a:gd name="connsiteY0" fmla="*/ 94246 h 192302"/>
                <a:gd name="connsiteX1" fmla="*/ 296291 w 434467"/>
                <a:gd name="connsiteY1" fmla="*/ 1 h 192302"/>
                <a:gd name="connsiteX2" fmla="*/ 434467 w 434467"/>
                <a:gd name="connsiteY2" fmla="*/ 96151 h 192302"/>
                <a:gd name="connsiteX3" fmla="*/ 296291 w 434467"/>
                <a:gd name="connsiteY3" fmla="*/ 192301 h 192302"/>
                <a:gd name="connsiteX4" fmla="*/ 0 w 434467"/>
                <a:gd name="connsiteY4" fmla="*/ 94246 h 192302"/>
                <a:gd name="connsiteX0" fmla="*/ 6194 w 440661"/>
                <a:gd name="connsiteY0" fmla="*/ 94607 h 192663"/>
                <a:gd name="connsiteX1" fmla="*/ 116995 w 440661"/>
                <a:gd name="connsiteY1" fmla="*/ 64784 h 192663"/>
                <a:gd name="connsiteX2" fmla="*/ 302485 w 440661"/>
                <a:gd name="connsiteY2" fmla="*/ 362 h 192663"/>
                <a:gd name="connsiteX3" fmla="*/ 440661 w 440661"/>
                <a:gd name="connsiteY3" fmla="*/ 96512 h 192663"/>
                <a:gd name="connsiteX4" fmla="*/ 302485 w 440661"/>
                <a:gd name="connsiteY4" fmla="*/ 192662 h 192663"/>
                <a:gd name="connsiteX5" fmla="*/ 6194 w 440661"/>
                <a:gd name="connsiteY5" fmla="*/ 94607 h 192663"/>
                <a:gd name="connsiteX0" fmla="*/ 186 w 434653"/>
                <a:gd name="connsiteY0" fmla="*/ 94607 h 193125"/>
                <a:gd name="connsiteX1" fmla="*/ 110987 w 434653"/>
                <a:gd name="connsiteY1" fmla="*/ 64784 h 193125"/>
                <a:gd name="connsiteX2" fmla="*/ 296477 w 434653"/>
                <a:gd name="connsiteY2" fmla="*/ 362 h 193125"/>
                <a:gd name="connsiteX3" fmla="*/ 434653 w 434653"/>
                <a:gd name="connsiteY3" fmla="*/ 96512 h 193125"/>
                <a:gd name="connsiteX4" fmla="*/ 296477 w 434653"/>
                <a:gd name="connsiteY4" fmla="*/ 192662 h 193125"/>
                <a:gd name="connsiteX5" fmla="*/ 135752 w 434653"/>
                <a:gd name="connsiteY5" fmla="*/ 131460 h 193125"/>
                <a:gd name="connsiteX6" fmla="*/ 186 w 434653"/>
                <a:gd name="connsiteY6" fmla="*/ 94607 h 193125"/>
                <a:gd name="connsiteX0" fmla="*/ 13390 w 447857"/>
                <a:gd name="connsiteY0" fmla="*/ 94596 h 193114"/>
                <a:gd name="connsiteX1" fmla="*/ 17511 w 447857"/>
                <a:gd name="connsiteY1" fmla="*/ 72394 h 193114"/>
                <a:gd name="connsiteX2" fmla="*/ 124191 w 447857"/>
                <a:gd name="connsiteY2" fmla="*/ 64773 h 193114"/>
                <a:gd name="connsiteX3" fmla="*/ 309681 w 447857"/>
                <a:gd name="connsiteY3" fmla="*/ 351 h 193114"/>
                <a:gd name="connsiteX4" fmla="*/ 447857 w 447857"/>
                <a:gd name="connsiteY4" fmla="*/ 96501 h 193114"/>
                <a:gd name="connsiteX5" fmla="*/ 309681 w 447857"/>
                <a:gd name="connsiteY5" fmla="*/ 192651 h 193114"/>
                <a:gd name="connsiteX6" fmla="*/ 148956 w 447857"/>
                <a:gd name="connsiteY6" fmla="*/ 131449 h 193114"/>
                <a:gd name="connsiteX7" fmla="*/ 13390 w 447857"/>
                <a:gd name="connsiteY7" fmla="*/ 94596 h 193114"/>
                <a:gd name="connsiteX0" fmla="*/ 13390 w 613592"/>
                <a:gd name="connsiteY0" fmla="*/ 94909 h 193154"/>
                <a:gd name="connsiteX1" fmla="*/ 17511 w 613592"/>
                <a:gd name="connsiteY1" fmla="*/ 72707 h 193154"/>
                <a:gd name="connsiteX2" fmla="*/ 124191 w 613592"/>
                <a:gd name="connsiteY2" fmla="*/ 65086 h 193154"/>
                <a:gd name="connsiteX3" fmla="*/ 309681 w 613592"/>
                <a:gd name="connsiteY3" fmla="*/ 664 h 193154"/>
                <a:gd name="connsiteX4" fmla="*/ 613592 w 613592"/>
                <a:gd name="connsiteY4" fmla="*/ 110149 h 193154"/>
                <a:gd name="connsiteX5" fmla="*/ 309681 w 613592"/>
                <a:gd name="connsiteY5" fmla="*/ 192964 h 193154"/>
                <a:gd name="connsiteX6" fmla="*/ 148956 w 613592"/>
                <a:gd name="connsiteY6" fmla="*/ 131762 h 193154"/>
                <a:gd name="connsiteX7" fmla="*/ 13390 w 613592"/>
                <a:gd name="connsiteY7" fmla="*/ 94909 h 193154"/>
                <a:gd name="connsiteX0" fmla="*/ 13390 w 617803"/>
                <a:gd name="connsiteY0" fmla="*/ 94382 h 192627"/>
                <a:gd name="connsiteX1" fmla="*/ 17511 w 617803"/>
                <a:gd name="connsiteY1" fmla="*/ 72180 h 192627"/>
                <a:gd name="connsiteX2" fmla="*/ 124191 w 617803"/>
                <a:gd name="connsiteY2" fmla="*/ 64559 h 192627"/>
                <a:gd name="connsiteX3" fmla="*/ 309681 w 617803"/>
                <a:gd name="connsiteY3" fmla="*/ 137 h 192627"/>
                <a:gd name="connsiteX4" fmla="*/ 442325 w 617803"/>
                <a:gd name="connsiteY4" fmla="*/ 49320 h 192627"/>
                <a:gd name="connsiteX5" fmla="*/ 613592 w 617803"/>
                <a:gd name="connsiteY5" fmla="*/ 109622 h 192627"/>
                <a:gd name="connsiteX6" fmla="*/ 309681 w 617803"/>
                <a:gd name="connsiteY6" fmla="*/ 192437 h 192627"/>
                <a:gd name="connsiteX7" fmla="*/ 148956 w 617803"/>
                <a:gd name="connsiteY7" fmla="*/ 131235 h 192627"/>
                <a:gd name="connsiteX8" fmla="*/ 13390 w 617803"/>
                <a:gd name="connsiteY8" fmla="*/ 94382 h 192627"/>
                <a:gd name="connsiteX0" fmla="*/ 13390 w 618034"/>
                <a:gd name="connsiteY0" fmla="*/ 94382 h 192627"/>
                <a:gd name="connsiteX1" fmla="*/ 17511 w 618034"/>
                <a:gd name="connsiteY1" fmla="*/ 72180 h 192627"/>
                <a:gd name="connsiteX2" fmla="*/ 124191 w 618034"/>
                <a:gd name="connsiteY2" fmla="*/ 64559 h 192627"/>
                <a:gd name="connsiteX3" fmla="*/ 309681 w 618034"/>
                <a:gd name="connsiteY3" fmla="*/ 137 h 192627"/>
                <a:gd name="connsiteX4" fmla="*/ 442325 w 618034"/>
                <a:gd name="connsiteY4" fmla="*/ 49320 h 192627"/>
                <a:gd name="connsiteX5" fmla="*/ 613592 w 618034"/>
                <a:gd name="connsiteY5" fmla="*/ 109622 h 192627"/>
                <a:gd name="connsiteX6" fmla="*/ 309681 w 618034"/>
                <a:gd name="connsiteY6" fmla="*/ 192437 h 192627"/>
                <a:gd name="connsiteX7" fmla="*/ 148956 w 618034"/>
                <a:gd name="connsiteY7" fmla="*/ 131235 h 192627"/>
                <a:gd name="connsiteX8" fmla="*/ 13390 w 618034"/>
                <a:gd name="connsiteY8" fmla="*/ 94382 h 192627"/>
                <a:gd name="connsiteX0" fmla="*/ 13390 w 618034"/>
                <a:gd name="connsiteY0" fmla="*/ 94382 h 192438"/>
                <a:gd name="connsiteX1" fmla="*/ 17511 w 618034"/>
                <a:gd name="connsiteY1" fmla="*/ 72180 h 192438"/>
                <a:gd name="connsiteX2" fmla="*/ 124191 w 618034"/>
                <a:gd name="connsiteY2" fmla="*/ 64559 h 192438"/>
                <a:gd name="connsiteX3" fmla="*/ 309681 w 618034"/>
                <a:gd name="connsiteY3" fmla="*/ 137 h 192438"/>
                <a:gd name="connsiteX4" fmla="*/ 442325 w 618034"/>
                <a:gd name="connsiteY4" fmla="*/ 49320 h 192438"/>
                <a:gd name="connsiteX5" fmla="*/ 613592 w 618034"/>
                <a:gd name="connsiteY5" fmla="*/ 109622 h 192438"/>
                <a:gd name="connsiteX6" fmla="*/ 491854 w 618034"/>
                <a:gd name="connsiteY6" fmla="*/ 129330 h 192438"/>
                <a:gd name="connsiteX7" fmla="*/ 309681 w 618034"/>
                <a:gd name="connsiteY7" fmla="*/ 192437 h 192438"/>
                <a:gd name="connsiteX8" fmla="*/ 148956 w 618034"/>
                <a:gd name="connsiteY8" fmla="*/ 131235 h 192438"/>
                <a:gd name="connsiteX9" fmla="*/ 13390 w 618034"/>
                <a:gd name="connsiteY9" fmla="*/ 94382 h 192438"/>
                <a:gd name="connsiteX0" fmla="*/ 13390 w 618034"/>
                <a:gd name="connsiteY0" fmla="*/ 104860 h 202916"/>
                <a:gd name="connsiteX1" fmla="*/ 17511 w 618034"/>
                <a:gd name="connsiteY1" fmla="*/ 82658 h 202916"/>
                <a:gd name="connsiteX2" fmla="*/ 124191 w 618034"/>
                <a:gd name="connsiteY2" fmla="*/ 75037 h 202916"/>
                <a:gd name="connsiteX3" fmla="*/ 302552 w 618034"/>
                <a:gd name="connsiteY3" fmla="*/ 105 h 202916"/>
                <a:gd name="connsiteX4" fmla="*/ 442325 w 618034"/>
                <a:gd name="connsiteY4" fmla="*/ 59798 h 202916"/>
                <a:gd name="connsiteX5" fmla="*/ 613592 w 618034"/>
                <a:gd name="connsiteY5" fmla="*/ 120100 h 202916"/>
                <a:gd name="connsiteX6" fmla="*/ 491854 w 618034"/>
                <a:gd name="connsiteY6" fmla="*/ 139808 h 202916"/>
                <a:gd name="connsiteX7" fmla="*/ 309681 w 618034"/>
                <a:gd name="connsiteY7" fmla="*/ 202915 h 202916"/>
                <a:gd name="connsiteX8" fmla="*/ 148956 w 618034"/>
                <a:gd name="connsiteY8" fmla="*/ 141713 h 202916"/>
                <a:gd name="connsiteX9" fmla="*/ 13390 w 618034"/>
                <a:gd name="connsiteY9" fmla="*/ 104860 h 202916"/>
                <a:gd name="connsiteX0" fmla="*/ 13390 w 618193"/>
                <a:gd name="connsiteY0" fmla="*/ 105293 h 203349"/>
                <a:gd name="connsiteX1" fmla="*/ 17511 w 618193"/>
                <a:gd name="connsiteY1" fmla="*/ 83091 h 203349"/>
                <a:gd name="connsiteX2" fmla="*/ 124191 w 618193"/>
                <a:gd name="connsiteY2" fmla="*/ 75470 h 203349"/>
                <a:gd name="connsiteX3" fmla="*/ 302552 w 618193"/>
                <a:gd name="connsiteY3" fmla="*/ 538 h 203349"/>
                <a:gd name="connsiteX4" fmla="*/ 448123 w 618193"/>
                <a:gd name="connsiteY4" fmla="*/ 45249 h 203349"/>
                <a:gd name="connsiteX5" fmla="*/ 613592 w 618193"/>
                <a:gd name="connsiteY5" fmla="*/ 120533 h 203349"/>
                <a:gd name="connsiteX6" fmla="*/ 491854 w 618193"/>
                <a:gd name="connsiteY6" fmla="*/ 140241 h 203349"/>
                <a:gd name="connsiteX7" fmla="*/ 309681 w 618193"/>
                <a:gd name="connsiteY7" fmla="*/ 203348 h 203349"/>
                <a:gd name="connsiteX8" fmla="*/ 148956 w 618193"/>
                <a:gd name="connsiteY8" fmla="*/ 142146 h 203349"/>
                <a:gd name="connsiteX9" fmla="*/ 13390 w 618193"/>
                <a:gd name="connsiteY9" fmla="*/ 105293 h 203349"/>
                <a:gd name="connsiteX0" fmla="*/ 13390 w 618134"/>
                <a:gd name="connsiteY0" fmla="*/ 105293 h 203349"/>
                <a:gd name="connsiteX1" fmla="*/ 17511 w 618134"/>
                <a:gd name="connsiteY1" fmla="*/ 83091 h 203349"/>
                <a:gd name="connsiteX2" fmla="*/ 124191 w 618134"/>
                <a:gd name="connsiteY2" fmla="*/ 75470 h 203349"/>
                <a:gd name="connsiteX3" fmla="*/ 302552 w 618134"/>
                <a:gd name="connsiteY3" fmla="*/ 538 h 203349"/>
                <a:gd name="connsiteX4" fmla="*/ 448123 w 618134"/>
                <a:gd name="connsiteY4" fmla="*/ 45249 h 203349"/>
                <a:gd name="connsiteX5" fmla="*/ 613592 w 618134"/>
                <a:gd name="connsiteY5" fmla="*/ 120533 h 203349"/>
                <a:gd name="connsiteX6" fmla="*/ 491854 w 618134"/>
                <a:gd name="connsiteY6" fmla="*/ 140241 h 203349"/>
                <a:gd name="connsiteX7" fmla="*/ 309681 w 618134"/>
                <a:gd name="connsiteY7" fmla="*/ 203348 h 203349"/>
                <a:gd name="connsiteX8" fmla="*/ 148956 w 618134"/>
                <a:gd name="connsiteY8" fmla="*/ 142146 h 203349"/>
                <a:gd name="connsiteX9" fmla="*/ 13390 w 618134"/>
                <a:gd name="connsiteY9" fmla="*/ 105293 h 203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8134" h="203349">
                  <a:moveTo>
                    <a:pt x="13390" y="105293"/>
                  </a:moveTo>
                  <a:cubicBezTo>
                    <a:pt x="-8518" y="95450"/>
                    <a:pt x="-956" y="88061"/>
                    <a:pt x="17511" y="83091"/>
                  </a:cubicBezTo>
                  <a:cubicBezTo>
                    <a:pt x="35978" y="78121"/>
                    <a:pt x="76684" y="89229"/>
                    <a:pt x="124191" y="75470"/>
                  </a:cubicBezTo>
                  <a:cubicBezTo>
                    <a:pt x="171698" y="61711"/>
                    <a:pt x="248563" y="5575"/>
                    <a:pt x="302552" y="538"/>
                  </a:cubicBezTo>
                  <a:cubicBezTo>
                    <a:pt x="356541" y="-4499"/>
                    <a:pt x="397471" y="27002"/>
                    <a:pt x="448123" y="45249"/>
                  </a:cubicBezTo>
                  <a:cubicBezTo>
                    <a:pt x="506124" y="57669"/>
                    <a:pt x="644907" y="95093"/>
                    <a:pt x="613592" y="120533"/>
                  </a:cubicBezTo>
                  <a:cubicBezTo>
                    <a:pt x="623434" y="137361"/>
                    <a:pt x="542506" y="126439"/>
                    <a:pt x="491854" y="140241"/>
                  </a:cubicBezTo>
                  <a:cubicBezTo>
                    <a:pt x="441202" y="154043"/>
                    <a:pt x="366831" y="203031"/>
                    <a:pt x="309681" y="203348"/>
                  </a:cubicBezTo>
                  <a:cubicBezTo>
                    <a:pt x="252531" y="203665"/>
                    <a:pt x="198338" y="158488"/>
                    <a:pt x="148956" y="142146"/>
                  </a:cubicBezTo>
                  <a:cubicBezTo>
                    <a:pt x="99574" y="125804"/>
                    <a:pt x="35298" y="115136"/>
                    <a:pt x="13390" y="105293"/>
                  </a:cubicBezTo>
                  <a:close/>
                </a:path>
              </a:pathLst>
            </a:custGeom>
            <a:gradFill flip="none" rotWithShape="1">
              <a:gsLst>
                <a:gs pos="10000">
                  <a:srgbClr val="FFEAD5"/>
                </a:gs>
                <a:gs pos="100000">
                  <a:srgbClr val="960000"/>
                </a:gs>
              </a:gsLst>
              <a:path path="rect">
                <a:fillToRect l="50000" t="50000" r="50000" b="50000"/>
              </a:path>
              <a:tileRect/>
            </a:gradFill>
            <a:ln w="6350" cap="flat" cmpd="sng" algn="ctr">
              <a:solidFill>
                <a:srgbClr val="AF373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 w="6350">
                  <a:solidFill>
                    <a:srgbClr val="000000"/>
                  </a:solidFill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994" name="Oval 993">
              <a:extLst>
                <a:ext uri="{FF2B5EF4-FFF2-40B4-BE49-F238E27FC236}">
                  <a16:creationId xmlns:a16="http://schemas.microsoft.com/office/drawing/2014/main" id="{9B405015-B69C-8ECD-9705-4951B26D7925}"/>
                </a:ext>
              </a:extLst>
            </p:cNvPr>
            <p:cNvSpPr/>
            <p:nvPr/>
          </p:nvSpPr>
          <p:spPr>
            <a:xfrm rot="5460000">
              <a:off x="4827539" y="4302336"/>
              <a:ext cx="75091" cy="86199"/>
            </a:xfrm>
            <a:prstGeom prst="ellipse">
              <a:avLst/>
            </a:prstGeom>
            <a:gradFill flip="none" rotWithShape="1">
              <a:gsLst>
                <a:gs pos="14000">
                  <a:srgbClr val="FFBDBD"/>
                </a:gs>
                <a:gs pos="55000">
                  <a:srgbClr val="8E0000"/>
                </a:gs>
                <a:gs pos="100000">
                  <a:srgbClr val="760000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995" name="Group 994">
            <a:extLst>
              <a:ext uri="{FF2B5EF4-FFF2-40B4-BE49-F238E27FC236}">
                <a16:creationId xmlns:a16="http://schemas.microsoft.com/office/drawing/2014/main" id="{6ADD6DD3-452E-0BD9-DEE9-23EAF044769C}"/>
              </a:ext>
            </a:extLst>
          </p:cNvPr>
          <p:cNvGrpSpPr/>
          <p:nvPr/>
        </p:nvGrpSpPr>
        <p:grpSpPr>
          <a:xfrm>
            <a:off x="4862732" y="3170176"/>
            <a:ext cx="190586" cy="500768"/>
            <a:chOff x="4882557" y="4356620"/>
            <a:chExt cx="190586" cy="500768"/>
          </a:xfrm>
        </p:grpSpPr>
        <p:sp>
          <p:nvSpPr>
            <p:cNvPr id="996" name="Oval 42">
              <a:extLst>
                <a:ext uri="{FF2B5EF4-FFF2-40B4-BE49-F238E27FC236}">
                  <a16:creationId xmlns:a16="http://schemas.microsoft.com/office/drawing/2014/main" id="{3D6B393C-5165-E426-C55E-1D4543BC81E5}"/>
                </a:ext>
              </a:extLst>
            </p:cNvPr>
            <p:cNvSpPr/>
            <p:nvPr/>
          </p:nvSpPr>
          <p:spPr>
            <a:xfrm rot="5296810">
              <a:off x="4727466" y="4511711"/>
              <a:ext cx="500768" cy="190586"/>
            </a:xfrm>
            <a:custGeom>
              <a:avLst/>
              <a:gdLst>
                <a:gd name="connsiteX0" fmla="*/ 0 w 276351"/>
                <a:gd name="connsiteY0" fmla="*/ 96150 h 192300"/>
                <a:gd name="connsiteX1" fmla="*/ 138176 w 276351"/>
                <a:gd name="connsiteY1" fmla="*/ 0 h 192300"/>
                <a:gd name="connsiteX2" fmla="*/ 276352 w 276351"/>
                <a:gd name="connsiteY2" fmla="*/ 96150 h 192300"/>
                <a:gd name="connsiteX3" fmla="*/ 138176 w 276351"/>
                <a:gd name="connsiteY3" fmla="*/ 192300 h 192300"/>
                <a:gd name="connsiteX4" fmla="*/ 0 w 276351"/>
                <a:gd name="connsiteY4" fmla="*/ 96150 h 192300"/>
                <a:gd name="connsiteX0" fmla="*/ 0 w 434467"/>
                <a:gd name="connsiteY0" fmla="*/ 94246 h 192302"/>
                <a:gd name="connsiteX1" fmla="*/ 296291 w 434467"/>
                <a:gd name="connsiteY1" fmla="*/ 1 h 192302"/>
                <a:gd name="connsiteX2" fmla="*/ 434467 w 434467"/>
                <a:gd name="connsiteY2" fmla="*/ 96151 h 192302"/>
                <a:gd name="connsiteX3" fmla="*/ 296291 w 434467"/>
                <a:gd name="connsiteY3" fmla="*/ 192301 h 192302"/>
                <a:gd name="connsiteX4" fmla="*/ 0 w 434467"/>
                <a:gd name="connsiteY4" fmla="*/ 94246 h 192302"/>
                <a:gd name="connsiteX0" fmla="*/ 6194 w 440661"/>
                <a:gd name="connsiteY0" fmla="*/ 94607 h 192663"/>
                <a:gd name="connsiteX1" fmla="*/ 116995 w 440661"/>
                <a:gd name="connsiteY1" fmla="*/ 64784 h 192663"/>
                <a:gd name="connsiteX2" fmla="*/ 302485 w 440661"/>
                <a:gd name="connsiteY2" fmla="*/ 362 h 192663"/>
                <a:gd name="connsiteX3" fmla="*/ 440661 w 440661"/>
                <a:gd name="connsiteY3" fmla="*/ 96512 h 192663"/>
                <a:gd name="connsiteX4" fmla="*/ 302485 w 440661"/>
                <a:gd name="connsiteY4" fmla="*/ 192662 h 192663"/>
                <a:gd name="connsiteX5" fmla="*/ 6194 w 440661"/>
                <a:gd name="connsiteY5" fmla="*/ 94607 h 192663"/>
                <a:gd name="connsiteX0" fmla="*/ 186 w 434653"/>
                <a:gd name="connsiteY0" fmla="*/ 94607 h 193125"/>
                <a:gd name="connsiteX1" fmla="*/ 110987 w 434653"/>
                <a:gd name="connsiteY1" fmla="*/ 64784 h 193125"/>
                <a:gd name="connsiteX2" fmla="*/ 296477 w 434653"/>
                <a:gd name="connsiteY2" fmla="*/ 362 h 193125"/>
                <a:gd name="connsiteX3" fmla="*/ 434653 w 434653"/>
                <a:gd name="connsiteY3" fmla="*/ 96512 h 193125"/>
                <a:gd name="connsiteX4" fmla="*/ 296477 w 434653"/>
                <a:gd name="connsiteY4" fmla="*/ 192662 h 193125"/>
                <a:gd name="connsiteX5" fmla="*/ 135752 w 434653"/>
                <a:gd name="connsiteY5" fmla="*/ 131460 h 193125"/>
                <a:gd name="connsiteX6" fmla="*/ 186 w 434653"/>
                <a:gd name="connsiteY6" fmla="*/ 94607 h 193125"/>
                <a:gd name="connsiteX0" fmla="*/ 13390 w 447857"/>
                <a:gd name="connsiteY0" fmla="*/ 94596 h 193114"/>
                <a:gd name="connsiteX1" fmla="*/ 17511 w 447857"/>
                <a:gd name="connsiteY1" fmla="*/ 72394 h 193114"/>
                <a:gd name="connsiteX2" fmla="*/ 124191 w 447857"/>
                <a:gd name="connsiteY2" fmla="*/ 64773 h 193114"/>
                <a:gd name="connsiteX3" fmla="*/ 309681 w 447857"/>
                <a:gd name="connsiteY3" fmla="*/ 351 h 193114"/>
                <a:gd name="connsiteX4" fmla="*/ 447857 w 447857"/>
                <a:gd name="connsiteY4" fmla="*/ 96501 h 193114"/>
                <a:gd name="connsiteX5" fmla="*/ 309681 w 447857"/>
                <a:gd name="connsiteY5" fmla="*/ 192651 h 193114"/>
                <a:gd name="connsiteX6" fmla="*/ 148956 w 447857"/>
                <a:gd name="connsiteY6" fmla="*/ 131449 h 193114"/>
                <a:gd name="connsiteX7" fmla="*/ 13390 w 447857"/>
                <a:gd name="connsiteY7" fmla="*/ 94596 h 193114"/>
                <a:gd name="connsiteX0" fmla="*/ 13390 w 613592"/>
                <a:gd name="connsiteY0" fmla="*/ 94909 h 193154"/>
                <a:gd name="connsiteX1" fmla="*/ 17511 w 613592"/>
                <a:gd name="connsiteY1" fmla="*/ 72707 h 193154"/>
                <a:gd name="connsiteX2" fmla="*/ 124191 w 613592"/>
                <a:gd name="connsiteY2" fmla="*/ 65086 h 193154"/>
                <a:gd name="connsiteX3" fmla="*/ 309681 w 613592"/>
                <a:gd name="connsiteY3" fmla="*/ 664 h 193154"/>
                <a:gd name="connsiteX4" fmla="*/ 613592 w 613592"/>
                <a:gd name="connsiteY4" fmla="*/ 110149 h 193154"/>
                <a:gd name="connsiteX5" fmla="*/ 309681 w 613592"/>
                <a:gd name="connsiteY5" fmla="*/ 192964 h 193154"/>
                <a:gd name="connsiteX6" fmla="*/ 148956 w 613592"/>
                <a:gd name="connsiteY6" fmla="*/ 131762 h 193154"/>
                <a:gd name="connsiteX7" fmla="*/ 13390 w 613592"/>
                <a:gd name="connsiteY7" fmla="*/ 94909 h 193154"/>
                <a:gd name="connsiteX0" fmla="*/ 13390 w 617803"/>
                <a:gd name="connsiteY0" fmla="*/ 94382 h 192627"/>
                <a:gd name="connsiteX1" fmla="*/ 17511 w 617803"/>
                <a:gd name="connsiteY1" fmla="*/ 72180 h 192627"/>
                <a:gd name="connsiteX2" fmla="*/ 124191 w 617803"/>
                <a:gd name="connsiteY2" fmla="*/ 64559 h 192627"/>
                <a:gd name="connsiteX3" fmla="*/ 309681 w 617803"/>
                <a:gd name="connsiteY3" fmla="*/ 137 h 192627"/>
                <a:gd name="connsiteX4" fmla="*/ 442325 w 617803"/>
                <a:gd name="connsiteY4" fmla="*/ 49320 h 192627"/>
                <a:gd name="connsiteX5" fmla="*/ 613592 w 617803"/>
                <a:gd name="connsiteY5" fmla="*/ 109622 h 192627"/>
                <a:gd name="connsiteX6" fmla="*/ 309681 w 617803"/>
                <a:gd name="connsiteY6" fmla="*/ 192437 h 192627"/>
                <a:gd name="connsiteX7" fmla="*/ 148956 w 617803"/>
                <a:gd name="connsiteY7" fmla="*/ 131235 h 192627"/>
                <a:gd name="connsiteX8" fmla="*/ 13390 w 617803"/>
                <a:gd name="connsiteY8" fmla="*/ 94382 h 192627"/>
                <a:gd name="connsiteX0" fmla="*/ 13390 w 618034"/>
                <a:gd name="connsiteY0" fmla="*/ 94382 h 192627"/>
                <a:gd name="connsiteX1" fmla="*/ 17511 w 618034"/>
                <a:gd name="connsiteY1" fmla="*/ 72180 h 192627"/>
                <a:gd name="connsiteX2" fmla="*/ 124191 w 618034"/>
                <a:gd name="connsiteY2" fmla="*/ 64559 h 192627"/>
                <a:gd name="connsiteX3" fmla="*/ 309681 w 618034"/>
                <a:gd name="connsiteY3" fmla="*/ 137 h 192627"/>
                <a:gd name="connsiteX4" fmla="*/ 442325 w 618034"/>
                <a:gd name="connsiteY4" fmla="*/ 49320 h 192627"/>
                <a:gd name="connsiteX5" fmla="*/ 613592 w 618034"/>
                <a:gd name="connsiteY5" fmla="*/ 109622 h 192627"/>
                <a:gd name="connsiteX6" fmla="*/ 309681 w 618034"/>
                <a:gd name="connsiteY6" fmla="*/ 192437 h 192627"/>
                <a:gd name="connsiteX7" fmla="*/ 148956 w 618034"/>
                <a:gd name="connsiteY7" fmla="*/ 131235 h 192627"/>
                <a:gd name="connsiteX8" fmla="*/ 13390 w 618034"/>
                <a:gd name="connsiteY8" fmla="*/ 94382 h 192627"/>
                <a:gd name="connsiteX0" fmla="*/ 13390 w 618034"/>
                <a:gd name="connsiteY0" fmla="*/ 94382 h 192438"/>
                <a:gd name="connsiteX1" fmla="*/ 17511 w 618034"/>
                <a:gd name="connsiteY1" fmla="*/ 72180 h 192438"/>
                <a:gd name="connsiteX2" fmla="*/ 124191 w 618034"/>
                <a:gd name="connsiteY2" fmla="*/ 64559 h 192438"/>
                <a:gd name="connsiteX3" fmla="*/ 309681 w 618034"/>
                <a:gd name="connsiteY3" fmla="*/ 137 h 192438"/>
                <a:gd name="connsiteX4" fmla="*/ 442325 w 618034"/>
                <a:gd name="connsiteY4" fmla="*/ 49320 h 192438"/>
                <a:gd name="connsiteX5" fmla="*/ 613592 w 618034"/>
                <a:gd name="connsiteY5" fmla="*/ 109622 h 192438"/>
                <a:gd name="connsiteX6" fmla="*/ 491854 w 618034"/>
                <a:gd name="connsiteY6" fmla="*/ 129330 h 192438"/>
                <a:gd name="connsiteX7" fmla="*/ 309681 w 618034"/>
                <a:gd name="connsiteY7" fmla="*/ 192437 h 192438"/>
                <a:gd name="connsiteX8" fmla="*/ 148956 w 618034"/>
                <a:gd name="connsiteY8" fmla="*/ 131235 h 192438"/>
                <a:gd name="connsiteX9" fmla="*/ 13390 w 618034"/>
                <a:gd name="connsiteY9" fmla="*/ 94382 h 192438"/>
                <a:gd name="connsiteX0" fmla="*/ 13390 w 618034"/>
                <a:gd name="connsiteY0" fmla="*/ 104860 h 202916"/>
                <a:gd name="connsiteX1" fmla="*/ 17511 w 618034"/>
                <a:gd name="connsiteY1" fmla="*/ 82658 h 202916"/>
                <a:gd name="connsiteX2" fmla="*/ 124191 w 618034"/>
                <a:gd name="connsiteY2" fmla="*/ 75037 h 202916"/>
                <a:gd name="connsiteX3" fmla="*/ 302552 w 618034"/>
                <a:gd name="connsiteY3" fmla="*/ 105 h 202916"/>
                <a:gd name="connsiteX4" fmla="*/ 442325 w 618034"/>
                <a:gd name="connsiteY4" fmla="*/ 59798 h 202916"/>
                <a:gd name="connsiteX5" fmla="*/ 613592 w 618034"/>
                <a:gd name="connsiteY5" fmla="*/ 120100 h 202916"/>
                <a:gd name="connsiteX6" fmla="*/ 491854 w 618034"/>
                <a:gd name="connsiteY6" fmla="*/ 139808 h 202916"/>
                <a:gd name="connsiteX7" fmla="*/ 309681 w 618034"/>
                <a:gd name="connsiteY7" fmla="*/ 202915 h 202916"/>
                <a:gd name="connsiteX8" fmla="*/ 148956 w 618034"/>
                <a:gd name="connsiteY8" fmla="*/ 141713 h 202916"/>
                <a:gd name="connsiteX9" fmla="*/ 13390 w 618034"/>
                <a:gd name="connsiteY9" fmla="*/ 104860 h 202916"/>
                <a:gd name="connsiteX0" fmla="*/ 13390 w 618193"/>
                <a:gd name="connsiteY0" fmla="*/ 105293 h 203349"/>
                <a:gd name="connsiteX1" fmla="*/ 17511 w 618193"/>
                <a:gd name="connsiteY1" fmla="*/ 83091 h 203349"/>
                <a:gd name="connsiteX2" fmla="*/ 124191 w 618193"/>
                <a:gd name="connsiteY2" fmla="*/ 75470 h 203349"/>
                <a:gd name="connsiteX3" fmla="*/ 302552 w 618193"/>
                <a:gd name="connsiteY3" fmla="*/ 538 h 203349"/>
                <a:gd name="connsiteX4" fmla="*/ 448123 w 618193"/>
                <a:gd name="connsiteY4" fmla="*/ 45249 h 203349"/>
                <a:gd name="connsiteX5" fmla="*/ 613592 w 618193"/>
                <a:gd name="connsiteY5" fmla="*/ 120533 h 203349"/>
                <a:gd name="connsiteX6" fmla="*/ 491854 w 618193"/>
                <a:gd name="connsiteY6" fmla="*/ 140241 h 203349"/>
                <a:gd name="connsiteX7" fmla="*/ 309681 w 618193"/>
                <a:gd name="connsiteY7" fmla="*/ 203348 h 203349"/>
                <a:gd name="connsiteX8" fmla="*/ 148956 w 618193"/>
                <a:gd name="connsiteY8" fmla="*/ 142146 h 203349"/>
                <a:gd name="connsiteX9" fmla="*/ 13390 w 618193"/>
                <a:gd name="connsiteY9" fmla="*/ 105293 h 203349"/>
                <a:gd name="connsiteX0" fmla="*/ 13390 w 618134"/>
                <a:gd name="connsiteY0" fmla="*/ 105293 h 203349"/>
                <a:gd name="connsiteX1" fmla="*/ 17511 w 618134"/>
                <a:gd name="connsiteY1" fmla="*/ 83091 h 203349"/>
                <a:gd name="connsiteX2" fmla="*/ 124191 w 618134"/>
                <a:gd name="connsiteY2" fmla="*/ 75470 h 203349"/>
                <a:gd name="connsiteX3" fmla="*/ 302552 w 618134"/>
                <a:gd name="connsiteY3" fmla="*/ 538 h 203349"/>
                <a:gd name="connsiteX4" fmla="*/ 448123 w 618134"/>
                <a:gd name="connsiteY4" fmla="*/ 45249 h 203349"/>
                <a:gd name="connsiteX5" fmla="*/ 613592 w 618134"/>
                <a:gd name="connsiteY5" fmla="*/ 120533 h 203349"/>
                <a:gd name="connsiteX6" fmla="*/ 491854 w 618134"/>
                <a:gd name="connsiteY6" fmla="*/ 140241 h 203349"/>
                <a:gd name="connsiteX7" fmla="*/ 309681 w 618134"/>
                <a:gd name="connsiteY7" fmla="*/ 203348 h 203349"/>
                <a:gd name="connsiteX8" fmla="*/ 148956 w 618134"/>
                <a:gd name="connsiteY8" fmla="*/ 142146 h 203349"/>
                <a:gd name="connsiteX9" fmla="*/ 13390 w 618134"/>
                <a:gd name="connsiteY9" fmla="*/ 105293 h 203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8134" h="203349">
                  <a:moveTo>
                    <a:pt x="13390" y="105293"/>
                  </a:moveTo>
                  <a:cubicBezTo>
                    <a:pt x="-8518" y="95450"/>
                    <a:pt x="-956" y="88061"/>
                    <a:pt x="17511" y="83091"/>
                  </a:cubicBezTo>
                  <a:cubicBezTo>
                    <a:pt x="35978" y="78121"/>
                    <a:pt x="76684" y="89229"/>
                    <a:pt x="124191" y="75470"/>
                  </a:cubicBezTo>
                  <a:cubicBezTo>
                    <a:pt x="171698" y="61711"/>
                    <a:pt x="248563" y="5575"/>
                    <a:pt x="302552" y="538"/>
                  </a:cubicBezTo>
                  <a:cubicBezTo>
                    <a:pt x="356541" y="-4499"/>
                    <a:pt x="397471" y="27002"/>
                    <a:pt x="448123" y="45249"/>
                  </a:cubicBezTo>
                  <a:cubicBezTo>
                    <a:pt x="506124" y="57669"/>
                    <a:pt x="644907" y="95093"/>
                    <a:pt x="613592" y="120533"/>
                  </a:cubicBezTo>
                  <a:cubicBezTo>
                    <a:pt x="623434" y="137361"/>
                    <a:pt x="542506" y="126439"/>
                    <a:pt x="491854" y="140241"/>
                  </a:cubicBezTo>
                  <a:cubicBezTo>
                    <a:pt x="441202" y="154043"/>
                    <a:pt x="366831" y="203031"/>
                    <a:pt x="309681" y="203348"/>
                  </a:cubicBezTo>
                  <a:cubicBezTo>
                    <a:pt x="252531" y="203665"/>
                    <a:pt x="198338" y="158488"/>
                    <a:pt x="148956" y="142146"/>
                  </a:cubicBezTo>
                  <a:cubicBezTo>
                    <a:pt x="99574" y="125804"/>
                    <a:pt x="35298" y="115136"/>
                    <a:pt x="13390" y="105293"/>
                  </a:cubicBezTo>
                  <a:close/>
                </a:path>
              </a:pathLst>
            </a:custGeom>
            <a:gradFill flip="none" rotWithShape="1">
              <a:gsLst>
                <a:gs pos="10000">
                  <a:srgbClr val="FFEAD5"/>
                </a:gs>
                <a:gs pos="100000">
                  <a:srgbClr val="960000"/>
                </a:gs>
              </a:gsLst>
              <a:path path="rect">
                <a:fillToRect l="50000" t="50000" r="50000" b="50000"/>
              </a:path>
              <a:tileRect/>
            </a:gradFill>
            <a:ln w="6350" cap="flat" cmpd="sng" algn="ctr">
              <a:solidFill>
                <a:srgbClr val="AF373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 w="6350">
                  <a:solidFill>
                    <a:srgbClr val="000000"/>
                  </a:solidFill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997" name="Oval 996">
              <a:extLst>
                <a:ext uri="{FF2B5EF4-FFF2-40B4-BE49-F238E27FC236}">
                  <a16:creationId xmlns:a16="http://schemas.microsoft.com/office/drawing/2014/main" id="{CEAF547E-AF01-CBCE-AFD6-A26E1AB32799}"/>
                </a:ext>
              </a:extLst>
            </p:cNvPr>
            <p:cNvSpPr/>
            <p:nvPr/>
          </p:nvSpPr>
          <p:spPr>
            <a:xfrm rot="5460000">
              <a:off x="4934786" y="4566558"/>
              <a:ext cx="75091" cy="86199"/>
            </a:xfrm>
            <a:prstGeom prst="ellipse">
              <a:avLst/>
            </a:prstGeom>
            <a:gradFill flip="none" rotWithShape="1">
              <a:gsLst>
                <a:gs pos="14000">
                  <a:srgbClr val="FFBDBD"/>
                </a:gs>
                <a:gs pos="55000">
                  <a:srgbClr val="8E0000"/>
                </a:gs>
                <a:gs pos="100000">
                  <a:srgbClr val="760000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998" name="Group 997">
            <a:extLst>
              <a:ext uri="{FF2B5EF4-FFF2-40B4-BE49-F238E27FC236}">
                <a16:creationId xmlns:a16="http://schemas.microsoft.com/office/drawing/2014/main" id="{750E8D88-4A57-8B17-A50D-4D05B4B2B81A}"/>
              </a:ext>
            </a:extLst>
          </p:cNvPr>
          <p:cNvGrpSpPr/>
          <p:nvPr/>
        </p:nvGrpSpPr>
        <p:grpSpPr>
          <a:xfrm>
            <a:off x="4949918" y="3442811"/>
            <a:ext cx="190586" cy="500768"/>
            <a:chOff x="4778304" y="4566677"/>
            <a:chExt cx="190586" cy="500768"/>
          </a:xfrm>
        </p:grpSpPr>
        <p:sp>
          <p:nvSpPr>
            <p:cNvPr id="999" name="Oval 42">
              <a:extLst>
                <a:ext uri="{FF2B5EF4-FFF2-40B4-BE49-F238E27FC236}">
                  <a16:creationId xmlns:a16="http://schemas.microsoft.com/office/drawing/2014/main" id="{D878B9FA-328C-4E1B-62EB-DCF81D353C29}"/>
                </a:ext>
              </a:extLst>
            </p:cNvPr>
            <p:cNvSpPr/>
            <p:nvPr/>
          </p:nvSpPr>
          <p:spPr>
            <a:xfrm rot="5296810">
              <a:off x="4623213" y="4721768"/>
              <a:ext cx="500768" cy="190586"/>
            </a:xfrm>
            <a:custGeom>
              <a:avLst/>
              <a:gdLst>
                <a:gd name="connsiteX0" fmla="*/ 0 w 276351"/>
                <a:gd name="connsiteY0" fmla="*/ 96150 h 192300"/>
                <a:gd name="connsiteX1" fmla="*/ 138176 w 276351"/>
                <a:gd name="connsiteY1" fmla="*/ 0 h 192300"/>
                <a:gd name="connsiteX2" fmla="*/ 276352 w 276351"/>
                <a:gd name="connsiteY2" fmla="*/ 96150 h 192300"/>
                <a:gd name="connsiteX3" fmla="*/ 138176 w 276351"/>
                <a:gd name="connsiteY3" fmla="*/ 192300 h 192300"/>
                <a:gd name="connsiteX4" fmla="*/ 0 w 276351"/>
                <a:gd name="connsiteY4" fmla="*/ 96150 h 192300"/>
                <a:gd name="connsiteX0" fmla="*/ 0 w 434467"/>
                <a:gd name="connsiteY0" fmla="*/ 94246 h 192302"/>
                <a:gd name="connsiteX1" fmla="*/ 296291 w 434467"/>
                <a:gd name="connsiteY1" fmla="*/ 1 h 192302"/>
                <a:gd name="connsiteX2" fmla="*/ 434467 w 434467"/>
                <a:gd name="connsiteY2" fmla="*/ 96151 h 192302"/>
                <a:gd name="connsiteX3" fmla="*/ 296291 w 434467"/>
                <a:gd name="connsiteY3" fmla="*/ 192301 h 192302"/>
                <a:gd name="connsiteX4" fmla="*/ 0 w 434467"/>
                <a:gd name="connsiteY4" fmla="*/ 94246 h 192302"/>
                <a:gd name="connsiteX0" fmla="*/ 6194 w 440661"/>
                <a:gd name="connsiteY0" fmla="*/ 94607 h 192663"/>
                <a:gd name="connsiteX1" fmla="*/ 116995 w 440661"/>
                <a:gd name="connsiteY1" fmla="*/ 64784 h 192663"/>
                <a:gd name="connsiteX2" fmla="*/ 302485 w 440661"/>
                <a:gd name="connsiteY2" fmla="*/ 362 h 192663"/>
                <a:gd name="connsiteX3" fmla="*/ 440661 w 440661"/>
                <a:gd name="connsiteY3" fmla="*/ 96512 h 192663"/>
                <a:gd name="connsiteX4" fmla="*/ 302485 w 440661"/>
                <a:gd name="connsiteY4" fmla="*/ 192662 h 192663"/>
                <a:gd name="connsiteX5" fmla="*/ 6194 w 440661"/>
                <a:gd name="connsiteY5" fmla="*/ 94607 h 192663"/>
                <a:gd name="connsiteX0" fmla="*/ 186 w 434653"/>
                <a:gd name="connsiteY0" fmla="*/ 94607 h 193125"/>
                <a:gd name="connsiteX1" fmla="*/ 110987 w 434653"/>
                <a:gd name="connsiteY1" fmla="*/ 64784 h 193125"/>
                <a:gd name="connsiteX2" fmla="*/ 296477 w 434653"/>
                <a:gd name="connsiteY2" fmla="*/ 362 h 193125"/>
                <a:gd name="connsiteX3" fmla="*/ 434653 w 434653"/>
                <a:gd name="connsiteY3" fmla="*/ 96512 h 193125"/>
                <a:gd name="connsiteX4" fmla="*/ 296477 w 434653"/>
                <a:gd name="connsiteY4" fmla="*/ 192662 h 193125"/>
                <a:gd name="connsiteX5" fmla="*/ 135752 w 434653"/>
                <a:gd name="connsiteY5" fmla="*/ 131460 h 193125"/>
                <a:gd name="connsiteX6" fmla="*/ 186 w 434653"/>
                <a:gd name="connsiteY6" fmla="*/ 94607 h 193125"/>
                <a:gd name="connsiteX0" fmla="*/ 13390 w 447857"/>
                <a:gd name="connsiteY0" fmla="*/ 94596 h 193114"/>
                <a:gd name="connsiteX1" fmla="*/ 17511 w 447857"/>
                <a:gd name="connsiteY1" fmla="*/ 72394 h 193114"/>
                <a:gd name="connsiteX2" fmla="*/ 124191 w 447857"/>
                <a:gd name="connsiteY2" fmla="*/ 64773 h 193114"/>
                <a:gd name="connsiteX3" fmla="*/ 309681 w 447857"/>
                <a:gd name="connsiteY3" fmla="*/ 351 h 193114"/>
                <a:gd name="connsiteX4" fmla="*/ 447857 w 447857"/>
                <a:gd name="connsiteY4" fmla="*/ 96501 h 193114"/>
                <a:gd name="connsiteX5" fmla="*/ 309681 w 447857"/>
                <a:gd name="connsiteY5" fmla="*/ 192651 h 193114"/>
                <a:gd name="connsiteX6" fmla="*/ 148956 w 447857"/>
                <a:gd name="connsiteY6" fmla="*/ 131449 h 193114"/>
                <a:gd name="connsiteX7" fmla="*/ 13390 w 447857"/>
                <a:gd name="connsiteY7" fmla="*/ 94596 h 193114"/>
                <a:gd name="connsiteX0" fmla="*/ 13390 w 613592"/>
                <a:gd name="connsiteY0" fmla="*/ 94909 h 193154"/>
                <a:gd name="connsiteX1" fmla="*/ 17511 w 613592"/>
                <a:gd name="connsiteY1" fmla="*/ 72707 h 193154"/>
                <a:gd name="connsiteX2" fmla="*/ 124191 w 613592"/>
                <a:gd name="connsiteY2" fmla="*/ 65086 h 193154"/>
                <a:gd name="connsiteX3" fmla="*/ 309681 w 613592"/>
                <a:gd name="connsiteY3" fmla="*/ 664 h 193154"/>
                <a:gd name="connsiteX4" fmla="*/ 613592 w 613592"/>
                <a:gd name="connsiteY4" fmla="*/ 110149 h 193154"/>
                <a:gd name="connsiteX5" fmla="*/ 309681 w 613592"/>
                <a:gd name="connsiteY5" fmla="*/ 192964 h 193154"/>
                <a:gd name="connsiteX6" fmla="*/ 148956 w 613592"/>
                <a:gd name="connsiteY6" fmla="*/ 131762 h 193154"/>
                <a:gd name="connsiteX7" fmla="*/ 13390 w 613592"/>
                <a:gd name="connsiteY7" fmla="*/ 94909 h 193154"/>
                <a:gd name="connsiteX0" fmla="*/ 13390 w 617803"/>
                <a:gd name="connsiteY0" fmla="*/ 94382 h 192627"/>
                <a:gd name="connsiteX1" fmla="*/ 17511 w 617803"/>
                <a:gd name="connsiteY1" fmla="*/ 72180 h 192627"/>
                <a:gd name="connsiteX2" fmla="*/ 124191 w 617803"/>
                <a:gd name="connsiteY2" fmla="*/ 64559 h 192627"/>
                <a:gd name="connsiteX3" fmla="*/ 309681 w 617803"/>
                <a:gd name="connsiteY3" fmla="*/ 137 h 192627"/>
                <a:gd name="connsiteX4" fmla="*/ 442325 w 617803"/>
                <a:gd name="connsiteY4" fmla="*/ 49320 h 192627"/>
                <a:gd name="connsiteX5" fmla="*/ 613592 w 617803"/>
                <a:gd name="connsiteY5" fmla="*/ 109622 h 192627"/>
                <a:gd name="connsiteX6" fmla="*/ 309681 w 617803"/>
                <a:gd name="connsiteY6" fmla="*/ 192437 h 192627"/>
                <a:gd name="connsiteX7" fmla="*/ 148956 w 617803"/>
                <a:gd name="connsiteY7" fmla="*/ 131235 h 192627"/>
                <a:gd name="connsiteX8" fmla="*/ 13390 w 617803"/>
                <a:gd name="connsiteY8" fmla="*/ 94382 h 192627"/>
                <a:gd name="connsiteX0" fmla="*/ 13390 w 618034"/>
                <a:gd name="connsiteY0" fmla="*/ 94382 h 192627"/>
                <a:gd name="connsiteX1" fmla="*/ 17511 w 618034"/>
                <a:gd name="connsiteY1" fmla="*/ 72180 h 192627"/>
                <a:gd name="connsiteX2" fmla="*/ 124191 w 618034"/>
                <a:gd name="connsiteY2" fmla="*/ 64559 h 192627"/>
                <a:gd name="connsiteX3" fmla="*/ 309681 w 618034"/>
                <a:gd name="connsiteY3" fmla="*/ 137 h 192627"/>
                <a:gd name="connsiteX4" fmla="*/ 442325 w 618034"/>
                <a:gd name="connsiteY4" fmla="*/ 49320 h 192627"/>
                <a:gd name="connsiteX5" fmla="*/ 613592 w 618034"/>
                <a:gd name="connsiteY5" fmla="*/ 109622 h 192627"/>
                <a:gd name="connsiteX6" fmla="*/ 309681 w 618034"/>
                <a:gd name="connsiteY6" fmla="*/ 192437 h 192627"/>
                <a:gd name="connsiteX7" fmla="*/ 148956 w 618034"/>
                <a:gd name="connsiteY7" fmla="*/ 131235 h 192627"/>
                <a:gd name="connsiteX8" fmla="*/ 13390 w 618034"/>
                <a:gd name="connsiteY8" fmla="*/ 94382 h 192627"/>
                <a:gd name="connsiteX0" fmla="*/ 13390 w 618034"/>
                <a:gd name="connsiteY0" fmla="*/ 94382 h 192438"/>
                <a:gd name="connsiteX1" fmla="*/ 17511 w 618034"/>
                <a:gd name="connsiteY1" fmla="*/ 72180 h 192438"/>
                <a:gd name="connsiteX2" fmla="*/ 124191 w 618034"/>
                <a:gd name="connsiteY2" fmla="*/ 64559 h 192438"/>
                <a:gd name="connsiteX3" fmla="*/ 309681 w 618034"/>
                <a:gd name="connsiteY3" fmla="*/ 137 h 192438"/>
                <a:gd name="connsiteX4" fmla="*/ 442325 w 618034"/>
                <a:gd name="connsiteY4" fmla="*/ 49320 h 192438"/>
                <a:gd name="connsiteX5" fmla="*/ 613592 w 618034"/>
                <a:gd name="connsiteY5" fmla="*/ 109622 h 192438"/>
                <a:gd name="connsiteX6" fmla="*/ 491854 w 618034"/>
                <a:gd name="connsiteY6" fmla="*/ 129330 h 192438"/>
                <a:gd name="connsiteX7" fmla="*/ 309681 w 618034"/>
                <a:gd name="connsiteY7" fmla="*/ 192437 h 192438"/>
                <a:gd name="connsiteX8" fmla="*/ 148956 w 618034"/>
                <a:gd name="connsiteY8" fmla="*/ 131235 h 192438"/>
                <a:gd name="connsiteX9" fmla="*/ 13390 w 618034"/>
                <a:gd name="connsiteY9" fmla="*/ 94382 h 192438"/>
                <a:gd name="connsiteX0" fmla="*/ 13390 w 618034"/>
                <a:gd name="connsiteY0" fmla="*/ 104860 h 202916"/>
                <a:gd name="connsiteX1" fmla="*/ 17511 w 618034"/>
                <a:gd name="connsiteY1" fmla="*/ 82658 h 202916"/>
                <a:gd name="connsiteX2" fmla="*/ 124191 w 618034"/>
                <a:gd name="connsiteY2" fmla="*/ 75037 h 202916"/>
                <a:gd name="connsiteX3" fmla="*/ 302552 w 618034"/>
                <a:gd name="connsiteY3" fmla="*/ 105 h 202916"/>
                <a:gd name="connsiteX4" fmla="*/ 442325 w 618034"/>
                <a:gd name="connsiteY4" fmla="*/ 59798 h 202916"/>
                <a:gd name="connsiteX5" fmla="*/ 613592 w 618034"/>
                <a:gd name="connsiteY5" fmla="*/ 120100 h 202916"/>
                <a:gd name="connsiteX6" fmla="*/ 491854 w 618034"/>
                <a:gd name="connsiteY6" fmla="*/ 139808 h 202916"/>
                <a:gd name="connsiteX7" fmla="*/ 309681 w 618034"/>
                <a:gd name="connsiteY7" fmla="*/ 202915 h 202916"/>
                <a:gd name="connsiteX8" fmla="*/ 148956 w 618034"/>
                <a:gd name="connsiteY8" fmla="*/ 141713 h 202916"/>
                <a:gd name="connsiteX9" fmla="*/ 13390 w 618034"/>
                <a:gd name="connsiteY9" fmla="*/ 104860 h 202916"/>
                <a:gd name="connsiteX0" fmla="*/ 13390 w 618193"/>
                <a:gd name="connsiteY0" fmla="*/ 105293 h 203349"/>
                <a:gd name="connsiteX1" fmla="*/ 17511 w 618193"/>
                <a:gd name="connsiteY1" fmla="*/ 83091 h 203349"/>
                <a:gd name="connsiteX2" fmla="*/ 124191 w 618193"/>
                <a:gd name="connsiteY2" fmla="*/ 75470 h 203349"/>
                <a:gd name="connsiteX3" fmla="*/ 302552 w 618193"/>
                <a:gd name="connsiteY3" fmla="*/ 538 h 203349"/>
                <a:gd name="connsiteX4" fmla="*/ 448123 w 618193"/>
                <a:gd name="connsiteY4" fmla="*/ 45249 h 203349"/>
                <a:gd name="connsiteX5" fmla="*/ 613592 w 618193"/>
                <a:gd name="connsiteY5" fmla="*/ 120533 h 203349"/>
                <a:gd name="connsiteX6" fmla="*/ 491854 w 618193"/>
                <a:gd name="connsiteY6" fmla="*/ 140241 h 203349"/>
                <a:gd name="connsiteX7" fmla="*/ 309681 w 618193"/>
                <a:gd name="connsiteY7" fmla="*/ 203348 h 203349"/>
                <a:gd name="connsiteX8" fmla="*/ 148956 w 618193"/>
                <a:gd name="connsiteY8" fmla="*/ 142146 h 203349"/>
                <a:gd name="connsiteX9" fmla="*/ 13390 w 618193"/>
                <a:gd name="connsiteY9" fmla="*/ 105293 h 203349"/>
                <a:gd name="connsiteX0" fmla="*/ 13390 w 618134"/>
                <a:gd name="connsiteY0" fmla="*/ 105293 h 203349"/>
                <a:gd name="connsiteX1" fmla="*/ 17511 w 618134"/>
                <a:gd name="connsiteY1" fmla="*/ 83091 h 203349"/>
                <a:gd name="connsiteX2" fmla="*/ 124191 w 618134"/>
                <a:gd name="connsiteY2" fmla="*/ 75470 h 203349"/>
                <a:gd name="connsiteX3" fmla="*/ 302552 w 618134"/>
                <a:gd name="connsiteY3" fmla="*/ 538 h 203349"/>
                <a:gd name="connsiteX4" fmla="*/ 448123 w 618134"/>
                <a:gd name="connsiteY4" fmla="*/ 45249 h 203349"/>
                <a:gd name="connsiteX5" fmla="*/ 613592 w 618134"/>
                <a:gd name="connsiteY5" fmla="*/ 120533 h 203349"/>
                <a:gd name="connsiteX6" fmla="*/ 491854 w 618134"/>
                <a:gd name="connsiteY6" fmla="*/ 140241 h 203349"/>
                <a:gd name="connsiteX7" fmla="*/ 309681 w 618134"/>
                <a:gd name="connsiteY7" fmla="*/ 203348 h 203349"/>
                <a:gd name="connsiteX8" fmla="*/ 148956 w 618134"/>
                <a:gd name="connsiteY8" fmla="*/ 142146 h 203349"/>
                <a:gd name="connsiteX9" fmla="*/ 13390 w 618134"/>
                <a:gd name="connsiteY9" fmla="*/ 105293 h 203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8134" h="203349">
                  <a:moveTo>
                    <a:pt x="13390" y="105293"/>
                  </a:moveTo>
                  <a:cubicBezTo>
                    <a:pt x="-8518" y="95450"/>
                    <a:pt x="-956" y="88061"/>
                    <a:pt x="17511" y="83091"/>
                  </a:cubicBezTo>
                  <a:cubicBezTo>
                    <a:pt x="35978" y="78121"/>
                    <a:pt x="76684" y="89229"/>
                    <a:pt x="124191" y="75470"/>
                  </a:cubicBezTo>
                  <a:cubicBezTo>
                    <a:pt x="171698" y="61711"/>
                    <a:pt x="248563" y="5575"/>
                    <a:pt x="302552" y="538"/>
                  </a:cubicBezTo>
                  <a:cubicBezTo>
                    <a:pt x="356541" y="-4499"/>
                    <a:pt x="397471" y="27002"/>
                    <a:pt x="448123" y="45249"/>
                  </a:cubicBezTo>
                  <a:cubicBezTo>
                    <a:pt x="506124" y="57669"/>
                    <a:pt x="644907" y="95093"/>
                    <a:pt x="613592" y="120533"/>
                  </a:cubicBezTo>
                  <a:cubicBezTo>
                    <a:pt x="623434" y="137361"/>
                    <a:pt x="542506" y="126439"/>
                    <a:pt x="491854" y="140241"/>
                  </a:cubicBezTo>
                  <a:cubicBezTo>
                    <a:pt x="441202" y="154043"/>
                    <a:pt x="366831" y="203031"/>
                    <a:pt x="309681" y="203348"/>
                  </a:cubicBezTo>
                  <a:cubicBezTo>
                    <a:pt x="252531" y="203665"/>
                    <a:pt x="198338" y="158488"/>
                    <a:pt x="148956" y="142146"/>
                  </a:cubicBezTo>
                  <a:cubicBezTo>
                    <a:pt x="99574" y="125804"/>
                    <a:pt x="35298" y="115136"/>
                    <a:pt x="13390" y="105293"/>
                  </a:cubicBezTo>
                  <a:close/>
                </a:path>
              </a:pathLst>
            </a:custGeom>
            <a:gradFill flip="none" rotWithShape="1">
              <a:gsLst>
                <a:gs pos="10000">
                  <a:srgbClr val="FFEAD5"/>
                </a:gs>
                <a:gs pos="100000">
                  <a:srgbClr val="960000"/>
                </a:gs>
              </a:gsLst>
              <a:path path="rect">
                <a:fillToRect l="50000" t="50000" r="50000" b="50000"/>
              </a:path>
              <a:tileRect/>
            </a:gradFill>
            <a:ln w="6350" cap="flat" cmpd="sng" algn="ctr">
              <a:solidFill>
                <a:srgbClr val="AF373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 w="6350">
                  <a:solidFill>
                    <a:srgbClr val="000000"/>
                  </a:solidFill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00" name="Oval 999">
              <a:extLst>
                <a:ext uri="{FF2B5EF4-FFF2-40B4-BE49-F238E27FC236}">
                  <a16:creationId xmlns:a16="http://schemas.microsoft.com/office/drawing/2014/main" id="{08E87D54-6201-A4FE-2A92-AECB605B9AAB}"/>
                </a:ext>
              </a:extLst>
            </p:cNvPr>
            <p:cNvSpPr/>
            <p:nvPr/>
          </p:nvSpPr>
          <p:spPr>
            <a:xfrm rot="5460000">
              <a:off x="4830533" y="4776615"/>
              <a:ext cx="75091" cy="86199"/>
            </a:xfrm>
            <a:prstGeom prst="ellipse">
              <a:avLst/>
            </a:prstGeom>
            <a:gradFill flip="none" rotWithShape="1">
              <a:gsLst>
                <a:gs pos="14000">
                  <a:srgbClr val="FFBDBD"/>
                </a:gs>
                <a:gs pos="55000">
                  <a:srgbClr val="8E0000"/>
                </a:gs>
                <a:gs pos="100000">
                  <a:srgbClr val="760000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1001" name="!!IgE arrow down">
            <a:extLst>
              <a:ext uri="{FF2B5EF4-FFF2-40B4-BE49-F238E27FC236}">
                <a16:creationId xmlns:a16="http://schemas.microsoft.com/office/drawing/2014/main" id="{21F29CAE-DEE9-9058-7C63-F6AC46FE2C4E}"/>
              </a:ext>
            </a:extLst>
          </p:cNvPr>
          <p:cNvSpPr/>
          <p:nvPr/>
        </p:nvSpPr>
        <p:spPr>
          <a:xfrm rot="1332033">
            <a:off x="3507206" y="3187275"/>
            <a:ext cx="652024" cy="96935"/>
          </a:xfrm>
          <a:prstGeom prst="rightArrow">
            <a:avLst>
              <a:gd name="adj1" fmla="val 25390"/>
              <a:gd name="adj2" fmla="val 65381"/>
            </a:avLst>
          </a:prstGeom>
          <a:solidFill>
            <a:schemeClr val="tx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02" name="TextBox 1001">
            <a:extLst>
              <a:ext uri="{FF2B5EF4-FFF2-40B4-BE49-F238E27FC236}">
                <a16:creationId xmlns:a16="http://schemas.microsoft.com/office/drawing/2014/main" id="{B968F355-D282-4D43-4D8A-4D58F97AEC0B}"/>
              </a:ext>
            </a:extLst>
          </p:cNvPr>
          <p:cNvSpPr txBox="1"/>
          <p:nvPr/>
        </p:nvSpPr>
        <p:spPr>
          <a:xfrm>
            <a:off x="739154" y="1577908"/>
            <a:ext cx="965600" cy="188962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>
            <a:defPPr>
              <a:defRPr lang="en-US"/>
            </a:defPPr>
            <a:lvl1pPr marR="0" lvl="0" indent="0" defTabSz="685783" fontAlgn="auto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>
                <a:srgbClr val="830051"/>
              </a:buClr>
              <a:buSzTx/>
              <a:buFontTx/>
              <a:buNone/>
              <a:tabLst/>
              <a:defRPr kumimoji="0" sz="1100" b="1" i="0" u="none" strike="noStrike" kern="0" cap="none" spc="0" normalizeH="0" baseline="0">
                <a:ln>
                  <a:noFill/>
                </a:ln>
                <a:solidFill>
                  <a:srgbClr val="0D3759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defRPr>
            </a:lvl1pPr>
          </a:lstStyle>
          <a:p>
            <a:pPr marL="0" marR="0" lvl="0" indent="0" algn="l" defTabSz="685783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>
                <a:srgbClr val="830051"/>
              </a:buClr>
              <a:buSzTx/>
              <a:buFontTx/>
              <a:buNone/>
              <a:tabLst/>
              <a:defRPr/>
            </a:pPr>
            <a:r>
              <a:rPr kumimoji="0" lang="en-GB" sz="1050" b="1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Allergens</a:t>
            </a:r>
          </a:p>
        </p:txBody>
      </p:sp>
      <p:sp>
        <p:nvSpPr>
          <p:cNvPr id="1003" name="TextBox 1002">
            <a:extLst>
              <a:ext uri="{FF2B5EF4-FFF2-40B4-BE49-F238E27FC236}">
                <a16:creationId xmlns:a16="http://schemas.microsoft.com/office/drawing/2014/main" id="{10D8639E-1079-FB68-1A26-AFC45B9D7F8C}"/>
              </a:ext>
            </a:extLst>
          </p:cNvPr>
          <p:cNvSpPr txBox="1"/>
          <p:nvPr/>
        </p:nvSpPr>
        <p:spPr>
          <a:xfrm>
            <a:off x="822222" y="2891497"/>
            <a:ext cx="965600" cy="188962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>
            <a:defPPr>
              <a:defRPr lang="en-US"/>
            </a:defPPr>
            <a:lvl1pPr marR="0" lvl="0" indent="0" defTabSz="685783" fontAlgn="auto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>
                <a:srgbClr val="830051"/>
              </a:buClr>
              <a:buSzTx/>
              <a:buFontTx/>
              <a:buNone/>
              <a:tabLst/>
              <a:defRPr kumimoji="0" sz="1100" b="1" i="0" u="none" strike="noStrike" kern="0" cap="none" spc="0" normalizeH="0" baseline="0">
                <a:ln>
                  <a:noFill/>
                </a:ln>
                <a:solidFill>
                  <a:srgbClr val="0D3759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defRPr>
            </a:lvl1pPr>
          </a:lstStyle>
          <a:p>
            <a:pPr marL="0" marR="0" lvl="0" indent="0" algn="l" defTabSz="685783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>
                <a:srgbClr val="830051"/>
              </a:buClr>
              <a:buSzTx/>
              <a:buFontTx/>
              <a:buNone/>
              <a:tabLst/>
              <a:defRPr/>
            </a:pPr>
            <a:r>
              <a:rPr kumimoji="0" lang="en-GB" sz="1050" b="1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Viruses</a:t>
            </a:r>
          </a:p>
        </p:txBody>
      </p:sp>
      <p:sp>
        <p:nvSpPr>
          <p:cNvPr id="1004" name="TextBox 1003">
            <a:extLst>
              <a:ext uri="{FF2B5EF4-FFF2-40B4-BE49-F238E27FC236}">
                <a16:creationId xmlns:a16="http://schemas.microsoft.com/office/drawing/2014/main" id="{1485AC4E-788D-B490-40C0-09E356A2C835}"/>
              </a:ext>
            </a:extLst>
          </p:cNvPr>
          <p:cNvSpPr txBox="1"/>
          <p:nvPr/>
        </p:nvSpPr>
        <p:spPr>
          <a:xfrm>
            <a:off x="861555" y="3761119"/>
            <a:ext cx="965600" cy="188962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>
            <a:defPPr>
              <a:defRPr lang="en-US"/>
            </a:defPPr>
            <a:lvl1pPr marR="0" lvl="0" indent="0" defTabSz="685783" fontAlgn="auto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>
                <a:srgbClr val="830051"/>
              </a:buClr>
              <a:buSzTx/>
              <a:buFontTx/>
              <a:buNone/>
              <a:tabLst/>
              <a:defRPr kumimoji="0" sz="1100" b="1" i="0" u="none" strike="noStrike" kern="0" cap="none" spc="0" normalizeH="0" baseline="0">
                <a:ln>
                  <a:noFill/>
                </a:ln>
                <a:solidFill>
                  <a:srgbClr val="0D3759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defRPr>
            </a:lvl1pPr>
          </a:lstStyle>
          <a:p>
            <a:pPr marL="0" marR="0" lvl="0" indent="0" algn="l" defTabSz="685783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>
                <a:srgbClr val="830051"/>
              </a:buClr>
              <a:buSzTx/>
              <a:buFontTx/>
              <a:buNone/>
              <a:tabLst/>
              <a:defRPr/>
            </a:pPr>
            <a:r>
              <a:rPr kumimoji="0" lang="en-GB" sz="1050" b="1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Bacteria</a:t>
            </a:r>
          </a:p>
        </p:txBody>
      </p:sp>
      <p:sp>
        <p:nvSpPr>
          <p:cNvPr id="1005" name="TextBox 1004">
            <a:extLst>
              <a:ext uri="{FF2B5EF4-FFF2-40B4-BE49-F238E27FC236}">
                <a16:creationId xmlns:a16="http://schemas.microsoft.com/office/drawing/2014/main" id="{F8C23F93-43AD-6016-7C9C-DC7C598BD260}"/>
              </a:ext>
            </a:extLst>
          </p:cNvPr>
          <p:cNvSpPr txBox="1"/>
          <p:nvPr/>
        </p:nvSpPr>
        <p:spPr>
          <a:xfrm>
            <a:off x="679520" y="4490891"/>
            <a:ext cx="735934" cy="391197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>
            <a:defPPr>
              <a:defRPr lang="en-US"/>
            </a:defPPr>
            <a:lvl1pPr marR="0" lvl="0" indent="0" defTabSz="685783" fontAlgn="auto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>
                <a:srgbClr val="830051"/>
              </a:buClr>
              <a:buSzTx/>
              <a:buFontTx/>
              <a:buNone/>
              <a:tabLst/>
              <a:defRPr kumimoji="0" sz="1100" b="1" i="0" u="none" strike="noStrike" kern="0" cap="none" spc="0" normalizeH="0" baseline="0">
                <a:ln>
                  <a:noFill/>
                </a:ln>
                <a:solidFill>
                  <a:srgbClr val="0D3759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defRPr>
            </a:lvl1pPr>
          </a:lstStyle>
          <a:p>
            <a:pPr marL="0" marR="0" lvl="0" indent="0" algn="l" defTabSz="685783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>
                <a:srgbClr val="830051"/>
              </a:buClr>
              <a:buSzTx/>
              <a:buFontTx/>
              <a:buNone/>
              <a:tabLst/>
              <a:defRPr/>
            </a:pPr>
            <a:r>
              <a:rPr kumimoji="0" lang="en-GB" sz="1050" b="1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Smoke/ pollutants</a:t>
            </a:r>
          </a:p>
        </p:txBody>
      </p:sp>
      <p:sp>
        <p:nvSpPr>
          <p:cNvPr id="1006" name="TextBox 1005">
            <a:extLst>
              <a:ext uri="{FF2B5EF4-FFF2-40B4-BE49-F238E27FC236}">
                <a16:creationId xmlns:a16="http://schemas.microsoft.com/office/drawing/2014/main" id="{4F41F961-0580-4F54-7A7D-7AE523EA32C5}"/>
              </a:ext>
            </a:extLst>
          </p:cNvPr>
          <p:cNvSpPr txBox="1"/>
          <p:nvPr/>
        </p:nvSpPr>
        <p:spPr>
          <a:xfrm>
            <a:off x="1639318" y="1846293"/>
            <a:ext cx="384721" cy="18941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>
            <a:defPPr>
              <a:defRPr lang="en-US"/>
            </a:defPPr>
            <a:lvl1pPr marR="0" lvl="0" indent="0" defTabSz="685783" fontAlgn="auto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>
                <a:srgbClr val="830051"/>
              </a:buClr>
              <a:buSzTx/>
              <a:buFontTx/>
              <a:buNone/>
              <a:tabLst/>
              <a:defRPr kumimoji="0" sz="1100" b="1" i="0" u="none" strike="noStrike" kern="0" cap="none" spc="0" normalizeH="0" baseline="0">
                <a:ln>
                  <a:noFill/>
                </a:ln>
                <a:solidFill>
                  <a:srgbClr val="0D3759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defRPr>
            </a:lvl1pPr>
          </a:lstStyle>
          <a:p>
            <a:pPr marL="0" marR="0" lvl="0" indent="0" algn="l" defTabSz="685783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>
                <a:srgbClr val="830051"/>
              </a:buClr>
              <a:buSzTx/>
              <a:buFontTx/>
              <a:buNone/>
              <a:tabLst/>
              <a:defRPr/>
            </a:pPr>
            <a:r>
              <a:rPr kumimoji="0" lang="en-GB" sz="1050" b="1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Fungi</a:t>
            </a:r>
          </a:p>
        </p:txBody>
      </p:sp>
      <p:sp>
        <p:nvSpPr>
          <p:cNvPr id="1007" name="TextBox 1006">
            <a:extLst>
              <a:ext uri="{FF2B5EF4-FFF2-40B4-BE49-F238E27FC236}">
                <a16:creationId xmlns:a16="http://schemas.microsoft.com/office/drawing/2014/main" id="{43CF09CC-8954-9570-7887-925F4710E8DB}"/>
              </a:ext>
            </a:extLst>
          </p:cNvPr>
          <p:cNvSpPr txBox="1"/>
          <p:nvPr/>
        </p:nvSpPr>
        <p:spPr>
          <a:xfrm>
            <a:off x="1875262" y="3533120"/>
            <a:ext cx="468964" cy="18941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>
            <a:defPPr>
              <a:defRPr lang="en-US"/>
            </a:defPPr>
            <a:lvl1pPr marR="0" lvl="0" indent="0" defTabSz="685783" fontAlgn="auto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>
                <a:srgbClr val="830051"/>
              </a:buClr>
              <a:buSzTx/>
              <a:buFontTx/>
              <a:buNone/>
              <a:tabLst/>
              <a:defRPr kumimoji="0" sz="1100" b="1" i="0" u="none" strike="noStrike" kern="0" cap="none" spc="0" normalizeH="0" baseline="0">
                <a:ln>
                  <a:noFill/>
                </a:ln>
                <a:solidFill>
                  <a:srgbClr val="0D3759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defRPr>
            </a:lvl1pPr>
          </a:lstStyle>
          <a:p>
            <a:pPr marL="0" marR="0" lvl="0" indent="0" algn="l" defTabSz="685783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>
                <a:srgbClr val="830051"/>
              </a:buClr>
              <a:buSzTx/>
              <a:buFontTx/>
              <a:buNone/>
              <a:tabLst/>
              <a:defRPr/>
            </a:pPr>
            <a:r>
              <a:rPr kumimoji="0" lang="en-GB" sz="1050" b="1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Mucus</a:t>
            </a:r>
          </a:p>
        </p:txBody>
      </p:sp>
      <p:sp>
        <p:nvSpPr>
          <p:cNvPr id="1008" name="TextBox 1007">
            <a:extLst>
              <a:ext uri="{FF2B5EF4-FFF2-40B4-BE49-F238E27FC236}">
                <a16:creationId xmlns:a16="http://schemas.microsoft.com/office/drawing/2014/main" id="{9C9F6015-2E79-60D7-1E57-28BC7A904C9B}"/>
              </a:ext>
            </a:extLst>
          </p:cNvPr>
          <p:cNvSpPr txBox="1"/>
          <p:nvPr/>
        </p:nvSpPr>
        <p:spPr>
          <a:xfrm>
            <a:off x="4261156" y="3608417"/>
            <a:ext cx="409921" cy="191143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>
            <a:defPPr>
              <a:defRPr lang="en-US"/>
            </a:defPPr>
            <a:lvl1pPr marR="0" lvl="0" indent="0" defTabSz="685783" fontAlgn="auto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>
                <a:srgbClr val="830051"/>
              </a:buClr>
              <a:buSzTx/>
              <a:buFontTx/>
              <a:buNone/>
              <a:tabLst/>
              <a:defRPr kumimoji="0" sz="1100" b="1" i="0" u="none" strike="noStrike" kern="0" cap="none" spc="0" normalizeH="0" baseline="0">
                <a:ln>
                  <a:noFill/>
                </a:ln>
                <a:solidFill>
                  <a:srgbClr val="0D3759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defRPr>
            </a:lvl1pPr>
          </a:lstStyle>
          <a:p>
            <a:pPr marL="0" marR="0" lvl="0" indent="0" algn="l" defTabSz="685783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>
                <a:srgbClr val="830051"/>
              </a:buClr>
              <a:buSzTx/>
              <a:buFontTx/>
              <a:buNone/>
              <a:tabLst/>
              <a:defRPr/>
            </a:pPr>
            <a:r>
              <a:rPr kumimoji="0" lang="en-GB" sz="1100" b="1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ILC2</a:t>
            </a:r>
          </a:p>
        </p:txBody>
      </p:sp>
      <p:grpSp>
        <p:nvGrpSpPr>
          <p:cNvPr id="1009" name="Group 1008">
            <a:extLst>
              <a:ext uri="{FF2B5EF4-FFF2-40B4-BE49-F238E27FC236}">
                <a16:creationId xmlns:a16="http://schemas.microsoft.com/office/drawing/2014/main" id="{084755D5-F883-758E-09F0-630893583E42}"/>
              </a:ext>
            </a:extLst>
          </p:cNvPr>
          <p:cNvGrpSpPr/>
          <p:nvPr/>
        </p:nvGrpSpPr>
        <p:grpSpPr>
          <a:xfrm>
            <a:off x="1631499" y="2074042"/>
            <a:ext cx="299890" cy="310312"/>
            <a:chOff x="2887782" y="4331819"/>
            <a:chExt cx="1324276" cy="1370298"/>
          </a:xfrm>
        </p:grpSpPr>
        <p:sp>
          <p:nvSpPr>
            <p:cNvPr id="1010" name="Freeform: Shape 4507">
              <a:extLst>
                <a:ext uri="{FF2B5EF4-FFF2-40B4-BE49-F238E27FC236}">
                  <a16:creationId xmlns:a16="http://schemas.microsoft.com/office/drawing/2014/main" id="{679D2666-018C-0F3E-F779-491EF94A8325}"/>
                </a:ext>
              </a:extLst>
            </p:cNvPr>
            <p:cNvSpPr/>
            <p:nvPr/>
          </p:nvSpPr>
          <p:spPr>
            <a:xfrm rot="15922158">
              <a:off x="3139228" y="4967776"/>
              <a:ext cx="3249" cy="3249"/>
            </a:xfrm>
            <a:custGeom>
              <a:avLst/>
              <a:gdLst>
                <a:gd name="connsiteX0" fmla="*/ -838 w 3249"/>
                <a:gd name="connsiteY0" fmla="*/ -1124 h 3249"/>
                <a:gd name="connsiteX1" fmla="*/ -838 w 3249"/>
                <a:gd name="connsiteY1" fmla="*/ -1124 h 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49" h="3249">
                  <a:moveTo>
                    <a:pt x="-838" y="-1124"/>
                  </a:moveTo>
                  <a:lnTo>
                    <a:pt x="-838" y="-1124"/>
                  </a:lnTo>
                  <a:close/>
                </a:path>
              </a:pathLst>
            </a:custGeom>
            <a:solidFill>
              <a:srgbClr val="FFBBAE"/>
            </a:solidFill>
            <a:ln w="3175" cap="flat">
              <a:solidFill>
                <a:srgbClr val="656665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1" name="Freeform: Shape 4508">
              <a:extLst>
                <a:ext uri="{FF2B5EF4-FFF2-40B4-BE49-F238E27FC236}">
                  <a16:creationId xmlns:a16="http://schemas.microsoft.com/office/drawing/2014/main" id="{9CB421E7-2ADD-9CCC-E52A-899D54D424F2}"/>
                </a:ext>
              </a:extLst>
            </p:cNvPr>
            <p:cNvSpPr/>
            <p:nvPr/>
          </p:nvSpPr>
          <p:spPr>
            <a:xfrm>
              <a:off x="3651131" y="4331819"/>
              <a:ext cx="288032" cy="1017555"/>
            </a:xfrm>
            <a:custGeom>
              <a:avLst/>
              <a:gdLst>
                <a:gd name="connsiteX0" fmla="*/ 286039 w 288032"/>
                <a:gd name="connsiteY0" fmla="*/ 1017432 h 1017555"/>
                <a:gd name="connsiteX1" fmla="*/ 110779 w 288032"/>
                <a:gd name="connsiteY1" fmla="*/ 303057 h 1017555"/>
                <a:gd name="connsiteX2" fmla="*/ -187 w 288032"/>
                <a:gd name="connsiteY2" fmla="*/ -124 h 1017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8032" h="1017555">
                  <a:moveTo>
                    <a:pt x="286039" y="1017432"/>
                  </a:moveTo>
                  <a:cubicBezTo>
                    <a:pt x="286039" y="1017432"/>
                    <a:pt x="318233" y="687581"/>
                    <a:pt x="110779" y="303057"/>
                  </a:cubicBezTo>
                  <a:cubicBezTo>
                    <a:pt x="35246" y="163230"/>
                    <a:pt x="9242" y="164183"/>
                    <a:pt x="-187" y="-124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2" name="Freeform: Shape 4509">
              <a:extLst>
                <a:ext uri="{FF2B5EF4-FFF2-40B4-BE49-F238E27FC236}">
                  <a16:creationId xmlns:a16="http://schemas.microsoft.com/office/drawing/2014/main" id="{1D65751C-155F-5F31-F793-093DF75E497C}"/>
                </a:ext>
              </a:extLst>
            </p:cNvPr>
            <p:cNvSpPr/>
            <p:nvPr/>
          </p:nvSpPr>
          <p:spPr>
            <a:xfrm>
              <a:off x="3310422" y="4529939"/>
              <a:ext cx="540162" cy="301656"/>
            </a:xfrm>
            <a:custGeom>
              <a:avLst/>
              <a:gdLst>
                <a:gd name="connsiteX0" fmla="*/ -187 w 540162"/>
                <a:gd name="connsiteY0" fmla="*/ -124 h 301656"/>
                <a:gd name="connsiteX1" fmla="*/ 539976 w 540162"/>
                <a:gd name="connsiteY1" fmla="*/ 301533 h 301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40162" h="301656">
                  <a:moveTo>
                    <a:pt x="-187" y="-124"/>
                  </a:moveTo>
                  <a:cubicBezTo>
                    <a:pt x="152213" y="108747"/>
                    <a:pt x="539976" y="301533"/>
                    <a:pt x="539976" y="301533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3" name="Freeform: Shape 4510">
              <a:extLst>
                <a:ext uri="{FF2B5EF4-FFF2-40B4-BE49-F238E27FC236}">
                  <a16:creationId xmlns:a16="http://schemas.microsoft.com/office/drawing/2014/main" id="{556AB25D-9374-BA10-4034-A9EE16BF18D8}"/>
                </a:ext>
              </a:extLst>
            </p:cNvPr>
            <p:cNvSpPr/>
            <p:nvPr/>
          </p:nvSpPr>
          <p:spPr>
            <a:xfrm>
              <a:off x="3285049" y="4503861"/>
              <a:ext cx="53917" cy="53957"/>
            </a:xfrm>
            <a:custGeom>
              <a:avLst/>
              <a:gdLst>
                <a:gd name="connsiteX0" fmla="*/ 10518 w 53917"/>
                <a:gd name="connsiteY0" fmla="*/ 48338 h 53957"/>
                <a:gd name="connsiteX1" fmla="*/ 5269 w 53917"/>
                <a:gd name="connsiteY1" fmla="*/ 10581 h 53957"/>
                <a:gd name="connsiteX2" fmla="*/ 43026 w 53917"/>
                <a:gd name="connsiteY2" fmla="*/ 5333 h 53957"/>
                <a:gd name="connsiteX3" fmla="*/ 48618 w 53917"/>
                <a:gd name="connsiteY3" fmla="*/ 42623 h 53957"/>
                <a:gd name="connsiteX4" fmla="*/ 11137 w 53917"/>
                <a:gd name="connsiteY4" fmla="*/ 48796 h 53957"/>
                <a:gd name="connsiteX5" fmla="*/ 10518 w 53917"/>
                <a:gd name="connsiteY5" fmla="*/ 48338 h 53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17" h="53957">
                  <a:moveTo>
                    <a:pt x="10518" y="48338"/>
                  </a:moveTo>
                  <a:cubicBezTo>
                    <a:pt x="-1360" y="39366"/>
                    <a:pt x="-3713" y="22459"/>
                    <a:pt x="5269" y="10581"/>
                  </a:cubicBezTo>
                  <a:cubicBezTo>
                    <a:pt x="14242" y="-1296"/>
                    <a:pt x="31149" y="-3649"/>
                    <a:pt x="43026" y="5333"/>
                  </a:cubicBezTo>
                  <a:cubicBezTo>
                    <a:pt x="54723" y="14172"/>
                    <a:pt x="57209" y="30736"/>
                    <a:pt x="48618" y="42623"/>
                  </a:cubicBezTo>
                  <a:cubicBezTo>
                    <a:pt x="39969" y="54682"/>
                    <a:pt x="23186" y="57444"/>
                    <a:pt x="11137" y="48796"/>
                  </a:cubicBezTo>
                  <a:cubicBezTo>
                    <a:pt x="10927" y="48643"/>
                    <a:pt x="10718" y="48491"/>
                    <a:pt x="10518" y="48338"/>
                  </a:cubicBezTo>
                  <a:close/>
                </a:path>
              </a:pathLst>
            </a:custGeom>
            <a:solidFill>
              <a:srgbClr val="CC4C7A"/>
            </a:solidFill>
            <a:ln w="3175" cap="flat">
              <a:solidFill>
                <a:srgbClr val="656665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4" name="Freeform: Shape 4511">
              <a:extLst>
                <a:ext uri="{FF2B5EF4-FFF2-40B4-BE49-F238E27FC236}">
                  <a16:creationId xmlns:a16="http://schemas.microsoft.com/office/drawing/2014/main" id="{0F36A46D-4AEF-6BCC-5390-5DE59F4A12DC}"/>
                </a:ext>
              </a:extLst>
            </p:cNvPr>
            <p:cNvSpPr/>
            <p:nvPr/>
          </p:nvSpPr>
          <p:spPr>
            <a:xfrm>
              <a:off x="3557310" y="4419258"/>
              <a:ext cx="185166" cy="180975"/>
            </a:xfrm>
            <a:custGeom>
              <a:avLst/>
              <a:gdLst>
                <a:gd name="connsiteX0" fmla="*/ -187 w 185166"/>
                <a:gd name="connsiteY0" fmla="*/ -124 h 180975"/>
                <a:gd name="connsiteX1" fmla="*/ 184979 w 185166"/>
                <a:gd name="connsiteY1" fmla="*/ 180851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5166" h="180975">
                  <a:moveTo>
                    <a:pt x="-187" y="-124"/>
                  </a:moveTo>
                  <a:cubicBezTo>
                    <a:pt x="64583" y="56998"/>
                    <a:pt x="126390" y="117405"/>
                    <a:pt x="184979" y="180851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5" name="Freeform: Shape 4512">
              <a:extLst>
                <a:ext uri="{FF2B5EF4-FFF2-40B4-BE49-F238E27FC236}">
                  <a16:creationId xmlns:a16="http://schemas.microsoft.com/office/drawing/2014/main" id="{A7B222D3-98D9-4B43-EBAB-2CB2E4401DC6}"/>
                </a:ext>
              </a:extLst>
            </p:cNvPr>
            <p:cNvSpPr/>
            <p:nvPr/>
          </p:nvSpPr>
          <p:spPr>
            <a:xfrm>
              <a:off x="3531069" y="4393619"/>
              <a:ext cx="53914" cy="53950"/>
            </a:xfrm>
            <a:custGeom>
              <a:avLst/>
              <a:gdLst>
                <a:gd name="connsiteX0" fmla="*/ 8718 w 53914"/>
                <a:gd name="connsiteY0" fmla="*/ 46851 h 53950"/>
                <a:gd name="connsiteX1" fmla="*/ 6746 w 53914"/>
                <a:gd name="connsiteY1" fmla="*/ 8780 h 53950"/>
                <a:gd name="connsiteX2" fmla="*/ 44818 w 53914"/>
                <a:gd name="connsiteY2" fmla="*/ 6818 h 53950"/>
                <a:gd name="connsiteX3" fmla="*/ 46818 w 53914"/>
                <a:gd name="connsiteY3" fmla="*/ 44851 h 53950"/>
                <a:gd name="connsiteX4" fmla="*/ 8889 w 53914"/>
                <a:gd name="connsiteY4" fmla="*/ 47013 h 53950"/>
                <a:gd name="connsiteX5" fmla="*/ 8718 w 53914"/>
                <a:gd name="connsiteY5" fmla="*/ 46851 h 5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14" h="53950">
                  <a:moveTo>
                    <a:pt x="8718" y="46851"/>
                  </a:moveTo>
                  <a:cubicBezTo>
                    <a:pt x="-2341" y="36879"/>
                    <a:pt x="-3217" y="19839"/>
                    <a:pt x="6746" y="8780"/>
                  </a:cubicBezTo>
                  <a:cubicBezTo>
                    <a:pt x="16719" y="-2278"/>
                    <a:pt x="33769" y="-3155"/>
                    <a:pt x="44818" y="6818"/>
                  </a:cubicBezTo>
                  <a:cubicBezTo>
                    <a:pt x="55867" y="16772"/>
                    <a:pt x="56762" y="33793"/>
                    <a:pt x="46818" y="44851"/>
                  </a:cubicBezTo>
                  <a:cubicBezTo>
                    <a:pt x="36940" y="55919"/>
                    <a:pt x="19957" y="56881"/>
                    <a:pt x="8889" y="47013"/>
                  </a:cubicBezTo>
                  <a:cubicBezTo>
                    <a:pt x="8832" y="46956"/>
                    <a:pt x="8775" y="46909"/>
                    <a:pt x="8718" y="46851"/>
                  </a:cubicBezTo>
                  <a:close/>
                </a:path>
              </a:pathLst>
            </a:custGeom>
            <a:solidFill>
              <a:srgbClr val="CC4C7A"/>
            </a:solidFill>
            <a:ln w="3175" cap="flat">
              <a:solidFill>
                <a:srgbClr val="656665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6" name="Freeform: Shape 4513">
              <a:extLst>
                <a:ext uri="{FF2B5EF4-FFF2-40B4-BE49-F238E27FC236}">
                  <a16:creationId xmlns:a16="http://schemas.microsoft.com/office/drawing/2014/main" id="{EB37221E-24FF-AD90-3462-27242843A419}"/>
                </a:ext>
              </a:extLst>
            </p:cNvPr>
            <p:cNvSpPr/>
            <p:nvPr/>
          </p:nvSpPr>
          <p:spPr>
            <a:xfrm>
              <a:off x="3162404" y="4552989"/>
              <a:ext cx="402716" cy="130587"/>
            </a:xfrm>
            <a:custGeom>
              <a:avLst/>
              <a:gdLst>
                <a:gd name="connsiteX0" fmla="*/ -187 w 402716"/>
                <a:gd name="connsiteY0" fmla="*/ -124 h 130587"/>
                <a:gd name="connsiteX1" fmla="*/ 186503 w 402716"/>
                <a:gd name="connsiteY1" fmla="*/ 125225 h 130587"/>
                <a:gd name="connsiteX2" fmla="*/ 402530 w 402716"/>
                <a:gd name="connsiteY2" fmla="*/ 129416 h 130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716" h="130587">
                  <a:moveTo>
                    <a:pt x="-187" y="-124"/>
                  </a:moveTo>
                  <a:cubicBezTo>
                    <a:pt x="35912" y="37405"/>
                    <a:pt x="121256" y="118844"/>
                    <a:pt x="186503" y="125225"/>
                  </a:cubicBezTo>
                  <a:cubicBezTo>
                    <a:pt x="271561" y="133607"/>
                    <a:pt x="402530" y="129416"/>
                    <a:pt x="402530" y="129416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7" name="Freeform: Shape 4514">
              <a:extLst>
                <a:ext uri="{FF2B5EF4-FFF2-40B4-BE49-F238E27FC236}">
                  <a16:creationId xmlns:a16="http://schemas.microsoft.com/office/drawing/2014/main" id="{53E63FCD-5367-B451-B9B6-8D45DE318CB7}"/>
                </a:ext>
              </a:extLst>
            </p:cNvPr>
            <p:cNvSpPr/>
            <p:nvPr/>
          </p:nvSpPr>
          <p:spPr>
            <a:xfrm>
              <a:off x="3136399" y="4526985"/>
              <a:ext cx="53913" cy="53874"/>
            </a:xfrm>
            <a:custGeom>
              <a:avLst/>
              <a:gdLst>
                <a:gd name="connsiteX0" fmla="*/ 7053 w 53913"/>
                <a:gd name="connsiteY0" fmla="*/ 45217 h 53874"/>
                <a:gd name="connsiteX1" fmla="*/ 8386 w 53913"/>
                <a:gd name="connsiteY1" fmla="*/ 7117 h 53874"/>
                <a:gd name="connsiteX2" fmla="*/ 46486 w 53913"/>
                <a:gd name="connsiteY2" fmla="*/ 8450 h 53874"/>
                <a:gd name="connsiteX3" fmla="*/ 45153 w 53913"/>
                <a:gd name="connsiteY3" fmla="*/ 46550 h 53874"/>
                <a:gd name="connsiteX4" fmla="*/ 7053 w 53913"/>
                <a:gd name="connsiteY4" fmla="*/ 45217 h 5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913" h="53874">
                  <a:moveTo>
                    <a:pt x="7053" y="45217"/>
                  </a:moveTo>
                  <a:cubicBezTo>
                    <a:pt x="-3101" y="34329"/>
                    <a:pt x="-2501" y="17270"/>
                    <a:pt x="8386" y="7117"/>
                  </a:cubicBezTo>
                  <a:cubicBezTo>
                    <a:pt x="19273" y="-3037"/>
                    <a:pt x="36333" y="-2437"/>
                    <a:pt x="46486" y="8450"/>
                  </a:cubicBezTo>
                  <a:cubicBezTo>
                    <a:pt x="56640" y="19347"/>
                    <a:pt x="56040" y="36396"/>
                    <a:pt x="45153" y="46550"/>
                  </a:cubicBezTo>
                  <a:cubicBezTo>
                    <a:pt x="34247" y="56647"/>
                    <a:pt x="17226" y="56056"/>
                    <a:pt x="7053" y="45217"/>
                  </a:cubicBezTo>
                  <a:close/>
                </a:path>
              </a:pathLst>
            </a:custGeom>
            <a:solidFill>
              <a:srgbClr val="CC4C7A"/>
            </a:solidFill>
            <a:ln w="3175" cap="flat">
              <a:solidFill>
                <a:srgbClr val="656665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8" name="Freeform: Shape 4515">
              <a:extLst>
                <a:ext uri="{FF2B5EF4-FFF2-40B4-BE49-F238E27FC236}">
                  <a16:creationId xmlns:a16="http://schemas.microsoft.com/office/drawing/2014/main" id="{0B2D5714-A4C6-FCB0-BFBF-21A4885DC7F6}"/>
                </a:ext>
              </a:extLst>
            </p:cNvPr>
            <p:cNvSpPr/>
            <p:nvPr/>
          </p:nvSpPr>
          <p:spPr>
            <a:xfrm>
              <a:off x="3937929" y="4760825"/>
              <a:ext cx="272011" cy="489204"/>
            </a:xfrm>
            <a:custGeom>
              <a:avLst/>
              <a:gdLst>
                <a:gd name="connsiteX0" fmla="*/ 193456 w 272011"/>
                <a:gd name="connsiteY0" fmla="*/ -124 h 489204"/>
                <a:gd name="connsiteX1" fmla="*/ 263941 w 272011"/>
                <a:gd name="connsiteY1" fmla="*/ 300485 h 489204"/>
                <a:gd name="connsiteX2" fmla="*/ -187 w 272011"/>
                <a:gd name="connsiteY2" fmla="*/ 489080 h 489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2011" h="489204">
                  <a:moveTo>
                    <a:pt x="193456" y="-124"/>
                  </a:moveTo>
                  <a:cubicBezTo>
                    <a:pt x="222031" y="65027"/>
                    <a:pt x="295945" y="247526"/>
                    <a:pt x="263941" y="300485"/>
                  </a:cubicBezTo>
                  <a:cubicBezTo>
                    <a:pt x="224793" y="365636"/>
                    <a:pt x="-187" y="489080"/>
                    <a:pt x="-187" y="489080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9" name="Freeform: Shape 4516">
              <a:extLst>
                <a:ext uri="{FF2B5EF4-FFF2-40B4-BE49-F238E27FC236}">
                  <a16:creationId xmlns:a16="http://schemas.microsoft.com/office/drawing/2014/main" id="{C1D25464-7ACA-2DD3-13D0-76C1285C3FD6}"/>
                </a:ext>
              </a:extLst>
            </p:cNvPr>
            <p:cNvSpPr/>
            <p:nvPr/>
          </p:nvSpPr>
          <p:spPr>
            <a:xfrm>
              <a:off x="4105027" y="4735271"/>
              <a:ext cx="53927" cy="53895"/>
            </a:xfrm>
            <a:custGeom>
              <a:avLst/>
              <a:gdLst>
                <a:gd name="connsiteX0" fmla="*/ 2069 w 53927"/>
                <a:gd name="connsiteY0" fmla="*/ 37622 h 53895"/>
                <a:gd name="connsiteX1" fmla="*/ 15995 w 53927"/>
                <a:gd name="connsiteY1" fmla="*/ 2132 h 53895"/>
                <a:gd name="connsiteX2" fmla="*/ 51485 w 53927"/>
                <a:gd name="connsiteY2" fmla="*/ 16057 h 53895"/>
                <a:gd name="connsiteX3" fmla="*/ 37598 w 53927"/>
                <a:gd name="connsiteY3" fmla="*/ 51528 h 53895"/>
                <a:gd name="connsiteX4" fmla="*/ 2069 w 53927"/>
                <a:gd name="connsiteY4" fmla="*/ 37622 h 5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927" h="53895">
                  <a:moveTo>
                    <a:pt x="2069" y="37622"/>
                  </a:moveTo>
                  <a:cubicBezTo>
                    <a:pt x="-3884" y="23973"/>
                    <a:pt x="2346" y="8085"/>
                    <a:pt x="15995" y="2132"/>
                  </a:cubicBezTo>
                  <a:cubicBezTo>
                    <a:pt x="29635" y="-3821"/>
                    <a:pt x="45523" y="2417"/>
                    <a:pt x="51485" y="16057"/>
                  </a:cubicBezTo>
                  <a:cubicBezTo>
                    <a:pt x="57429" y="29688"/>
                    <a:pt x="51218" y="45556"/>
                    <a:pt x="37598" y="51528"/>
                  </a:cubicBezTo>
                  <a:cubicBezTo>
                    <a:pt x="23949" y="57453"/>
                    <a:pt x="8070" y="51243"/>
                    <a:pt x="2069" y="37622"/>
                  </a:cubicBezTo>
                  <a:close/>
                </a:path>
              </a:pathLst>
            </a:custGeom>
            <a:solidFill>
              <a:srgbClr val="CC4C7A"/>
            </a:solidFill>
            <a:ln w="3175" cap="flat">
              <a:solidFill>
                <a:srgbClr val="656665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0" name="Freeform: Shape 4517">
              <a:extLst>
                <a:ext uri="{FF2B5EF4-FFF2-40B4-BE49-F238E27FC236}">
                  <a16:creationId xmlns:a16="http://schemas.microsoft.com/office/drawing/2014/main" id="{71B38373-A2F0-2879-9551-AFC7E2F369E4}"/>
                </a:ext>
              </a:extLst>
            </p:cNvPr>
            <p:cNvSpPr/>
            <p:nvPr/>
          </p:nvSpPr>
          <p:spPr>
            <a:xfrm>
              <a:off x="3877064" y="4580040"/>
              <a:ext cx="334994" cy="411956"/>
            </a:xfrm>
            <a:custGeom>
              <a:avLst/>
              <a:gdLst>
                <a:gd name="connsiteX0" fmla="*/ -187 w 334994"/>
                <a:gd name="connsiteY0" fmla="*/ -124 h 411956"/>
                <a:gd name="connsiteX1" fmla="*/ 109636 w 334994"/>
                <a:gd name="connsiteY1" fmla="*/ 187424 h 411956"/>
                <a:gd name="connsiteX2" fmla="*/ 334807 w 334994"/>
                <a:gd name="connsiteY2" fmla="*/ 411833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4994" h="411956">
                  <a:moveTo>
                    <a:pt x="-187" y="-124"/>
                  </a:moveTo>
                  <a:cubicBezTo>
                    <a:pt x="14767" y="39786"/>
                    <a:pt x="50200" y="121511"/>
                    <a:pt x="109636" y="187424"/>
                  </a:cubicBezTo>
                  <a:cubicBezTo>
                    <a:pt x="191456" y="278292"/>
                    <a:pt x="334807" y="411833"/>
                    <a:pt x="334807" y="411833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1" name="Freeform: Shape 4518">
              <a:extLst>
                <a:ext uri="{FF2B5EF4-FFF2-40B4-BE49-F238E27FC236}">
                  <a16:creationId xmlns:a16="http://schemas.microsoft.com/office/drawing/2014/main" id="{AB5196DC-8CD5-40E0-4620-51D1DB16D9EC}"/>
                </a:ext>
              </a:extLst>
            </p:cNvPr>
            <p:cNvSpPr/>
            <p:nvPr/>
          </p:nvSpPr>
          <p:spPr>
            <a:xfrm>
              <a:off x="3850839" y="4554368"/>
              <a:ext cx="53926" cy="53895"/>
            </a:xfrm>
            <a:custGeom>
              <a:avLst/>
              <a:gdLst>
                <a:gd name="connsiteX0" fmla="*/ 1368 w 53926"/>
                <a:gd name="connsiteY0" fmla="*/ 35836 h 53895"/>
                <a:gd name="connsiteX1" fmla="*/ 17779 w 53926"/>
                <a:gd name="connsiteY1" fmla="*/ 1432 h 53895"/>
                <a:gd name="connsiteX2" fmla="*/ 52184 w 53926"/>
                <a:gd name="connsiteY2" fmla="*/ 17834 h 53895"/>
                <a:gd name="connsiteX3" fmla="*/ 35848 w 53926"/>
                <a:gd name="connsiteY3" fmla="*/ 52219 h 53895"/>
                <a:gd name="connsiteX4" fmla="*/ 1368 w 53926"/>
                <a:gd name="connsiteY4" fmla="*/ 35836 h 5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926" h="53895">
                  <a:moveTo>
                    <a:pt x="1368" y="35836"/>
                  </a:moveTo>
                  <a:cubicBezTo>
                    <a:pt x="-3604" y="21806"/>
                    <a:pt x="3740" y="6394"/>
                    <a:pt x="17779" y="1432"/>
                  </a:cubicBezTo>
                  <a:cubicBezTo>
                    <a:pt x="31810" y="-3540"/>
                    <a:pt x="47212" y="3803"/>
                    <a:pt x="52184" y="17834"/>
                  </a:cubicBezTo>
                  <a:cubicBezTo>
                    <a:pt x="57146" y="31845"/>
                    <a:pt x="49841" y="47218"/>
                    <a:pt x="35848" y="52219"/>
                  </a:cubicBezTo>
                  <a:cubicBezTo>
                    <a:pt x="21809" y="57181"/>
                    <a:pt x="6387" y="49857"/>
                    <a:pt x="1368" y="35836"/>
                  </a:cubicBezTo>
                  <a:close/>
                </a:path>
              </a:pathLst>
            </a:custGeom>
            <a:solidFill>
              <a:srgbClr val="CC4C7A"/>
            </a:solidFill>
            <a:ln w="3175" cap="flat">
              <a:solidFill>
                <a:srgbClr val="656665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2" name="Freeform: Shape 4519">
              <a:extLst>
                <a:ext uri="{FF2B5EF4-FFF2-40B4-BE49-F238E27FC236}">
                  <a16:creationId xmlns:a16="http://schemas.microsoft.com/office/drawing/2014/main" id="{87418C92-A8F4-42BA-FDFB-4506AB6C6C39}"/>
                </a:ext>
              </a:extLst>
            </p:cNvPr>
            <p:cNvSpPr/>
            <p:nvPr/>
          </p:nvSpPr>
          <p:spPr>
            <a:xfrm>
              <a:off x="3523115" y="4492124"/>
              <a:ext cx="203168" cy="272415"/>
            </a:xfrm>
            <a:custGeom>
              <a:avLst/>
              <a:gdLst>
                <a:gd name="connsiteX0" fmla="*/ -187 w 203168"/>
                <a:gd name="connsiteY0" fmla="*/ -124 h 272415"/>
                <a:gd name="connsiteX1" fmla="*/ 202981 w 203168"/>
                <a:gd name="connsiteY1" fmla="*/ 272291 h 27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3168" h="272415">
                  <a:moveTo>
                    <a:pt x="-187" y="-124"/>
                  </a:moveTo>
                  <a:cubicBezTo>
                    <a:pt x="92205" y="88078"/>
                    <a:pt x="202981" y="272291"/>
                    <a:pt x="202981" y="272291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3" name="Freeform: Shape 4520">
              <a:extLst>
                <a:ext uri="{FF2B5EF4-FFF2-40B4-BE49-F238E27FC236}">
                  <a16:creationId xmlns:a16="http://schemas.microsoft.com/office/drawing/2014/main" id="{E67641E3-EA6E-D2FA-D89D-BEA8FEF70E5C}"/>
                </a:ext>
              </a:extLst>
            </p:cNvPr>
            <p:cNvSpPr/>
            <p:nvPr/>
          </p:nvSpPr>
          <p:spPr>
            <a:xfrm>
              <a:off x="3496917" y="4465926"/>
              <a:ext cx="54101" cy="54141"/>
            </a:xfrm>
            <a:custGeom>
              <a:avLst/>
              <a:gdLst>
                <a:gd name="connsiteX0" fmla="*/ 8866 w 54101"/>
                <a:gd name="connsiteY0" fmla="*/ 47125 h 54141"/>
                <a:gd name="connsiteX1" fmla="*/ 6666 w 54101"/>
                <a:gd name="connsiteY1" fmla="*/ 8930 h 54141"/>
                <a:gd name="connsiteX2" fmla="*/ 44861 w 54101"/>
                <a:gd name="connsiteY2" fmla="*/ 6729 h 54141"/>
                <a:gd name="connsiteX3" fmla="*/ 47061 w 54101"/>
                <a:gd name="connsiteY3" fmla="*/ 44925 h 54141"/>
                <a:gd name="connsiteX4" fmla="*/ 46966 w 54101"/>
                <a:gd name="connsiteY4" fmla="*/ 45029 h 54141"/>
                <a:gd name="connsiteX5" fmla="*/ 8904 w 54101"/>
                <a:gd name="connsiteY5" fmla="*/ 47163 h 54141"/>
                <a:gd name="connsiteX6" fmla="*/ 8866 w 54101"/>
                <a:gd name="connsiteY6" fmla="*/ 47125 h 5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01" h="54141">
                  <a:moveTo>
                    <a:pt x="8866" y="47125"/>
                  </a:moveTo>
                  <a:cubicBezTo>
                    <a:pt x="-2288" y="37181"/>
                    <a:pt x="-3269" y="20083"/>
                    <a:pt x="6666" y="8930"/>
                  </a:cubicBezTo>
                  <a:cubicBezTo>
                    <a:pt x="16610" y="-2224"/>
                    <a:pt x="33707" y="-3205"/>
                    <a:pt x="44861" y="6729"/>
                  </a:cubicBezTo>
                  <a:cubicBezTo>
                    <a:pt x="56015" y="16673"/>
                    <a:pt x="56996" y="33771"/>
                    <a:pt x="47061" y="44925"/>
                  </a:cubicBezTo>
                  <a:cubicBezTo>
                    <a:pt x="47023" y="44963"/>
                    <a:pt x="46995" y="44991"/>
                    <a:pt x="46966" y="45029"/>
                  </a:cubicBezTo>
                  <a:cubicBezTo>
                    <a:pt x="37041" y="56126"/>
                    <a:pt x="20001" y="57078"/>
                    <a:pt x="8904" y="47163"/>
                  </a:cubicBezTo>
                  <a:cubicBezTo>
                    <a:pt x="8895" y="47144"/>
                    <a:pt x="8876" y="47134"/>
                    <a:pt x="8866" y="47125"/>
                  </a:cubicBezTo>
                  <a:close/>
                </a:path>
              </a:pathLst>
            </a:custGeom>
            <a:solidFill>
              <a:srgbClr val="CC4C7A"/>
            </a:solidFill>
            <a:ln w="3175" cap="flat">
              <a:solidFill>
                <a:srgbClr val="656665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4" name="Freeform: Shape 4521">
              <a:extLst>
                <a:ext uri="{FF2B5EF4-FFF2-40B4-BE49-F238E27FC236}">
                  <a16:creationId xmlns:a16="http://schemas.microsoft.com/office/drawing/2014/main" id="{CB1158CB-7DFD-F7ED-8166-D7140C5ECD52}"/>
                </a:ext>
              </a:extLst>
            </p:cNvPr>
            <p:cNvSpPr/>
            <p:nvPr/>
          </p:nvSpPr>
          <p:spPr>
            <a:xfrm>
              <a:off x="3510733" y="4786066"/>
              <a:ext cx="397192" cy="354615"/>
            </a:xfrm>
            <a:custGeom>
              <a:avLst/>
              <a:gdLst>
                <a:gd name="connsiteX0" fmla="*/ 397005 w 397192"/>
                <a:gd name="connsiteY0" fmla="*/ 354492 h 354615"/>
                <a:gd name="connsiteX1" fmla="*/ -187 w 397192"/>
                <a:gd name="connsiteY1" fmla="*/ -124 h 354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97192" h="354615">
                  <a:moveTo>
                    <a:pt x="397005" y="354492"/>
                  </a:moveTo>
                  <a:cubicBezTo>
                    <a:pt x="339855" y="316964"/>
                    <a:pt x="174596" y="201044"/>
                    <a:pt x="-187" y="-124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5" name="Freeform: Shape 4522">
              <a:extLst>
                <a:ext uri="{FF2B5EF4-FFF2-40B4-BE49-F238E27FC236}">
                  <a16:creationId xmlns:a16="http://schemas.microsoft.com/office/drawing/2014/main" id="{98A936D9-83E4-FDDF-1B27-FF6E4768E97B}"/>
                </a:ext>
              </a:extLst>
            </p:cNvPr>
            <p:cNvSpPr/>
            <p:nvPr/>
          </p:nvSpPr>
          <p:spPr>
            <a:xfrm>
              <a:off x="3879965" y="5112804"/>
              <a:ext cx="53918" cy="53922"/>
            </a:xfrm>
            <a:custGeom>
              <a:avLst/>
              <a:gdLst>
                <a:gd name="connsiteX0" fmla="*/ 41298 w 53918"/>
                <a:gd name="connsiteY0" fmla="*/ 4132 h 53922"/>
                <a:gd name="connsiteX1" fmla="*/ 49480 w 53918"/>
                <a:gd name="connsiteY1" fmla="*/ 41365 h 53922"/>
                <a:gd name="connsiteX2" fmla="*/ 12237 w 53918"/>
                <a:gd name="connsiteY2" fmla="*/ 49547 h 53922"/>
                <a:gd name="connsiteX3" fmla="*/ 4055 w 53918"/>
                <a:gd name="connsiteY3" fmla="*/ 12323 h 53922"/>
                <a:gd name="connsiteX4" fmla="*/ 41289 w 53918"/>
                <a:gd name="connsiteY4" fmla="*/ 4122 h 53922"/>
                <a:gd name="connsiteX5" fmla="*/ 41298 w 53918"/>
                <a:gd name="connsiteY5" fmla="*/ 4132 h 53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18" h="53922">
                  <a:moveTo>
                    <a:pt x="41298" y="4132"/>
                  </a:moveTo>
                  <a:cubicBezTo>
                    <a:pt x="53842" y="12152"/>
                    <a:pt x="57500" y="28830"/>
                    <a:pt x="49480" y="41365"/>
                  </a:cubicBezTo>
                  <a:cubicBezTo>
                    <a:pt x="41451" y="53910"/>
                    <a:pt x="24782" y="57567"/>
                    <a:pt x="12237" y="49547"/>
                  </a:cubicBezTo>
                  <a:cubicBezTo>
                    <a:pt x="-288" y="41527"/>
                    <a:pt x="-3955" y="24858"/>
                    <a:pt x="4055" y="12323"/>
                  </a:cubicBezTo>
                  <a:cubicBezTo>
                    <a:pt x="12076" y="-221"/>
                    <a:pt x="28735" y="-3898"/>
                    <a:pt x="41289" y="4122"/>
                  </a:cubicBezTo>
                  <a:cubicBezTo>
                    <a:pt x="41289" y="4122"/>
                    <a:pt x="41298" y="4132"/>
                    <a:pt x="41298" y="4132"/>
                  </a:cubicBezTo>
                  <a:close/>
                </a:path>
              </a:pathLst>
            </a:custGeom>
            <a:solidFill>
              <a:srgbClr val="CC4C7A"/>
            </a:solidFill>
            <a:ln w="3175" cap="flat">
              <a:solidFill>
                <a:srgbClr val="656665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6" name="Freeform: Shape 4523">
              <a:extLst>
                <a:ext uri="{FF2B5EF4-FFF2-40B4-BE49-F238E27FC236}">
                  <a16:creationId xmlns:a16="http://schemas.microsoft.com/office/drawing/2014/main" id="{91BA5019-789C-B520-7437-A53E5DF0525C}"/>
                </a:ext>
              </a:extLst>
            </p:cNvPr>
            <p:cNvSpPr/>
            <p:nvPr/>
          </p:nvSpPr>
          <p:spPr>
            <a:xfrm>
              <a:off x="3363949" y="4759872"/>
              <a:ext cx="527307" cy="634365"/>
            </a:xfrm>
            <a:custGeom>
              <a:avLst/>
              <a:gdLst>
                <a:gd name="connsiteX0" fmla="*/ 527120 w 527307"/>
                <a:gd name="connsiteY0" fmla="*/ 634241 h 634365"/>
                <a:gd name="connsiteX1" fmla="*/ 197 w 527307"/>
                <a:gd name="connsiteY1" fmla="*/ -124 h 634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27307" h="634365">
                  <a:moveTo>
                    <a:pt x="527120" y="634241"/>
                  </a:moveTo>
                  <a:cubicBezTo>
                    <a:pt x="527120" y="634241"/>
                    <a:pt x="-16663" y="107795"/>
                    <a:pt x="197" y="-124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7" name="Freeform: Shape 4524">
              <a:extLst>
                <a:ext uri="{FF2B5EF4-FFF2-40B4-BE49-F238E27FC236}">
                  <a16:creationId xmlns:a16="http://schemas.microsoft.com/office/drawing/2014/main" id="{DA60CEFD-42BF-595B-6657-AD1F28438D9C}"/>
                </a:ext>
              </a:extLst>
            </p:cNvPr>
            <p:cNvSpPr/>
            <p:nvPr/>
          </p:nvSpPr>
          <p:spPr>
            <a:xfrm>
              <a:off x="2999717" y="4924750"/>
              <a:ext cx="788288" cy="367188"/>
            </a:xfrm>
            <a:custGeom>
              <a:avLst/>
              <a:gdLst>
                <a:gd name="connsiteX0" fmla="*/ -187 w 788288"/>
                <a:gd name="connsiteY0" fmla="*/ -124 h 367188"/>
                <a:gd name="connsiteX1" fmla="*/ 325377 w 788288"/>
                <a:gd name="connsiteY1" fmla="*/ 104651 h 367188"/>
                <a:gd name="connsiteX2" fmla="*/ 788102 w 788288"/>
                <a:gd name="connsiteY2" fmla="*/ 367065 h 36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8288" h="367188">
                  <a:moveTo>
                    <a:pt x="-187" y="-124"/>
                  </a:moveTo>
                  <a:cubicBezTo>
                    <a:pt x="147450" y="82934"/>
                    <a:pt x="276038" y="123035"/>
                    <a:pt x="325377" y="104651"/>
                  </a:cubicBezTo>
                  <a:cubicBezTo>
                    <a:pt x="414722" y="71314"/>
                    <a:pt x="788102" y="367065"/>
                    <a:pt x="788102" y="367065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8" name="Freeform: Shape 4525">
              <a:extLst>
                <a:ext uri="{FF2B5EF4-FFF2-40B4-BE49-F238E27FC236}">
                  <a16:creationId xmlns:a16="http://schemas.microsoft.com/office/drawing/2014/main" id="{1C561F73-ABCD-67B9-E119-CE18D74B96DD}"/>
                </a:ext>
              </a:extLst>
            </p:cNvPr>
            <p:cNvSpPr/>
            <p:nvPr/>
          </p:nvSpPr>
          <p:spPr>
            <a:xfrm>
              <a:off x="2974047" y="4898141"/>
              <a:ext cx="53920" cy="53885"/>
            </a:xfrm>
            <a:custGeom>
              <a:avLst/>
              <a:gdLst>
                <a:gd name="connsiteX0" fmla="*/ 13671 w 53920"/>
                <a:gd name="connsiteY0" fmla="*/ 50393 h 53885"/>
                <a:gd name="connsiteX1" fmla="*/ 3213 w 53920"/>
                <a:gd name="connsiteY1" fmla="*/ 13732 h 53885"/>
                <a:gd name="connsiteX2" fmla="*/ 39874 w 53920"/>
                <a:gd name="connsiteY2" fmla="*/ 3283 h 53885"/>
                <a:gd name="connsiteX3" fmla="*/ 50342 w 53920"/>
                <a:gd name="connsiteY3" fmla="*/ 39916 h 53885"/>
                <a:gd name="connsiteX4" fmla="*/ 13671 w 53920"/>
                <a:gd name="connsiteY4" fmla="*/ 50393 h 53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920" h="53885">
                  <a:moveTo>
                    <a:pt x="13671" y="50393"/>
                  </a:moveTo>
                  <a:cubicBezTo>
                    <a:pt x="660" y="43154"/>
                    <a:pt x="-4017" y="26743"/>
                    <a:pt x="3213" y="13732"/>
                  </a:cubicBezTo>
                  <a:cubicBezTo>
                    <a:pt x="10451" y="720"/>
                    <a:pt x="26863" y="-3956"/>
                    <a:pt x="39874" y="3283"/>
                  </a:cubicBezTo>
                  <a:cubicBezTo>
                    <a:pt x="52876" y="10512"/>
                    <a:pt x="57562" y="26905"/>
                    <a:pt x="50342" y="39916"/>
                  </a:cubicBezTo>
                  <a:cubicBezTo>
                    <a:pt x="43075" y="52898"/>
                    <a:pt x="26692" y="57575"/>
                    <a:pt x="13671" y="50393"/>
                  </a:cubicBezTo>
                  <a:close/>
                </a:path>
              </a:pathLst>
            </a:custGeom>
            <a:solidFill>
              <a:srgbClr val="CC4C7A"/>
            </a:solidFill>
            <a:ln w="3175" cap="flat">
              <a:solidFill>
                <a:srgbClr val="656665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9" name="Freeform: Shape 4526">
              <a:extLst>
                <a:ext uri="{FF2B5EF4-FFF2-40B4-BE49-F238E27FC236}">
                  <a16:creationId xmlns:a16="http://schemas.microsoft.com/office/drawing/2014/main" id="{6E1773E3-6FE6-C2E6-35F8-B5ECE8CBB227}"/>
                </a:ext>
              </a:extLst>
            </p:cNvPr>
            <p:cNvSpPr/>
            <p:nvPr/>
          </p:nvSpPr>
          <p:spPr>
            <a:xfrm>
              <a:off x="3126971" y="4669671"/>
              <a:ext cx="332041" cy="260127"/>
            </a:xfrm>
            <a:custGeom>
              <a:avLst/>
              <a:gdLst>
                <a:gd name="connsiteX0" fmla="*/ -187 w 332041"/>
                <a:gd name="connsiteY0" fmla="*/ -124 h 260127"/>
                <a:gd name="connsiteX1" fmla="*/ 331854 w 332041"/>
                <a:gd name="connsiteY1" fmla="*/ 260004 h 260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32041" h="260127">
                  <a:moveTo>
                    <a:pt x="-187" y="-124"/>
                  </a:moveTo>
                  <a:cubicBezTo>
                    <a:pt x="123638" y="65218"/>
                    <a:pt x="331854" y="260004"/>
                    <a:pt x="331854" y="260004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0" name="Freeform: Shape 4527">
              <a:extLst>
                <a:ext uri="{FF2B5EF4-FFF2-40B4-BE49-F238E27FC236}">
                  <a16:creationId xmlns:a16="http://schemas.microsoft.com/office/drawing/2014/main" id="{6AD00FEE-2551-E20E-6D86-223FF6E79FE1}"/>
                </a:ext>
              </a:extLst>
            </p:cNvPr>
            <p:cNvSpPr/>
            <p:nvPr/>
          </p:nvSpPr>
          <p:spPr>
            <a:xfrm>
              <a:off x="3101174" y="4643352"/>
              <a:ext cx="53924" cy="53923"/>
            </a:xfrm>
            <a:custGeom>
              <a:avLst/>
              <a:gdLst>
                <a:gd name="connsiteX0" fmla="*/ 15132 w 53924"/>
                <a:gd name="connsiteY0" fmla="*/ 51151 h 53923"/>
                <a:gd name="connsiteX1" fmla="*/ 2463 w 53924"/>
                <a:gd name="connsiteY1" fmla="*/ 15194 h 53923"/>
                <a:gd name="connsiteX2" fmla="*/ 38420 w 53924"/>
                <a:gd name="connsiteY2" fmla="*/ 2525 h 53923"/>
                <a:gd name="connsiteX3" fmla="*/ 51089 w 53924"/>
                <a:gd name="connsiteY3" fmla="*/ 38482 h 53923"/>
                <a:gd name="connsiteX4" fmla="*/ 51041 w 53924"/>
                <a:gd name="connsiteY4" fmla="*/ 38577 h 53923"/>
                <a:gd name="connsiteX5" fmla="*/ 15132 w 53924"/>
                <a:gd name="connsiteY5" fmla="*/ 51151 h 5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24" h="53923">
                  <a:moveTo>
                    <a:pt x="15132" y="51151"/>
                  </a:moveTo>
                  <a:cubicBezTo>
                    <a:pt x="1701" y="44721"/>
                    <a:pt x="-3966" y="28624"/>
                    <a:pt x="2463" y="15194"/>
                  </a:cubicBezTo>
                  <a:cubicBezTo>
                    <a:pt x="8893" y="1773"/>
                    <a:pt x="24990" y="-3904"/>
                    <a:pt x="38420" y="2525"/>
                  </a:cubicBezTo>
                  <a:cubicBezTo>
                    <a:pt x="51841" y="8955"/>
                    <a:pt x="57518" y="25052"/>
                    <a:pt x="51089" y="38482"/>
                  </a:cubicBezTo>
                  <a:cubicBezTo>
                    <a:pt x="51069" y="38511"/>
                    <a:pt x="51060" y="38549"/>
                    <a:pt x="51041" y="38577"/>
                  </a:cubicBezTo>
                  <a:cubicBezTo>
                    <a:pt x="44573" y="51941"/>
                    <a:pt x="28524" y="57561"/>
                    <a:pt x="15132" y="51151"/>
                  </a:cubicBezTo>
                  <a:close/>
                </a:path>
              </a:pathLst>
            </a:custGeom>
            <a:solidFill>
              <a:srgbClr val="CC4C7A"/>
            </a:solidFill>
            <a:ln w="3175" cap="flat">
              <a:solidFill>
                <a:srgbClr val="656665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1" name="Freeform: Shape 4528">
              <a:extLst>
                <a:ext uri="{FF2B5EF4-FFF2-40B4-BE49-F238E27FC236}">
                  <a16:creationId xmlns:a16="http://schemas.microsoft.com/office/drawing/2014/main" id="{0076BF80-D066-FB45-87A5-9EFEFCF3C3D9}"/>
                </a:ext>
              </a:extLst>
            </p:cNvPr>
            <p:cNvSpPr/>
            <p:nvPr/>
          </p:nvSpPr>
          <p:spPr>
            <a:xfrm>
              <a:off x="3538464" y="4926369"/>
              <a:ext cx="52468" cy="157638"/>
            </a:xfrm>
            <a:custGeom>
              <a:avLst/>
              <a:gdLst>
                <a:gd name="connsiteX0" fmla="*/ -106 w 52468"/>
                <a:gd name="connsiteY0" fmla="*/ -124 h 157638"/>
                <a:gd name="connsiteX1" fmla="*/ 52282 w 52468"/>
                <a:gd name="connsiteY1" fmla="*/ 157515 h 157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2468" h="157638">
                  <a:moveTo>
                    <a:pt x="-106" y="-124"/>
                  </a:moveTo>
                  <a:cubicBezTo>
                    <a:pt x="-2582" y="53312"/>
                    <a:pt x="52282" y="157515"/>
                    <a:pt x="52282" y="157515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2" name="Freeform: Shape 4529">
              <a:extLst>
                <a:ext uri="{FF2B5EF4-FFF2-40B4-BE49-F238E27FC236}">
                  <a16:creationId xmlns:a16="http://schemas.microsoft.com/office/drawing/2014/main" id="{5415181B-0A2B-97B2-5956-65EB41B1E745}"/>
                </a:ext>
              </a:extLst>
            </p:cNvPr>
            <p:cNvSpPr/>
            <p:nvPr/>
          </p:nvSpPr>
          <p:spPr>
            <a:xfrm>
              <a:off x="3512201" y="4900596"/>
              <a:ext cx="53923" cy="53928"/>
            </a:xfrm>
            <a:custGeom>
              <a:avLst/>
              <a:gdLst>
                <a:gd name="connsiteX0" fmla="*/ 1202 w 53923"/>
                <a:gd name="connsiteY0" fmla="*/ 18316 h 53928"/>
                <a:gd name="connsiteX1" fmla="*/ 35302 w 53923"/>
                <a:gd name="connsiteY1" fmla="*/ 1266 h 53928"/>
                <a:gd name="connsiteX2" fmla="*/ 52342 w 53923"/>
                <a:gd name="connsiteY2" fmla="*/ 35366 h 53928"/>
                <a:gd name="connsiteX3" fmla="*/ 18252 w 53923"/>
                <a:gd name="connsiteY3" fmla="*/ 52415 h 53928"/>
                <a:gd name="connsiteX4" fmla="*/ 1202 w 53923"/>
                <a:gd name="connsiteY4" fmla="*/ 18316 h 53928"/>
                <a:gd name="connsiteX5" fmla="*/ 1202 w 53923"/>
                <a:gd name="connsiteY5" fmla="*/ 18316 h 5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23" h="53928">
                  <a:moveTo>
                    <a:pt x="1202" y="18316"/>
                  </a:moveTo>
                  <a:cubicBezTo>
                    <a:pt x="5908" y="4190"/>
                    <a:pt x="21176" y="-3439"/>
                    <a:pt x="35302" y="1266"/>
                  </a:cubicBezTo>
                  <a:cubicBezTo>
                    <a:pt x="49427" y="5981"/>
                    <a:pt x="57057" y="21250"/>
                    <a:pt x="52342" y="35366"/>
                  </a:cubicBezTo>
                  <a:cubicBezTo>
                    <a:pt x="47637" y="49491"/>
                    <a:pt x="32378" y="57121"/>
                    <a:pt x="18252" y="52415"/>
                  </a:cubicBezTo>
                  <a:cubicBezTo>
                    <a:pt x="4127" y="47710"/>
                    <a:pt x="-3503" y="32441"/>
                    <a:pt x="1202" y="18316"/>
                  </a:cubicBezTo>
                  <a:cubicBezTo>
                    <a:pt x="1202" y="18316"/>
                    <a:pt x="1202" y="18316"/>
                    <a:pt x="1202" y="18316"/>
                  </a:cubicBezTo>
                  <a:close/>
                </a:path>
              </a:pathLst>
            </a:custGeom>
            <a:solidFill>
              <a:srgbClr val="CC4C7A"/>
            </a:solidFill>
            <a:ln w="3175" cap="flat">
              <a:solidFill>
                <a:srgbClr val="656665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3" name="Freeform: Shape 4530">
              <a:extLst>
                <a:ext uri="{FF2B5EF4-FFF2-40B4-BE49-F238E27FC236}">
                  <a16:creationId xmlns:a16="http://schemas.microsoft.com/office/drawing/2014/main" id="{48D7DDF4-D98B-48CF-0726-FA9285295680}"/>
                </a:ext>
              </a:extLst>
            </p:cNvPr>
            <p:cNvSpPr/>
            <p:nvPr/>
          </p:nvSpPr>
          <p:spPr>
            <a:xfrm>
              <a:off x="3017052" y="4704913"/>
              <a:ext cx="468725" cy="377951"/>
            </a:xfrm>
            <a:custGeom>
              <a:avLst/>
              <a:gdLst>
                <a:gd name="connsiteX0" fmla="*/ -187 w 468725"/>
                <a:gd name="connsiteY0" fmla="*/ -124 h 377951"/>
                <a:gd name="connsiteX1" fmla="*/ 196314 w 468725"/>
                <a:gd name="connsiteY1" fmla="*/ 104651 h 377951"/>
                <a:gd name="connsiteX2" fmla="*/ 468538 w 468725"/>
                <a:gd name="connsiteY2" fmla="*/ 377828 h 37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8725" h="377951">
                  <a:moveTo>
                    <a:pt x="-187" y="-124"/>
                  </a:moveTo>
                  <a:cubicBezTo>
                    <a:pt x="45152" y="10354"/>
                    <a:pt x="141259" y="39215"/>
                    <a:pt x="196314" y="104651"/>
                  </a:cubicBezTo>
                  <a:cubicBezTo>
                    <a:pt x="270323" y="192948"/>
                    <a:pt x="468538" y="377828"/>
                    <a:pt x="468538" y="377828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4" name="Freeform: Shape 4531">
              <a:extLst>
                <a:ext uri="{FF2B5EF4-FFF2-40B4-BE49-F238E27FC236}">
                  <a16:creationId xmlns:a16="http://schemas.microsoft.com/office/drawing/2014/main" id="{A4F5F1F1-392A-C242-9DCB-9F6350CE088B}"/>
                </a:ext>
              </a:extLst>
            </p:cNvPr>
            <p:cNvSpPr/>
            <p:nvPr/>
          </p:nvSpPr>
          <p:spPr>
            <a:xfrm>
              <a:off x="2991393" y="4678311"/>
              <a:ext cx="53919" cy="53921"/>
            </a:xfrm>
            <a:custGeom>
              <a:avLst/>
              <a:gdLst>
                <a:gd name="connsiteX0" fmla="*/ 21376 w 53919"/>
                <a:gd name="connsiteY0" fmla="*/ 53244 h 53921"/>
                <a:gd name="connsiteX1" fmla="*/ 364 w 53919"/>
                <a:gd name="connsiteY1" fmla="*/ 21440 h 53921"/>
                <a:gd name="connsiteX2" fmla="*/ 32168 w 53919"/>
                <a:gd name="connsiteY2" fmla="*/ 428 h 53921"/>
                <a:gd name="connsiteX3" fmla="*/ 53190 w 53919"/>
                <a:gd name="connsiteY3" fmla="*/ 32194 h 53921"/>
                <a:gd name="connsiteX4" fmla="*/ 21414 w 53919"/>
                <a:gd name="connsiteY4" fmla="*/ 53254 h 53921"/>
                <a:gd name="connsiteX5" fmla="*/ 21376 w 53919"/>
                <a:gd name="connsiteY5" fmla="*/ 53244 h 53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19" h="53921">
                  <a:moveTo>
                    <a:pt x="21376" y="53244"/>
                  </a:moveTo>
                  <a:cubicBezTo>
                    <a:pt x="6793" y="50263"/>
                    <a:pt x="-2617" y="36023"/>
                    <a:pt x="364" y="21440"/>
                  </a:cubicBezTo>
                  <a:cubicBezTo>
                    <a:pt x="3345" y="6848"/>
                    <a:pt x="17585" y="-2553"/>
                    <a:pt x="32168" y="428"/>
                  </a:cubicBezTo>
                  <a:cubicBezTo>
                    <a:pt x="46741" y="3400"/>
                    <a:pt x="56142" y="17621"/>
                    <a:pt x="53190" y="32194"/>
                  </a:cubicBezTo>
                  <a:cubicBezTo>
                    <a:pt x="50227" y="46786"/>
                    <a:pt x="36006" y="56216"/>
                    <a:pt x="21414" y="53254"/>
                  </a:cubicBezTo>
                  <a:cubicBezTo>
                    <a:pt x="21405" y="53254"/>
                    <a:pt x="21386" y="53244"/>
                    <a:pt x="21376" y="53244"/>
                  </a:cubicBezTo>
                  <a:close/>
                </a:path>
              </a:pathLst>
            </a:custGeom>
            <a:solidFill>
              <a:srgbClr val="CC4C7A"/>
            </a:solidFill>
            <a:ln w="3175" cap="flat">
              <a:solidFill>
                <a:srgbClr val="656665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5" name="Freeform: Shape 4532">
              <a:extLst>
                <a:ext uri="{FF2B5EF4-FFF2-40B4-BE49-F238E27FC236}">
                  <a16:creationId xmlns:a16="http://schemas.microsoft.com/office/drawing/2014/main" id="{E6D8E4F9-98C9-D1C3-B511-08CD5115E2EB}"/>
                </a:ext>
              </a:extLst>
            </p:cNvPr>
            <p:cNvSpPr/>
            <p:nvPr/>
          </p:nvSpPr>
          <p:spPr>
            <a:xfrm>
              <a:off x="3690374" y="4859504"/>
              <a:ext cx="143310" cy="458438"/>
            </a:xfrm>
            <a:custGeom>
              <a:avLst/>
              <a:gdLst>
                <a:gd name="connsiteX0" fmla="*/ -187 w 143310"/>
                <a:gd name="connsiteY0" fmla="*/ -124 h 458438"/>
                <a:gd name="connsiteX1" fmla="*/ 129924 w 143310"/>
                <a:gd name="connsiteY1" fmla="*/ 270863 h 458438"/>
                <a:gd name="connsiteX2" fmla="*/ 127733 w 143310"/>
                <a:gd name="connsiteY2" fmla="*/ 458315 h 458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3310" h="458438">
                  <a:moveTo>
                    <a:pt x="-187" y="-124"/>
                  </a:moveTo>
                  <a:cubicBezTo>
                    <a:pt x="-187" y="-124"/>
                    <a:pt x="99063" y="169421"/>
                    <a:pt x="129924" y="270863"/>
                  </a:cubicBezTo>
                  <a:cubicBezTo>
                    <a:pt x="148241" y="332118"/>
                    <a:pt x="147479" y="397497"/>
                    <a:pt x="127733" y="458315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6" name="Freeform: Shape 4533">
              <a:extLst>
                <a:ext uri="{FF2B5EF4-FFF2-40B4-BE49-F238E27FC236}">
                  <a16:creationId xmlns:a16="http://schemas.microsoft.com/office/drawing/2014/main" id="{01B2DB3C-25D3-3BFE-623E-82FFB2D401B4}"/>
                </a:ext>
              </a:extLst>
            </p:cNvPr>
            <p:cNvSpPr/>
            <p:nvPr/>
          </p:nvSpPr>
          <p:spPr>
            <a:xfrm>
              <a:off x="3055247" y="4839597"/>
              <a:ext cx="128873" cy="162877"/>
            </a:xfrm>
            <a:custGeom>
              <a:avLst/>
              <a:gdLst>
                <a:gd name="connsiteX0" fmla="*/ -187 w 128873"/>
                <a:gd name="connsiteY0" fmla="*/ -124 h 162877"/>
                <a:gd name="connsiteX1" fmla="*/ 128686 w 128873"/>
                <a:gd name="connsiteY1" fmla="*/ 162754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873" h="162877">
                  <a:moveTo>
                    <a:pt x="-187" y="-124"/>
                  </a:moveTo>
                  <a:cubicBezTo>
                    <a:pt x="99349" y="136274"/>
                    <a:pt x="128686" y="162754"/>
                    <a:pt x="128686" y="162754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7" name="Freeform: Shape 4534">
              <a:extLst>
                <a:ext uri="{FF2B5EF4-FFF2-40B4-BE49-F238E27FC236}">
                  <a16:creationId xmlns:a16="http://schemas.microsoft.com/office/drawing/2014/main" id="{1EC0027E-3358-B96E-83DA-0F793E7672CF}"/>
                </a:ext>
              </a:extLst>
            </p:cNvPr>
            <p:cNvSpPr/>
            <p:nvPr/>
          </p:nvSpPr>
          <p:spPr>
            <a:xfrm>
              <a:off x="3029424" y="4813742"/>
              <a:ext cx="53915" cy="53875"/>
            </a:xfrm>
            <a:custGeom>
              <a:avLst/>
              <a:gdLst>
                <a:gd name="connsiteX0" fmla="*/ 4966 w 53915"/>
                <a:gd name="connsiteY0" fmla="*/ 42685 h 53875"/>
                <a:gd name="connsiteX1" fmla="*/ 10920 w 53915"/>
                <a:gd name="connsiteY1" fmla="*/ 5033 h 53875"/>
                <a:gd name="connsiteX2" fmla="*/ 48572 w 53915"/>
                <a:gd name="connsiteY2" fmla="*/ 10986 h 53875"/>
                <a:gd name="connsiteX3" fmla="*/ 43066 w 53915"/>
                <a:gd name="connsiteY3" fmla="*/ 48305 h 53875"/>
                <a:gd name="connsiteX4" fmla="*/ 5185 w 53915"/>
                <a:gd name="connsiteY4" fmla="*/ 42980 h 53875"/>
                <a:gd name="connsiteX5" fmla="*/ 4966 w 53915"/>
                <a:gd name="connsiteY5" fmla="*/ 42685 h 5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15" h="53875">
                  <a:moveTo>
                    <a:pt x="4966" y="42685"/>
                  </a:moveTo>
                  <a:cubicBezTo>
                    <a:pt x="-3787" y="30645"/>
                    <a:pt x="-1120" y="13786"/>
                    <a:pt x="10920" y="5033"/>
                  </a:cubicBezTo>
                  <a:cubicBezTo>
                    <a:pt x="22959" y="-3721"/>
                    <a:pt x="39818" y="-1063"/>
                    <a:pt x="48572" y="10986"/>
                  </a:cubicBezTo>
                  <a:cubicBezTo>
                    <a:pt x="57201" y="22844"/>
                    <a:pt x="54753" y="39437"/>
                    <a:pt x="43066" y="48305"/>
                  </a:cubicBezTo>
                  <a:cubicBezTo>
                    <a:pt x="31131" y="57296"/>
                    <a:pt x="14177" y="54906"/>
                    <a:pt x="5185" y="42980"/>
                  </a:cubicBezTo>
                  <a:cubicBezTo>
                    <a:pt x="5109" y="42876"/>
                    <a:pt x="5043" y="42780"/>
                    <a:pt x="4966" y="42685"/>
                  </a:cubicBezTo>
                  <a:close/>
                </a:path>
              </a:pathLst>
            </a:custGeom>
            <a:solidFill>
              <a:srgbClr val="CC4C7A"/>
            </a:solidFill>
            <a:ln w="3175" cap="flat">
              <a:solidFill>
                <a:srgbClr val="656665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8" name="Freeform: Shape 4535">
              <a:extLst>
                <a:ext uri="{FF2B5EF4-FFF2-40B4-BE49-F238E27FC236}">
                  <a16:creationId xmlns:a16="http://schemas.microsoft.com/office/drawing/2014/main" id="{E1B2BC1D-3772-86EA-7227-BF2F6E20B489}"/>
                </a:ext>
              </a:extLst>
            </p:cNvPr>
            <p:cNvSpPr/>
            <p:nvPr/>
          </p:nvSpPr>
          <p:spPr>
            <a:xfrm>
              <a:off x="2997526" y="5229580"/>
              <a:ext cx="878014" cy="187994"/>
            </a:xfrm>
            <a:custGeom>
              <a:avLst/>
              <a:gdLst>
                <a:gd name="connsiteX0" fmla="*/ 877827 w 878014"/>
                <a:gd name="connsiteY0" fmla="*/ 187870 h 187994"/>
                <a:gd name="connsiteX1" fmla="*/ 661324 w 878014"/>
                <a:gd name="connsiteY1" fmla="*/ 187870 h 187994"/>
                <a:gd name="connsiteX2" fmla="*/ -187 w 878014"/>
                <a:gd name="connsiteY2" fmla="*/ 2989 h 18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8014" h="187994">
                  <a:moveTo>
                    <a:pt x="877827" y="187870"/>
                  </a:moveTo>
                  <a:cubicBezTo>
                    <a:pt x="877827" y="187870"/>
                    <a:pt x="781148" y="187203"/>
                    <a:pt x="661324" y="187870"/>
                  </a:cubicBezTo>
                  <a:cubicBezTo>
                    <a:pt x="541499" y="188536"/>
                    <a:pt x="206219" y="-28443"/>
                    <a:pt x="-187" y="2989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9" name="Freeform: Shape 4536">
              <a:extLst>
                <a:ext uri="{FF2B5EF4-FFF2-40B4-BE49-F238E27FC236}">
                  <a16:creationId xmlns:a16="http://schemas.microsoft.com/office/drawing/2014/main" id="{3054ED74-C04B-A298-7F24-962D66A442C2}"/>
                </a:ext>
              </a:extLst>
            </p:cNvPr>
            <p:cNvSpPr/>
            <p:nvPr/>
          </p:nvSpPr>
          <p:spPr>
            <a:xfrm>
              <a:off x="2913515" y="5045051"/>
              <a:ext cx="187833" cy="189166"/>
            </a:xfrm>
            <a:custGeom>
              <a:avLst/>
              <a:gdLst>
                <a:gd name="connsiteX0" fmla="*/ -187 w 187833"/>
                <a:gd name="connsiteY0" fmla="*/ -124 h 189166"/>
                <a:gd name="connsiteX1" fmla="*/ 187646 w 187833"/>
                <a:gd name="connsiteY1" fmla="*/ 189043 h 189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7833" h="189166">
                  <a:moveTo>
                    <a:pt x="-187" y="-124"/>
                  </a:moveTo>
                  <a:cubicBezTo>
                    <a:pt x="72203" y="87697"/>
                    <a:pt x="187646" y="189043"/>
                    <a:pt x="187646" y="189043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0" name="Freeform: Shape 4537">
              <a:extLst>
                <a:ext uri="{FF2B5EF4-FFF2-40B4-BE49-F238E27FC236}">
                  <a16:creationId xmlns:a16="http://schemas.microsoft.com/office/drawing/2014/main" id="{D7027D25-4DA5-300F-569F-AEE102A5BD7C}"/>
                </a:ext>
              </a:extLst>
            </p:cNvPr>
            <p:cNvSpPr/>
            <p:nvPr/>
          </p:nvSpPr>
          <p:spPr>
            <a:xfrm>
              <a:off x="2887782" y="5018927"/>
              <a:ext cx="53912" cy="53915"/>
            </a:xfrm>
            <a:custGeom>
              <a:avLst/>
              <a:gdLst>
                <a:gd name="connsiteX0" fmla="*/ 5829 w 53912"/>
                <a:gd name="connsiteY0" fmla="*/ 43812 h 53915"/>
                <a:gd name="connsiteX1" fmla="*/ 9792 w 53912"/>
                <a:gd name="connsiteY1" fmla="*/ 5893 h 53915"/>
                <a:gd name="connsiteX2" fmla="*/ 47701 w 53912"/>
                <a:gd name="connsiteY2" fmla="*/ 9855 h 53915"/>
                <a:gd name="connsiteX3" fmla="*/ 43929 w 53912"/>
                <a:gd name="connsiteY3" fmla="*/ 47622 h 53915"/>
                <a:gd name="connsiteX4" fmla="*/ 5982 w 53912"/>
                <a:gd name="connsiteY4" fmla="*/ 43993 h 53915"/>
                <a:gd name="connsiteX5" fmla="*/ 5829 w 53912"/>
                <a:gd name="connsiteY5" fmla="*/ 43812 h 53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12" h="53915">
                  <a:moveTo>
                    <a:pt x="5829" y="43812"/>
                  </a:moveTo>
                  <a:cubicBezTo>
                    <a:pt x="-3543" y="32249"/>
                    <a:pt x="-1772" y="15275"/>
                    <a:pt x="9792" y="5893"/>
                  </a:cubicBezTo>
                  <a:cubicBezTo>
                    <a:pt x="21355" y="-3480"/>
                    <a:pt x="38329" y="-1708"/>
                    <a:pt x="47701" y="9855"/>
                  </a:cubicBezTo>
                  <a:cubicBezTo>
                    <a:pt x="57026" y="21352"/>
                    <a:pt x="55340" y="38202"/>
                    <a:pt x="43929" y="47622"/>
                  </a:cubicBezTo>
                  <a:cubicBezTo>
                    <a:pt x="32452" y="57099"/>
                    <a:pt x="15459" y="55480"/>
                    <a:pt x="5982" y="43993"/>
                  </a:cubicBezTo>
                  <a:cubicBezTo>
                    <a:pt x="5934" y="43936"/>
                    <a:pt x="5877" y="43879"/>
                    <a:pt x="5829" y="43812"/>
                  </a:cubicBezTo>
                  <a:close/>
                </a:path>
              </a:pathLst>
            </a:custGeom>
            <a:solidFill>
              <a:srgbClr val="CC4C7A"/>
            </a:solidFill>
            <a:ln w="3175" cap="flat">
              <a:solidFill>
                <a:srgbClr val="656665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1" name="Freeform: Shape 4538">
              <a:extLst>
                <a:ext uri="{FF2B5EF4-FFF2-40B4-BE49-F238E27FC236}">
                  <a16:creationId xmlns:a16="http://schemas.microsoft.com/office/drawing/2014/main" id="{F669F1B3-3D62-E66F-0FF1-3453DBED03FB}"/>
                </a:ext>
              </a:extLst>
            </p:cNvPr>
            <p:cNvSpPr/>
            <p:nvPr/>
          </p:nvSpPr>
          <p:spPr>
            <a:xfrm>
              <a:off x="3229079" y="5323467"/>
              <a:ext cx="156114" cy="230600"/>
            </a:xfrm>
            <a:custGeom>
              <a:avLst/>
              <a:gdLst>
                <a:gd name="connsiteX0" fmla="*/ -187 w 156114"/>
                <a:gd name="connsiteY0" fmla="*/ 230477 h 230600"/>
                <a:gd name="connsiteX1" fmla="*/ 88395 w 156114"/>
                <a:gd name="connsiteY1" fmla="*/ 149800 h 230600"/>
                <a:gd name="connsiteX2" fmla="*/ 155927 w 156114"/>
                <a:gd name="connsiteY2" fmla="*/ -124 h 23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6114" h="230600">
                  <a:moveTo>
                    <a:pt x="-187" y="230477"/>
                  </a:moveTo>
                  <a:cubicBezTo>
                    <a:pt x="27530" y="229715"/>
                    <a:pt x="70298" y="216951"/>
                    <a:pt x="88395" y="149800"/>
                  </a:cubicBezTo>
                  <a:cubicBezTo>
                    <a:pt x="116208" y="46644"/>
                    <a:pt x="155927" y="-124"/>
                    <a:pt x="155927" y="-124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2" name="Freeform: Shape 4539">
              <a:extLst>
                <a:ext uri="{FF2B5EF4-FFF2-40B4-BE49-F238E27FC236}">
                  <a16:creationId xmlns:a16="http://schemas.microsoft.com/office/drawing/2014/main" id="{85D3FEEA-ECE8-2024-0223-309F96648063}"/>
                </a:ext>
              </a:extLst>
            </p:cNvPr>
            <p:cNvSpPr/>
            <p:nvPr/>
          </p:nvSpPr>
          <p:spPr>
            <a:xfrm>
              <a:off x="3203376" y="5527033"/>
              <a:ext cx="53914" cy="53908"/>
            </a:xfrm>
            <a:custGeom>
              <a:avLst/>
              <a:gdLst>
                <a:gd name="connsiteX0" fmla="*/ 24277 w 53914"/>
                <a:gd name="connsiteY0" fmla="*/ 53676 h 53908"/>
                <a:gd name="connsiteX1" fmla="*/ -69 w 53914"/>
                <a:gd name="connsiteY1" fmla="*/ 24339 h 53908"/>
                <a:gd name="connsiteX2" fmla="*/ 29268 w 53914"/>
                <a:gd name="connsiteY2" fmla="*/ -7 h 53908"/>
                <a:gd name="connsiteX3" fmla="*/ 53614 w 53914"/>
                <a:gd name="connsiteY3" fmla="*/ 29292 h 53908"/>
                <a:gd name="connsiteX4" fmla="*/ 24277 w 53914"/>
                <a:gd name="connsiteY4" fmla="*/ 53676 h 53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914" h="53908">
                  <a:moveTo>
                    <a:pt x="24277" y="53676"/>
                  </a:moveTo>
                  <a:cubicBezTo>
                    <a:pt x="9456" y="52295"/>
                    <a:pt x="-1450" y="39169"/>
                    <a:pt x="-69" y="24339"/>
                  </a:cubicBezTo>
                  <a:cubicBezTo>
                    <a:pt x="1302" y="9518"/>
                    <a:pt x="14437" y="-1379"/>
                    <a:pt x="29268" y="-7"/>
                  </a:cubicBezTo>
                  <a:cubicBezTo>
                    <a:pt x="44070" y="1374"/>
                    <a:pt x="54966" y="14481"/>
                    <a:pt x="53614" y="29292"/>
                  </a:cubicBezTo>
                  <a:cubicBezTo>
                    <a:pt x="52204" y="44103"/>
                    <a:pt x="39097" y="55000"/>
                    <a:pt x="24277" y="53676"/>
                  </a:cubicBezTo>
                  <a:close/>
                </a:path>
              </a:pathLst>
            </a:custGeom>
            <a:solidFill>
              <a:srgbClr val="CC4C7A"/>
            </a:solidFill>
            <a:ln w="3175" cap="flat">
              <a:solidFill>
                <a:srgbClr val="656665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3" name="Freeform: Shape 4540">
              <a:extLst>
                <a:ext uri="{FF2B5EF4-FFF2-40B4-BE49-F238E27FC236}">
                  <a16:creationId xmlns:a16="http://schemas.microsoft.com/office/drawing/2014/main" id="{8158AC7B-EB6D-3490-BE06-E0FFF81E1020}"/>
                </a:ext>
              </a:extLst>
            </p:cNvPr>
            <p:cNvSpPr/>
            <p:nvPr/>
          </p:nvSpPr>
          <p:spPr>
            <a:xfrm>
              <a:off x="3186597" y="5417288"/>
              <a:ext cx="616458" cy="211926"/>
            </a:xfrm>
            <a:custGeom>
              <a:avLst/>
              <a:gdLst>
                <a:gd name="connsiteX0" fmla="*/ 616271 w 616458"/>
                <a:gd name="connsiteY0" fmla="*/ -124 h 211926"/>
                <a:gd name="connsiteX1" fmla="*/ 463871 w 616458"/>
                <a:gd name="connsiteY1" fmla="*/ 210474 h 211926"/>
                <a:gd name="connsiteX2" fmla="*/ -187 w 616458"/>
                <a:gd name="connsiteY2" fmla="*/ 59408 h 211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6458" h="211926">
                  <a:moveTo>
                    <a:pt x="616271" y="-124"/>
                  </a:moveTo>
                  <a:cubicBezTo>
                    <a:pt x="616271" y="-124"/>
                    <a:pt x="543119" y="192567"/>
                    <a:pt x="463871" y="210474"/>
                  </a:cubicBezTo>
                  <a:cubicBezTo>
                    <a:pt x="384623" y="228381"/>
                    <a:pt x="-187" y="59408"/>
                    <a:pt x="-187" y="59408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4" name="Freeform: Shape 4541">
              <a:extLst>
                <a:ext uri="{FF2B5EF4-FFF2-40B4-BE49-F238E27FC236}">
                  <a16:creationId xmlns:a16="http://schemas.microsoft.com/office/drawing/2014/main" id="{70A6852C-186F-B98D-81FC-F1C49CB5FB4E}"/>
                </a:ext>
              </a:extLst>
            </p:cNvPr>
            <p:cNvSpPr/>
            <p:nvPr/>
          </p:nvSpPr>
          <p:spPr>
            <a:xfrm>
              <a:off x="3343283" y="5203356"/>
              <a:ext cx="285845" cy="48958"/>
            </a:xfrm>
            <a:custGeom>
              <a:avLst/>
              <a:gdLst>
                <a:gd name="connsiteX0" fmla="*/ 285658 w 285845"/>
                <a:gd name="connsiteY0" fmla="*/ -124 h 48958"/>
                <a:gd name="connsiteX1" fmla="*/ 184217 w 285845"/>
                <a:gd name="connsiteY1" fmla="*/ 24356 h 48958"/>
                <a:gd name="connsiteX2" fmla="*/ -187 w 285845"/>
                <a:gd name="connsiteY2" fmla="*/ 48835 h 48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845" h="48958">
                  <a:moveTo>
                    <a:pt x="285658" y="-124"/>
                  </a:moveTo>
                  <a:cubicBezTo>
                    <a:pt x="258512" y="14831"/>
                    <a:pt x="212506" y="35786"/>
                    <a:pt x="184217" y="24356"/>
                  </a:cubicBezTo>
                  <a:cubicBezTo>
                    <a:pt x="142116" y="7401"/>
                    <a:pt x="35055" y="-26889"/>
                    <a:pt x="-187" y="48835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5" name="Freeform: Shape 4542">
              <a:extLst>
                <a:ext uri="{FF2B5EF4-FFF2-40B4-BE49-F238E27FC236}">
                  <a16:creationId xmlns:a16="http://schemas.microsoft.com/office/drawing/2014/main" id="{C3EC722A-129A-16F3-8B78-0A620E178E5A}"/>
                </a:ext>
              </a:extLst>
            </p:cNvPr>
            <p:cNvSpPr/>
            <p:nvPr/>
          </p:nvSpPr>
          <p:spPr>
            <a:xfrm rot="19580401">
              <a:off x="3600804" y="5176702"/>
              <a:ext cx="53911" cy="53911"/>
            </a:xfrm>
            <a:custGeom>
              <a:avLst/>
              <a:gdLst>
                <a:gd name="connsiteX0" fmla="*/ 53724 w 53911"/>
                <a:gd name="connsiteY0" fmla="*/ 26832 h 53911"/>
                <a:gd name="connsiteX1" fmla="*/ 26769 w 53911"/>
                <a:gd name="connsiteY1" fmla="*/ 53788 h 53911"/>
                <a:gd name="connsiteX2" fmla="*/ -187 w 53911"/>
                <a:gd name="connsiteY2" fmla="*/ 26832 h 53911"/>
                <a:gd name="connsiteX3" fmla="*/ 26769 w 53911"/>
                <a:gd name="connsiteY3" fmla="*/ -124 h 53911"/>
                <a:gd name="connsiteX4" fmla="*/ 53724 w 53911"/>
                <a:gd name="connsiteY4" fmla="*/ 26832 h 5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911" h="53911">
                  <a:moveTo>
                    <a:pt x="53724" y="26832"/>
                  </a:moveTo>
                  <a:cubicBezTo>
                    <a:pt x="53724" y="41719"/>
                    <a:pt x="41656" y="53788"/>
                    <a:pt x="26769" y="53788"/>
                  </a:cubicBezTo>
                  <a:cubicBezTo>
                    <a:pt x="11881" y="53788"/>
                    <a:pt x="-187" y="41719"/>
                    <a:pt x="-187" y="26832"/>
                  </a:cubicBezTo>
                  <a:cubicBezTo>
                    <a:pt x="-187" y="11945"/>
                    <a:pt x="11881" y="-124"/>
                    <a:pt x="26769" y="-124"/>
                  </a:cubicBezTo>
                  <a:cubicBezTo>
                    <a:pt x="41656" y="-124"/>
                    <a:pt x="53724" y="11945"/>
                    <a:pt x="53724" y="26832"/>
                  </a:cubicBezTo>
                  <a:close/>
                </a:path>
              </a:pathLst>
            </a:custGeom>
            <a:solidFill>
              <a:srgbClr val="CC4C7A"/>
            </a:solidFill>
            <a:ln w="3175" cap="flat">
              <a:solidFill>
                <a:srgbClr val="656665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6" name="Freeform: Shape 4543">
              <a:extLst>
                <a:ext uri="{FF2B5EF4-FFF2-40B4-BE49-F238E27FC236}">
                  <a16:creationId xmlns:a16="http://schemas.microsoft.com/office/drawing/2014/main" id="{3EEBCE87-290C-5F00-65C1-A6FF17875FE6}"/>
                </a:ext>
              </a:extLst>
            </p:cNvPr>
            <p:cNvSpPr/>
            <p:nvPr/>
          </p:nvSpPr>
          <p:spPr>
            <a:xfrm>
              <a:off x="2969046" y="5042003"/>
              <a:ext cx="301466" cy="68434"/>
            </a:xfrm>
            <a:custGeom>
              <a:avLst/>
              <a:gdLst>
                <a:gd name="connsiteX0" fmla="*/ 301279 w 301466"/>
                <a:gd name="connsiteY0" fmla="*/ 11306 h 68434"/>
                <a:gd name="connsiteX1" fmla="*/ 208410 w 301466"/>
                <a:gd name="connsiteY1" fmla="*/ 67790 h 68434"/>
                <a:gd name="connsiteX2" fmla="*/ -187 w 301466"/>
                <a:gd name="connsiteY2" fmla="*/ -124 h 6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1466" h="68434">
                  <a:moveTo>
                    <a:pt x="301279" y="11306"/>
                  </a:moveTo>
                  <a:cubicBezTo>
                    <a:pt x="284039" y="36357"/>
                    <a:pt x="251082" y="73124"/>
                    <a:pt x="208410" y="67790"/>
                  </a:cubicBezTo>
                  <a:cubicBezTo>
                    <a:pt x="144497" y="59789"/>
                    <a:pt x="-187" y="-124"/>
                    <a:pt x="-187" y="-124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7" name="Freeform: Shape 4544">
              <a:extLst>
                <a:ext uri="{FF2B5EF4-FFF2-40B4-BE49-F238E27FC236}">
                  <a16:creationId xmlns:a16="http://schemas.microsoft.com/office/drawing/2014/main" id="{B01D4BDA-DA06-82B9-5FDC-8E505076EDCD}"/>
                </a:ext>
              </a:extLst>
            </p:cNvPr>
            <p:cNvSpPr/>
            <p:nvPr/>
          </p:nvSpPr>
          <p:spPr>
            <a:xfrm>
              <a:off x="3242895" y="5027543"/>
              <a:ext cx="53916" cy="53919"/>
            </a:xfrm>
            <a:custGeom>
              <a:avLst/>
              <a:gdLst>
                <a:gd name="connsiteX0" fmla="*/ 3808 w 53916"/>
                <a:gd name="connsiteY0" fmla="*/ 12717 h 53919"/>
                <a:gd name="connsiteX1" fmla="*/ 40889 w 53916"/>
                <a:gd name="connsiteY1" fmla="*/ 3868 h 53919"/>
                <a:gd name="connsiteX2" fmla="*/ 49737 w 53916"/>
                <a:gd name="connsiteY2" fmla="*/ 40949 h 53919"/>
                <a:gd name="connsiteX3" fmla="*/ 12761 w 53916"/>
                <a:gd name="connsiteY3" fmla="*/ 49865 h 53919"/>
                <a:gd name="connsiteX4" fmla="*/ 3741 w 53916"/>
                <a:gd name="connsiteY4" fmla="*/ 12822 h 53919"/>
                <a:gd name="connsiteX5" fmla="*/ 3808 w 53916"/>
                <a:gd name="connsiteY5" fmla="*/ 12717 h 5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16" h="53919">
                  <a:moveTo>
                    <a:pt x="3808" y="12717"/>
                  </a:moveTo>
                  <a:cubicBezTo>
                    <a:pt x="11609" y="39"/>
                    <a:pt x="28211" y="-3923"/>
                    <a:pt x="40889" y="3868"/>
                  </a:cubicBezTo>
                  <a:cubicBezTo>
                    <a:pt x="53566" y="11669"/>
                    <a:pt x="57529" y="28271"/>
                    <a:pt x="49737" y="40949"/>
                  </a:cubicBezTo>
                  <a:cubicBezTo>
                    <a:pt x="41965" y="53589"/>
                    <a:pt x="25439" y="57580"/>
                    <a:pt x="12761" y="49865"/>
                  </a:cubicBezTo>
                  <a:cubicBezTo>
                    <a:pt x="45" y="42130"/>
                    <a:pt x="-3993" y="25547"/>
                    <a:pt x="3741" y="12822"/>
                  </a:cubicBezTo>
                  <a:cubicBezTo>
                    <a:pt x="3760" y="12793"/>
                    <a:pt x="3789" y="12755"/>
                    <a:pt x="3808" y="12717"/>
                  </a:cubicBezTo>
                  <a:close/>
                </a:path>
              </a:pathLst>
            </a:custGeom>
            <a:solidFill>
              <a:srgbClr val="CC4C7A"/>
            </a:solidFill>
            <a:ln w="3175" cap="flat">
              <a:solidFill>
                <a:srgbClr val="656665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8" name="Freeform: Shape 4545">
              <a:extLst>
                <a:ext uri="{FF2B5EF4-FFF2-40B4-BE49-F238E27FC236}">
                  <a16:creationId xmlns:a16="http://schemas.microsoft.com/office/drawing/2014/main" id="{439CB24A-840A-3272-66C1-73BC362EBA93}"/>
                </a:ext>
              </a:extLst>
            </p:cNvPr>
            <p:cNvSpPr/>
            <p:nvPr/>
          </p:nvSpPr>
          <p:spPr>
            <a:xfrm>
              <a:off x="3932690" y="4571373"/>
              <a:ext cx="107504" cy="449199"/>
            </a:xfrm>
            <a:custGeom>
              <a:avLst/>
              <a:gdLst>
                <a:gd name="connsiteX0" fmla="*/ -187 w 107504"/>
                <a:gd name="connsiteY0" fmla="*/ 449075 h 449199"/>
                <a:gd name="connsiteX1" fmla="*/ 76013 w 107504"/>
                <a:gd name="connsiteY1" fmla="*/ 423072 h 449199"/>
                <a:gd name="connsiteX2" fmla="*/ 47438 w 107504"/>
                <a:gd name="connsiteY2" fmla="*/ -124 h 449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504" h="449199">
                  <a:moveTo>
                    <a:pt x="-187" y="449075"/>
                  </a:moveTo>
                  <a:cubicBezTo>
                    <a:pt x="24673" y="442979"/>
                    <a:pt x="61058" y="432788"/>
                    <a:pt x="76013" y="423072"/>
                  </a:cubicBezTo>
                  <a:cubicBezTo>
                    <a:pt x="160404" y="368113"/>
                    <a:pt x="47438" y="-124"/>
                    <a:pt x="47438" y="-124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9" name="Freeform: Shape 4546">
              <a:extLst>
                <a:ext uri="{FF2B5EF4-FFF2-40B4-BE49-F238E27FC236}">
                  <a16:creationId xmlns:a16="http://schemas.microsoft.com/office/drawing/2014/main" id="{9344BD72-2BAF-D4AA-2CB2-D0DEC9D51F3B}"/>
                </a:ext>
              </a:extLst>
            </p:cNvPr>
            <p:cNvSpPr/>
            <p:nvPr/>
          </p:nvSpPr>
          <p:spPr>
            <a:xfrm>
              <a:off x="3906663" y="4992973"/>
              <a:ext cx="54115" cy="54111"/>
            </a:xfrm>
            <a:custGeom>
              <a:avLst/>
              <a:gdLst>
                <a:gd name="connsiteX0" fmla="*/ 33365 w 54115"/>
                <a:gd name="connsiteY0" fmla="*/ 53193 h 54111"/>
                <a:gd name="connsiteX1" fmla="*/ 608 w 54115"/>
                <a:gd name="connsiteY1" fmla="*/ 33428 h 54111"/>
                <a:gd name="connsiteX2" fmla="*/ 20382 w 54115"/>
                <a:gd name="connsiteY2" fmla="*/ 672 h 54111"/>
                <a:gd name="connsiteX3" fmla="*/ 53129 w 54115"/>
                <a:gd name="connsiteY3" fmla="*/ 20436 h 54111"/>
                <a:gd name="connsiteX4" fmla="*/ 53177 w 54115"/>
                <a:gd name="connsiteY4" fmla="*/ 20617 h 54111"/>
                <a:gd name="connsiteX5" fmla="*/ 33365 w 54115"/>
                <a:gd name="connsiteY5" fmla="*/ 53193 h 54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115" h="54111">
                  <a:moveTo>
                    <a:pt x="33365" y="53193"/>
                  </a:moveTo>
                  <a:cubicBezTo>
                    <a:pt x="18858" y="56774"/>
                    <a:pt x="4199" y="47925"/>
                    <a:pt x="608" y="33428"/>
                  </a:cubicBezTo>
                  <a:cubicBezTo>
                    <a:pt x="-2973" y="18922"/>
                    <a:pt x="5875" y="4253"/>
                    <a:pt x="20382" y="672"/>
                  </a:cubicBezTo>
                  <a:cubicBezTo>
                    <a:pt x="34889" y="-2909"/>
                    <a:pt x="49548" y="5939"/>
                    <a:pt x="53129" y="20436"/>
                  </a:cubicBezTo>
                  <a:cubicBezTo>
                    <a:pt x="53148" y="20503"/>
                    <a:pt x="53158" y="20560"/>
                    <a:pt x="53177" y="20617"/>
                  </a:cubicBezTo>
                  <a:cubicBezTo>
                    <a:pt x="56644" y="35076"/>
                    <a:pt x="47795" y="49621"/>
                    <a:pt x="33365" y="53193"/>
                  </a:cubicBezTo>
                  <a:close/>
                </a:path>
              </a:pathLst>
            </a:custGeom>
            <a:solidFill>
              <a:srgbClr val="CC4C7A"/>
            </a:solidFill>
            <a:ln w="3175" cap="flat">
              <a:solidFill>
                <a:srgbClr val="656665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0" name="Freeform: Shape 4547">
              <a:extLst>
                <a:ext uri="{FF2B5EF4-FFF2-40B4-BE49-F238E27FC236}">
                  <a16:creationId xmlns:a16="http://schemas.microsoft.com/office/drawing/2014/main" id="{513BC339-078E-98AF-B491-CB9E1EA5D625}"/>
                </a:ext>
              </a:extLst>
            </p:cNvPr>
            <p:cNvSpPr/>
            <p:nvPr/>
          </p:nvSpPr>
          <p:spPr>
            <a:xfrm>
              <a:off x="3474823" y="5428527"/>
              <a:ext cx="112109" cy="60308"/>
            </a:xfrm>
            <a:custGeom>
              <a:avLst/>
              <a:gdLst>
                <a:gd name="connsiteX0" fmla="*/ 111922 w 112109"/>
                <a:gd name="connsiteY0" fmla="*/ -124 h 60308"/>
                <a:gd name="connsiteX1" fmla="*/ -187 w 112109"/>
                <a:gd name="connsiteY1" fmla="*/ 57884 h 60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2109" h="60308">
                  <a:moveTo>
                    <a:pt x="111922" y="-124"/>
                  </a:moveTo>
                  <a:cubicBezTo>
                    <a:pt x="90491" y="27404"/>
                    <a:pt x="47914" y="70647"/>
                    <a:pt x="-187" y="57884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1" name="Freeform: Shape 4548">
              <a:extLst>
                <a:ext uri="{FF2B5EF4-FFF2-40B4-BE49-F238E27FC236}">
                  <a16:creationId xmlns:a16="http://schemas.microsoft.com/office/drawing/2014/main" id="{1C66F785-3B01-18D0-2DC3-F76665622777}"/>
                </a:ext>
              </a:extLst>
            </p:cNvPr>
            <p:cNvSpPr/>
            <p:nvPr/>
          </p:nvSpPr>
          <p:spPr>
            <a:xfrm>
              <a:off x="3558817" y="5403366"/>
              <a:ext cx="53914" cy="53911"/>
            </a:xfrm>
            <a:custGeom>
              <a:avLst/>
              <a:gdLst>
                <a:gd name="connsiteX0" fmla="*/ 5068 w 53914"/>
                <a:gd name="connsiteY0" fmla="*/ 10845 h 53911"/>
                <a:gd name="connsiteX1" fmla="*/ 42759 w 53914"/>
                <a:gd name="connsiteY1" fmla="*/ 5130 h 53911"/>
                <a:gd name="connsiteX2" fmla="*/ 48474 w 53914"/>
                <a:gd name="connsiteY2" fmla="*/ 42820 h 53911"/>
                <a:gd name="connsiteX3" fmla="*/ 11355 w 53914"/>
                <a:gd name="connsiteY3" fmla="*/ 48945 h 53911"/>
                <a:gd name="connsiteX4" fmla="*/ 4659 w 53914"/>
                <a:gd name="connsiteY4" fmla="*/ 11417 h 53911"/>
                <a:gd name="connsiteX5" fmla="*/ 5068 w 53914"/>
                <a:gd name="connsiteY5" fmla="*/ 10845 h 5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14" h="53911">
                  <a:moveTo>
                    <a:pt x="5068" y="10845"/>
                  </a:moveTo>
                  <a:cubicBezTo>
                    <a:pt x="13898" y="-1137"/>
                    <a:pt x="30776" y="-3699"/>
                    <a:pt x="42759" y="5130"/>
                  </a:cubicBezTo>
                  <a:cubicBezTo>
                    <a:pt x="54741" y="13960"/>
                    <a:pt x="57303" y="30838"/>
                    <a:pt x="48474" y="42820"/>
                  </a:cubicBezTo>
                  <a:cubicBezTo>
                    <a:pt x="39806" y="54584"/>
                    <a:pt x="23347" y="57299"/>
                    <a:pt x="11355" y="48945"/>
                  </a:cubicBezTo>
                  <a:cubicBezTo>
                    <a:pt x="-856" y="40430"/>
                    <a:pt x="-3857" y="23628"/>
                    <a:pt x="4659" y="11417"/>
                  </a:cubicBezTo>
                  <a:cubicBezTo>
                    <a:pt x="4792" y="11226"/>
                    <a:pt x="4925" y="11036"/>
                    <a:pt x="5068" y="10845"/>
                  </a:cubicBezTo>
                  <a:close/>
                </a:path>
              </a:pathLst>
            </a:custGeom>
            <a:solidFill>
              <a:srgbClr val="CC4C7A"/>
            </a:solidFill>
            <a:ln w="3175" cap="flat">
              <a:solidFill>
                <a:srgbClr val="656665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2" name="Freeform: Shape 4549">
              <a:extLst>
                <a:ext uri="{FF2B5EF4-FFF2-40B4-BE49-F238E27FC236}">
                  <a16:creationId xmlns:a16="http://schemas.microsoft.com/office/drawing/2014/main" id="{50863954-E619-FF10-F5FE-FC05BBBB5192}"/>
                </a:ext>
              </a:extLst>
            </p:cNvPr>
            <p:cNvSpPr/>
            <p:nvPr/>
          </p:nvSpPr>
          <p:spPr>
            <a:xfrm>
              <a:off x="3153545" y="5292891"/>
              <a:ext cx="78390" cy="61600"/>
            </a:xfrm>
            <a:custGeom>
              <a:avLst/>
              <a:gdLst>
                <a:gd name="connsiteX0" fmla="*/ 78203 w 78390"/>
                <a:gd name="connsiteY0" fmla="*/ -124 h 61600"/>
                <a:gd name="connsiteX1" fmla="*/ -187 w 78390"/>
                <a:gd name="connsiteY1" fmla="*/ 60741 h 6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390" h="61600">
                  <a:moveTo>
                    <a:pt x="78203" y="-124"/>
                  </a:moveTo>
                  <a:cubicBezTo>
                    <a:pt x="65916" y="27308"/>
                    <a:pt x="40103" y="67409"/>
                    <a:pt x="-187" y="60741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3" name="Freeform: Shape 4550">
              <a:extLst>
                <a:ext uri="{FF2B5EF4-FFF2-40B4-BE49-F238E27FC236}">
                  <a16:creationId xmlns:a16="http://schemas.microsoft.com/office/drawing/2014/main" id="{324E853B-E09F-596C-4734-6DC3A349FC72}"/>
                </a:ext>
              </a:extLst>
            </p:cNvPr>
            <p:cNvSpPr/>
            <p:nvPr/>
          </p:nvSpPr>
          <p:spPr>
            <a:xfrm>
              <a:off x="3204250" y="5267136"/>
              <a:ext cx="53897" cy="53928"/>
            </a:xfrm>
            <a:custGeom>
              <a:avLst/>
              <a:gdLst>
                <a:gd name="connsiteX0" fmla="*/ 1590 w 53897"/>
                <a:gd name="connsiteY0" fmla="*/ 17155 h 53928"/>
                <a:gd name="connsiteX1" fmla="*/ 36433 w 53897"/>
                <a:gd name="connsiteY1" fmla="*/ 1686 h 53928"/>
                <a:gd name="connsiteX2" fmla="*/ 51901 w 53897"/>
                <a:gd name="connsiteY2" fmla="*/ 36529 h 53928"/>
                <a:gd name="connsiteX3" fmla="*/ 17116 w 53897"/>
                <a:gd name="connsiteY3" fmla="*/ 52016 h 53928"/>
                <a:gd name="connsiteX4" fmla="*/ 1590 w 53897"/>
                <a:gd name="connsiteY4" fmla="*/ 17155 h 5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897" h="53928">
                  <a:moveTo>
                    <a:pt x="1590" y="17155"/>
                  </a:moveTo>
                  <a:cubicBezTo>
                    <a:pt x="6943" y="3258"/>
                    <a:pt x="22536" y="-3667"/>
                    <a:pt x="36433" y="1686"/>
                  </a:cubicBezTo>
                  <a:cubicBezTo>
                    <a:pt x="50320" y="7030"/>
                    <a:pt x="57254" y="22632"/>
                    <a:pt x="51901" y="36529"/>
                  </a:cubicBezTo>
                  <a:cubicBezTo>
                    <a:pt x="46558" y="50397"/>
                    <a:pt x="31004" y="57331"/>
                    <a:pt x="17116" y="52016"/>
                  </a:cubicBezTo>
                  <a:cubicBezTo>
                    <a:pt x="3229" y="46644"/>
                    <a:pt x="-3706" y="31071"/>
                    <a:pt x="1590" y="17155"/>
                  </a:cubicBezTo>
                  <a:close/>
                </a:path>
              </a:pathLst>
            </a:custGeom>
            <a:solidFill>
              <a:srgbClr val="CC4C7A"/>
            </a:solidFill>
            <a:ln w="3175" cap="flat">
              <a:solidFill>
                <a:srgbClr val="656665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4" name="Freeform: Shape 4551">
              <a:extLst>
                <a:ext uri="{FF2B5EF4-FFF2-40B4-BE49-F238E27FC236}">
                  <a16:creationId xmlns:a16="http://schemas.microsoft.com/office/drawing/2014/main" id="{F2203FE6-3CFD-FC80-C8E1-FFD012BCFFED}"/>
                </a:ext>
              </a:extLst>
            </p:cNvPr>
            <p:cNvSpPr/>
            <p:nvPr/>
          </p:nvSpPr>
          <p:spPr>
            <a:xfrm>
              <a:off x="3846013" y="4682720"/>
              <a:ext cx="26293" cy="69627"/>
            </a:xfrm>
            <a:custGeom>
              <a:avLst/>
              <a:gdLst>
                <a:gd name="connsiteX0" fmla="*/ -187 w 26293"/>
                <a:gd name="connsiteY0" fmla="*/ 69504 h 69627"/>
                <a:gd name="connsiteX1" fmla="*/ 26102 w 26293"/>
                <a:gd name="connsiteY1" fmla="*/ -124 h 6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293" h="69627">
                  <a:moveTo>
                    <a:pt x="-187" y="69504"/>
                  </a:moveTo>
                  <a:cubicBezTo>
                    <a:pt x="12957" y="61694"/>
                    <a:pt x="26388" y="43120"/>
                    <a:pt x="26102" y="-124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5" name="Freeform: Shape 4552">
              <a:extLst>
                <a:ext uri="{FF2B5EF4-FFF2-40B4-BE49-F238E27FC236}">
                  <a16:creationId xmlns:a16="http://schemas.microsoft.com/office/drawing/2014/main" id="{279E60AB-CC03-6815-ACAA-41F3E634C421}"/>
                </a:ext>
              </a:extLst>
            </p:cNvPr>
            <p:cNvSpPr/>
            <p:nvPr/>
          </p:nvSpPr>
          <p:spPr>
            <a:xfrm>
              <a:off x="3820366" y="4724595"/>
              <a:ext cx="53923" cy="53923"/>
            </a:xfrm>
            <a:custGeom>
              <a:avLst/>
              <a:gdLst>
                <a:gd name="connsiteX0" fmla="*/ 32603 w 53923"/>
                <a:gd name="connsiteY0" fmla="*/ 53156 h 53923"/>
                <a:gd name="connsiteX1" fmla="*/ 456 w 53923"/>
                <a:gd name="connsiteY1" fmla="*/ 32668 h 53923"/>
                <a:gd name="connsiteX2" fmla="*/ 20945 w 53923"/>
                <a:gd name="connsiteY2" fmla="*/ 521 h 53923"/>
                <a:gd name="connsiteX3" fmla="*/ 53082 w 53923"/>
                <a:gd name="connsiteY3" fmla="*/ 20962 h 53923"/>
                <a:gd name="connsiteX4" fmla="*/ 32651 w 53923"/>
                <a:gd name="connsiteY4" fmla="*/ 53147 h 53923"/>
                <a:gd name="connsiteX5" fmla="*/ 32603 w 53923"/>
                <a:gd name="connsiteY5" fmla="*/ 53156 h 5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23" h="53923">
                  <a:moveTo>
                    <a:pt x="32603" y="53156"/>
                  </a:moveTo>
                  <a:cubicBezTo>
                    <a:pt x="18068" y="56376"/>
                    <a:pt x="3676" y="47203"/>
                    <a:pt x="456" y="32668"/>
                  </a:cubicBezTo>
                  <a:cubicBezTo>
                    <a:pt x="-2763" y="18133"/>
                    <a:pt x="6409" y="3741"/>
                    <a:pt x="20945" y="521"/>
                  </a:cubicBezTo>
                  <a:cubicBezTo>
                    <a:pt x="35461" y="-2698"/>
                    <a:pt x="49843" y="6455"/>
                    <a:pt x="53082" y="20962"/>
                  </a:cubicBezTo>
                  <a:cubicBezTo>
                    <a:pt x="56330" y="35487"/>
                    <a:pt x="47176" y="49899"/>
                    <a:pt x="32651" y="53147"/>
                  </a:cubicBezTo>
                  <a:cubicBezTo>
                    <a:pt x="32632" y="53147"/>
                    <a:pt x="32622" y="53156"/>
                    <a:pt x="32603" y="53156"/>
                  </a:cubicBezTo>
                  <a:close/>
                </a:path>
              </a:pathLst>
            </a:custGeom>
            <a:solidFill>
              <a:srgbClr val="CC4C7A"/>
            </a:solidFill>
            <a:ln w="3175" cap="flat">
              <a:solidFill>
                <a:srgbClr val="656665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6" name="Freeform: Shape 4553">
              <a:extLst>
                <a:ext uri="{FF2B5EF4-FFF2-40B4-BE49-F238E27FC236}">
                  <a16:creationId xmlns:a16="http://schemas.microsoft.com/office/drawing/2014/main" id="{6600BC7B-14A8-7622-2426-F0CBEA621D8C}"/>
                </a:ext>
              </a:extLst>
            </p:cNvPr>
            <p:cNvSpPr/>
            <p:nvPr/>
          </p:nvSpPr>
          <p:spPr>
            <a:xfrm>
              <a:off x="3636272" y="5098962"/>
              <a:ext cx="286226" cy="264890"/>
            </a:xfrm>
            <a:custGeom>
              <a:avLst/>
              <a:gdLst>
                <a:gd name="connsiteX0" fmla="*/ 286039 w 286226"/>
                <a:gd name="connsiteY0" fmla="*/ 264767 h 264890"/>
                <a:gd name="connsiteX1" fmla="*/ 126209 w 286226"/>
                <a:gd name="connsiteY1" fmla="*/ 70647 h 264890"/>
                <a:gd name="connsiteX2" fmla="*/ -187 w 286226"/>
                <a:gd name="connsiteY2" fmla="*/ -124 h 26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6226" h="264890">
                  <a:moveTo>
                    <a:pt x="286039" y="264767"/>
                  </a:moveTo>
                  <a:cubicBezTo>
                    <a:pt x="286039" y="264767"/>
                    <a:pt x="209839" y="138275"/>
                    <a:pt x="126209" y="70647"/>
                  </a:cubicBezTo>
                  <a:cubicBezTo>
                    <a:pt x="42580" y="3020"/>
                    <a:pt x="-187" y="-124"/>
                    <a:pt x="-187" y="-124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7" name="Freeform: Shape 4554">
              <a:extLst>
                <a:ext uri="{FF2B5EF4-FFF2-40B4-BE49-F238E27FC236}">
                  <a16:creationId xmlns:a16="http://schemas.microsoft.com/office/drawing/2014/main" id="{A26B08BF-973E-62E8-00F9-D20BCAD7CABC}"/>
                </a:ext>
              </a:extLst>
            </p:cNvPr>
            <p:cNvSpPr/>
            <p:nvPr/>
          </p:nvSpPr>
          <p:spPr>
            <a:xfrm>
              <a:off x="3627414" y="5277270"/>
              <a:ext cx="244887" cy="173259"/>
            </a:xfrm>
            <a:custGeom>
              <a:avLst/>
              <a:gdLst>
                <a:gd name="connsiteX0" fmla="*/ 244700 w 244887"/>
                <a:gd name="connsiteY0" fmla="*/ 173136 h 173259"/>
                <a:gd name="connsiteX1" fmla="*/ -187 w 244887"/>
                <a:gd name="connsiteY1" fmla="*/ -124 h 173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4887" h="173259">
                  <a:moveTo>
                    <a:pt x="244700" y="173136"/>
                  </a:moveTo>
                  <a:cubicBezTo>
                    <a:pt x="244700" y="173136"/>
                    <a:pt x="85157" y="92459"/>
                    <a:pt x="-187" y="-124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8" name="Freeform: Shape 4555">
              <a:extLst>
                <a:ext uri="{FF2B5EF4-FFF2-40B4-BE49-F238E27FC236}">
                  <a16:creationId xmlns:a16="http://schemas.microsoft.com/office/drawing/2014/main" id="{82929D21-697F-96ED-CFB8-FA4C0DE0E65F}"/>
                </a:ext>
              </a:extLst>
            </p:cNvPr>
            <p:cNvSpPr/>
            <p:nvPr/>
          </p:nvSpPr>
          <p:spPr>
            <a:xfrm>
              <a:off x="3786386" y="5348898"/>
              <a:ext cx="102869" cy="63055"/>
            </a:xfrm>
            <a:custGeom>
              <a:avLst/>
              <a:gdLst>
                <a:gd name="connsiteX0" fmla="*/ 102683 w 102869"/>
                <a:gd name="connsiteY0" fmla="*/ 62932 h 63055"/>
                <a:gd name="connsiteX1" fmla="*/ -187 w 102869"/>
                <a:gd name="connsiteY1" fmla="*/ -124 h 63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2869" h="63055">
                  <a:moveTo>
                    <a:pt x="102683" y="62932"/>
                  </a:moveTo>
                  <a:cubicBezTo>
                    <a:pt x="102683" y="62932"/>
                    <a:pt x="41913" y="16069"/>
                    <a:pt x="-187" y="-124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9" name="Freeform: Shape 4556">
              <a:extLst>
                <a:ext uri="{FF2B5EF4-FFF2-40B4-BE49-F238E27FC236}">
                  <a16:creationId xmlns:a16="http://schemas.microsoft.com/office/drawing/2014/main" id="{0D4AE4FE-94AE-C357-CB98-F1E4B79B5707}"/>
                </a:ext>
              </a:extLst>
            </p:cNvPr>
            <p:cNvSpPr/>
            <p:nvPr/>
          </p:nvSpPr>
          <p:spPr>
            <a:xfrm>
              <a:off x="3771718" y="5225073"/>
              <a:ext cx="136016" cy="153162"/>
            </a:xfrm>
            <a:custGeom>
              <a:avLst/>
              <a:gdLst>
                <a:gd name="connsiteX0" fmla="*/ 135830 w 136016"/>
                <a:gd name="connsiteY0" fmla="*/ 153038 h 153162"/>
                <a:gd name="connsiteX1" fmla="*/ -187 w 136016"/>
                <a:gd name="connsiteY1" fmla="*/ -124 h 153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016" h="153162">
                  <a:moveTo>
                    <a:pt x="135830" y="153038"/>
                  </a:moveTo>
                  <a:cubicBezTo>
                    <a:pt x="135830" y="153038"/>
                    <a:pt x="26292" y="48263"/>
                    <a:pt x="-187" y="-124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0" name="Freeform: Shape 4557">
              <a:extLst>
                <a:ext uri="{FF2B5EF4-FFF2-40B4-BE49-F238E27FC236}">
                  <a16:creationId xmlns:a16="http://schemas.microsoft.com/office/drawing/2014/main" id="{9DEFE7ED-F665-D393-E08C-8AC3A0D9C099}"/>
                </a:ext>
              </a:extLst>
            </p:cNvPr>
            <p:cNvSpPr/>
            <p:nvPr/>
          </p:nvSpPr>
          <p:spPr>
            <a:xfrm>
              <a:off x="3892440" y="5240504"/>
              <a:ext cx="37487" cy="116109"/>
            </a:xfrm>
            <a:custGeom>
              <a:avLst/>
              <a:gdLst>
                <a:gd name="connsiteX0" fmla="*/ 37301 w 37487"/>
                <a:gd name="connsiteY0" fmla="*/ 115986 h 116109"/>
                <a:gd name="connsiteX1" fmla="*/ -133 w 37487"/>
                <a:gd name="connsiteY1" fmla="*/ -124 h 116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7487" h="116109">
                  <a:moveTo>
                    <a:pt x="37301" y="115986"/>
                  </a:moveTo>
                  <a:cubicBezTo>
                    <a:pt x="37301" y="115986"/>
                    <a:pt x="-1847" y="35976"/>
                    <a:pt x="-133" y="-124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1" name="Freeform: Shape 4558">
              <a:extLst>
                <a:ext uri="{FF2B5EF4-FFF2-40B4-BE49-F238E27FC236}">
                  <a16:creationId xmlns:a16="http://schemas.microsoft.com/office/drawing/2014/main" id="{99D66D32-A07B-2948-C331-0E7359F73BF0}"/>
                </a:ext>
              </a:extLst>
            </p:cNvPr>
            <p:cNvSpPr/>
            <p:nvPr/>
          </p:nvSpPr>
          <p:spPr>
            <a:xfrm>
              <a:off x="3954217" y="5006665"/>
              <a:ext cx="116385" cy="342137"/>
            </a:xfrm>
            <a:custGeom>
              <a:avLst/>
              <a:gdLst>
                <a:gd name="connsiteX0" fmla="*/ -187 w 116385"/>
                <a:gd name="connsiteY0" fmla="*/ 342014 h 342137"/>
                <a:gd name="connsiteX1" fmla="*/ 66488 w 116385"/>
                <a:gd name="connsiteY1" fmla="*/ 277149 h 342137"/>
                <a:gd name="connsiteX2" fmla="*/ 108683 w 116385"/>
                <a:gd name="connsiteY2" fmla="*/ -124 h 34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6385" h="342137">
                  <a:moveTo>
                    <a:pt x="-187" y="342014"/>
                  </a:moveTo>
                  <a:cubicBezTo>
                    <a:pt x="-187" y="342014"/>
                    <a:pt x="37913" y="289341"/>
                    <a:pt x="66488" y="277149"/>
                  </a:cubicBezTo>
                  <a:cubicBezTo>
                    <a:pt x="87919" y="267624"/>
                    <a:pt x="134306" y="87221"/>
                    <a:pt x="108683" y="-124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2" name="Freeform: Shape 4559">
              <a:extLst>
                <a:ext uri="{FF2B5EF4-FFF2-40B4-BE49-F238E27FC236}">
                  <a16:creationId xmlns:a16="http://schemas.microsoft.com/office/drawing/2014/main" id="{B6DEBD71-C729-F1E9-0407-9EC90237DA36}"/>
                </a:ext>
              </a:extLst>
            </p:cNvPr>
            <p:cNvSpPr/>
            <p:nvPr/>
          </p:nvSpPr>
          <p:spPr>
            <a:xfrm>
              <a:off x="3598744" y="5437423"/>
              <a:ext cx="280320" cy="111834"/>
            </a:xfrm>
            <a:custGeom>
              <a:avLst/>
              <a:gdLst>
                <a:gd name="connsiteX0" fmla="*/ 280133 w 280320"/>
                <a:gd name="connsiteY0" fmla="*/ -66 h 111834"/>
                <a:gd name="connsiteX1" fmla="*/ 219364 w 280320"/>
                <a:gd name="connsiteY1" fmla="*/ 33177 h 111834"/>
                <a:gd name="connsiteX2" fmla="*/ -187 w 280320"/>
                <a:gd name="connsiteY2" fmla="*/ 85183 h 11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0320" h="111834">
                  <a:moveTo>
                    <a:pt x="280133" y="-66"/>
                  </a:moveTo>
                  <a:cubicBezTo>
                    <a:pt x="280133" y="-66"/>
                    <a:pt x="232508" y="-3018"/>
                    <a:pt x="219364" y="33177"/>
                  </a:cubicBezTo>
                  <a:cubicBezTo>
                    <a:pt x="190789" y="114330"/>
                    <a:pt x="95539" y="134237"/>
                    <a:pt x="-187" y="85183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3" name="Freeform: Shape 4560">
              <a:extLst>
                <a:ext uri="{FF2B5EF4-FFF2-40B4-BE49-F238E27FC236}">
                  <a16:creationId xmlns:a16="http://schemas.microsoft.com/office/drawing/2014/main" id="{2E4B7949-C925-AF5C-4EAC-BEA4D6F1C4E6}"/>
                </a:ext>
              </a:extLst>
            </p:cNvPr>
            <p:cNvSpPr/>
            <p:nvPr/>
          </p:nvSpPr>
          <p:spPr>
            <a:xfrm>
              <a:off x="3511114" y="5646840"/>
              <a:ext cx="96297" cy="55277"/>
            </a:xfrm>
            <a:custGeom>
              <a:avLst/>
              <a:gdLst>
                <a:gd name="connsiteX0" fmla="*/ 96110 w 96297"/>
                <a:gd name="connsiteY0" fmla="*/ -124 h 55277"/>
                <a:gd name="connsiteX1" fmla="*/ -187 w 96297"/>
                <a:gd name="connsiteY1" fmla="*/ 54645 h 5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97" h="55277">
                  <a:moveTo>
                    <a:pt x="96110" y="-124"/>
                  </a:moveTo>
                  <a:cubicBezTo>
                    <a:pt x="73441" y="23498"/>
                    <a:pt x="32579" y="59884"/>
                    <a:pt x="-187" y="54645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4" name="Freeform: Shape 4561">
              <a:extLst>
                <a:ext uri="{FF2B5EF4-FFF2-40B4-BE49-F238E27FC236}">
                  <a16:creationId xmlns:a16="http://schemas.microsoft.com/office/drawing/2014/main" id="{394AFA47-E32D-E661-909E-F430E5EDFAD7}"/>
                </a:ext>
              </a:extLst>
            </p:cNvPr>
            <p:cNvSpPr/>
            <p:nvPr/>
          </p:nvSpPr>
          <p:spPr>
            <a:xfrm>
              <a:off x="3579206" y="5620649"/>
              <a:ext cx="53910" cy="53908"/>
            </a:xfrm>
            <a:custGeom>
              <a:avLst/>
              <a:gdLst>
                <a:gd name="connsiteX0" fmla="*/ 6968 w 53910"/>
                <a:gd name="connsiteY0" fmla="*/ 8542 h 53908"/>
                <a:gd name="connsiteX1" fmla="*/ 45058 w 53910"/>
                <a:gd name="connsiteY1" fmla="*/ 7027 h 53908"/>
                <a:gd name="connsiteX2" fmla="*/ 46573 w 53910"/>
                <a:gd name="connsiteY2" fmla="*/ 45118 h 53908"/>
                <a:gd name="connsiteX3" fmla="*/ 8492 w 53910"/>
                <a:gd name="connsiteY3" fmla="*/ 46642 h 53908"/>
                <a:gd name="connsiteX4" fmla="*/ 6958 w 53910"/>
                <a:gd name="connsiteY4" fmla="*/ 8551 h 53908"/>
                <a:gd name="connsiteX5" fmla="*/ 6968 w 53910"/>
                <a:gd name="connsiteY5" fmla="*/ 8542 h 53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10" h="53908">
                  <a:moveTo>
                    <a:pt x="6968" y="8542"/>
                  </a:moveTo>
                  <a:cubicBezTo>
                    <a:pt x="17064" y="-2393"/>
                    <a:pt x="34123" y="-3069"/>
                    <a:pt x="45058" y="7027"/>
                  </a:cubicBezTo>
                  <a:cubicBezTo>
                    <a:pt x="55993" y="17124"/>
                    <a:pt x="56669" y="34183"/>
                    <a:pt x="46573" y="45118"/>
                  </a:cubicBezTo>
                  <a:cubicBezTo>
                    <a:pt x="36476" y="56052"/>
                    <a:pt x="19426" y="56729"/>
                    <a:pt x="8492" y="46642"/>
                  </a:cubicBezTo>
                  <a:cubicBezTo>
                    <a:pt x="-2453" y="36545"/>
                    <a:pt x="-3138" y="19495"/>
                    <a:pt x="6958" y="8551"/>
                  </a:cubicBezTo>
                  <a:cubicBezTo>
                    <a:pt x="6958" y="8551"/>
                    <a:pt x="6968" y="8542"/>
                    <a:pt x="6968" y="8542"/>
                  </a:cubicBezTo>
                  <a:close/>
                </a:path>
              </a:pathLst>
            </a:custGeom>
            <a:solidFill>
              <a:srgbClr val="CC4C7A"/>
            </a:solidFill>
            <a:ln w="3175" cap="flat">
              <a:solidFill>
                <a:srgbClr val="656665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5" name="Freeform: Shape 4562">
              <a:extLst>
                <a:ext uri="{FF2B5EF4-FFF2-40B4-BE49-F238E27FC236}">
                  <a16:creationId xmlns:a16="http://schemas.microsoft.com/office/drawing/2014/main" id="{794C9F12-0EA8-4A7A-971F-B50E0C98C46C}"/>
                </a:ext>
              </a:extLst>
            </p:cNvPr>
            <p:cNvSpPr/>
            <p:nvPr/>
          </p:nvSpPr>
          <p:spPr>
            <a:xfrm>
              <a:off x="3885732" y="5323562"/>
              <a:ext cx="28575" cy="48291"/>
            </a:xfrm>
            <a:custGeom>
              <a:avLst/>
              <a:gdLst>
                <a:gd name="connsiteX0" fmla="*/ 28388 w 28575"/>
                <a:gd name="connsiteY0" fmla="*/ 48168 h 48291"/>
                <a:gd name="connsiteX1" fmla="*/ -187 w 28575"/>
                <a:gd name="connsiteY1" fmla="*/ -124 h 48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48291">
                  <a:moveTo>
                    <a:pt x="28388" y="48168"/>
                  </a:moveTo>
                  <a:cubicBezTo>
                    <a:pt x="28388" y="48168"/>
                    <a:pt x="-187" y="16355"/>
                    <a:pt x="-187" y="-124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6" name="Freeform: Shape 4563">
              <a:extLst>
                <a:ext uri="{FF2B5EF4-FFF2-40B4-BE49-F238E27FC236}">
                  <a16:creationId xmlns:a16="http://schemas.microsoft.com/office/drawing/2014/main" id="{EF324A27-2A90-0CE7-F2FF-205470D89D75}"/>
                </a:ext>
              </a:extLst>
            </p:cNvPr>
            <p:cNvSpPr/>
            <p:nvPr/>
          </p:nvSpPr>
          <p:spPr>
            <a:xfrm>
              <a:off x="3873512" y="5350346"/>
              <a:ext cx="89857" cy="108808"/>
            </a:xfrm>
            <a:custGeom>
              <a:avLst/>
              <a:gdLst>
                <a:gd name="connsiteX0" fmla="*/ 89661 w 89857"/>
                <a:gd name="connsiteY0" fmla="*/ 11668 h 108808"/>
                <a:gd name="connsiteX1" fmla="*/ 59562 w 89857"/>
                <a:gd name="connsiteY1" fmla="*/ 7953 h 108808"/>
                <a:gd name="connsiteX2" fmla="*/ 50037 w 89857"/>
                <a:gd name="connsiteY2" fmla="*/ 31099 h 108808"/>
                <a:gd name="connsiteX3" fmla="*/ 19653 w 89857"/>
                <a:gd name="connsiteY3" fmla="*/ 53102 h 108808"/>
                <a:gd name="connsiteX4" fmla="*/ 5365 w 89857"/>
                <a:gd name="connsiteY4" fmla="*/ 75676 h 108808"/>
                <a:gd name="connsiteX5" fmla="*/ 6032 w 89857"/>
                <a:gd name="connsiteY5" fmla="*/ 105013 h 108808"/>
                <a:gd name="connsiteX6" fmla="*/ 27558 w 89857"/>
                <a:gd name="connsiteY6" fmla="*/ 81201 h 108808"/>
                <a:gd name="connsiteX7" fmla="*/ 46608 w 89857"/>
                <a:gd name="connsiteY7" fmla="*/ 56054 h 108808"/>
                <a:gd name="connsiteX8" fmla="*/ 66135 w 89857"/>
                <a:gd name="connsiteY8" fmla="*/ 46053 h 108808"/>
                <a:gd name="connsiteX9" fmla="*/ 78327 w 89857"/>
                <a:gd name="connsiteY9" fmla="*/ 19860 h 108808"/>
                <a:gd name="connsiteX10" fmla="*/ 89661 w 89857"/>
                <a:gd name="connsiteY10" fmla="*/ 11668 h 108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857" h="108808">
                  <a:moveTo>
                    <a:pt x="89661" y="11668"/>
                  </a:moveTo>
                  <a:cubicBezTo>
                    <a:pt x="89661" y="2143"/>
                    <a:pt x="64801" y="-7382"/>
                    <a:pt x="59562" y="7953"/>
                  </a:cubicBezTo>
                  <a:cubicBezTo>
                    <a:pt x="54324" y="23289"/>
                    <a:pt x="66896" y="30242"/>
                    <a:pt x="50037" y="31099"/>
                  </a:cubicBezTo>
                  <a:cubicBezTo>
                    <a:pt x="33178" y="31956"/>
                    <a:pt x="20986" y="37957"/>
                    <a:pt x="19653" y="53102"/>
                  </a:cubicBezTo>
                  <a:cubicBezTo>
                    <a:pt x="18319" y="68247"/>
                    <a:pt x="-1779" y="58912"/>
                    <a:pt x="5365" y="75676"/>
                  </a:cubicBezTo>
                  <a:cubicBezTo>
                    <a:pt x="14033" y="96155"/>
                    <a:pt x="-11304" y="94726"/>
                    <a:pt x="6032" y="105013"/>
                  </a:cubicBezTo>
                  <a:cubicBezTo>
                    <a:pt x="27844" y="118348"/>
                    <a:pt x="28130" y="91869"/>
                    <a:pt x="27558" y="81201"/>
                  </a:cubicBezTo>
                  <a:cubicBezTo>
                    <a:pt x="26606" y="64246"/>
                    <a:pt x="33083" y="58245"/>
                    <a:pt x="46608" y="56054"/>
                  </a:cubicBezTo>
                  <a:cubicBezTo>
                    <a:pt x="61944" y="53578"/>
                    <a:pt x="59277" y="52816"/>
                    <a:pt x="66135" y="46053"/>
                  </a:cubicBezTo>
                  <a:cubicBezTo>
                    <a:pt x="72993" y="39290"/>
                    <a:pt x="64515" y="19478"/>
                    <a:pt x="78327" y="19860"/>
                  </a:cubicBezTo>
                  <a:cubicBezTo>
                    <a:pt x="86994" y="20145"/>
                    <a:pt x="89852" y="20050"/>
                    <a:pt x="89661" y="11668"/>
                  </a:cubicBezTo>
                  <a:close/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7" name="Rectangle: Rounded Corners 1066">
              <a:extLst>
                <a:ext uri="{FF2B5EF4-FFF2-40B4-BE49-F238E27FC236}">
                  <a16:creationId xmlns:a16="http://schemas.microsoft.com/office/drawing/2014/main" id="{96FE1BDE-483D-FCC5-FB17-4E6DC8F875EA}"/>
                </a:ext>
              </a:extLst>
            </p:cNvPr>
            <p:cNvSpPr/>
            <p:nvPr/>
          </p:nvSpPr>
          <p:spPr>
            <a:xfrm rot="18729600">
              <a:off x="3960548" y="5338406"/>
              <a:ext cx="137636" cy="324040"/>
            </a:xfrm>
            <a:prstGeom prst="roundRect">
              <a:avLst/>
            </a:prstGeom>
            <a:solidFill>
              <a:srgbClr val="656665"/>
            </a:solidFill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068" name="Group 1067">
            <a:extLst>
              <a:ext uri="{FF2B5EF4-FFF2-40B4-BE49-F238E27FC236}">
                <a16:creationId xmlns:a16="http://schemas.microsoft.com/office/drawing/2014/main" id="{3EDB3DEB-0B2D-A484-6E12-2E8635D1C0B6}"/>
              </a:ext>
            </a:extLst>
          </p:cNvPr>
          <p:cNvGrpSpPr/>
          <p:nvPr/>
        </p:nvGrpSpPr>
        <p:grpSpPr>
          <a:xfrm>
            <a:off x="4230871" y="3284064"/>
            <a:ext cx="309529" cy="326416"/>
            <a:chOff x="6514843" y="4133785"/>
            <a:chExt cx="481838" cy="508125"/>
          </a:xfrm>
        </p:grpSpPr>
        <p:sp>
          <p:nvSpPr>
            <p:cNvPr id="1069" name="Oval 638">
              <a:extLst>
                <a:ext uri="{FF2B5EF4-FFF2-40B4-BE49-F238E27FC236}">
                  <a16:creationId xmlns:a16="http://schemas.microsoft.com/office/drawing/2014/main" id="{5D5A302C-25E2-9A2D-782F-31CE295D7855}"/>
                </a:ext>
              </a:extLst>
            </p:cNvPr>
            <p:cNvSpPr>
              <a:spLocks noChangeAspect="1"/>
            </p:cNvSpPr>
            <p:nvPr/>
          </p:nvSpPr>
          <p:spPr>
            <a:xfrm rot="6233363">
              <a:off x="6501699" y="4146929"/>
              <a:ext cx="508125" cy="481838"/>
            </a:xfrm>
            <a:custGeom>
              <a:avLst/>
              <a:gdLst>
                <a:gd name="connsiteX0" fmla="*/ 0 w 232950"/>
                <a:gd name="connsiteY0" fmla="*/ 115508 h 231015"/>
                <a:gd name="connsiteX1" fmla="*/ 116475 w 232950"/>
                <a:gd name="connsiteY1" fmla="*/ 0 h 231015"/>
                <a:gd name="connsiteX2" fmla="*/ 232950 w 232950"/>
                <a:gd name="connsiteY2" fmla="*/ 115508 h 231015"/>
                <a:gd name="connsiteX3" fmla="*/ 116475 w 232950"/>
                <a:gd name="connsiteY3" fmla="*/ 231016 h 231015"/>
                <a:gd name="connsiteX4" fmla="*/ 0 w 232950"/>
                <a:gd name="connsiteY4" fmla="*/ 115508 h 231015"/>
                <a:gd name="connsiteX0" fmla="*/ 674 w 233624"/>
                <a:gd name="connsiteY0" fmla="*/ 123306 h 238814"/>
                <a:gd name="connsiteX1" fmla="*/ 71443 w 233624"/>
                <a:gd name="connsiteY1" fmla="*/ 22915 h 238814"/>
                <a:gd name="connsiteX2" fmla="*/ 117149 w 233624"/>
                <a:gd name="connsiteY2" fmla="*/ 7798 h 238814"/>
                <a:gd name="connsiteX3" fmla="*/ 233624 w 233624"/>
                <a:gd name="connsiteY3" fmla="*/ 123306 h 238814"/>
                <a:gd name="connsiteX4" fmla="*/ 117149 w 233624"/>
                <a:gd name="connsiteY4" fmla="*/ 238814 h 238814"/>
                <a:gd name="connsiteX5" fmla="*/ 674 w 233624"/>
                <a:gd name="connsiteY5" fmla="*/ 123306 h 238814"/>
                <a:gd name="connsiteX0" fmla="*/ 674 w 234617"/>
                <a:gd name="connsiteY0" fmla="*/ 116069 h 231577"/>
                <a:gd name="connsiteX1" fmla="*/ 71443 w 234617"/>
                <a:gd name="connsiteY1" fmla="*/ 15678 h 231577"/>
                <a:gd name="connsiteX2" fmla="*/ 117149 w 234617"/>
                <a:gd name="connsiteY2" fmla="*/ 561 h 231577"/>
                <a:gd name="connsiteX3" fmla="*/ 180015 w 234617"/>
                <a:gd name="connsiteY3" fmla="*/ 18231 h 231577"/>
                <a:gd name="connsiteX4" fmla="*/ 233624 w 234617"/>
                <a:gd name="connsiteY4" fmla="*/ 116069 h 231577"/>
                <a:gd name="connsiteX5" fmla="*/ 117149 w 234617"/>
                <a:gd name="connsiteY5" fmla="*/ 231577 h 231577"/>
                <a:gd name="connsiteX6" fmla="*/ 674 w 234617"/>
                <a:gd name="connsiteY6" fmla="*/ 116069 h 231577"/>
                <a:gd name="connsiteX0" fmla="*/ 5360 w 239303"/>
                <a:gd name="connsiteY0" fmla="*/ 115527 h 231035"/>
                <a:gd name="connsiteX1" fmla="*/ 25234 w 239303"/>
                <a:gd name="connsiteY1" fmla="*/ 47364 h 231035"/>
                <a:gd name="connsiteX2" fmla="*/ 76129 w 239303"/>
                <a:gd name="connsiteY2" fmla="*/ 15136 h 231035"/>
                <a:gd name="connsiteX3" fmla="*/ 121835 w 239303"/>
                <a:gd name="connsiteY3" fmla="*/ 19 h 231035"/>
                <a:gd name="connsiteX4" fmla="*/ 184701 w 239303"/>
                <a:gd name="connsiteY4" fmla="*/ 17689 h 231035"/>
                <a:gd name="connsiteX5" fmla="*/ 238310 w 239303"/>
                <a:gd name="connsiteY5" fmla="*/ 115527 h 231035"/>
                <a:gd name="connsiteX6" fmla="*/ 121835 w 239303"/>
                <a:gd name="connsiteY6" fmla="*/ 231035 h 231035"/>
                <a:gd name="connsiteX7" fmla="*/ 5360 w 239303"/>
                <a:gd name="connsiteY7" fmla="*/ 115527 h 231035"/>
                <a:gd name="connsiteX0" fmla="*/ 7380 w 241323"/>
                <a:gd name="connsiteY0" fmla="*/ 115527 h 232042"/>
                <a:gd name="connsiteX1" fmla="*/ 27254 w 241323"/>
                <a:gd name="connsiteY1" fmla="*/ 47364 h 232042"/>
                <a:gd name="connsiteX2" fmla="*/ 78149 w 241323"/>
                <a:gd name="connsiteY2" fmla="*/ 15136 h 232042"/>
                <a:gd name="connsiteX3" fmla="*/ 123855 w 241323"/>
                <a:gd name="connsiteY3" fmla="*/ 19 h 232042"/>
                <a:gd name="connsiteX4" fmla="*/ 186721 w 241323"/>
                <a:gd name="connsiteY4" fmla="*/ 17689 h 232042"/>
                <a:gd name="connsiteX5" fmla="*/ 240330 w 241323"/>
                <a:gd name="connsiteY5" fmla="*/ 115527 h 232042"/>
                <a:gd name="connsiteX6" fmla="*/ 123855 w 241323"/>
                <a:gd name="connsiteY6" fmla="*/ 231035 h 232042"/>
                <a:gd name="connsiteX7" fmla="*/ 10195 w 241323"/>
                <a:gd name="connsiteY7" fmla="*/ 168687 h 232042"/>
                <a:gd name="connsiteX8" fmla="*/ 7380 w 241323"/>
                <a:gd name="connsiteY8" fmla="*/ 115527 h 232042"/>
                <a:gd name="connsiteX0" fmla="*/ 7380 w 241323"/>
                <a:gd name="connsiteY0" fmla="*/ 115527 h 238495"/>
                <a:gd name="connsiteX1" fmla="*/ 27254 w 241323"/>
                <a:gd name="connsiteY1" fmla="*/ 47364 h 238495"/>
                <a:gd name="connsiteX2" fmla="*/ 78149 w 241323"/>
                <a:gd name="connsiteY2" fmla="*/ 15136 h 238495"/>
                <a:gd name="connsiteX3" fmla="*/ 123855 w 241323"/>
                <a:gd name="connsiteY3" fmla="*/ 19 h 238495"/>
                <a:gd name="connsiteX4" fmla="*/ 186721 w 241323"/>
                <a:gd name="connsiteY4" fmla="*/ 17689 h 238495"/>
                <a:gd name="connsiteX5" fmla="*/ 240330 w 241323"/>
                <a:gd name="connsiteY5" fmla="*/ 115527 h 238495"/>
                <a:gd name="connsiteX6" fmla="*/ 123855 w 241323"/>
                <a:gd name="connsiteY6" fmla="*/ 231035 h 238495"/>
                <a:gd name="connsiteX7" fmla="*/ 53817 w 241323"/>
                <a:gd name="connsiteY7" fmla="*/ 220686 h 238495"/>
                <a:gd name="connsiteX8" fmla="*/ 10195 w 241323"/>
                <a:gd name="connsiteY8" fmla="*/ 168687 h 238495"/>
                <a:gd name="connsiteX9" fmla="*/ 7380 w 241323"/>
                <a:gd name="connsiteY9" fmla="*/ 115527 h 238495"/>
                <a:gd name="connsiteX0" fmla="*/ 7380 w 240782"/>
                <a:gd name="connsiteY0" fmla="*/ 115527 h 231742"/>
                <a:gd name="connsiteX1" fmla="*/ 27254 w 240782"/>
                <a:gd name="connsiteY1" fmla="*/ 47364 h 231742"/>
                <a:gd name="connsiteX2" fmla="*/ 78149 w 240782"/>
                <a:gd name="connsiteY2" fmla="*/ 15136 h 231742"/>
                <a:gd name="connsiteX3" fmla="*/ 123855 w 240782"/>
                <a:gd name="connsiteY3" fmla="*/ 19 h 231742"/>
                <a:gd name="connsiteX4" fmla="*/ 186721 w 240782"/>
                <a:gd name="connsiteY4" fmla="*/ 17689 h 231742"/>
                <a:gd name="connsiteX5" fmla="*/ 240330 w 240782"/>
                <a:gd name="connsiteY5" fmla="*/ 115527 h 231742"/>
                <a:gd name="connsiteX6" fmla="*/ 170872 w 240782"/>
                <a:gd name="connsiteY6" fmla="*/ 217868 h 231742"/>
                <a:gd name="connsiteX7" fmla="*/ 123855 w 240782"/>
                <a:gd name="connsiteY7" fmla="*/ 231035 h 231742"/>
                <a:gd name="connsiteX8" fmla="*/ 53817 w 240782"/>
                <a:gd name="connsiteY8" fmla="*/ 220686 h 231742"/>
                <a:gd name="connsiteX9" fmla="*/ 10195 w 240782"/>
                <a:gd name="connsiteY9" fmla="*/ 168687 h 231742"/>
                <a:gd name="connsiteX10" fmla="*/ 7380 w 240782"/>
                <a:gd name="connsiteY10" fmla="*/ 115527 h 231742"/>
                <a:gd name="connsiteX0" fmla="*/ 7380 w 246249"/>
                <a:gd name="connsiteY0" fmla="*/ 115527 h 231155"/>
                <a:gd name="connsiteX1" fmla="*/ 27254 w 246249"/>
                <a:gd name="connsiteY1" fmla="*/ 47364 h 231155"/>
                <a:gd name="connsiteX2" fmla="*/ 78149 w 246249"/>
                <a:gd name="connsiteY2" fmla="*/ 15136 h 231155"/>
                <a:gd name="connsiteX3" fmla="*/ 123855 w 246249"/>
                <a:gd name="connsiteY3" fmla="*/ 19 h 231155"/>
                <a:gd name="connsiteX4" fmla="*/ 186721 w 246249"/>
                <a:gd name="connsiteY4" fmla="*/ 17689 h 231155"/>
                <a:gd name="connsiteX5" fmla="*/ 240330 w 246249"/>
                <a:gd name="connsiteY5" fmla="*/ 115527 h 231155"/>
                <a:gd name="connsiteX6" fmla="*/ 239184 w 246249"/>
                <a:gd name="connsiteY6" fmla="*/ 179365 h 231155"/>
                <a:gd name="connsiteX7" fmla="*/ 170872 w 246249"/>
                <a:gd name="connsiteY7" fmla="*/ 217868 h 231155"/>
                <a:gd name="connsiteX8" fmla="*/ 123855 w 246249"/>
                <a:gd name="connsiteY8" fmla="*/ 231035 h 231155"/>
                <a:gd name="connsiteX9" fmla="*/ 53817 w 246249"/>
                <a:gd name="connsiteY9" fmla="*/ 220686 h 231155"/>
                <a:gd name="connsiteX10" fmla="*/ 10195 w 246249"/>
                <a:gd name="connsiteY10" fmla="*/ 168687 h 231155"/>
                <a:gd name="connsiteX11" fmla="*/ 7380 w 246249"/>
                <a:gd name="connsiteY11" fmla="*/ 115527 h 231155"/>
                <a:gd name="connsiteX0" fmla="*/ 7380 w 245420"/>
                <a:gd name="connsiteY0" fmla="*/ 115527 h 231155"/>
                <a:gd name="connsiteX1" fmla="*/ 27254 w 245420"/>
                <a:gd name="connsiteY1" fmla="*/ 47364 h 231155"/>
                <a:gd name="connsiteX2" fmla="*/ 78149 w 245420"/>
                <a:gd name="connsiteY2" fmla="*/ 15136 h 231155"/>
                <a:gd name="connsiteX3" fmla="*/ 123855 w 245420"/>
                <a:gd name="connsiteY3" fmla="*/ 19 h 231155"/>
                <a:gd name="connsiteX4" fmla="*/ 186721 w 245420"/>
                <a:gd name="connsiteY4" fmla="*/ 17689 h 231155"/>
                <a:gd name="connsiteX5" fmla="*/ 242190 w 245420"/>
                <a:gd name="connsiteY5" fmla="*/ 75260 h 231155"/>
                <a:gd name="connsiteX6" fmla="*/ 240330 w 245420"/>
                <a:gd name="connsiteY6" fmla="*/ 115527 h 231155"/>
                <a:gd name="connsiteX7" fmla="*/ 239184 w 245420"/>
                <a:gd name="connsiteY7" fmla="*/ 179365 h 231155"/>
                <a:gd name="connsiteX8" fmla="*/ 170872 w 245420"/>
                <a:gd name="connsiteY8" fmla="*/ 217868 h 231155"/>
                <a:gd name="connsiteX9" fmla="*/ 123855 w 245420"/>
                <a:gd name="connsiteY9" fmla="*/ 231035 h 231155"/>
                <a:gd name="connsiteX10" fmla="*/ 53817 w 245420"/>
                <a:gd name="connsiteY10" fmla="*/ 220686 h 231155"/>
                <a:gd name="connsiteX11" fmla="*/ 10195 w 245420"/>
                <a:gd name="connsiteY11" fmla="*/ 168687 h 231155"/>
                <a:gd name="connsiteX12" fmla="*/ 7380 w 245420"/>
                <a:gd name="connsiteY12" fmla="*/ 115527 h 23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5420" h="231155">
                  <a:moveTo>
                    <a:pt x="7380" y="115527"/>
                  </a:moveTo>
                  <a:cubicBezTo>
                    <a:pt x="10223" y="95307"/>
                    <a:pt x="15459" y="64096"/>
                    <a:pt x="27254" y="47364"/>
                  </a:cubicBezTo>
                  <a:cubicBezTo>
                    <a:pt x="39049" y="30632"/>
                    <a:pt x="64358" y="23545"/>
                    <a:pt x="78149" y="15136"/>
                  </a:cubicBezTo>
                  <a:cubicBezTo>
                    <a:pt x="91940" y="6727"/>
                    <a:pt x="105760" y="-406"/>
                    <a:pt x="123855" y="19"/>
                  </a:cubicBezTo>
                  <a:cubicBezTo>
                    <a:pt x="141950" y="445"/>
                    <a:pt x="170387" y="5182"/>
                    <a:pt x="186721" y="17689"/>
                  </a:cubicBezTo>
                  <a:cubicBezTo>
                    <a:pt x="203055" y="30196"/>
                    <a:pt x="233255" y="58954"/>
                    <a:pt x="242190" y="75260"/>
                  </a:cubicBezTo>
                  <a:cubicBezTo>
                    <a:pt x="251125" y="91566"/>
                    <a:pt x="237443" y="98143"/>
                    <a:pt x="240330" y="115527"/>
                  </a:cubicBezTo>
                  <a:cubicBezTo>
                    <a:pt x="243217" y="132911"/>
                    <a:pt x="250760" y="162308"/>
                    <a:pt x="239184" y="179365"/>
                  </a:cubicBezTo>
                  <a:cubicBezTo>
                    <a:pt x="227608" y="196422"/>
                    <a:pt x="186889" y="207324"/>
                    <a:pt x="170872" y="217868"/>
                  </a:cubicBezTo>
                  <a:cubicBezTo>
                    <a:pt x="154855" y="228412"/>
                    <a:pt x="143364" y="230565"/>
                    <a:pt x="123855" y="231035"/>
                  </a:cubicBezTo>
                  <a:cubicBezTo>
                    <a:pt x="104346" y="231505"/>
                    <a:pt x="72760" y="231077"/>
                    <a:pt x="53817" y="220686"/>
                  </a:cubicBezTo>
                  <a:cubicBezTo>
                    <a:pt x="34874" y="210295"/>
                    <a:pt x="18043" y="183570"/>
                    <a:pt x="10195" y="168687"/>
                  </a:cubicBezTo>
                  <a:cubicBezTo>
                    <a:pt x="-9217" y="149436"/>
                    <a:pt x="4537" y="135747"/>
                    <a:pt x="7380" y="115527"/>
                  </a:cubicBezTo>
                  <a:close/>
                </a:path>
              </a:pathLst>
            </a:custGeom>
            <a:solidFill>
              <a:srgbClr val="F0AB00">
                <a:lumMod val="40000"/>
                <a:lumOff val="60000"/>
              </a:srgbClr>
            </a:solidFill>
            <a:ln w="9525" cap="flat" cmpd="sng" algn="ctr">
              <a:solidFill>
                <a:srgbClr val="F0AB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70" name="Oval 1069">
              <a:extLst>
                <a:ext uri="{FF2B5EF4-FFF2-40B4-BE49-F238E27FC236}">
                  <a16:creationId xmlns:a16="http://schemas.microsoft.com/office/drawing/2014/main" id="{CC3F925F-A493-2F21-2B5E-175D011AF40F}"/>
                </a:ext>
              </a:extLst>
            </p:cNvPr>
            <p:cNvSpPr/>
            <p:nvPr/>
          </p:nvSpPr>
          <p:spPr>
            <a:xfrm rot="5414306">
              <a:off x="6620669" y="4261341"/>
              <a:ext cx="223868" cy="243453"/>
            </a:xfrm>
            <a:prstGeom prst="ellipse">
              <a:avLst/>
            </a:prstGeom>
            <a:gradFill flip="none" rotWithShape="1">
              <a:gsLst>
                <a:gs pos="0">
                  <a:srgbClr val="F0AB00">
                    <a:lumMod val="20000"/>
                    <a:lumOff val="80000"/>
                  </a:srgbClr>
                </a:gs>
                <a:gs pos="99000">
                  <a:srgbClr val="F0AB00">
                    <a:lumMod val="75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9525" cap="flat" cmpd="sng" algn="ctr">
              <a:solidFill>
                <a:srgbClr val="F0AB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071" name="Group 1070">
            <a:extLst>
              <a:ext uri="{FF2B5EF4-FFF2-40B4-BE49-F238E27FC236}">
                <a16:creationId xmlns:a16="http://schemas.microsoft.com/office/drawing/2014/main" id="{B074A6C8-32CA-69E2-D9B0-88A6C0BC4A54}"/>
              </a:ext>
            </a:extLst>
          </p:cNvPr>
          <p:cNvGrpSpPr/>
          <p:nvPr/>
        </p:nvGrpSpPr>
        <p:grpSpPr>
          <a:xfrm>
            <a:off x="3729200" y="1299834"/>
            <a:ext cx="1179949" cy="857861"/>
            <a:chOff x="3637957" y="1558386"/>
            <a:chExt cx="1179949" cy="857861"/>
          </a:xfrm>
        </p:grpSpPr>
        <p:sp>
          <p:nvSpPr>
            <p:cNvPr id="1072" name="TextBox 1071">
              <a:extLst>
                <a:ext uri="{FF2B5EF4-FFF2-40B4-BE49-F238E27FC236}">
                  <a16:creationId xmlns:a16="http://schemas.microsoft.com/office/drawing/2014/main" id="{15227D60-C04E-BFA7-44CA-A9CF529B9E7B}"/>
                </a:ext>
              </a:extLst>
            </p:cNvPr>
            <p:cNvSpPr txBox="1"/>
            <p:nvPr/>
          </p:nvSpPr>
          <p:spPr>
            <a:xfrm>
              <a:off x="4274360" y="2134952"/>
              <a:ext cx="543546" cy="28129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ts val="16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30051"/>
                </a:buClr>
                <a:buSzTx/>
                <a:buFontTx/>
                <a:buNone/>
                <a:tabLst/>
                <a:defRPr/>
              </a:pPr>
              <a:r>
                <a:rPr kumimoji="0" lang="en-GB" sz="1100" b="1" i="0" u="none" strike="noStrike" kern="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</a:rPr>
                <a:t>IgE</a:t>
              </a:r>
            </a:p>
          </p:txBody>
        </p:sp>
        <p:grpSp>
          <p:nvGrpSpPr>
            <p:cNvPr id="1073" name="Group 1072">
              <a:extLst>
                <a:ext uri="{FF2B5EF4-FFF2-40B4-BE49-F238E27FC236}">
                  <a16:creationId xmlns:a16="http://schemas.microsoft.com/office/drawing/2014/main" id="{948E5E21-008E-1E7C-1323-711D0A99D560}"/>
                </a:ext>
              </a:extLst>
            </p:cNvPr>
            <p:cNvGrpSpPr/>
            <p:nvPr/>
          </p:nvGrpSpPr>
          <p:grpSpPr>
            <a:xfrm>
              <a:off x="3957270" y="1751917"/>
              <a:ext cx="517268" cy="592886"/>
              <a:chOff x="3957270" y="1839751"/>
              <a:chExt cx="517268" cy="592886"/>
            </a:xfrm>
          </p:grpSpPr>
          <p:grpSp>
            <p:nvGrpSpPr>
              <p:cNvPr id="1075" name="Receptors">
                <a:extLst>
                  <a:ext uri="{FF2B5EF4-FFF2-40B4-BE49-F238E27FC236}">
                    <a16:creationId xmlns:a16="http://schemas.microsoft.com/office/drawing/2014/main" id="{93DED3F0-CEC5-744F-646F-91E5D31F3FBF}"/>
                  </a:ext>
                </a:extLst>
              </p:cNvPr>
              <p:cNvGrpSpPr/>
              <p:nvPr/>
            </p:nvGrpSpPr>
            <p:grpSpPr>
              <a:xfrm rot="9229536" flipH="1">
                <a:off x="4152207" y="2091998"/>
                <a:ext cx="229445" cy="191923"/>
                <a:chOff x="3098615" y="2684115"/>
                <a:chExt cx="232213" cy="190739"/>
              </a:xfrm>
            </p:grpSpPr>
            <p:grpSp>
              <p:nvGrpSpPr>
                <p:cNvPr id="1169" name="Group 1168">
                  <a:extLst>
                    <a:ext uri="{FF2B5EF4-FFF2-40B4-BE49-F238E27FC236}">
                      <a16:creationId xmlns:a16="http://schemas.microsoft.com/office/drawing/2014/main" id="{FB27D588-AD7E-A856-C212-95517C61A9F6}"/>
                    </a:ext>
                  </a:extLst>
                </p:cNvPr>
                <p:cNvGrpSpPr/>
                <p:nvPr/>
              </p:nvGrpSpPr>
              <p:grpSpPr>
                <a:xfrm rot="886797">
                  <a:off x="3098615" y="2684115"/>
                  <a:ext cx="100965" cy="152400"/>
                  <a:chOff x="935355" y="3352800"/>
                  <a:chExt cx="100965" cy="152400"/>
                </a:xfrm>
              </p:grpSpPr>
              <p:sp>
                <p:nvSpPr>
                  <p:cNvPr id="1173" name="Freeform: Shape 6604">
                    <a:extLst>
                      <a:ext uri="{FF2B5EF4-FFF2-40B4-BE49-F238E27FC236}">
                        <a16:creationId xmlns:a16="http://schemas.microsoft.com/office/drawing/2014/main" id="{F1BF3809-2316-5475-AA6E-B1D1A456AF39}"/>
                      </a:ext>
                    </a:extLst>
                  </p:cNvPr>
                  <p:cNvSpPr/>
                  <p:nvPr/>
                </p:nvSpPr>
                <p:spPr>
                  <a:xfrm>
                    <a:off x="935355" y="3352800"/>
                    <a:ext cx="100965" cy="76200"/>
                  </a:xfrm>
                  <a:custGeom>
                    <a:avLst/>
                    <a:gdLst>
                      <a:gd name="connsiteX0" fmla="*/ 0 w 100965"/>
                      <a:gd name="connsiteY0" fmla="*/ 0 h 76200"/>
                      <a:gd name="connsiteX1" fmla="*/ 0 w 100965"/>
                      <a:gd name="connsiteY1" fmla="*/ 76200 h 76200"/>
                      <a:gd name="connsiteX2" fmla="*/ 100965 w 100965"/>
                      <a:gd name="connsiteY2" fmla="*/ 76200 h 76200"/>
                      <a:gd name="connsiteX3" fmla="*/ 100965 w 100965"/>
                      <a:gd name="connsiteY3" fmla="*/ 1905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965" h="76200">
                        <a:moveTo>
                          <a:pt x="0" y="0"/>
                        </a:moveTo>
                        <a:lnTo>
                          <a:pt x="0" y="76200"/>
                        </a:lnTo>
                        <a:lnTo>
                          <a:pt x="100965" y="76200"/>
                        </a:lnTo>
                        <a:lnTo>
                          <a:pt x="100965" y="1905"/>
                        </a:lnTo>
                      </a:path>
                    </a:pathLst>
                  </a:custGeom>
                  <a:noFill/>
                  <a:ln w="19050" cap="rnd" cmpd="sng" algn="ctr">
                    <a:solidFill>
                      <a:srgbClr val="000000">
                        <a:lumMod val="50000"/>
                        <a:lumOff val="50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cxnSp>
                <p:nvCxnSpPr>
                  <p:cNvPr id="1174" name="Straight Connector 1173">
                    <a:extLst>
                      <a:ext uri="{FF2B5EF4-FFF2-40B4-BE49-F238E27FC236}">
                        <a16:creationId xmlns:a16="http://schemas.microsoft.com/office/drawing/2014/main" id="{8C5BE56E-2ACA-16B1-AA49-9680431DC849}"/>
                      </a:ext>
                    </a:extLst>
                  </p:cNvPr>
                  <p:cNvCxnSpPr/>
                  <p:nvPr/>
                </p:nvCxnSpPr>
                <p:spPr>
                  <a:xfrm>
                    <a:off x="985837" y="3429000"/>
                    <a:ext cx="0" cy="76200"/>
                  </a:xfrm>
                  <a:prstGeom prst="line">
                    <a:avLst/>
                  </a:prstGeom>
                  <a:noFill/>
                  <a:ln w="19050" cap="rnd" cmpd="sng" algn="ctr">
                    <a:solidFill>
                      <a:srgbClr val="000000">
                        <a:lumMod val="50000"/>
                        <a:lumOff val="50000"/>
                      </a:srgbClr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170" name="Group 1169">
                  <a:extLst>
                    <a:ext uri="{FF2B5EF4-FFF2-40B4-BE49-F238E27FC236}">
                      <a16:creationId xmlns:a16="http://schemas.microsoft.com/office/drawing/2014/main" id="{B0851C61-C8A7-F733-A50C-830A0DE615D8}"/>
                    </a:ext>
                  </a:extLst>
                </p:cNvPr>
                <p:cNvGrpSpPr/>
                <p:nvPr/>
              </p:nvGrpSpPr>
              <p:grpSpPr>
                <a:xfrm rot="886797">
                  <a:off x="3229863" y="2722454"/>
                  <a:ext cx="100965" cy="152400"/>
                  <a:chOff x="935355" y="3352800"/>
                  <a:chExt cx="100965" cy="152400"/>
                </a:xfrm>
              </p:grpSpPr>
              <p:sp>
                <p:nvSpPr>
                  <p:cNvPr id="1171" name="Freeform: Shape 6602">
                    <a:extLst>
                      <a:ext uri="{FF2B5EF4-FFF2-40B4-BE49-F238E27FC236}">
                        <a16:creationId xmlns:a16="http://schemas.microsoft.com/office/drawing/2014/main" id="{3B3AE2B1-EB04-6374-6931-C00218DC8816}"/>
                      </a:ext>
                    </a:extLst>
                  </p:cNvPr>
                  <p:cNvSpPr/>
                  <p:nvPr/>
                </p:nvSpPr>
                <p:spPr>
                  <a:xfrm>
                    <a:off x="935355" y="3352800"/>
                    <a:ext cx="100965" cy="76200"/>
                  </a:xfrm>
                  <a:custGeom>
                    <a:avLst/>
                    <a:gdLst>
                      <a:gd name="connsiteX0" fmla="*/ 0 w 100965"/>
                      <a:gd name="connsiteY0" fmla="*/ 0 h 76200"/>
                      <a:gd name="connsiteX1" fmla="*/ 0 w 100965"/>
                      <a:gd name="connsiteY1" fmla="*/ 76200 h 76200"/>
                      <a:gd name="connsiteX2" fmla="*/ 100965 w 100965"/>
                      <a:gd name="connsiteY2" fmla="*/ 76200 h 76200"/>
                      <a:gd name="connsiteX3" fmla="*/ 100965 w 100965"/>
                      <a:gd name="connsiteY3" fmla="*/ 1905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965" h="76200">
                        <a:moveTo>
                          <a:pt x="0" y="0"/>
                        </a:moveTo>
                        <a:lnTo>
                          <a:pt x="0" y="76200"/>
                        </a:lnTo>
                        <a:lnTo>
                          <a:pt x="100965" y="76200"/>
                        </a:lnTo>
                        <a:lnTo>
                          <a:pt x="100965" y="1905"/>
                        </a:lnTo>
                      </a:path>
                    </a:pathLst>
                  </a:custGeom>
                  <a:noFill/>
                  <a:ln w="19050" cap="rnd" cmpd="sng" algn="ctr">
                    <a:solidFill>
                      <a:srgbClr val="000000">
                        <a:lumMod val="50000"/>
                        <a:lumOff val="50000"/>
                      </a:srgbClr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cxnSp>
                <p:nvCxnSpPr>
                  <p:cNvPr id="1172" name="Straight Connector 1171">
                    <a:extLst>
                      <a:ext uri="{FF2B5EF4-FFF2-40B4-BE49-F238E27FC236}">
                        <a16:creationId xmlns:a16="http://schemas.microsoft.com/office/drawing/2014/main" id="{EA0390A9-39E8-9224-EB4C-E84B2EF2D2D1}"/>
                      </a:ext>
                    </a:extLst>
                  </p:cNvPr>
                  <p:cNvCxnSpPr/>
                  <p:nvPr/>
                </p:nvCxnSpPr>
                <p:spPr>
                  <a:xfrm>
                    <a:off x="985837" y="3429000"/>
                    <a:ext cx="0" cy="76200"/>
                  </a:xfrm>
                  <a:prstGeom prst="line">
                    <a:avLst/>
                  </a:prstGeom>
                  <a:noFill/>
                  <a:ln w="19050" cap="rnd" cmpd="sng" algn="ctr">
                    <a:solidFill>
                      <a:srgbClr val="000000">
                        <a:lumMod val="50000"/>
                        <a:lumOff val="50000"/>
                      </a:srgbClr>
                    </a:solidFill>
                    <a:prstDash val="solid"/>
                  </a:ln>
                  <a:effectLst/>
                </p:spPr>
              </p:cxnSp>
            </p:grpSp>
          </p:grpSp>
          <p:grpSp>
            <p:nvGrpSpPr>
              <p:cNvPr id="1076" name="Group 1075">
                <a:extLst>
                  <a:ext uri="{FF2B5EF4-FFF2-40B4-BE49-F238E27FC236}">
                    <a16:creationId xmlns:a16="http://schemas.microsoft.com/office/drawing/2014/main" id="{F204E244-B855-BBCC-D9F1-0C249B55BDF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9533769" flipH="1">
                <a:off x="3957270" y="1839751"/>
                <a:ext cx="333804" cy="344130"/>
                <a:chOff x="10593932" y="3239058"/>
                <a:chExt cx="296031" cy="305188"/>
              </a:xfrm>
            </p:grpSpPr>
            <p:sp>
              <p:nvSpPr>
                <p:cNvPr id="1097" name="Oval 1096">
                  <a:extLst>
                    <a:ext uri="{FF2B5EF4-FFF2-40B4-BE49-F238E27FC236}">
                      <a16:creationId xmlns:a16="http://schemas.microsoft.com/office/drawing/2014/main" id="{8DF64761-BB93-5115-E8B7-B29EECAA6431}"/>
                    </a:ext>
                  </a:extLst>
                </p:cNvPr>
                <p:cNvSpPr/>
                <p:nvPr/>
              </p:nvSpPr>
              <p:spPr>
                <a:xfrm rot="8224245">
                  <a:off x="10593932" y="3239058"/>
                  <a:ext cx="296031" cy="305188"/>
                </a:xfrm>
                <a:prstGeom prst="ellipse">
                  <a:avLst/>
                </a:prstGeom>
                <a:gradFill>
                  <a:gsLst>
                    <a:gs pos="0">
                      <a:srgbClr val="0D3759">
                        <a:lumMod val="20000"/>
                        <a:lumOff val="80000"/>
                      </a:srgbClr>
                    </a:gs>
                    <a:gs pos="99000">
                      <a:srgbClr val="0D3759"/>
                    </a:gs>
                  </a:gsLst>
                  <a:path path="circle">
                    <a:fillToRect l="50000" t="50000" r="50000" b="50000"/>
                  </a:path>
                </a:gradFill>
                <a:ln w="9525" cap="flat" cmpd="sng" algn="ctr">
                  <a:solidFill>
                    <a:srgbClr val="0D3759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098" name="Group 1097">
                  <a:extLst>
                    <a:ext uri="{FF2B5EF4-FFF2-40B4-BE49-F238E27FC236}">
                      <a16:creationId xmlns:a16="http://schemas.microsoft.com/office/drawing/2014/main" id="{E512536A-B94A-57B4-9730-80D921772FC5}"/>
                    </a:ext>
                  </a:extLst>
                </p:cNvPr>
                <p:cNvGrpSpPr/>
                <p:nvPr/>
              </p:nvGrpSpPr>
              <p:grpSpPr>
                <a:xfrm>
                  <a:off x="10609838" y="3262367"/>
                  <a:ext cx="241550" cy="266278"/>
                  <a:chOff x="10609838" y="3262367"/>
                  <a:chExt cx="241550" cy="266278"/>
                </a:xfrm>
              </p:grpSpPr>
              <p:grpSp>
                <p:nvGrpSpPr>
                  <p:cNvPr id="1099" name="Group 1098">
                    <a:extLst>
                      <a:ext uri="{FF2B5EF4-FFF2-40B4-BE49-F238E27FC236}">
                        <a16:creationId xmlns:a16="http://schemas.microsoft.com/office/drawing/2014/main" id="{60EA9C7C-775B-F12D-4323-A571A031AEA4}"/>
                      </a:ext>
                    </a:extLst>
                  </p:cNvPr>
                  <p:cNvGrpSpPr/>
                  <p:nvPr/>
                </p:nvGrpSpPr>
                <p:grpSpPr>
                  <a:xfrm rot="5697808">
                    <a:off x="10602722" y="3291500"/>
                    <a:ext cx="177881" cy="163649"/>
                    <a:chOff x="8770428" y="4145225"/>
                    <a:chExt cx="307647" cy="276804"/>
                  </a:xfrm>
                  <a:solidFill>
                    <a:srgbClr val="824A78"/>
                  </a:solidFill>
                </p:grpSpPr>
                <p:sp>
                  <p:nvSpPr>
                    <p:cNvPr id="1151" name="Freeform: Shape 62">
                      <a:extLst>
                        <a:ext uri="{FF2B5EF4-FFF2-40B4-BE49-F238E27FC236}">
                          <a16:creationId xmlns:a16="http://schemas.microsoft.com/office/drawing/2014/main" id="{85163C1B-F6B3-891C-2B0C-A478E1605BA7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0D3759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52" name="Freeform: Shape 63">
                      <a:extLst>
                        <a:ext uri="{FF2B5EF4-FFF2-40B4-BE49-F238E27FC236}">
                          <a16:creationId xmlns:a16="http://schemas.microsoft.com/office/drawing/2014/main" id="{BBA4F312-2771-BF33-3F86-ED011F0C9B43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0D3759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53" name="Freeform: Shape 64">
                      <a:extLst>
                        <a:ext uri="{FF2B5EF4-FFF2-40B4-BE49-F238E27FC236}">
                          <a16:creationId xmlns:a16="http://schemas.microsoft.com/office/drawing/2014/main" id="{54BAF396-4C76-58DA-7C68-93827C8E1C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0D3759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54" name="Freeform: Shape 65">
                      <a:extLst>
                        <a:ext uri="{FF2B5EF4-FFF2-40B4-BE49-F238E27FC236}">
                          <a16:creationId xmlns:a16="http://schemas.microsoft.com/office/drawing/2014/main" id="{F8E8DAC2-0F82-1C9D-8B31-E7DB63B07647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55" name="Freeform: Shape 66">
                      <a:extLst>
                        <a:ext uri="{FF2B5EF4-FFF2-40B4-BE49-F238E27FC236}">
                          <a16:creationId xmlns:a16="http://schemas.microsoft.com/office/drawing/2014/main" id="{91A83F9E-1319-F466-D8CD-A5EBC9A3215F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56" name="Freeform: Shape 67">
                      <a:extLst>
                        <a:ext uri="{FF2B5EF4-FFF2-40B4-BE49-F238E27FC236}">
                          <a16:creationId xmlns:a16="http://schemas.microsoft.com/office/drawing/2014/main" id="{3E6E3D7D-8AAC-5A2C-5B0E-8BD6BD7D8B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0D3759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57" name="Freeform: Shape 68">
                      <a:extLst>
                        <a:ext uri="{FF2B5EF4-FFF2-40B4-BE49-F238E27FC236}">
                          <a16:creationId xmlns:a16="http://schemas.microsoft.com/office/drawing/2014/main" id="{6DFA505C-4E22-288E-7E56-528612EB88E4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0D3759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58" name="Freeform: Shape 69">
                      <a:extLst>
                        <a:ext uri="{FF2B5EF4-FFF2-40B4-BE49-F238E27FC236}">
                          <a16:creationId xmlns:a16="http://schemas.microsoft.com/office/drawing/2014/main" id="{64259660-BFEE-FB6F-8F18-35DB2FD2FDEB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0D3759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59" name="Freeform: Shape 70">
                      <a:extLst>
                        <a:ext uri="{FF2B5EF4-FFF2-40B4-BE49-F238E27FC236}">
                          <a16:creationId xmlns:a16="http://schemas.microsoft.com/office/drawing/2014/main" id="{06F2B461-1761-CE0C-F7FA-B90ACC5BFE8E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60" name="Freeform: Shape 71">
                      <a:extLst>
                        <a:ext uri="{FF2B5EF4-FFF2-40B4-BE49-F238E27FC236}">
                          <a16:creationId xmlns:a16="http://schemas.microsoft.com/office/drawing/2014/main" id="{9D698E78-4EED-87AC-144F-ED72779060BD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0D3759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61" name="Freeform: Shape 72">
                      <a:extLst>
                        <a:ext uri="{FF2B5EF4-FFF2-40B4-BE49-F238E27FC236}">
                          <a16:creationId xmlns:a16="http://schemas.microsoft.com/office/drawing/2014/main" id="{D0038D5E-88EC-27E6-C88F-3DB3B86821A0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62" name="Freeform: Shape 73">
                      <a:extLst>
                        <a:ext uri="{FF2B5EF4-FFF2-40B4-BE49-F238E27FC236}">
                          <a16:creationId xmlns:a16="http://schemas.microsoft.com/office/drawing/2014/main" id="{3E1AFA97-722C-A5A4-8BAC-828895101F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0D3759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63" name="Rectangle: Rounded Corners 74">
                      <a:extLst>
                        <a:ext uri="{FF2B5EF4-FFF2-40B4-BE49-F238E27FC236}">
                          <a16:creationId xmlns:a16="http://schemas.microsoft.com/office/drawing/2014/main" id="{11DE8E52-C0E0-0B4F-E599-881B71188F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0D3759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64" name="Rectangle: Rounded Corners 75">
                      <a:extLst>
                        <a:ext uri="{FF2B5EF4-FFF2-40B4-BE49-F238E27FC236}">
                          <a16:creationId xmlns:a16="http://schemas.microsoft.com/office/drawing/2014/main" id="{D6B03152-94A2-8687-A1C5-1B02C26F44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0D3759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65" name="Rectangle: Rounded Corners 76">
                      <a:extLst>
                        <a:ext uri="{FF2B5EF4-FFF2-40B4-BE49-F238E27FC236}">
                          <a16:creationId xmlns:a16="http://schemas.microsoft.com/office/drawing/2014/main" id="{643BE527-E81B-2D1F-DAD8-C6866A5BB5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0D3759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66" name="Rectangle: Rounded Corners 77">
                      <a:extLst>
                        <a:ext uri="{FF2B5EF4-FFF2-40B4-BE49-F238E27FC236}">
                          <a16:creationId xmlns:a16="http://schemas.microsoft.com/office/drawing/2014/main" id="{2DD012ED-57C1-9B95-2AEF-297EC3A902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solidFill>
                      <a:srgbClr val="0D3759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67" name="Rectangle: Rounded Corners 78">
                      <a:extLst>
                        <a:ext uri="{FF2B5EF4-FFF2-40B4-BE49-F238E27FC236}">
                          <a16:creationId xmlns:a16="http://schemas.microsoft.com/office/drawing/2014/main" id="{16A33FB4-6004-D071-3567-C721EC439B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0D3759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68" name="Rectangle: Rounded Corners 79">
                      <a:extLst>
                        <a:ext uri="{FF2B5EF4-FFF2-40B4-BE49-F238E27FC236}">
                          <a16:creationId xmlns:a16="http://schemas.microsoft.com/office/drawing/2014/main" id="{697CD933-BA5B-D4AE-CE20-4B87ECA841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0D3759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100" name="Group 1099">
                    <a:extLst>
                      <a:ext uri="{FF2B5EF4-FFF2-40B4-BE49-F238E27FC236}">
                        <a16:creationId xmlns:a16="http://schemas.microsoft.com/office/drawing/2014/main" id="{52DC8263-9C89-B838-ADD1-00B611D41DF3}"/>
                      </a:ext>
                    </a:extLst>
                  </p:cNvPr>
                  <p:cNvGrpSpPr/>
                  <p:nvPr/>
                </p:nvGrpSpPr>
                <p:grpSpPr>
                  <a:xfrm rot="14018184">
                    <a:off x="10664626" y="3278498"/>
                    <a:ext cx="187509" cy="155247"/>
                    <a:chOff x="8770428" y="4145225"/>
                    <a:chExt cx="307647" cy="276804"/>
                  </a:xfrm>
                  <a:solidFill>
                    <a:srgbClr val="824A78"/>
                  </a:solidFill>
                </p:grpSpPr>
                <p:sp>
                  <p:nvSpPr>
                    <p:cNvPr id="1135" name="Freeform: Shape 46">
                      <a:extLst>
                        <a:ext uri="{FF2B5EF4-FFF2-40B4-BE49-F238E27FC236}">
                          <a16:creationId xmlns:a16="http://schemas.microsoft.com/office/drawing/2014/main" id="{32CB189F-B0B1-EC2C-A7F8-A07B453580BA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36" name="Freeform: Shape 47">
                      <a:extLst>
                        <a:ext uri="{FF2B5EF4-FFF2-40B4-BE49-F238E27FC236}">
                          <a16:creationId xmlns:a16="http://schemas.microsoft.com/office/drawing/2014/main" id="{A3780060-023E-0F83-B1D2-794C9283C8FC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37" name="Freeform: Shape 48">
                      <a:extLst>
                        <a:ext uri="{FF2B5EF4-FFF2-40B4-BE49-F238E27FC236}">
                          <a16:creationId xmlns:a16="http://schemas.microsoft.com/office/drawing/2014/main" id="{A7EFC8CE-1CE1-EFD8-B359-E3CF84CCD32B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0D3759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38" name="Freeform: Shape 49">
                      <a:extLst>
                        <a:ext uri="{FF2B5EF4-FFF2-40B4-BE49-F238E27FC236}">
                          <a16:creationId xmlns:a16="http://schemas.microsoft.com/office/drawing/2014/main" id="{48460899-076A-459C-B99D-431E8DC405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9986" y="428752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0D3759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39" name="Freeform: Shape 50">
                      <a:extLst>
                        <a:ext uri="{FF2B5EF4-FFF2-40B4-BE49-F238E27FC236}">
                          <a16:creationId xmlns:a16="http://schemas.microsoft.com/office/drawing/2014/main" id="{6B2E5E53-1E4B-CFB9-B479-C5B3B88320DB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40" name="Freeform: Shape 51">
                      <a:extLst>
                        <a:ext uri="{FF2B5EF4-FFF2-40B4-BE49-F238E27FC236}">
                          <a16:creationId xmlns:a16="http://schemas.microsoft.com/office/drawing/2014/main" id="{3F8F6143-CDCC-3501-6604-2DF5B06A8CC3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41" name="Freeform: Shape 52">
                      <a:extLst>
                        <a:ext uri="{FF2B5EF4-FFF2-40B4-BE49-F238E27FC236}">
                          <a16:creationId xmlns:a16="http://schemas.microsoft.com/office/drawing/2014/main" id="{0FBC47CE-3CA2-3B6E-6D4F-4070F0EEB075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0D3759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42" name="Freeform: Shape 53">
                      <a:extLst>
                        <a:ext uri="{FF2B5EF4-FFF2-40B4-BE49-F238E27FC236}">
                          <a16:creationId xmlns:a16="http://schemas.microsoft.com/office/drawing/2014/main" id="{18E1CEE4-55A5-7BD6-33AA-3EF2E2DFA03B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43" name="Freeform: Shape 54">
                      <a:extLst>
                        <a:ext uri="{FF2B5EF4-FFF2-40B4-BE49-F238E27FC236}">
                          <a16:creationId xmlns:a16="http://schemas.microsoft.com/office/drawing/2014/main" id="{25E503A1-D3B1-1107-CAD2-67095DEC28F9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0D3759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44" name="Freeform: Shape 55">
                      <a:extLst>
                        <a:ext uri="{FF2B5EF4-FFF2-40B4-BE49-F238E27FC236}">
                          <a16:creationId xmlns:a16="http://schemas.microsoft.com/office/drawing/2014/main" id="{2978189F-E84D-77B5-65C6-85DAB97649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0D3759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45" name="Freeform: Shape 56">
                      <a:extLst>
                        <a:ext uri="{FF2B5EF4-FFF2-40B4-BE49-F238E27FC236}">
                          <a16:creationId xmlns:a16="http://schemas.microsoft.com/office/drawing/2014/main" id="{A8D91C98-E307-3ECB-89E8-4C2C12AD7C8A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0D3759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46" name="Rectangle: Rounded Corners 57">
                      <a:extLst>
                        <a:ext uri="{FF2B5EF4-FFF2-40B4-BE49-F238E27FC236}">
                          <a16:creationId xmlns:a16="http://schemas.microsoft.com/office/drawing/2014/main" id="{CA68C62F-4440-33EA-B388-0E49791D07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0D3759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47" name="Rectangle: Rounded Corners 58">
                      <a:extLst>
                        <a:ext uri="{FF2B5EF4-FFF2-40B4-BE49-F238E27FC236}">
                          <a16:creationId xmlns:a16="http://schemas.microsoft.com/office/drawing/2014/main" id="{78A5B4BD-63C0-76CC-08FB-6DB971EBB5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48" name="Rectangle: Rounded Corners 59">
                      <a:extLst>
                        <a:ext uri="{FF2B5EF4-FFF2-40B4-BE49-F238E27FC236}">
                          <a16:creationId xmlns:a16="http://schemas.microsoft.com/office/drawing/2014/main" id="{D31BF59B-5FC7-FC49-350C-AF6939E0DE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49" name="Rectangle: Rounded Corners 60">
                      <a:extLst>
                        <a:ext uri="{FF2B5EF4-FFF2-40B4-BE49-F238E27FC236}">
                          <a16:creationId xmlns:a16="http://schemas.microsoft.com/office/drawing/2014/main" id="{46977CC0-22F3-E813-CD22-93725D4A30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0D3759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50" name="Rectangle: Rounded Corners 61">
                      <a:extLst>
                        <a:ext uri="{FF2B5EF4-FFF2-40B4-BE49-F238E27FC236}">
                          <a16:creationId xmlns:a16="http://schemas.microsoft.com/office/drawing/2014/main" id="{5A1288B0-81A5-5CE7-6C53-02853E2AD5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0D3759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101" name="Group 1100">
                    <a:extLst>
                      <a:ext uri="{FF2B5EF4-FFF2-40B4-BE49-F238E27FC236}">
                        <a16:creationId xmlns:a16="http://schemas.microsoft.com/office/drawing/2014/main" id="{58441D87-F4AB-A866-91BD-CEBD4C71645A}"/>
                      </a:ext>
                    </a:extLst>
                  </p:cNvPr>
                  <p:cNvGrpSpPr/>
                  <p:nvPr/>
                </p:nvGrpSpPr>
                <p:grpSpPr>
                  <a:xfrm rot="21021678">
                    <a:off x="10617958" y="3344159"/>
                    <a:ext cx="181883" cy="159622"/>
                    <a:chOff x="8770428" y="4145965"/>
                    <a:chExt cx="307647" cy="276064"/>
                  </a:xfrm>
                  <a:solidFill>
                    <a:srgbClr val="824A78"/>
                  </a:solidFill>
                </p:grpSpPr>
                <p:sp>
                  <p:nvSpPr>
                    <p:cNvPr id="1120" name="Freeform: Shape 31">
                      <a:extLst>
                        <a:ext uri="{FF2B5EF4-FFF2-40B4-BE49-F238E27FC236}">
                          <a16:creationId xmlns:a16="http://schemas.microsoft.com/office/drawing/2014/main" id="{EC7DEBE1-B46B-D517-417F-D447890D8326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0D3759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21" name="Freeform: Shape 32">
                      <a:extLst>
                        <a:ext uri="{FF2B5EF4-FFF2-40B4-BE49-F238E27FC236}">
                          <a16:creationId xmlns:a16="http://schemas.microsoft.com/office/drawing/2014/main" id="{EA8F1122-B672-0F4F-328A-F99B027B287B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0D3759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22" name="Freeform: Shape 33">
                      <a:extLst>
                        <a:ext uri="{FF2B5EF4-FFF2-40B4-BE49-F238E27FC236}">
                          <a16:creationId xmlns:a16="http://schemas.microsoft.com/office/drawing/2014/main" id="{4BA95A7C-6A84-62C4-071E-9BEF4349F6D3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0D3759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23" name="Freeform: Shape 34">
                      <a:extLst>
                        <a:ext uri="{FF2B5EF4-FFF2-40B4-BE49-F238E27FC236}">
                          <a16:creationId xmlns:a16="http://schemas.microsoft.com/office/drawing/2014/main" id="{4026E37C-0C1E-61FB-37B0-17B2244034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0D3759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24" name="Freeform: Shape 35">
                      <a:extLst>
                        <a:ext uri="{FF2B5EF4-FFF2-40B4-BE49-F238E27FC236}">
                          <a16:creationId xmlns:a16="http://schemas.microsoft.com/office/drawing/2014/main" id="{625F400B-DA21-0678-2E47-DD89A9F8721A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0D3759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25" name="Freeform: Shape 36">
                      <a:extLst>
                        <a:ext uri="{FF2B5EF4-FFF2-40B4-BE49-F238E27FC236}">
                          <a16:creationId xmlns:a16="http://schemas.microsoft.com/office/drawing/2014/main" id="{E8015CD5-66BD-4987-5022-EC10A5D19794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0D3759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26" name="Freeform: Shape 37">
                      <a:extLst>
                        <a:ext uri="{FF2B5EF4-FFF2-40B4-BE49-F238E27FC236}">
                          <a16:creationId xmlns:a16="http://schemas.microsoft.com/office/drawing/2014/main" id="{DF27BA7D-7BDD-17A3-8F9E-8D58DCE6D250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0D3759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27" name="Freeform: Shape 38">
                      <a:extLst>
                        <a:ext uri="{FF2B5EF4-FFF2-40B4-BE49-F238E27FC236}">
                          <a16:creationId xmlns:a16="http://schemas.microsoft.com/office/drawing/2014/main" id="{88428B7F-806E-1522-3B78-4371BAC03B64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0D3759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28" name="Freeform: Shape 39">
                      <a:extLst>
                        <a:ext uri="{FF2B5EF4-FFF2-40B4-BE49-F238E27FC236}">
                          <a16:creationId xmlns:a16="http://schemas.microsoft.com/office/drawing/2014/main" id="{5630DF2F-AAC8-BE79-4CFC-8B0BB1A01C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29" name="Rectangle: Rounded Corners 40">
                      <a:extLst>
                        <a:ext uri="{FF2B5EF4-FFF2-40B4-BE49-F238E27FC236}">
                          <a16:creationId xmlns:a16="http://schemas.microsoft.com/office/drawing/2014/main" id="{A2F34539-DDCD-B4DF-536E-7F6118466B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0D3759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30" name="Rectangle: Rounded Corners 41">
                      <a:extLst>
                        <a:ext uri="{FF2B5EF4-FFF2-40B4-BE49-F238E27FC236}">
                          <a16:creationId xmlns:a16="http://schemas.microsoft.com/office/drawing/2014/main" id="{69EBC92F-A339-5866-21B3-9FFF2D4654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0D3759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31" name="Rectangle: Rounded Corners 42">
                      <a:extLst>
                        <a:ext uri="{FF2B5EF4-FFF2-40B4-BE49-F238E27FC236}">
                          <a16:creationId xmlns:a16="http://schemas.microsoft.com/office/drawing/2014/main" id="{3A4B7B7F-78A1-0B55-1044-937E89C23E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0D3759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32" name="Rectangle: Rounded Corners 43">
                      <a:extLst>
                        <a:ext uri="{FF2B5EF4-FFF2-40B4-BE49-F238E27FC236}">
                          <a16:creationId xmlns:a16="http://schemas.microsoft.com/office/drawing/2014/main" id="{82A2C0CB-96FD-D791-9AF8-DBFC8490FB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33" name="Rectangle: Rounded Corners 44">
                      <a:extLst>
                        <a:ext uri="{FF2B5EF4-FFF2-40B4-BE49-F238E27FC236}">
                          <a16:creationId xmlns:a16="http://schemas.microsoft.com/office/drawing/2014/main" id="{38CF6690-9A56-6B30-D372-DC7B4C5BBE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0D3759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34" name="Rectangle: Rounded Corners 45">
                      <a:extLst>
                        <a:ext uri="{FF2B5EF4-FFF2-40B4-BE49-F238E27FC236}">
                          <a16:creationId xmlns:a16="http://schemas.microsoft.com/office/drawing/2014/main" id="{1013C74E-CF7C-D7EE-19D5-CD4B2DB24E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4095" y="4145965"/>
                      <a:ext cx="27432" cy="18288"/>
                    </a:xfrm>
                    <a:prstGeom prst="roundRect">
                      <a:avLst/>
                    </a:prstGeom>
                    <a:solidFill>
                      <a:srgbClr val="0D3759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102" name="Group 1101">
                    <a:extLst>
                      <a:ext uri="{FF2B5EF4-FFF2-40B4-BE49-F238E27FC236}">
                        <a16:creationId xmlns:a16="http://schemas.microsoft.com/office/drawing/2014/main" id="{0CFF53EF-E423-842B-EF82-2B4BB861C5AE}"/>
                      </a:ext>
                    </a:extLst>
                  </p:cNvPr>
                  <p:cNvGrpSpPr/>
                  <p:nvPr/>
                </p:nvGrpSpPr>
                <p:grpSpPr>
                  <a:xfrm rot="5697808">
                    <a:off x="10679831" y="3357880"/>
                    <a:ext cx="177881" cy="163649"/>
                    <a:chOff x="8770428" y="4145225"/>
                    <a:chExt cx="307647" cy="276804"/>
                  </a:xfrm>
                  <a:solidFill>
                    <a:srgbClr val="824A78"/>
                  </a:solidFill>
                </p:grpSpPr>
                <p:sp>
                  <p:nvSpPr>
                    <p:cNvPr id="1104" name="Freeform: Shape 15">
                      <a:extLst>
                        <a:ext uri="{FF2B5EF4-FFF2-40B4-BE49-F238E27FC236}">
                          <a16:creationId xmlns:a16="http://schemas.microsoft.com/office/drawing/2014/main" id="{07CDC3DE-3602-2816-D1D5-D591E503613B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05" name="Freeform: Shape 16">
                      <a:extLst>
                        <a:ext uri="{FF2B5EF4-FFF2-40B4-BE49-F238E27FC236}">
                          <a16:creationId xmlns:a16="http://schemas.microsoft.com/office/drawing/2014/main" id="{0A34A679-32F3-14E4-B261-EC6921630BEF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06" name="Freeform: Shape 17">
                      <a:extLst>
                        <a:ext uri="{FF2B5EF4-FFF2-40B4-BE49-F238E27FC236}">
                          <a16:creationId xmlns:a16="http://schemas.microsoft.com/office/drawing/2014/main" id="{C9AD3DA1-403A-3E8F-7615-BB058B88BB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0D3759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07" name="Freeform: Shape 18">
                      <a:extLst>
                        <a:ext uri="{FF2B5EF4-FFF2-40B4-BE49-F238E27FC236}">
                          <a16:creationId xmlns:a16="http://schemas.microsoft.com/office/drawing/2014/main" id="{19E3D021-9717-6AD3-1A81-6070E0A41B84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08" name="Freeform: Shape 19">
                      <a:extLst>
                        <a:ext uri="{FF2B5EF4-FFF2-40B4-BE49-F238E27FC236}">
                          <a16:creationId xmlns:a16="http://schemas.microsoft.com/office/drawing/2014/main" id="{1F22F3C6-F696-5382-D0C6-4FD6EB24D80A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0D3759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09" name="Freeform: Shape 20">
                      <a:extLst>
                        <a:ext uri="{FF2B5EF4-FFF2-40B4-BE49-F238E27FC236}">
                          <a16:creationId xmlns:a16="http://schemas.microsoft.com/office/drawing/2014/main" id="{44315BE0-F602-BFCC-9B91-7DB0795D8D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10" name="Freeform: Shape 21">
                      <a:extLst>
                        <a:ext uri="{FF2B5EF4-FFF2-40B4-BE49-F238E27FC236}">
                          <a16:creationId xmlns:a16="http://schemas.microsoft.com/office/drawing/2014/main" id="{87A579D6-41C7-E2E3-DC99-9839A4717A05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11" name="Freeform: Shape 22">
                      <a:extLst>
                        <a:ext uri="{FF2B5EF4-FFF2-40B4-BE49-F238E27FC236}">
                          <a16:creationId xmlns:a16="http://schemas.microsoft.com/office/drawing/2014/main" id="{F2961D77-8142-253F-F709-09C64467B2F0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0D3759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12" name="Freeform: Shape 23">
                      <a:extLst>
                        <a:ext uri="{FF2B5EF4-FFF2-40B4-BE49-F238E27FC236}">
                          <a16:creationId xmlns:a16="http://schemas.microsoft.com/office/drawing/2014/main" id="{9C2448A0-3AE2-CB23-B758-FEE14764431C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0D3759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13" name="Freeform: Shape 24">
                      <a:extLst>
                        <a:ext uri="{FF2B5EF4-FFF2-40B4-BE49-F238E27FC236}">
                          <a16:creationId xmlns:a16="http://schemas.microsoft.com/office/drawing/2014/main" id="{81C8CC7E-27FA-2896-D34C-5B5430E392C9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0D3759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14" name="Freeform: Shape 25">
                      <a:extLst>
                        <a:ext uri="{FF2B5EF4-FFF2-40B4-BE49-F238E27FC236}">
                          <a16:creationId xmlns:a16="http://schemas.microsoft.com/office/drawing/2014/main" id="{BF37B11B-407B-574B-C7F4-776C926B89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0D3759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15" name="Freeform: Shape 26">
                      <a:extLst>
                        <a:ext uri="{FF2B5EF4-FFF2-40B4-BE49-F238E27FC236}">
                          <a16:creationId xmlns:a16="http://schemas.microsoft.com/office/drawing/2014/main" id="{C1E35B8D-BD8E-FE4D-938F-F4A1FB95C416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0D3759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16" name="Rectangle: Rounded Corners 27">
                      <a:extLst>
                        <a:ext uri="{FF2B5EF4-FFF2-40B4-BE49-F238E27FC236}">
                          <a16:creationId xmlns:a16="http://schemas.microsoft.com/office/drawing/2014/main" id="{89687D3E-5E74-7D15-0BDB-2F26274AF3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0D3759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17" name="Rectangle: Rounded Corners 28">
                      <a:extLst>
                        <a:ext uri="{FF2B5EF4-FFF2-40B4-BE49-F238E27FC236}">
                          <a16:creationId xmlns:a16="http://schemas.microsoft.com/office/drawing/2014/main" id="{DF329509-BFDB-63AC-AF1F-D83BAD479C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18" name="Rectangle: Rounded Corners 29">
                      <a:extLst>
                        <a:ext uri="{FF2B5EF4-FFF2-40B4-BE49-F238E27FC236}">
                          <a16:creationId xmlns:a16="http://schemas.microsoft.com/office/drawing/2014/main" id="{89A3E221-3DD3-3E01-2998-1FC01A9889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19" name="Rectangle: Rounded Corners 30">
                      <a:extLst>
                        <a:ext uri="{FF2B5EF4-FFF2-40B4-BE49-F238E27FC236}">
                          <a16:creationId xmlns:a16="http://schemas.microsoft.com/office/drawing/2014/main" id="{CE641ABB-0456-BD1C-9CB4-7B50DBAE96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0D3759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103" name="Oval 1102">
                    <a:extLst>
                      <a:ext uri="{FF2B5EF4-FFF2-40B4-BE49-F238E27FC236}">
                        <a16:creationId xmlns:a16="http://schemas.microsoft.com/office/drawing/2014/main" id="{11C87C35-2F3B-F674-208D-CEBC89960CFA}"/>
                      </a:ext>
                    </a:extLst>
                  </p:cNvPr>
                  <p:cNvSpPr/>
                  <p:nvPr/>
                </p:nvSpPr>
                <p:spPr>
                  <a:xfrm>
                    <a:off x="10736434" y="3324552"/>
                    <a:ext cx="114954" cy="145297"/>
                  </a:xfrm>
                  <a:prstGeom prst="ellipse">
                    <a:avLst/>
                  </a:prstGeom>
                  <a:gradFill flip="none" rotWithShape="1">
                    <a:gsLst>
                      <a:gs pos="16000">
                        <a:srgbClr val="0D3759">
                          <a:lumMod val="20000"/>
                          <a:lumOff val="80000"/>
                        </a:srgbClr>
                      </a:gs>
                      <a:gs pos="74000">
                        <a:srgbClr val="0D3759">
                          <a:lumMod val="75000"/>
                        </a:srgbClr>
                      </a:gs>
                      <a:gs pos="53000">
                        <a:srgbClr val="0D3759">
                          <a:lumMod val="60000"/>
                          <a:lumOff val="40000"/>
                        </a:srgb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077" name="IgE">
                <a:extLst>
                  <a:ext uri="{FF2B5EF4-FFF2-40B4-BE49-F238E27FC236}">
                    <a16:creationId xmlns:a16="http://schemas.microsoft.com/office/drawing/2014/main" id="{FF65554B-7B0F-46F0-06BB-73F9C3D010B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8196162" flipH="1">
                <a:off x="4233782" y="2222110"/>
                <a:ext cx="127075" cy="210527"/>
                <a:chOff x="1589809" y="4304034"/>
                <a:chExt cx="117389" cy="227030"/>
              </a:xfrm>
            </p:grpSpPr>
            <p:grpSp>
              <p:nvGrpSpPr>
                <p:cNvPr id="1088" name="Group 1087">
                  <a:extLst>
                    <a:ext uri="{FF2B5EF4-FFF2-40B4-BE49-F238E27FC236}">
                      <a16:creationId xmlns:a16="http://schemas.microsoft.com/office/drawing/2014/main" id="{109B1219-0A35-058E-6DBC-79B595C23F0B}"/>
                    </a:ext>
                  </a:extLst>
                </p:cNvPr>
                <p:cNvGrpSpPr/>
                <p:nvPr/>
              </p:nvGrpSpPr>
              <p:grpSpPr>
                <a:xfrm>
                  <a:off x="1628029" y="4393904"/>
                  <a:ext cx="35288" cy="137160"/>
                  <a:chOff x="1862901" y="3917418"/>
                  <a:chExt cx="35288" cy="537297"/>
                </a:xfrm>
              </p:grpSpPr>
              <p:sp>
                <p:nvSpPr>
                  <p:cNvPr id="1095" name="Rectangle: Rounded Corners 89">
                    <a:extLst>
                      <a:ext uri="{FF2B5EF4-FFF2-40B4-BE49-F238E27FC236}">
                        <a16:creationId xmlns:a16="http://schemas.microsoft.com/office/drawing/2014/main" id="{167A4134-F7A6-22EB-A158-63AC35F9E9F8}"/>
                      </a:ext>
                    </a:extLst>
                  </p:cNvPr>
                  <p:cNvSpPr/>
                  <p:nvPr/>
                </p:nvSpPr>
                <p:spPr>
                  <a:xfrm>
                    <a:off x="1862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0D3759">
                          <a:lumMod val="20000"/>
                          <a:lumOff val="80000"/>
                        </a:srgbClr>
                      </a:gs>
                      <a:gs pos="73000">
                        <a:srgbClr val="0D3759">
                          <a:lumMod val="60000"/>
                          <a:lumOff val="40000"/>
                        </a:srgbClr>
                      </a:gs>
                      <a:gs pos="83000">
                        <a:srgbClr val="0D3759">
                          <a:lumMod val="75000"/>
                        </a:srgbClr>
                      </a:gs>
                      <a:gs pos="100000">
                        <a:srgbClr val="0D3759">
                          <a:lumMod val="50000"/>
                        </a:srgbClr>
                      </a:gs>
                    </a:gsLst>
                    <a:lin ang="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96" name="Rectangle: Rounded Corners 90">
                    <a:extLst>
                      <a:ext uri="{FF2B5EF4-FFF2-40B4-BE49-F238E27FC236}">
                        <a16:creationId xmlns:a16="http://schemas.microsoft.com/office/drawing/2014/main" id="{AA9F21BB-4FA3-43CE-861B-2E72DA01B65B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1879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0D3759">
                          <a:lumMod val="20000"/>
                          <a:lumOff val="80000"/>
                        </a:srgbClr>
                      </a:gs>
                      <a:gs pos="73000">
                        <a:srgbClr val="0D3759">
                          <a:lumMod val="60000"/>
                          <a:lumOff val="40000"/>
                        </a:srgbClr>
                      </a:gs>
                      <a:gs pos="83000">
                        <a:srgbClr val="0D3759">
                          <a:lumMod val="75000"/>
                        </a:srgbClr>
                      </a:gs>
                      <a:gs pos="100000">
                        <a:srgbClr val="0D3759">
                          <a:lumMod val="50000"/>
                        </a:srgbClr>
                      </a:gs>
                    </a:gsLst>
                    <a:lin ang="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89" name="Group 1088">
                  <a:extLst>
                    <a:ext uri="{FF2B5EF4-FFF2-40B4-BE49-F238E27FC236}">
                      <a16:creationId xmlns:a16="http://schemas.microsoft.com/office/drawing/2014/main" id="{294988C8-693E-BEFA-AFFD-51431B1D9CD7}"/>
                    </a:ext>
                  </a:extLst>
                </p:cNvPr>
                <p:cNvGrpSpPr/>
                <p:nvPr/>
              </p:nvGrpSpPr>
              <p:grpSpPr>
                <a:xfrm rot="19869607">
                  <a:off x="1589809" y="4304034"/>
                  <a:ext cx="35288" cy="91440"/>
                  <a:chOff x="1862901" y="3917418"/>
                  <a:chExt cx="35288" cy="537297"/>
                </a:xfrm>
              </p:grpSpPr>
              <p:sp>
                <p:nvSpPr>
                  <p:cNvPr id="1093" name="Rectangle: Rounded Corners 87">
                    <a:extLst>
                      <a:ext uri="{FF2B5EF4-FFF2-40B4-BE49-F238E27FC236}">
                        <a16:creationId xmlns:a16="http://schemas.microsoft.com/office/drawing/2014/main" id="{BD882406-290C-3B84-6D04-40CC128EB3A5}"/>
                      </a:ext>
                    </a:extLst>
                  </p:cNvPr>
                  <p:cNvSpPr/>
                  <p:nvPr/>
                </p:nvSpPr>
                <p:spPr>
                  <a:xfrm>
                    <a:off x="1862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0D3759">
                          <a:lumMod val="20000"/>
                          <a:lumOff val="80000"/>
                        </a:srgbClr>
                      </a:gs>
                      <a:gs pos="73000">
                        <a:srgbClr val="0D3759">
                          <a:lumMod val="60000"/>
                          <a:lumOff val="40000"/>
                        </a:srgbClr>
                      </a:gs>
                      <a:gs pos="83000">
                        <a:srgbClr val="0D3759">
                          <a:lumMod val="75000"/>
                        </a:srgbClr>
                      </a:gs>
                      <a:gs pos="100000">
                        <a:srgbClr val="0D3759">
                          <a:lumMod val="50000"/>
                        </a:srgbClr>
                      </a:gs>
                    </a:gsLst>
                    <a:lin ang="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94" name="Rectangle: Rounded Corners 88">
                    <a:extLst>
                      <a:ext uri="{FF2B5EF4-FFF2-40B4-BE49-F238E27FC236}">
                        <a16:creationId xmlns:a16="http://schemas.microsoft.com/office/drawing/2014/main" id="{51612432-5258-7501-BE11-5EDE9BEF8428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1879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0D3759">
                          <a:lumMod val="20000"/>
                          <a:lumOff val="80000"/>
                        </a:srgbClr>
                      </a:gs>
                      <a:gs pos="73000">
                        <a:srgbClr val="0D3759">
                          <a:lumMod val="60000"/>
                          <a:lumOff val="40000"/>
                        </a:srgbClr>
                      </a:gs>
                      <a:gs pos="83000">
                        <a:srgbClr val="0D3759">
                          <a:lumMod val="75000"/>
                        </a:srgbClr>
                      </a:gs>
                      <a:gs pos="100000">
                        <a:srgbClr val="0D3759">
                          <a:lumMod val="50000"/>
                        </a:srgbClr>
                      </a:gs>
                    </a:gsLst>
                    <a:lin ang="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90" name="Group 1089">
                  <a:extLst>
                    <a:ext uri="{FF2B5EF4-FFF2-40B4-BE49-F238E27FC236}">
                      <a16:creationId xmlns:a16="http://schemas.microsoft.com/office/drawing/2014/main" id="{42960A87-B3B2-B645-47F5-38724EE16E72}"/>
                    </a:ext>
                  </a:extLst>
                </p:cNvPr>
                <p:cNvGrpSpPr/>
                <p:nvPr/>
              </p:nvGrpSpPr>
              <p:grpSpPr>
                <a:xfrm rot="1730393" flipH="1">
                  <a:off x="1671910" y="4304960"/>
                  <a:ext cx="35288" cy="91441"/>
                  <a:chOff x="1862901" y="3917418"/>
                  <a:chExt cx="35288" cy="537305"/>
                </a:xfrm>
              </p:grpSpPr>
              <p:sp>
                <p:nvSpPr>
                  <p:cNvPr id="1091" name="Rectangle: Rounded Corners 85">
                    <a:extLst>
                      <a:ext uri="{FF2B5EF4-FFF2-40B4-BE49-F238E27FC236}">
                        <a16:creationId xmlns:a16="http://schemas.microsoft.com/office/drawing/2014/main" id="{CA7DE5DD-0B04-14E1-74AA-223B0B33CAED}"/>
                      </a:ext>
                    </a:extLst>
                  </p:cNvPr>
                  <p:cNvSpPr/>
                  <p:nvPr/>
                </p:nvSpPr>
                <p:spPr>
                  <a:xfrm>
                    <a:off x="1862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0D3759">
                          <a:lumMod val="20000"/>
                          <a:lumOff val="80000"/>
                        </a:srgbClr>
                      </a:gs>
                      <a:gs pos="73000">
                        <a:srgbClr val="0D3759">
                          <a:lumMod val="60000"/>
                          <a:lumOff val="40000"/>
                        </a:srgbClr>
                      </a:gs>
                      <a:gs pos="83000">
                        <a:srgbClr val="0D3759">
                          <a:lumMod val="75000"/>
                        </a:srgbClr>
                      </a:gs>
                      <a:gs pos="100000">
                        <a:srgbClr val="0D3759">
                          <a:lumMod val="50000"/>
                        </a:srgbClr>
                      </a:gs>
                    </a:gsLst>
                    <a:lin ang="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92" name="Rectangle: Rounded Corners 86">
                    <a:extLst>
                      <a:ext uri="{FF2B5EF4-FFF2-40B4-BE49-F238E27FC236}">
                        <a16:creationId xmlns:a16="http://schemas.microsoft.com/office/drawing/2014/main" id="{752590E4-D790-EE70-FF86-17A219B65B05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1879901" y="3917426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0D3759">
                          <a:lumMod val="20000"/>
                          <a:lumOff val="80000"/>
                        </a:srgbClr>
                      </a:gs>
                      <a:gs pos="73000">
                        <a:srgbClr val="0D3759">
                          <a:lumMod val="60000"/>
                          <a:lumOff val="40000"/>
                        </a:srgbClr>
                      </a:gs>
                      <a:gs pos="83000">
                        <a:srgbClr val="0D3759">
                          <a:lumMod val="75000"/>
                        </a:srgbClr>
                      </a:gs>
                      <a:gs pos="100000">
                        <a:srgbClr val="0D3759">
                          <a:lumMod val="50000"/>
                        </a:srgbClr>
                      </a:gs>
                    </a:gsLst>
                    <a:lin ang="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078" name="IgE">
                <a:extLst>
                  <a:ext uri="{FF2B5EF4-FFF2-40B4-BE49-F238E27FC236}">
                    <a16:creationId xmlns:a16="http://schemas.microsoft.com/office/drawing/2014/main" id="{C930DC14-4F8B-8C75-12BA-31C1DFAC27E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8196162" flipH="1">
                <a:off x="4347463" y="2125425"/>
                <a:ext cx="127075" cy="210527"/>
                <a:chOff x="1589809" y="4304034"/>
                <a:chExt cx="117389" cy="227030"/>
              </a:xfrm>
            </p:grpSpPr>
            <p:grpSp>
              <p:nvGrpSpPr>
                <p:cNvPr id="1079" name="Group 1078">
                  <a:extLst>
                    <a:ext uri="{FF2B5EF4-FFF2-40B4-BE49-F238E27FC236}">
                      <a16:creationId xmlns:a16="http://schemas.microsoft.com/office/drawing/2014/main" id="{F5DE533C-1D12-A485-76E6-54188B5CCB9B}"/>
                    </a:ext>
                  </a:extLst>
                </p:cNvPr>
                <p:cNvGrpSpPr/>
                <p:nvPr/>
              </p:nvGrpSpPr>
              <p:grpSpPr>
                <a:xfrm>
                  <a:off x="1628029" y="4393904"/>
                  <a:ext cx="35288" cy="137160"/>
                  <a:chOff x="1862901" y="3917418"/>
                  <a:chExt cx="35288" cy="537297"/>
                </a:xfrm>
              </p:grpSpPr>
              <p:sp>
                <p:nvSpPr>
                  <p:cNvPr id="1086" name="Rectangle: Rounded Corners 89">
                    <a:extLst>
                      <a:ext uri="{FF2B5EF4-FFF2-40B4-BE49-F238E27FC236}">
                        <a16:creationId xmlns:a16="http://schemas.microsoft.com/office/drawing/2014/main" id="{E76DF1ED-6D0F-F612-B3D6-828D894B0633}"/>
                      </a:ext>
                    </a:extLst>
                  </p:cNvPr>
                  <p:cNvSpPr/>
                  <p:nvPr/>
                </p:nvSpPr>
                <p:spPr>
                  <a:xfrm>
                    <a:off x="1862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0D3759">
                          <a:lumMod val="20000"/>
                          <a:lumOff val="80000"/>
                        </a:srgbClr>
                      </a:gs>
                      <a:gs pos="73000">
                        <a:srgbClr val="0D3759">
                          <a:lumMod val="60000"/>
                          <a:lumOff val="40000"/>
                        </a:srgbClr>
                      </a:gs>
                      <a:gs pos="83000">
                        <a:srgbClr val="0D3759">
                          <a:lumMod val="75000"/>
                        </a:srgbClr>
                      </a:gs>
                      <a:gs pos="100000">
                        <a:srgbClr val="0D3759">
                          <a:lumMod val="50000"/>
                        </a:srgbClr>
                      </a:gs>
                    </a:gsLst>
                    <a:lin ang="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7" name="Rectangle: Rounded Corners 90">
                    <a:extLst>
                      <a:ext uri="{FF2B5EF4-FFF2-40B4-BE49-F238E27FC236}">
                        <a16:creationId xmlns:a16="http://schemas.microsoft.com/office/drawing/2014/main" id="{23DCF15E-5F95-47B6-C893-2EBF8131BF78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1879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0D3759">
                          <a:lumMod val="20000"/>
                          <a:lumOff val="80000"/>
                        </a:srgbClr>
                      </a:gs>
                      <a:gs pos="73000">
                        <a:srgbClr val="0D3759">
                          <a:lumMod val="60000"/>
                          <a:lumOff val="40000"/>
                        </a:srgbClr>
                      </a:gs>
                      <a:gs pos="83000">
                        <a:srgbClr val="0D3759">
                          <a:lumMod val="75000"/>
                        </a:srgbClr>
                      </a:gs>
                      <a:gs pos="100000">
                        <a:srgbClr val="0D3759">
                          <a:lumMod val="50000"/>
                        </a:srgbClr>
                      </a:gs>
                    </a:gsLst>
                    <a:lin ang="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80" name="Group 1079">
                  <a:extLst>
                    <a:ext uri="{FF2B5EF4-FFF2-40B4-BE49-F238E27FC236}">
                      <a16:creationId xmlns:a16="http://schemas.microsoft.com/office/drawing/2014/main" id="{BB28B2AD-F26A-7CA6-A092-A5EB342C258B}"/>
                    </a:ext>
                  </a:extLst>
                </p:cNvPr>
                <p:cNvGrpSpPr/>
                <p:nvPr/>
              </p:nvGrpSpPr>
              <p:grpSpPr>
                <a:xfrm rot="19869607">
                  <a:off x="1589809" y="4304034"/>
                  <a:ext cx="35288" cy="91440"/>
                  <a:chOff x="1862901" y="3917418"/>
                  <a:chExt cx="35288" cy="537297"/>
                </a:xfrm>
              </p:grpSpPr>
              <p:sp>
                <p:nvSpPr>
                  <p:cNvPr id="1084" name="Rectangle: Rounded Corners 87">
                    <a:extLst>
                      <a:ext uri="{FF2B5EF4-FFF2-40B4-BE49-F238E27FC236}">
                        <a16:creationId xmlns:a16="http://schemas.microsoft.com/office/drawing/2014/main" id="{204896E7-D439-17C5-0860-FFEE8FD3D153}"/>
                      </a:ext>
                    </a:extLst>
                  </p:cNvPr>
                  <p:cNvSpPr/>
                  <p:nvPr/>
                </p:nvSpPr>
                <p:spPr>
                  <a:xfrm>
                    <a:off x="1862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0D3759">
                          <a:lumMod val="20000"/>
                          <a:lumOff val="80000"/>
                        </a:srgbClr>
                      </a:gs>
                      <a:gs pos="73000">
                        <a:srgbClr val="0D3759">
                          <a:lumMod val="60000"/>
                          <a:lumOff val="40000"/>
                        </a:srgbClr>
                      </a:gs>
                      <a:gs pos="83000">
                        <a:srgbClr val="0D3759">
                          <a:lumMod val="75000"/>
                        </a:srgbClr>
                      </a:gs>
                      <a:gs pos="100000">
                        <a:srgbClr val="0D3759">
                          <a:lumMod val="50000"/>
                        </a:srgbClr>
                      </a:gs>
                    </a:gsLst>
                    <a:lin ang="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5" name="Rectangle: Rounded Corners 88">
                    <a:extLst>
                      <a:ext uri="{FF2B5EF4-FFF2-40B4-BE49-F238E27FC236}">
                        <a16:creationId xmlns:a16="http://schemas.microsoft.com/office/drawing/2014/main" id="{F4797957-A5D8-2692-5396-EBF1505AEFCC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1879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0D3759">
                          <a:lumMod val="20000"/>
                          <a:lumOff val="80000"/>
                        </a:srgbClr>
                      </a:gs>
                      <a:gs pos="73000">
                        <a:srgbClr val="0D3759">
                          <a:lumMod val="60000"/>
                          <a:lumOff val="40000"/>
                        </a:srgbClr>
                      </a:gs>
                      <a:gs pos="83000">
                        <a:srgbClr val="0D3759">
                          <a:lumMod val="75000"/>
                        </a:srgbClr>
                      </a:gs>
                      <a:gs pos="100000">
                        <a:srgbClr val="0D3759">
                          <a:lumMod val="50000"/>
                        </a:srgbClr>
                      </a:gs>
                    </a:gsLst>
                    <a:lin ang="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81" name="Group 1080">
                  <a:extLst>
                    <a:ext uri="{FF2B5EF4-FFF2-40B4-BE49-F238E27FC236}">
                      <a16:creationId xmlns:a16="http://schemas.microsoft.com/office/drawing/2014/main" id="{EC964313-9D34-99DE-3455-1A758DED1D5C}"/>
                    </a:ext>
                  </a:extLst>
                </p:cNvPr>
                <p:cNvGrpSpPr/>
                <p:nvPr/>
              </p:nvGrpSpPr>
              <p:grpSpPr>
                <a:xfrm rot="1730393" flipH="1">
                  <a:off x="1671910" y="4304960"/>
                  <a:ext cx="35288" cy="91441"/>
                  <a:chOff x="1862901" y="3917418"/>
                  <a:chExt cx="35288" cy="537305"/>
                </a:xfrm>
              </p:grpSpPr>
              <p:sp>
                <p:nvSpPr>
                  <p:cNvPr id="1082" name="Rectangle: Rounded Corners 85">
                    <a:extLst>
                      <a:ext uri="{FF2B5EF4-FFF2-40B4-BE49-F238E27FC236}">
                        <a16:creationId xmlns:a16="http://schemas.microsoft.com/office/drawing/2014/main" id="{C976E4AE-BA2F-AD86-75F8-86D6CEE7C036}"/>
                      </a:ext>
                    </a:extLst>
                  </p:cNvPr>
                  <p:cNvSpPr/>
                  <p:nvPr/>
                </p:nvSpPr>
                <p:spPr>
                  <a:xfrm>
                    <a:off x="1862901" y="3917418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0D3759">
                          <a:lumMod val="20000"/>
                          <a:lumOff val="80000"/>
                        </a:srgbClr>
                      </a:gs>
                      <a:gs pos="73000">
                        <a:srgbClr val="0D3759">
                          <a:lumMod val="60000"/>
                          <a:lumOff val="40000"/>
                        </a:srgbClr>
                      </a:gs>
                      <a:gs pos="83000">
                        <a:srgbClr val="0D3759">
                          <a:lumMod val="75000"/>
                        </a:srgbClr>
                      </a:gs>
                      <a:gs pos="100000">
                        <a:srgbClr val="0D3759">
                          <a:lumMod val="50000"/>
                        </a:srgbClr>
                      </a:gs>
                    </a:gsLst>
                    <a:lin ang="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3" name="Rectangle: Rounded Corners 86">
                    <a:extLst>
                      <a:ext uri="{FF2B5EF4-FFF2-40B4-BE49-F238E27FC236}">
                        <a16:creationId xmlns:a16="http://schemas.microsoft.com/office/drawing/2014/main" id="{FB77090B-EB0B-840F-488E-CD2AECA2B01E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1879901" y="3917426"/>
                    <a:ext cx="18288" cy="537297"/>
                  </a:xfrm>
                  <a:prstGeom prst="roundRect">
                    <a:avLst/>
                  </a:prstGeom>
                  <a:gradFill flip="none" rotWithShape="1">
                    <a:gsLst>
                      <a:gs pos="0">
                        <a:srgbClr val="0D3759">
                          <a:lumMod val="20000"/>
                          <a:lumOff val="80000"/>
                        </a:srgbClr>
                      </a:gs>
                      <a:gs pos="73000">
                        <a:srgbClr val="0D3759">
                          <a:lumMod val="60000"/>
                          <a:lumOff val="40000"/>
                        </a:srgbClr>
                      </a:gs>
                      <a:gs pos="83000">
                        <a:srgbClr val="0D3759">
                          <a:lumMod val="75000"/>
                        </a:srgbClr>
                      </a:gs>
                      <a:gs pos="100000">
                        <a:srgbClr val="0D3759">
                          <a:lumMod val="50000"/>
                        </a:srgbClr>
                      </a:gs>
                    </a:gsLst>
                    <a:lin ang="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sp>
          <p:nvSpPr>
            <p:cNvPr id="1074" name="TextBox 1073">
              <a:extLst>
                <a:ext uri="{FF2B5EF4-FFF2-40B4-BE49-F238E27FC236}">
                  <a16:creationId xmlns:a16="http://schemas.microsoft.com/office/drawing/2014/main" id="{A45D012E-2121-2B6F-DDC3-5CCA36D687D7}"/>
                </a:ext>
              </a:extLst>
            </p:cNvPr>
            <p:cNvSpPr txBox="1"/>
            <p:nvPr/>
          </p:nvSpPr>
          <p:spPr>
            <a:xfrm>
              <a:off x="3637957" y="1558386"/>
              <a:ext cx="810015" cy="191143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>
              <a:defPPr>
                <a:defRPr lang="en-US"/>
              </a:defPPr>
              <a:lvl1pPr marR="0" lvl="0" indent="0" defTabSz="685783" fontAlgn="auto">
                <a:lnSpc>
                  <a:spcPts val="16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30051"/>
                </a:buClr>
                <a:buSzTx/>
                <a:buFontTx/>
                <a:buNone/>
                <a:tabLst/>
                <a:defRPr kumimoji="0" sz="1100" b="1" i="0" u="none" strike="noStrike" kern="0" cap="none" spc="0" normalizeH="0" baseline="0">
                  <a:ln>
                    <a:noFill/>
                  </a:ln>
                  <a:solidFill>
                    <a:srgbClr val="0D3759">
                      <a:lumMod val="75000"/>
                    </a:srgbClr>
                  </a:solidFill>
                  <a:effectLst/>
                  <a:uLnTx/>
                  <a:uFillTx/>
                  <a:latin typeface="Arial" panose="020B0604020202020204"/>
                  <a:cs typeface="Arial" panose="020B0604020202020204" pitchFamily="34" charset="0"/>
                </a:defRPr>
              </a:lvl1pPr>
            </a:lstStyle>
            <a:p>
              <a:pPr marL="0" marR="0" lvl="0" indent="0" algn="l" defTabSz="685783" rtl="0" eaLnBrk="1" fontAlgn="auto" latinLnBrk="0" hangingPunct="1">
                <a:lnSpc>
                  <a:spcPts val="16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30051"/>
                </a:buClr>
                <a:buSzTx/>
                <a:buFontTx/>
                <a:buNone/>
                <a:tabLst/>
                <a:defRPr/>
              </a:pPr>
              <a:r>
                <a:rPr kumimoji="0" lang="en-GB" sz="1100" b="1" i="0" u="none" strike="noStrike" kern="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</a:rPr>
                <a:t>Mast cell</a:t>
              </a:r>
            </a:p>
          </p:txBody>
        </p:sp>
      </p:grpSp>
      <p:grpSp>
        <p:nvGrpSpPr>
          <p:cNvPr id="1175" name="Group 1174">
            <a:extLst>
              <a:ext uri="{FF2B5EF4-FFF2-40B4-BE49-F238E27FC236}">
                <a16:creationId xmlns:a16="http://schemas.microsoft.com/office/drawing/2014/main" id="{C427F6DD-00F9-52FA-FDAC-5A9F71C54E26}"/>
              </a:ext>
            </a:extLst>
          </p:cNvPr>
          <p:cNvGrpSpPr/>
          <p:nvPr/>
        </p:nvGrpSpPr>
        <p:grpSpPr>
          <a:xfrm>
            <a:off x="3625352" y="4174738"/>
            <a:ext cx="732036" cy="699910"/>
            <a:chOff x="3523509" y="4248862"/>
            <a:chExt cx="732036" cy="699910"/>
          </a:xfrm>
        </p:grpSpPr>
        <p:grpSp>
          <p:nvGrpSpPr>
            <p:cNvPr id="1176" name="Group 1175">
              <a:extLst>
                <a:ext uri="{FF2B5EF4-FFF2-40B4-BE49-F238E27FC236}">
                  <a16:creationId xmlns:a16="http://schemas.microsoft.com/office/drawing/2014/main" id="{AA582CEB-425E-BF0E-7C61-DC1D0A6439D6}"/>
                </a:ext>
              </a:extLst>
            </p:cNvPr>
            <p:cNvGrpSpPr>
              <a:grpSpLocks noChangeAspect="1"/>
            </p:cNvGrpSpPr>
            <p:nvPr/>
          </p:nvGrpSpPr>
          <p:grpSpPr>
            <a:xfrm rot="9533769" flipH="1">
              <a:off x="3762972" y="4248862"/>
              <a:ext cx="333804" cy="344130"/>
              <a:chOff x="10593932" y="3239058"/>
              <a:chExt cx="296031" cy="305188"/>
            </a:xfrm>
          </p:grpSpPr>
          <p:sp>
            <p:nvSpPr>
              <p:cNvPr id="1323" name="Oval 1322">
                <a:extLst>
                  <a:ext uri="{FF2B5EF4-FFF2-40B4-BE49-F238E27FC236}">
                    <a16:creationId xmlns:a16="http://schemas.microsoft.com/office/drawing/2014/main" id="{921CF935-D851-210B-2001-465551944313}"/>
                  </a:ext>
                </a:extLst>
              </p:cNvPr>
              <p:cNvSpPr/>
              <p:nvPr/>
            </p:nvSpPr>
            <p:spPr>
              <a:xfrm rot="8224245">
                <a:off x="10593932" y="3239058"/>
                <a:ext cx="296031" cy="305188"/>
              </a:xfrm>
              <a:prstGeom prst="ellipse">
                <a:avLst/>
              </a:prstGeom>
              <a:gradFill>
                <a:gsLst>
                  <a:gs pos="0">
                    <a:srgbClr val="0D3759">
                      <a:lumMod val="20000"/>
                      <a:lumOff val="80000"/>
                    </a:srgbClr>
                  </a:gs>
                  <a:gs pos="99000">
                    <a:srgbClr val="0D3759"/>
                  </a:gs>
                </a:gsLst>
                <a:path path="circle">
                  <a:fillToRect l="50000" t="50000" r="50000" b="50000"/>
                </a:path>
              </a:gradFill>
              <a:ln w="9525" cap="flat" cmpd="sng" algn="ctr">
                <a:solidFill>
                  <a:srgbClr val="0D3759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00" b="0" i="0" u="none" strike="noStrike" kern="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1324" name="Group 1323">
                <a:extLst>
                  <a:ext uri="{FF2B5EF4-FFF2-40B4-BE49-F238E27FC236}">
                    <a16:creationId xmlns:a16="http://schemas.microsoft.com/office/drawing/2014/main" id="{FC034CC2-4E4A-011C-98AA-45F78545E090}"/>
                  </a:ext>
                </a:extLst>
              </p:cNvPr>
              <p:cNvGrpSpPr/>
              <p:nvPr/>
            </p:nvGrpSpPr>
            <p:grpSpPr>
              <a:xfrm>
                <a:off x="10609838" y="3262367"/>
                <a:ext cx="241550" cy="266278"/>
                <a:chOff x="10609838" y="3262367"/>
                <a:chExt cx="241550" cy="266278"/>
              </a:xfrm>
            </p:grpSpPr>
            <p:grpSp>
              <p:nvGrpSpPr>
                <p:cNvPr id="1325" name="Group 1324">
                  <a:extLst>
                    <a:ext uri="{FF2B5EF4-FFF2-40B4-BE49-F238E27FC236}">
                      <a16:creationId xmlns:a16="http://schemas.microsoft.com/office/drawing/2014/main" id="{2D9FBD3C-40EC-C36B-95C1-E6079956F560}"/>
                    </a:ext>
                  </a:extLst>
                </p:cNvPr>
                <p:cNvGrpSpPr/>
                <p:nvPr/>
              </p:nvGrpSpPr>
              <p:grpSpPr>
                <a:xfrm rot="5697808">
                  <a:off x="10602722" y="3291500"/>
                  <a:ext cx="177881" cy="163649"/>
                  <a:chOff x="8770428" y="4145225"/>
                  <a:chExt cx="307647" cy="276804"/>
                </a:xfrm>
                <a:solidFill>
                  <a:srgbClr val="824A78"/>
                </a:solidFill>
              </p:grpSpPr>
              <p:sp>
                <p:nvSpPr>
                  <p:cNvPr id="1377" name="Freeform: Shape 62">
                    <a:extLst>
                      <a:ext uri="{FF2B5EF4-FFF2-40B4-BE49-F238E27FC236}">
                        <a16:creationId xmlns:a16="http://schemas.microsoft.com/office/drawing/2014/main" id="{E6C3C1F7-931B-B398-73FA-7A22F4DA7F0A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78" name="Freeform: Shape 63">
                    <a:extLst>
                      <a:ext uri="{FF2B5EF4-FFF2-40B4-BE49-F238E27FC236}">
                        <a16:creationId xmlns:a16="http://schemas.microsoft.com/office/drawing/2014/main" id="{34C19419-3B3B-B3F0-A59F-81910E597A4D}"/>
                      </a:ext>
                    </a:extLst>
                  </p:cNvPr>
                  <p:cNvSpPr/>
                  <p:nvPr/>
                </p:nvSpPr>
                <p:spPr>
                  <a:xfrm rot="6799576">
                    <a:off x="8855933" y="4253069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79" name="Freeform: Shape 64">
                    <a:extLst>
                      <a:ext uri="{FF2B5EF4-FFF2-40B4-BE49-F238E27FC236}">
                        <a16:creationId xmlns:a16="http://schemas.microsoft.com/office/drawing/2014/main" id="{608034F6-68C6-191D-2D37-038E3F38E297}"/>
                      </a:ext>
                    </a:extLst>
                  </p:cNvPr>
                  <p:cNvSpPr/>
                  <p:nvPr/>
                </p:nvSpPr>
                <p:spPr>
                  <a:xfrm>
                    <a:off x="8950061" y="4188172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80" name="Freeform: Shape 65">
                    <a:extLst>
                      <a:ext uri="{FF2B5EF4-FFF2-40B4-BE49-F238E27FC236}">
                        <a16:creationId xmlns:a16="http://schemas.microsoft.com/office/drawing/2014/main" id="{AC753DD6-5AC4-A9FA-EBC2-4BB316DEF9AB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81" name="Freeform: Shape 66">
                    <a:extLst>
                      <a:ext uri="{FF2B5EF4-FFF2-40B4-BE49-F238E27FC236}">
                        <a16:creationId xmlns:a16="http://schemas.microsoft.com/office/drawing/2014/main" id="{296D1D63-2AF9-F7B1-80CE-24EE7CC812CE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82" name="Freeform: Shape 67">
                    <a:extLst>
                      <a:ext uri="{FF2B5EF4-FFF2-40B4-BE49-F238E27FC236}">
                        <a16:creationId xmlns:a16="http://schemas.microsoft.com/office/drawing/2014/main" id="{12772E8F-1589-C807-8C41-997590465ED8}"/>
                      </a:ext>
                    </a:extLst>
                  </p:cNvPr>
                  <p:cNvSpPr/>
                  <p:nvPr/>
                </p:nvSpPr>
                <p:spPr>
                  <a:xfrm>
                    <a:off x="8878794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83" name="Freeform: Shape 68">
                    <a:extLst>
                      <a:ext uri="{FF2B5EF4-FFF2-40B4-BE49-F238E27FC236}">
                        <a16:creationId xmlns:a16="http://schemas.microsoft.com/office/drawing/2014/main" id="{6800F1DE-FF98-3E5D-080C-C4DB3D93E8B3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84" name="Freeform: Shape 69">
                    <a:extLst>
                      <a:ext uri="{FF2B5EF4-FFF2-40B4-BE49-F238E27FC236}">
                        <a16:creationId xmlns:a16="http://schemas.microsoft.com/office/drawing/2014/main" id="{63EE6842-0079-BA7B-7355-E52FC130E39E}"/>
                      </a:ext>
                    </a:extLst>
                  </p:cNvPr>
                  <p:cNvSpPr/>
                  <p:nvPr/>
                </p:nvSpPr>
                <p:spPr>
                  <a:xfrm rot="20582585">
                    <a:off x="8817085" y="4302941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85" name="Freeform: Shape 70">
                    <a:extLst>
                      <a:ext uri="{FF2B5EF4-FFF2-40B4-BE49-F238E27FC236}">
                        <a16:creationId xmlns:a16="http://schemas.microsoft.com/office/drawing/2014/main" id="{4752F26E-7401-B369-32A7-0960DB9B0363}"/>
                      </a:ext>
                    </a:extLst>
                  </p:cNvPr>
                  <p:cNvSpPr/>
                  <p:nvPr/>
                </p:nvSpPr>
                <p:spPr>
                  <a:xfrm rot="17414284">
                    <a:off x="8943702" y="414065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86" name="Freeform: Shape 71">
                    <a:extLst>
                      <a:ext uri="{FF2B5EF4-FFF2-40B4-BE49-F238E27FC236}">
                        <a16:creationId xmlns:a16="http://schemas.microsoft.com/office/drawing/2014/main" id="{2C07534C-8A51-08F5-AAC9-629C0B4B857D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87" name="Freeform: Shape 72">
                    <a:extLst>
                      <a:ext uri="{FF2B5EF4-FFF2-40B4-BE49-F238E27FC236}">
                        <a16:creationId xmlns:a16="http://schemas.microsoft.com/office/drawing/2014/main" id="{3BAA009D-ACF8-5D09-BA2E-EC2700BF8987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88" name="Freeform: Shape 73">
                    <a:extLst>
                      <a:ext uri="{FF2B5EF4-FFF2-40B4-BE49-F238E27FC236}">
                        <a16:creationId xmlns:a16="http://schemas.microsoft.com/office/drawing/2014/main" id="{E4C84661-8840-4060-E016-046F9CF097F8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89" name="Rectangle: Rounded Corners 74">
                    <a:extLst>
                      <a:ext uri="{FF2B5EF4-FFF2-40B4-BE49-F238E27FC236}">
                        <a16:creationId xmlns:a16="http://schemas.microsoft.com/office/drawing/2014/main" id="{5F89A80D-630F-28D0-E137-8711F444F93E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90" name="Rectangle: Rounded Corners 75">
                    <a:extLst>
                      <a:ext uri="{FF2B5EF4-FFF2-40B4-BE49-F238E27FC236}">
                        <a16:creationId xmlns:a16="http://schemas.microsoft.com/office/drawing/2014/main" id="{8BFAE8A7-DF7A-D7E7-7A7F-26CACC3683C5}"/>
                      </a:ext>
                    </a:extLst>
                  </p:cNvPr>
                  <p:cNvSpPr/>
                  <p:nvPr/>
                </p:nvSpPr>
                <p:spPr>
                  <a:xfrm>
                    <a:off x="8858174" y="4291371"/>
                    <a:ext cx="27432" cy="18288"/>
                  </a:xfrm>
                  <a:prstGeom prst="roundRect">
                    <a:avLst/>
                  </a:pr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91" name="Rectangle: Rounded Corners 76">
                    <a:extLst>
                      <a:ext uri="{FF2B5EF4-FFF2-40B4-BE49-F238E27FC236}">
                        <a16:creationId xmlns:a16="http://schemas.microsoft.com/office/drawing/2014/main" id="{2511BF38-E113-56D0-05D5-C4E7F4A92B1D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92" name="Rectangle: Rounded Corners 77">
                    <a:extLst>
                      <a:ext uri="{FF2B5EF4-FFF2-40B4-BE49-F238E27FC236}">
                        <a16:creationId xmlns:a16="http://schemas.microsoft.com/office/drawing/2014/main" id="{EF435C50-1EB4-3995-5AEA-CB9DA976C564}"/>
                      </a:ext>
                    </a:extLst>
                  </p:cNvPr>
                  <p:cNvSpPr/>
                  <p:nvPr/>
                </p:nvSpPr>
                <p:spPr>
                  <a:xfrm>
                    <a:off x="8924873" y="4240076"/>
                    <a:ext cx="27432" cy="18288"/>
                  </a:xfrm>
                  <a:prstGeom prst="roundRect">
                    <a:avLst/>
                  </a:pr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93" name="Rectangle: Rounded Corners 78">
                    <a:extLst>
                      <a:ext uri="{FF2B5EF4-FFF2-40B4-BE49-F238E27FC236}">
                        <a16:creationId xmlns:a16="http://schemas.microsoft.com/office/drawing/2014/main" id="{A33C839E-34F8-004E-492E-6BAD8274362A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94" name="Rectangle: Rounded Corners 79">
                    <a:extLst>
                      <a:ext uri="{FF2B5EF4-FFF2-40B4-BE49-F238E27FC236}">
                        <a16:creationId xmlns:a16="http://schemas.microsoft.com/office/drawing/2014/main" id="{7BF7D2A7-5E3A-326B-ED42-22C30D3F5DD6}"/>
                      </a:ext>
                    </a:extLst>
                  </p:cNvPr>
                  <p:cNvSpPr/>
                  <p:nvPr/>
                </p:nvSpPr>
                <p:spPr>
                  <a:xfrm>
                    <a:off x="8817085" y="4394597"/>
                    <a:ext cx="27432" cy="18288"/>
                  </a:xfrm>
                  <a:prstGeom prst="roundRect">
                    <a:avLst/>
                  </a:pr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6" name="Group 1325">
                  <a:extLst>
                    <a:ext uri="{FF2B5EF4-FFF2-40B4-BE49-F238E27FC236}">
                      <a16:creationId xmlns:a16="http://schemas.microsoft.com/office/drawing/2014/main" id="{9797EE54-F102-61A3-AFD2-22BA83520AAF}"/>
                    </a:ext>
                  </a:extLst>
                </p:cNvPr>
                <p:cNvGrpSpPr/>
                <p:nvPr/>
              </p:nvGrpSpPr>
              <p:grpSpPr>
                <a:xfrm rot="14018184">
                  <a:off x="10664626" y="3278498"/>
                  <a:ext cx="187509" cy="155247"/>
                  <a:chOff x="8770428" y="4145225"/>
                  <a:chExt cx="307647" cy="276804"/>
                </a:xfrm>
                <a:solidFill>
                  <a:srgbClr val="824A78"/>
                </a:solidFill>
              </p:grpSpPr>
              <p:sp>
                <p:nvSpPr>
                  <p:cNvPr id="1361" name="Freeform: Shape 46">
                    <a:extLst>
                      <a:ext uri="{FF2B5EF4-FFF2-40B4-BE49-F238E27FC236}">
                        <a16:creationId xmlns:a16="http://schemas.microsoft.com/office/drawing/2014/main" id="{A1F07D1D-C834-0236-CAF4-65890447F7E3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62" name="Freeform: Shape 47">
                    <a:extLst>
                      <a:ext uri="{FF2B5EF4-FFF2-40B4-BE49-F238E27FC236}">
                        <a16:creationId xmlns:a16="http://schemas.microsoft.com/office/drawing/2014/main" id="{CC0404F6-FA8D-A268-7ECE-3581E062C805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63" name="Freeform: Shape 48">
                    <a:extLst>
                      <a:ext uri="{FF2B5EF4-FFF2-40B4-BE49-F238E27FC236}">
                        <a16:creationId xmlns:a16="http://schemas.microsoft.com/office/drawing/2014/main" id="{3C8EFF7A-5534-7C28-5E9E-C438E8FF3A9D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64" name="Freeform: Shape 49">
                    <a:extLst>
                      <a:ext uri="{FF2B5EF4-FFF2-40B4-BE49-F238E27FC236}">
                        <a16:creationId xmlns:a16="http://schemas.microsoft.com/office/drawing/2014/main" id="{BBB39ADE-2834-60C3-F6B9-92790D5417D8}"/>
                      </a:ext>
                    </a:extLst>
                  </p:cNvPr>
                  <p:cNvSpPr/>
                  <p:nvPr/>
                </p:nvSpPr>
                <p:spPr>
                  <a:xfrm>
                    <a:off x="8929986" y="4287522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65" name="Freeform: Shape 50">
                    <a:extLst>
                      <a:ext uri="{FF2B5EF4-FFF2-40B4-BE49-F238E27FC236}">
                        <a16:creationId xmlns:a16="http://schemas.microsoft.com/office/drawing/2014/main" id="{1FF3CBFC-92BC-C79E-A4C5-B144DCBBD0BE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66" name="Freeform: Shape 51">
                    <a:extLst>
                      <a:ext uri="{FF2B5EF4-FFF2-40B4-BE49-F238E27FC236}">
                        <a16:creationId xmlns:a16="http://schemas.microsoft.com/office/drawing/2014/main" id="{23F2B090-78FA-C736-04BF-B14D465D17F4}"/>
                      </a:ext>
                    </a:extLst>
                  </p:cNvPr>
                  <p:cNvSpPr/>
                  <p:nvPr/>
                </p:nvSpPr>
                <p:spPr>
                  <a:xfrm rot="20582585">
                    <a:off x="8817085" y="4302941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67" name="Freeform: Shape 52">
                    <a:extLst>
                      <a:ext uri="{FF2B5EF4-FFF2-40B4-BE49-F238E27FC236}">
                        <a16:creationId xmlns:a16="http://schemas.microsoft.com/office/drawing/2014/main" id="{5478714C-A16D-C4D6-F27F-D7E1F90F99C0}"/>
                      </a:ext>
                    </a:extLst>
                  </p:cNvPr>
                  <p:cNvSpPr/>
                  <p:nvPr/>
                </p:nvSpPr>
                <p:spPr>
                  <a:xfrm rot="17414284">
                    <a:off x="8943702" y="414065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68" name="Freeform: Shape 53">
                    <a:extLst>
                      <a:ext uri="{FF2B5EF4-FFF2-40B4-BE49-F238E27FC236}">
                        <a16:creationId xmlns:a16="http://schemas.microsoft.com/office/drawing/2014/main" id="{CF5C0497-0CEB-5A9C-3928-0064344DD1D5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69" name="Freeform: Shape 54">
                    <a:extLst>
                      <a:ext uri="{FF2B5EF4-FFF2-40B4-BE49-F238E27FC236}">
                        <a16:creationId xmlns:a16="http://schemas.microsoft.com/office/drawing/2014/main" id="{312E4E5B-CBF2-A166-814E-3A2E3C77DF7B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70" name="Freeform: Shape 55">
                    <a:extLst>
                      <a:ext uri="{FF2B5EF4-FFF2-40B4-BE49-F238E27FC236}">
                        <a16:creationId xmlns:a16="http://schemas.microsoft.com/office/drawing/2014/main" id="{00CFEEE2-648C-18A2-9CD1-694AFB457ACD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71" name="Freeform: Shape 56">
                    <a:extLst>
                      <a:ext uri="{FF2B5EF4-FFF2-40B4-BE49-F238E27FC236}">
                        <a16:creationId xmlns:a16="http://schemas.microsoft.com/office/drawing/2014/main" id="{E0231151-6625-1A1C-F3F0-D4A531AFBBE7}"/>
                      </a:ext>
                    </a:extLst>
                  </p:cNvPr>
                  <p:cNvSpPr/>
                  <p:nvPr/>
                </p:nvSpPr>
                <p:spPr>
                  <a:xfrm rot="18952815">
                    <a:off x="8990335" y="4236377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72" name="Rectangle: Rounded Corners 57">
                    <a:extLst>
                      <a:ext uri="{FF2B5EF4-FFF2-40B4-BE49-F238E27FC236}">
                        <a16:creationId xmlns:a16="http://schemas.microsoft.com/office/drawing/2014/main" id="{BCEDE233-521D-9708-F32F-0D41307A8DC1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73" name="Rectangle: Rounded Corners 58">
                    <a:extLst>
                      <a:ext uri="{FF2B5EF4-FFF2-40B4-BE49-F238E27FC236}">
                        <a16:creationId xmlns:a16="http://schemas.microsoft.com/office/drawing/2014/main" id="{73452EE9-FA73-F7AA-ED39-4DA7013BB453}"/>
                      </a:ext>
                    </a:extLst>
                  </p:cNvPr>
                  <p:cNvSpPr/>
                  <p:nvPr/>
                </p:nvSpPr>
                <p:spPr>
                  <a:xfrm>
                    <a:off x="8858174" y="4291371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74" name="Rectangle: Rounded Corners 59">
                    <a:extLst>
                      <a:ext uri="{FF2B5EF4-FFF2-40B4-BE49-F238E27FC236}">
                        <a16:creationId xmlns:a16="http://schemas.microsoft.com/office/drawing/2014/main" id="{7D2B38F8-7C1A-96D4-8FED-B6DE1035D966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75" name="Rectangle: Rounded Corners 60">
                    <a:extLst>
                      <a:ext uri="{FF2B5EF4-FFF2-40B4-BE49-F238E27FC236}">
                        <a16:creationId xmlns:a16="http://schemas.microsoft.com/office/drawing/2014/main" id="{633C0B08-06DB-7F8C-488A-5DF165D89F26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76" name="Rectangle: Rounded Corners 61">
                    <a:extLst>
                      <a:ext uri="{FF2B5EF4-FFF2-40B4-BE49-F238E27FC236}">
                        <a16:creationId xmlns:a16="http://schemas.microsoft.com/office/drawing/2014/main" id="{25BE9D85-58EA-03F7-DD1B-9AD98F2D1441}"/>
                      </a:ext>
                    </a:extLst>
                  </p:cNvPr>
                  <p:cNvSpPr/>
                  <p:nvPr/>
                </p:nvSpPr>
                <p:spPr>
                  <a:xfrm>
                    <a:off x="8817085" y="4394597"/>
                    <a:ext cx="27432" cy="18288"/>
                  </a:xfrm>
                  <a:prstGeom prst="roundRect">
                    <a:avLst/>
                  </a:pr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7" name="Group 1326">
                  <a:extLst>
                    <a:ext uri="{FF2B5EF4-FFF2-40B4-BE49-F238E27FC236}">
                      <a16:creationId xmlns:a16="http://schemas.microsoft.com/office/drawing/2014/main" id="{48FA12DF-27BC-8ABC-02C0-D3933A1F28BE}"/>
                    </a:ext>
                  </a:extLst>
                </p:cNvPr>
                <p:cNvGrpSpPr/>
                <p:nvPr/>
              </p:nvGrpSpPr>
              <p:grpSpPr>
                <a:xfrm rot="21021678">
                  <a:off x="10617958" y="3344159"/>
                  <a:ext cx="181883" cy="159622"/>
                  <a:chOff x="8770428" y="4145965"/>
                  <a:chExt cx="307647" cy="276064"/>
                </a:xfrm>
                <a:solidFill>
                  <a:srgbClr val="824A78"/>
                </a:solidFill>
              </p:grpSpPr>
              <p:sp>
                <p:nvSpPr>
                  <p:cNvPr id="1346" name="Freeform: Shape 31">
                    <a:extLst>
                      <a:ext uri="{FF2B5EF4-FFF2-40B4-BE49-F238E27FC236}">
                        <a16:creationId xmlns:a16="http://schemas.microsoft.com/office/drawing/2014/main" id="{E51F4F98-949D-A11D-995C-6EC255299B9D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47" name="Freeform: Shape 32">
                    <a:extLst>
                      <a:ext uri="{FF2B5EF4-FFF2-40B4-BE49-F238E27FC236}">
                        <a16:creationId xmlns:a16="http://schemas.microsoft.com/office/drawing/2014/main" id="{3E5BE873-B74E-FE2A-649F-C71089516111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48" name="Freeform: Shape 33">
                    <a:extLst>
                      <a:ext uri="{FF2B5EF4-FFF2-40B4-BE49-F238E27FC236}">
                        <a16:creationId xmlns:a16="http://schemas.microsoft.com/office/drawing/2014/main" id="{03A53612-6F68-8899-CF83-5E4ADA4F8926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49" name="Freeform: Shape 34">
                    <a:extLst>
                      <a:ext uri="{FF2B5EF4-FFF2-40B4-BE49-F238E27FC236}">
                        <a16:creationId xmlns:a16="http://schemas.microsoft.com/office/drawing/2014/main" id="{C3E7D53D-0B97-C3DB-7D1E-5638F267CD81}"/>
                      </a:ext>
                    </a:extLst>
                  </p:cNvPr>
                  <p:cNvSpPr/>
                  <p:nvPr/>
                </p:nvSpPr>
                <p:spPr>
                  <a:xfrm>
                    <a:off x="8878794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0" name="Freeform: Shape 35">
                    <a:extLst>
                      <a:ext uri="{FF2B5EF4-FFF2-40B4-BE49-F238E27FC236}">
                        <a16:creationId xmlns:a16="http://schemas.microsoft.com/office/drawing/2014/main" id="{D5C98881-D1FD-466C-A9FD-D78A9A7B28BD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1" name="Freeform: Shape 36">
                    <a:extLst>
                      <a:ext uri="{FF2B5EF4-FFF2-40B4-BE49-F238E27FC236}">
                        <a16:creationId xmlns:a16="http://schemas.microsoft.com/office/drawing/2014/main" id="{347E6943-A6DE-86A2-4D18-6153D5FC90C3}"/>
                      </a:ext>
                    </a:extLst>
                  </p:cNvPr>
                  <p:cNvSpPr/>
                  <p:nvPr/>
                </p:nvSpPr>
                <p:spPr>
                  <a:xfrm rot="20582585">
                    <a:off x="8817085" y="4302941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2" name="Freeform: Shape 37">
                    <a:extLst>
                      <a:ext uri="{FF2B5EF4-FFF2-40B4-BE49-F238E27FC236}">
                        <a16:creationId xmlns:a16="http://schemas.microsoft.com/office/drawing/2014/main" id="{4D6B8F59-B0B0-AFD9-0E09-BB19742C1C3B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3" name="Freeform: Shape 38">
                    <a:extLst>
                      <a:ext uri="{FF2B5EF4-FFF2-40B4-BE49-F238E27FC236}">
                        <a16:creationId xmlns:a16="http://schemas.microsoft.com/office/drawing/2014/main" id="{C4440C90-2E7B-BF68-2BC6-68312EC5DFCB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4" name="Freeform: Shape 39">
                    <a:extLst>
                      <a:ext uri="{FF2B5EF4-FFF2-40B4-BE49-F238E27FC236}">
                        <a16:creationId xmlns:a16="http://schemas.microsoft.com/office/drawing/2014/main" id="{511BF5E1-CDDA-104A-5ACD-18A20F071378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5" name="Rectangle: Rounded Corners 40">
                    <a:extLst>
                      <a:ext uri="{FF2B5EF4-FFF2-40B4-BE49-F238E27FC236}">
                        <a16:creationId xmlns:a16="http://schemas.microsoft.com/office/drawing/2014/main" id="{195B4258-D3D9-0703-6F7A-43204F384BD5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solidFill>
                    <a:srgbClr val="0D3759"/>
                  </a:solidFill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6" name="Rectangle: Rounded Corners 41">
                    <a:extLst>
                      <a:ext uri="{FF2B5EF4-FFF2-40B4-BE49-F238E27FC236}">
                        <a16:creationId xmlns:a16="http://schemas.microsoft.com/office/drawing/2014/main" id="{F42A1A4A-98DE-50AB-1B35-6A7163B3F424}"/>
                      </a:ext>
                    </a:extLst>
                  </p:cNvPr>
                  <p:cNvSpPr/>
                  <p:nvPr/>
                </p:nvSpPr>
                <p:spPr>
                  <a:xfrm>
                    <a:off x="8858174" y="4291371"/>
                    <a:ext cx="27432" cy="18288"/>
                  </a:xfrm>
                  <a:prstGeom prst="roundRect">
                    <a:avLst/>
                  </a:prstGeom>
                  <a:solidFill>
                    <a:srgbClr val="0D3759"/>
                  </a:solidFill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7" name="Rectangle: Rounded Corners 42">
                    <a:extLst>
                      <a:ext uri="{FF2B5EF4-FFF2-40B4-BE49-F238E27FC236}">
                        <a16:creationId xmlns:a16="http://schemas.microsoft.com/office/drawing/2014/main" id="{C186393A-BE20-D00B-0190-C2A6E366A041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solidFill>
                    <a:srgbClr val="0D3759"/>
                  </a:solidFill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8" name="Rectangle: Rounded Corners 43">
                    <a:extLst>
                      <a:ext uri="{FF2B5EF4-FFF2-40B4-BE49-F238E27FC236}">
                        <a16:creationId xmlns:a16="http://schemas.microsoft.com/office/drawing/2014/main" id="{FF5A41F6-E6EE-0D22-7104-7FBA61CF7E83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9" name="Rectangle: Rounded Corners 44">
                    <a:extLst>
                      <a:ext uri="{FF2B5EF4-FFF2-40B4-BE49-F238E27FC236}">
                        <a16:creationId xmlns:a16="http://schemas.microsoft.com/office/drawing/2014/main" id="{AE49E57D-9195-AF75-B8D3-0F61D4FE592C}"/>
                      </a:ext>
                    </a:extLst>
                  </p:cNvPr>
                  <p:cNvSpPr/>
                  <p:nvPr/>
                </p:nvSpPr>
                <p:spPr>
                  <a:xfrm>
                    <a:off x="8817085" y="4394597"/>
                    <a:ext cx="27432" cy="18288"/>
                  </a:xfrm>
                  <a:prstGeom prst="roundRect">
                    <a:avLst/>
                  </a:prstGeom>
                  <a:solidFill>
                    <a:srgbClr val="0D3759"/>
                  </a:solidFill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60" name="Rectangle: Rounded Corners 45">
                    <a:extLst>
                      <a:ext uri="{FF2B5EF4-FFF2-40B4-BE49-F238E27FC236}">
                        <a16:creationId xmlns:a16="http://schemas.microsoft.com/office/drawing/2014/main" id="{27CF7B10-6970-BC79-B6AF-6BE76C810DAC}"/>
                      </a:ext>
                    </a:extLst>
                  </p:cNvPr>
                  <p:cNvSpPr/>
                  <p:nvPr/>
                </p:nvSpPr>
                <p:spPr>
                  <a:xfrm>
                    <a:off x="8894095" y="4145965"/>
                    <a:ext cx="27432" cy="18288"/>
                  </a:xfrm>
                  <a:prstGeom prst="roundRect">
                    <a:avLst/>
                  </a:prstGeom>
                  <a:solidFill>
                    <a:srgbClr val="0D3759"/>
                  </a:solidFill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8" name="Group 1327">
                  <a:extLst>
                    <a:ext uri="{FF2B5EF4-FFF2-40B4-BE49-F238E27FC236}">
                      <a16:creationId xmlns:a16="http://schemas.microsoft.com/office/drawing/2014/main" id="{1EACF74F-64C9-78EC-F1E7-7E9619FAED85}"/>
                    </a:ext>
                  </a:extLst>
                </p:cNvPr>
                <p:cNvGrpSpPr/>
                <p:nvPr/>
              </p:nvGrpSpPr>
              <p:grpSpPr>
                <a:xfrm rot="5697808">
                  <a:off x="10679831" y="3357880"/>
                  <a:ext cx="177881" cy="163649"/>
                  <a:chOff x="8770428" y="4145225"/>
                  <a:chExt cx="307647" cy="276804"/>
                </a:xfrm>
                <a:solidFill>
                  <a:srgbClr val="824A78"/>
                </a:solidFill>
              </p:grpSpPr>
              <p:sp>
                <p:nvSpPr>
                  <p:cNvPr id="1330" name="Freeform: Shape 15">
                    <a:extLst>
                      <a:ext uri="{FF2B5EF4-FFF2-40B4-BE49-F238E27FC236}">
                        <a16:creationId xmlns:a16="http://schemas.microsoft.com/office/drawing/2014/main" id="{B65D8D69-D3FC-C314-6146-41769FA86106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31" name="Freeform: Shape 16">
                    <a:extLst>
                      <a:ext uri="{FF2B5EF4-FFF2-40B4-BE49-F238E27FC236}">
                        <a16:creationId xmlns:a16="http://schemas.microsoft.com/office/drawing/2014/main" id="{E9D36AFC-4C30-182F-0FE2-0428033E733A}"/>
                      </a:ext>
                    </a:extLst>
                  </p:cNvPr>
                  <p:cNvSpPr/>
                  <p:nvPr/>
                </p:nvSpPr>
                <p:spPr>
                  <a:xfrm rot="6799576">
                    <a:off x="8855933" y="4253069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32" name="Freeform: Shape 17">
                    <a:extLst>
                      <a:ext uri="{FF2B5EF4-FFF2-40B4-BE49-F238E27FC236}">
                        <a16:creationId xmlns:a16="http://schemas.microsoft.com/office/drawing/2014/main" id="{C5DCD08D-7A4E-67A5-4D1A-9654CA2DCDC1}"/>
                      </a:ext>
                    </a:extLst>
                  </p:cNvPr>
                  <p:cNvSpPr/>
                  <p:nvPr/>
                </p:nvSpPr>
                <p:spPr>
                  <a:xfrm>
                    <a:off x="8950061" y="4188172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33" name="Freeform: Shape 18">
                    <a:extLst>
                      <a:ext uri="{FF2B5EF4-FFF2-40B4-BE49-F238E27FC236}">
                        <a16:creationId xmlns:a16="http://schemas.microsoft.com/office/drawing/2014/main" id="{37B405EB-C120-082C-6627-70BC17F42E62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34" name="Freeform: Shape 19">
                    <a:extLst>
                      <a:ext uri="{FF2B5EF4-FFF2-40B4-BE49-F238E27FC236}">
                        <a16:creationId xmlns:a16="http://schemas.microsoft.com/office/drawing/2014/main" id="{E560822A-98BF-4E14-D4D7-7705ECD6FD38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35" name="Freeform: Shape 20">
                    <a:extLst>
                      <a:ext uri="{FF2B5EF4-FFF2-40B4-BE49-F238E27FC236}">
                        <a16:creationId xmlns:a16="http://schemas.microsoft.com/office/drawing/2014/main" id="{933DDD3D-6A8D-E16C-25D8-361515692B13}"/>
                      </a:ext>
                    </a:extLst>
                  </p:cNvPr>
                  <p:cNvSpPr/>
                  <p:nvPr/>
                </p:nvSpPr>
                <p:spPr>
                  <a:xfrm>
                    <a:off x="8878794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36" name="Freeform: Shape 21">
                    <a:extLst>
                      <a:ext uri="{FF2B5EF4-FFF2-40B4-BE49-F238E27FC236}">
                        <a16:creationId xmlns:a16="http://schemas.microsoft.com/office/drawing/2014/main" id="{AC363954-C83E-5AB6-DD7F-78989C25B360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37" name="Freeform: Shape 22">
                    <a:extLst>
                      <a:ext uri="{FF2B5EF4-FFF2-40B4-BE49-F238E27FC236}">
                        <a16:creationId xmlns:a16="http://schemas.microsoft.com/office/drawing/2014/main" id="{45962CF2-511D-610A-DEDA-B7FCD9C2F265}"/>
                      </a:ext>
                    </a:extLst>
                  </p:cNvPr>
                  <p:cNvSpPr/>
                  <p:nvPr/>
                </p:nvSpPr>
                <p:spPr>
                  <a:xfrm rot="17414284">
                    <a:off x="8943702" y="414065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38" name="Freeform: Shape 23">
                    <a:extLst>
                      <a:ext uri="{FF2B5EF4-FFF2-40B4-BE49-F238E27FC236}">
                        <a16:creationId xmlns:a16="http://schemas.microsoft.com/office/drawing/2014/main" id="{5C44D782-A975-7244-C73E-7E67480D66F5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39" name="Freeform: Shape 24">
                    <a:extLst>
                      <a:ext uri="{FF2B5EF4-FFF2-40B4-BE49-F238E27FC236}">
                        <a16:creationId xmlns:a16="http://schemas.microsoft.com/office/drawing/2014/main" id="{16BC44E1-F8CC-9C71-0476-F2F28254338C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40" name="Freeform: Shape 25">
                    <a:extLst>
                      <a:ext uri="{FF2B5EF4-FFF2-40B4-BE49-F238E27FC236}">
                        <a16:creationId xmlns:a16="http://schemas.microsoft.com/office/drawing/2014/main" id="{A2B8395C-75B7-164B-41E4-A738066E27C9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41" name="Freeform: Shape 26">
                    <a:extLst>
                      <a:ext uri="{FF2B5EF4-FFF2-40B4-BE49-F238E27FC236}">
                        <a16:creationId xmlns:a16="http://schemas.microsoft.com/office/drawing/2014/main" id="{2FE9BD36-302A-6A33-AA2D-0C9C7107D781}"/>
                      </a:ext>
                    </a:extLst>
                  </p:cNvPr>
                  <p:cNvSpPr/>
                  <p:nvPr/>
                </p:nvSpPr>
                <p:spPr>
                  <a:xfrm rot="18952815">
                    <a:off x="8990335" y="4236377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42" name="Rectangle: Rounded Corners 27">
                    <a:extLst>
                      <a:ext uri="{FF2B5EF4-FFF2-40B4-BE49-F238E27FC236}">
                        <a16:creationId xmlns:a16="http://schemas.microsoft.com/office/drawing/2014/main" id="{7261ACC4-12ED-F997-F073-6BB2D12B8FAF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43" name="Rectangle: Rounded Corners 28">
                    <a:extLst>
                      <a:ext uri="{FF2B5EF4-FFF2-40B4-BE49-F238E27FC236}">
                        <a16:creationId xmlns:a16="http://schemas.microsoft.com/office/drawing/2014/main" id="{C26AA429-57F5-490A-952A-85A537580756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44" name="Rectangle: Rounded Corners 29">
                    <a:extLst>
                      <a:ext uri="{FF2B5EF4-FFF2-40B4-BE49-F238E27FC236}">
                        <a16:creationId xmlns:a16="http://schemas.microsoft.com/office/drawing/2014/main" id="{B3AD20A2-10ED-80F8-12D0-C4CC57A0446B}"/>
                      </a:ext>
                    </a:extLst>
                  </p:cNvPr>
                  <p:cNvSpPr/>
                  <p:nvPr/>
                </p:nvSpPr>
                <p:spPr>
                  <a:xfrm>
                    <a:off x="8924873" y="4240076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45" name="Rectangle: Rounded Corners 30">
                    <a:extLst>
                      <a:ext uri="{FF2B5EF4-FFF2-40B4-BE49-F238E27FC236}">
                        <a16:creationId xmlns:a16="http://schemas.microsoft.com/office/drawing/2014/main" id="{D2654DCE-8100-D0CD-9462-F8880667CD6C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329" name="Oval 1328">
                  <a:extLst>
                    <a:ext uri="{FF2B5EF4-FFF2-40B4-BE49-F238E27FC236}">
                      <a16:creationId xmlns:a16="http://schemas.microsoft.com/office/drawing/2014/main" id="{1AA70E3B-3E3A-B4EB-A859-2878933B0944}"/>
                    </a:ext>
                  </a:extLst>
                </p:cNvPr>
                <p:cNvSpPr/>
                <p:nvPr/>
              </p:nvSpPr>
              <p:spPr>
                <a:xfrm>
                  <a:off x="10736434" y="3324552"/>
                  <a:ext cx="114954" cy="145297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0D3759">
                        <a:lumMod val="20000"/>
                        <a:lumOff val="80000"/>
                      </a:srgbClr>
                    </a:gs>
                    <a:gs pos="74000">
                      <a:srgbClr val="0D3759">
                        <a:lumMod val="75000"/>
                      </a:srgbClr>
                    </a:gs>
                    <a:gs pos="53000">
                      <a:srgbClr val="0D3759">
                        <a:lumMod val="60000"/>
                        <a:lumOff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177" name="Group 1176">
              <a:extLst>
                <a:ext uri="{FF2B5EF4-FFF2-40B4-BE49-F238E27FC236}">
                  <a16:creationId xmlns:a16="http://schemas.microsoft.com/office/drawing/2014/main" id="{1A5691E1-363D-5EF5-1E7A-3C7D8FB0AD2C}"/>
                </a:ext>
              </a:extLst>
            </p:cNvPr>
            <p:cNvGrpSpPr>
              <a:grpSpLocks noChangeAspect="1"/>
            </p:cNvGrpSpPr>
            <p:nvPr/>
          </p:nvGrpSpPr>
          <p:grpSpPr>
            <a:xfrm rot="9533769" flipH="1">
              <a:off x="3921741" y="4604642"/>
              <a:ext cx="333804" cy="344130"/>
              <a:chOff x="10593932" y="3239058"/>
              <a:chExt cx="296031" cy="305188"/>
            </a:xfrm>
          </p:grpSpPr>
          <p:sp>
            <p:nvSpPr>
              <p:cNvPr id="1251" name="Oval 1250">
                <a:extLst>
                  <a:ext uri="{FF2B5EF4-FFF2-40B4-BE49-F238E27FC236}">
                    <a16:creationId xmlns:a16="http://schemas.microsoft.com/office/drawing/2014/main" id="{29F9CC5D-27D0-15DA-DBE1-1144342C6B05}"/>
                  </a:ext>
                </a:extLst>
              </p:cNvPr>
              <p:cNvSpPr/>
              <p:nvPr/>
            </p:nvSpPr>
            <p:spPr>
              <a:xfrm rot="8224245">
                <a:off x="10593932" y="3239058"/>
                <a:ext cx="296031" cy="305188"/>
              </a:xfrm>
              <a:prstGeom prst="ellipse">
                <a:avLst/>
              </a:prstGeom>
              <a:gradFill>
                <a:gsLst>
                  <a:gs pos="0">
                    <a:srgbClr val="0D3759">
                      <a:lumMod val="20000"/>
                      <a:lumOff val="80000"/>
                    </a:srgbClr>
                  </a:gs>
                  <a:gs pos="99000">
                    <a:srgbClr val="0D3759"/>
                  </a:gs>
                </a:gsLst>
                <a:path path="circle">
                  <a:fillToRect l="50000" t="50000" r="50000" b="50000"/>
                </a:path>
              </a:gradFill>
              <a:ln w="9525" cap="flat" cmpd="sng" algn="ctr">
                <a:solidFill>
                  <a:srgbClr val="0D3759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00" b="0" i="0" u="none" strike="noStrike" kern="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1252" name="Group 1251">
                <a:extLst>
                  <a:ext uri="{FF2B5EF4-FFF2-40B4-BE49-F238E27FC236}">
                    <a16:creationId xmlns:a16="http://schemas.microsoft.com/office/drawing/2014/main" id="{4A9D2F9F-4763-E98C-C3A3-681BBDD12E2F}"/>
                  </a:ext>
                </a:extLst>
              </p:cNvPr>
              <p:cNvGrpSpPr/>
              <p:nvPr/>
            </p:nvGrpSpPr>
            <p:grpSpPr>
              <a:xfrm>
                <a:off x="10609838" y="3262367"/>
                <a:ext cx="241550" cy="266278"/>
                <a:chOff x="10609838" y="3262367"/>
                <a:chExt cx="241550" cy="266278"/>
              </a:xfrm>
            </p:grpSpPr>
            <p:grpSp>
              <p:nvGrpSpPr>
                <p:cNvPr id="1253" name="Group 1252">
                  <a:extLst>
                    <a:ext uri="{FF2B5EF4-FFF2-40B4-BE49-F238E27FC236}">
                      <a16:creationId xmlns:a16="http://schemas.microsoft.com/office/drawing/2014/main" id="{716B1946-649E-6DBB-3BA9-850E196F905C}"/>
                    </a:ext>
                  </a:extLst>
                </p:cNvPr>
                <p:cNvGrpSpPr/>
                <p:nvPr/>
              </p:nvGrpSpPr>
              <p:grpSpPr>
                <a:xfrm rot="5697808">
                  <a:off x="10602722" y="3291500"/>
                  <a:ext cx="177881" cy="163649"/>
                  <a:chOff x="8770428" y="4145225"/>
                  <a:chExt cx="307647" cy="276804"/>
                </a:xfrm>
                <a:solidFill>
                  <a:srgbClr val="824A78"/>
                </a:solidFill>
              </p:grpSpPr>
              <p:sp>
                <p:nvSpPr>
                  <p:cNvPr id="1305" name="Freeform: Shape 62">
                    <a:extLst>
                      <a:ext uri="{FF2B5EF4-FFF2-40B4-BE49-F238E27FC236}">
                        <a16:creationId xmlns:a16="http://schemas.microsoft.com/office/drawing/2014/main" id="{17C06075-078E-0E90-D4D1-1FEB7BF3ACD0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06" name="Freeform: Shape 63">
                    <a:extLst>
                      <a:ext uri="{FF2B5EF4-FFF2-40B4-BE49-F238E27FC236}">
                        <a16:creationId xmlns:a16="http://schemas.microsoft.com/office/drawing/2014/main" id="{505F86FE-C60C-4919-B69D-177EB729D963}"/>
                      </a:ext>
                    </a:extLst>
                  </p:cNvPr>
                  <p:cNvSpPr/>
                  <p:nvPr/>
                </p:nvSpPr>
                <p:spPr>
                  <a:xfrm rot="6799576">
                    <a:off x="8855933" y="4253069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07" name="Freeform: Shape 64">
                    <a:extLst>
                      <a:ext uri="{FF2B5EF4-FFF2-40B4-BE49-F238E27FC236}">
                        <a16:creationId xmlns:a16="http://schemas.microsoft.com/office/drawing/2014/main" id="{D22AF2FF-CF91-EE91-B95A-F1545055BF52}"/>
                      </a:ext>
                    </a:extLst>
                  </p:cNvPr>
                  <p:cNvSpPr/>
                  <p:nvPr/>
                </p:nvSpPr>
                <p:spPr>
                  <a:xfrm>
                    <a:off x="8950061" y="4188172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08" name="Freeform: Shape 65">
                    <a:extLst>
                      <a:ext uri="{FF2B5EF4-FFF2-40B4-BE49-F238E27FC236}">
                        <a16:creationId xmlns:a16="http://schemas.microsoft.com/office/drawing/2014/main" id="{B0392A58-723D-C7D8-20F5-C621C759F0EB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09" name="Freeform: Shape 66">
                    <a:extLst>
                      <a:ext uri="{FF2B5EF4-FFF2-40B4-BE49-F238E27FC236}">
                        <a16:creationId xmlns:a16="http://schemas.microsoft.com/office/drawing/2014/main" id="{C1AEF8B7-8CE1-E40E-ADC6-3AD2652A9D79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10" name="Freeform: Shape 67">
                    <a:extLst>
                      <a:ext uri="{FF2B5EF4-FFF2-40B4-BE49-F238E27FC236}">
                        <a16:creationId xmlns:a16="http://schemas.microsoft.com/office/drawing/2014/main" id="{4FDA1EAE-AE30-7F25-2468-10DFF0235950}"/>
                      </a:ext>
                    </a:extLst>
                  </p:cNvPr>
                  <p:cNvSpPr/>
                  <p:nvPr/>
                </p:nvSpPr>
                <p:spPr>
                  <a:xfrm>
                    <a:off x="8878794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11" name="Freeform: Shape 68">
                    <a:extLst>
                      <a:ext uri="{FF2B5EF4-FFF2-40B4-BE49-F238E27FC236}">
                        <a16:creationId xmlns:a16="http://schemas.microsoft.com/office/drawing/2014/main" id="{12AC98AB-4C02-F506-96D3-01A94A136FA7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12" name="Freeform: Shape 69">
                    <a:extLst>
                      <a:ext uri="{FF2B5EF4-FFF2-40B4-BE49-F238E27FC236}">
                        <a16:creationId xmlns:a16="http://schemas.microsoft.com/office/drawing/2014/main" id="{CE608180-013F-3ABF-12BE-36E99B8AB14F}"/>
                      </a:ext>
                    </a:extLst>
                  </p:cNvPr>
                  <p:cNvSpPr/>
                  <p:nvPr/>
                </p:nvSpPr>
                <p:spPr>
                  <a:xfrm rot="20582585">
                    <a:off x="8817085" y="4302941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13" name="Freeform: Shape 70">
                    <a:extLst>
                      <a:ext uri="{FF2B5EF4-FFF2-40B4-BE49-F238E27FC236}">
                        <a16:creationId xmlns:a16="http://schemas.microsoft.com/office/drawing/2014/main" id="{D1E213BE-8E71-E1D1-18C6-A506DA5C441E}"/>
                      </a:ext>
                    </a:extLst>
                  </p:cNvPr>
                  <p:cNvSpPr/>
                  <p:nvPr/>
                </p:nvSpPr>
                <p:spPr>
                  <a:xfrm rot="17414284">
                    <a:off x="8943702" y="414065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14" name="Freeform: Shape 71">
                    <a:extLst>
                      <a:ext uri="{FF2B5EF4-FFF2-40B4-BE49-F238E27FC236}">
                        <a16:creationId xmlns:a16="http://schemas.microsoft.com/office/drawing/2014/main" id="{5F1F6FF7-191F-F40E-C85A-F5A4261A9789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15" name="Freeform: Shape 72">
                    <a:extLst>
                      <a:ext uri="{FF2B5EF4-FFF2-40B4-BE49-F238E27FC236}">
                        <a16:creationId xmlns:a16="http://schemas.microsoft.com/office/drawing/2014/main" id="{FF13554F-1BB4-C71F-D7BF-8BF27A904E02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16" name="Freeform: Shape 73">
                    <a:extLst>
                      <a:ext uri="{FF2B5EF4-FFF2-40B4-BE49-F238E27FC236}">
                        <a16:creationId xmlns:a16="http://schemas.microsoft.com/office/drawing/2014/main" id="{31DE44D6-9C1F-D646-12FF-B58275CF5262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17" name="Rectangle: Rounded Corners 74">
                    <a:extLst>
                      <a:ext uri="{FF2B5EF4-FFF2-40B4-BE49-F238E27FC236}">
                        <a16:creationId xmlns:a16="http://schemas.microsoft.com/office/drawing/2014/main" id="{6DE2BB90-2FE5-CF8E-AF9C-4F874BF3553E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18" name="Rectangle: Rounded Corners 75">
                    <a:extLst>
                      <a:ext uri="{FF2B5EF4-FFF2-40B4-BE49-F238E27FC236}">
                        <a16:creationId xmlns:a16="http://schemas.microsoft.com/office/drawing/2014/main" id="{C7FA83E6-79F9-ECD7-6994-041BA338DD79}"/>
                      </a:ext>
                    </a:extLst>
                  </p:cNvPr>
                  <p:cNvSpPr/>
                  <p:nvPr/>
                </p:nvSpPr>
                <p:spPr>
                  <a:xfrm>
                    <a:off x="8858174" y="4291371"/>
                    <a:ext cx="27432" cy="18288"/>
                  </a:xfrm>
                  <a:prstGeom prst="roundRect">
                    <a:avLst/>
                  </a:pr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19" name="Rectangle: Rounded Corners 76">
                    <a:extLst>
                      <a:ext uri="{FF2B5EF4-FFF2-40B4-BE49-F238E27FC236}">
                        <a16:creationId xmlns:a16="http://schemas.microsoft.com/office/drawing/2014/main" id="{1026ACB6-C827-E72F-F36A-BC55BBCAF6A6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20" name="Rectangle: Rounded Corners 77">
                    <a:extLst>
                      <a:ext uri="{FF2B5EF4-FFF2-40B4-BE49-F238E27FC236}">
                        <a16:creationId xmlns:a16="http://schemas.microsoft.com/office/drawing/2014/main" id="{5E3D4310-EC38-F8AF-E48E-0717F11AE226}"/>
                      </a:ext>
                    </a:extLst>
                  </p:cNvPr>
                  <p:cNvSpPr/>
                  <p:nvPr/>
                </p:nvSpPr>
                <p:spPr>
                  <a:xfrm>
                    <a:off x="8924873" y="4240076"/>
                    <a:ext cx="27432" cy="18288"/>
                  </a:xfrm>
                  <a:prstGeom prst="roundRect">
                    <a:avLst/>
                  </a:pr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21" name="Rectangle: Rounded Corners 78">
                    <a:extLst>
                      <a:ext uri="{FF2B5EF4-FFF2-40B4-BE49-F238E27FC236}">
                        <a16:creationId xmlns:a16="http://schemas.microsoft.com/office/drawing/2014/main" id="{3CD06E80-2129-CFFF-80D3-868936A2EB97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22" name="Rectangle: Rounded Corners 79">
                    <a:extLst>
                      <a:ext uri="{FF2B5EF4-FFF2-40B4-BE49-F238E27FC236}">
                        <a16:creationId xmlns:a16="http://schemas.microsoft.com/office/drawing/2014/main" id="{57D28363-0AC2-324C-BD45-91E60EDF488F}"/>
                      </a:ext>
                    </a:extLst>
                  </p:cNvPr>
                  <p:cNvSpPr/>
                  <p:nvPr/>
                </p:nvSpPr>
                <p:spPr>
                  <a:xfrm>
                    <a:off x="8817085" y="4394597"/>
                    <a:ext cx="27432" cy="18288"/>
                  </a:xfrm>
                  <a:prstGeom prst="roundRect">
                    <a:avLst/>
                  </a:pr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54" name="Group 1253">
                  <a:extLst>
                    <a:ext uri="{FF2B5EF4-FFF2-40B4-BE49-F238E27FC236}">
                      <a16:creationId xmlns:a16="http://schemas.microsoft.com/office/drawing/2014/main" id="{7774C0F1-7AE5-47A2-8319-7EACAE5A9D39}"/>
                    </a:ext>
                  </a:extLst>
                </p:cNvPr>
                <p:cNvGrpSpPr/>
                <p:nvPr/>
              </p:nvGrpSpPr>
              <p:grpSpPr>
                <a:xfrm rot="14018184">
                  <a:off x="10664626" y="3278498"/>
                  <a:ext cx="187509" cy="155247"/>
                  <a:chOff x="8770428" y="4145225"/>
                  <a:chExt cx="307647" cy="276804"/>
                </a:xfrm>
                <a:solidFill>
                  <a:srgbClr val="824A78"/>
                </a:solidFill>
              </p:grpSpPr>
              <p:sp>
                <p:nvSpPr>
                  <p:cNvPr id="1289" name="Freeform: Shape 46">
                    <a:extLst>
                      <a:ext uri="{FF2B5EF4-FFF2-40B4-BE49-F238E27FC236}">
                        <a16:creationId xmlns:a16="http://schemas.microsoft.com/office/drawing/2014/main" id="{204E1F65-5ABE-5535-0CA4-6D0BBEED7A23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90" name="Freeform: Shape 47">
                    <a:extLst>
                      <a:ext uri="{FF2B5EF4-FFF2-40B4-BE49-F238E27FC236}">
                        <a16:creationId xmlns:a16="http://schemas.microsoft.com/office/drawing/2014/main" id="{00B2CAFA-67AD-2735-E61D-2F4EBFE1254E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91" name="Freeform: Shape 48">
                    <a:extLst>
                      <a:ext uri="{FF2B5EF4-FFF2-40B4-BE49-F238E27FC236}">
                        <a16:creationId xmlns:a16="http://schemas.microsoft.com/office/drawing/2014/main" id="{1397B7F7-F947-D95E-67CA-41E8FACA385C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92" name="Freeform: Shape 49">
                    <a:extLst>
                      <a:ext uri="{FF2B5EF4-FFF2-40B4-BE49-F238E27FC236}">
                        <a16:creationId xmlns:a16="http://schemas.microsoft.com/office/drawing/2014/main" id="{E2E9B80F-62A2-F6AE-A1A5-7BB98353C1AA}"/>
                      </a:ext>
                    </a:extLst>
                  </p:cNvPr>
                  <p:cNvSpPr/>
                  <p:nvPr/>
                </p:nvSpPr>
                <p:spPr>
                  <a:xfrm>
                    <a:off x="8929986" y="4287522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93" name="Freeform: Shape 50">
                    <a:extLst>
                      <a:ext uri="{FF2B5EF4-FFF2-40B4-BE49-F238E27FC236}">
                        <a16:creationId xmlns:a16="http://schemas.microsoft.com/office/drawing/2014/main" id="{96AA781B-4AAA-AE49-1CEE-B188D8DC3ACF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94" name="Freeform: Shape 51">
                    <a:extLst>
                      <a:ext uri="{FF2B5EF4-FFF2-40B4-BE49-F238E27FC236}">
                        <a16:creationId xmlns:a16="http://schemas.microsoft.com/office/drawing/2014/main" id="{0ADCCA29-90E1-2EDB-5FFF-F0353726B21C}"/>
                      </a:ext>
                    </a:extLst>
                  </p:cNvPr>
                  <p:cNvSpPr/>
                  <p:nvPr/>
                </p:nvSpPr>
                <p:spPr>
                  <a:xfrm rot="20582585">
                    <a:off x="8817085" y="4302941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95" name="Freeform: Shape 52">
                    <a:extLst>
                      <a:ext uri="{FF2B5EF4-FFF2-40B4-BE49-F238E27FC236}">
                        <a16:creationId xmlns:a16="http://schemas.microsoft.com/office/drawing/2014/main" id="{01FE4DAB-42A2-E976-D1C4-75CDCCEE5B76}"/>
                      </a:ext>
                    </a:extLst>
                  </p:cNvPr>
                  <p:cNvSpPr/>
                  <p:nvPr/>
                </p:nvSpPr>
                <p:spPr>
                  <a:xfrm rot="17414284">
                    <a:off x="8943702" y="414065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96" name="Freeform: Shape 53">
                    <a:extLst>
                      <a:ext uri="{FF2B5EF4-FFF2-40B4-BE49-F238E27FC236}">
                        <a16:creationId xmlns:a16="http://schemas.microsoft.com/office/drawing/2014/main" id="{9E3D226F-2F2A-86A3-160E-10A0DDAECF02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97" name="Freeform: Shape 54">
                    <a:extLst>
                      <a:ext uri="{FF2B5EF4-FFF2-40B4-BE49-F238E27FC236}">
                        <a16:creationId xmlns:a16="http://schemas.microsoft.com/office/drawing/2014/main" id="{ED1DF406-07BC-BA26-B3E7-64EB71E9A46F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98" name="Freeform: Shape 55">
                    <a:extLst>
                      <a:ext uri="{FF2B5EF4-FFF2-40B4-BE49-F238E27FC236}">
                        <a16:creationId xmlns:a16="http://schemas.microsoft.com/office/drawing/2014/main" id="{403F37DA-C79D-359B-3289-FBEC8DEB5F22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99" name="Freeform: Shape 56">
                    <a:extLst>
                      <a:ext uri="{FF2B5EF4-FFF2-40B4-BE49-F238E27FC236}">
                        <a16:creationId xmlns:a16="http://schemas.microsoft.com/office/drawing/2014/main" id="{66D050B4-80D1-BB65-35F8-5CA00E4C9038}"/>
                      </a:ext>
                    </a:extLst>
                  </p:cNvPr>
                  <p:cNvSpPr/>
                  <p:nvPr/>
                </p:nvSpPr>
                <p:spPr>
                  <a:xfrm rot="18952815">
                    <a:off x="8990335" y="4236377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00" name="Rectangle: Rounded Corners 57">
                    <a:extLst>
                      <a:ext uri="{FF2B5EF4-FFF2-40B4-BE49-F238E27FC236}">
                        <a16:creationId xmlns:a16="http://schemas.microsoft.com/office/drawing/2014/main" id="{59F8B78A-6DC4-43D8-A1A5-6230E8AD84E8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01" name="Rectangle: Rounded Corners 58">
                    <a:extLst>
                      <a:ext uri="{FF2B5EF4-FFF2-40B4-BE49-F238E27FC236}">
                        <a16:creationId xmlns:a16="http://schemas.microsoft.com/office/drawing/2014/main" id="{F5952938-1F6A-5746-6E94-BC145FFB9B99}"/>
                      </a:ext>
                    </a:extLst>
                  </p:cNvPr>
                  <p:cNvSpPr/>
                  <p:nvPr/>
                </p:nvSpPr>
                <p:spPr>
                  <a:xfrm>
                    <a:off x="8858174" y="4291371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02" name="Rectangle: Rounded Corners 59">
                    <a:extLst>
                      <a:ext uri="{FF2B5EF4-FFF2-40B4-BE49-F238E27FC236}">
                        <a16:creationId xmlns:a16="http://schemas.microsoft.com/office/drawing/2014/main" id="{013E4C07-C747-64F9-1CC6-BA18C04000A2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03" name="Rectangle: Rounded Corners 60">
                    <a:extLst>
                      <a:ext uri="{FF2B5EF4-FFF2-40B4-BE49-F238E27FC236}">
                        <a16:creationId xmlns:a16="http://schemas.microsoft.com/office/drawing/2014/main" id="{21C944EE-E3B9-2B69-42FB-97158E09B44F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04" name="Rectangle: Rounded Corners 61">
                    <a:extLst>
                      <a:ext uri="{FF2B5EF4-FFF2-40B4-BE49-F238E27FC236}">
                        <a16:creationId xmlns:a16="http://schemas.microsoft.com/office/drawing/2014/main" id="{2D61340D-B540-8C58-9B82-94487B0834EE}"/>
                      </a:ext>
                    </a:extLst>
                  </p:cNvPr>
                  <p:cNvSpPr/>
                  <p:nvPr/>
                </p:nvSpPr>
                <p:spPr>
                  <a:xfrm>
                    <a:off x="8817085" y="4394597"/>
                    <a:ext cx="27432" cy="18288"/>
                  </a:xfrm>
                  <a:prstGeom prst="roundRect">
                    <a:avLst/>
                  </a:pr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55" name="Group 1254">
                  <a:extLst>
                    <a:ext uri="{FF2B5EF4-FFF2-40B4-BE49-F238E27FC236}">
                      <a16:creationId xmlns:a16="http://schemas.microsoft.com/office/drawing/2014/main" id="{E8073205-0FDE-32B2-085D-35807986418B}"/>
                    </a:ext>
                  </a:extLst>
                </p:cNvPr>
                <p:cNvGrpSpPr/>
                <p:nvPr/>
              </p:nvGrpSpPr>
              <p:grpSpPr>
                <a:xfrm rot="21021678">
                  <a:off x="10617958" y="3344159"/>
                  <a:ext cx="181883" cy="159622"/>
                  <a:chOff x="8770428" y="4145965"/>
                  <a:chExt cx="307647" cy="276064"/>
                </a:xfrm>
                <a:solidFill>
                  <a:srgbClr val="824A78"/>
                </a:solidFill>
              </p:grpSpPr>
              <p:sp>
                <p:nvSpPr>
                  <p:cNvPr id="1274" name="Freeform: Shape 31">
                    <a:extLst>
                      <a:ext uri="{FF2B5EF4-FFF2-40B4-BE49-F238E27FC236}">
                        <a16:creationId xmlns:a16="http://schemas.microsoft.com/office/drawing/2014/main" id="{5EBBFED0-6F42-4BF8-E686-DED6D6F67530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5" name="Freeform: Shape 32">
                    <a:extLst>
                      <a:ext uri="{FF2B5EF4-FFF2-40B4-BE49-F238E27FC236}">
                        <a16:creationId xmlns:a16="http://schemas.microsoft.com/office/drawing/2014/main" id="{BFC01E48-31C6-E5B7-1241-EB9191D77647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6" name="Freeform: Shape 33">
                    <a:extLst>
                      <a:ext uri="{FF2B5EF4-FFF2-40B4-BE49-F238E27FC236}">
                        <a16:creationId xmlns:a16="http://schemas.microsoft.com/office/drawing/2014/main" id="{76E9FB02-668B-3CDE-387C-AD3F1B5AB602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7" name="Freeform: Shape 34">
                    <a:extLst>
                      <a:ext uri="{FF2B5EF4-FFF2-40B4-BE49-F238E27FC236}">
                        <a16:creationId xmlns:a16="http://schemas.microsoft.com/office/drawing/2014/main" id="{DEF67F75-6DAD-0F24-ECB0-1AA2B3DB2642}"/>
                      </a:ext>
                    </a:extLst>
                  </p:cNvPr>
                  <p:cNvSpPr/>
                  <p:nvPr/>
                </p:nvSpPr>
                <p:spPr>
                  <a:xfrm>
                    <a:off x="8878794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8" name="Freeform: Shape 35">
                    <a:extLst>
                      <a:ext uri="{FF2B5EF4-FFF2-40B4-BE49-F238E27FC236}">
                        <a16:creationId xmlns:a16="http://schemas.microsoft.com/office/drawing/2014/main" id="{CC7DECF1-D256-9933-9B0A-7BBAD707DC77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9" name="Freeform: Shape 36">
                    <a:extLst>
                      <a:ext uri="{FF2B5EF4-FFF2-40B4-BE49-F238E27FC236}">
                        <a16:creationId xmlns:a16="http://schemas.microsoft.com/office/drawing/2014/main" id="{554F81E7-9933-0709-1605-8DAA1D864E5E}"/>
                      </a:ext>
                    </a:extLst>
                  </p:cNvPr>
                  <p:cNvSpPr/>
                  <p:nvPr/>
                </p:nvSpPr>
                <p:spPr>
                  <a:xfrm rot="20582585">
                    <a:off x="8817085" y="4302941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80" name="Freeform: Shape 37">
                    <a:extLst>
                      <a:ext uri="{FF2B5EF4-FFF2-40B4-BE49-F238E27FC236}">
                        <a16:creationId xmlns:a16="http://schemas.microsoft.com/office/drawing/2014/main" id="{590C69DC-8156-B037-A2A5-F24665207540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81" name="Freeform: Shape 38">
                    <a:extLst>
                      <a:ext uri="{FF2B5EF4-FFF2-40B4-BE49-F238E27FC236}">
                        <a16:creationId xmlns:a16="http://schemas.microsoft.com/office/drawing/2014/main" id="{A3831B46-3CA3-B197-4A3C-7AA24D3A23AE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82" name="Freeform: Shape 39">
                    <a:extLst>
                      <a:ext uri="{FF2B5EF4-FFF2-40B4-BE49-F238E27FC236}">
                        <a16:creationId xmlns:a16="http://schemas.microsoft.com/office/drawing/2014/main" id="{05EE4D8F-1107-BD15-2A33-40BB5A8F4919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83" name="Rectangle: Rounded Corners 40">
                    <a:extLst>
                      <a:ext uri="{FF2B5EF4-FFF2-40B4-BE49-F238E27FC236}">
                        <a16:creationId xmlns:a16="http://schemas.microsoft.com/office/drawing/2014/main" id="{F1E1B742-F4E1-A9C5-27E0-DBF9C88DB4AC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solidFill>
                    <a:srgbClr val="0D3759"/>
                  </a:solidFill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84" name="Rectangle: Rounded Corners 41">
                    <a:extLst>
                      <a:ext uri="{FF2B5EF4-FFF2-40B4-BE49-F238E27FC236}">
                        <a16:creationId xmlns:a16="http://schemas.microsoft.com/office/drawing/2014/main" id="{2DC8F11C-10FA-A388-83B6-58B00EB9B65E}"/>
                      </a:ext>
                    </a:extLst>
                  </p:cNvPr>
                  <p:cNvSpPr/>
                  <p:nvPr/>
                </p:nvSpPr>
                <p:spPr>
                  <a:xfrm>
                    <a:off x="8858174" y="4291371"/>
                    <a:ext cx="27432" cy="18288"/>
                  </a:xfrm>
                  <a:prstGeom prst="roundRect">
                    <a:avLst/>
                  </a:prstGeom>
                  <a:solidFill>
                    <a:srgbClr val="0D3759"/>
                  </a:solidFill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85" name="Rectangle: Rounded Corners 42">
                    <a:extLst>
                      <a:ext uri="{FF2B5EF4-FFF2-40B4-BE49-F238E27FC236}">
                        <a16:creationId xmlns:a16="http://schemas.microsoft.com/office/drawing/2014/main" id="{4BCB3021-CFF2-7A6A-3405-6956DB14F788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solidFill>
                    <a:srgbClr val="0D3759"/>
                  </a:solidFill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86" name="Rectangle: Rounded Corners 43">
                    <a:extLst>
                      <a:ext uri="{FF2B5EF4-FFF2-40B4-BE49-F238E27FC236}">
                        <a16:creationId xmlns:a16="http://schemas.microsoft.com/office/drawing/2014/main" id="{021FD0A7-67C7-657F-5C51-E1A201E40003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87" name="Rectangle: Rounded Corners 44">
                    <a:extLst>
                      <a:ext uri="{FF2B5EF4-FFF2-40B4-BE49-F238E27FC236}">
                        <a16:creationId xmlns:a16="http://schemas.microsoft.com/office/drawing/2014/main" id="{78D02C2E-0468-8963-8EFB-AC4C301FDC94}"/>
                      </a:ext>
                    </a:extLst>
                  </p:cNvPr>
                  <p:cNvSpPr/>
                  <p:nvPr/>
                </p:nvSpPr>
                <p:spPr>
                  <a:xfrm>
                    <a:off x="8817085" y="4394597"/>
                    <a:ext cx="27432" cy="18288"/>
                  </a:xfrm>
                  <a:prstGeom prst="roundRect">
                    <a:avLst/>
                  </a:prstGeom>
                  <a:solidFill>
                    <a:srgbClr val="0D3759"/>
                  </a:solidFill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88" name="Rectangle: Rounded Corners 45">
                    <a:extLst>
                      <a:ext uri="{FF2B5EF4-FFF2-40B4-BE49-F238E27FC236}">
                        <a16:creationId xmlns:a16="http://schemas.microsoft.com/office/drawing/2014/main" id="{BA97AD79-DB9B-5C03-3C9B-8AF2213FD684}"/>
                      </a:ext>
                    </a:extLst>
                  </p:cNvPr>
                  <p:cNvSpPr/>
                  <p:nvPr/>
                </p:nvSpPr>
                <p:spPr>
                  <a:xfrm>
                    <a:off x="8894095" y="4145965"/>
                    <a:ext cx="27432" cy="18288"/>
                  </a:xfrm>
                  <a:prstGeom prst="roundRect">
                    <a:avLst/>
                  </a:prstGeom>
                  <a:solidFill>
                    <a:srgbClr val="0D3759"/>
                  </a:solidFill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56" name="Group 1255">
                  <a:extLst>
                    <a:ext uri="{FF2B5EF4-FFF2-40B4-BE49-F238E27FC236}">
                      <a16:creationId xmlns:a16="http://schemas.microsoft.com/office/drawing/2014/main" id="{530EA336-37F0-72F4-DC89-A43F7996A3ED}"/>
                    </a:ext>
                  </a:extLst>
                </p:cNvPr>
                <p:cNvGrpSpPr/>
                <p:nvPr/>
              </p:nvGrpSpPr>
              <p:grpSpPr>
                <a:xfrm rot="5697808">
                  <a:off x="10679831" y="3357880"/>
                  <a:ext cx="177881" cy="163649"/>
                  <a:chOff x="8770428" y="4145225"/>
                  <a:chExt cx="307647" cy="276804"/>
                </a:xfrm>
                <a:solidFill>
                  <a:srgbClr val="824A78"/>
                </a:solidFill>
              </p:grpSpPr>
              <p:sp>
                <p:nvSpPr>
                  <p:cNvPr id="1258" name="Freeform: Shape 15">
                    <a:extLst>
                      <a:ext uri="{FF2B5EF4-FFF2-40B4-BE49-F238E27FC236}">
                        <a16:creationId xmlns:a16="http://schemas.microsoft.com/office/drawing/2014/main" id="{3E882D34-0F65-3153-1ABA-6EDDE65CEFC9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59" name="Freeform: Shape 16">
                    <a:extLst>
                      <a:ext uri="{FF2B5EF4-FFF2-40B4-BE49-F238E27FC236}">
                        <a16:creationId xmlns:a16="http://schemas.microsoft.com/office/drawing/2014/main" id="{2080E6FE-A8E9-45FE-C0D6-6FA7607C8A34}"/>
                      </a:ext>
                    </a:extLst>
                  </p:cNvPr>
                  <p:cNvSpPr/>
                  <p:nvPr/>
                </p:nvSpPr>
                <p:spPr>
                  <a:xfrm rot="6799576">
                    <a:off x="8855933" y="4253069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0" name="Freeform: Shape 17">
                    <a:extLst>
                      <a:ext uri="{FF2B5EF4-FFF2-40B4-BE49-F238E27FC236}">
                        <a16:creationId xmlns:a16="http://schemas.microsoft.com/office/drawing/2014/main" id="{59377B75-6CC9-133B-C221-6D6200510CD8}"/>
                      </a:ext>
                    </a:extLst>
                  </p:cNvPr>
                  <p:cNvSpPr/>
                  <p:nvPr/>
                </p:nvSpPr>
                <p:spPr>
                  <a:xfrm>
                    <a:off x="8950061" y="4188172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1" name="Freeform: Shape 18">
                    <a:extLst>
                      <a:ext uri="{FF2B5EF4-FFF2-40B4-BE49-F238E27FC236}">
                        <a16:creationId xmlns:a16="http://schemas.microsoft.com/office/drawing/2014/main" id="{0B74CE0A-AEAB-F14A-43D0-A3604774D2CB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2" name="Freeform: Shape 19">
                    <a:extLst>
                      <a:ext uri="{FF2B5EF4-FFF2-40B4-BE49-F238E27FC236}">
                        <a16:creationId xmlns:a16="http://schemas.microsoft.com/office/drawing/2014/main" id="{84DD2D8C-E518-D11B-BC3E-6066BA350870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3" name="Freeform: Shape 20">
                    <a:extLst>
                      <a:ext uri="{FF2B5EF4-FFF2-40B4-BE49-F238E27FC236}">
                        <a16:creationId xmlns:a16="http://schemas.microsoft.com/office/drawing/2014/main" id="{5740CE7D-8E5C-554B-975B-B050D6293E13}"/>
                      </a:ext>
                    </a:extLst>
                  </p:cNvPr>
                  <p:cNvSpPr/>
                  <p:nvPr/>
                </p:nvSpPr>
                <p:spPr>
                  <a:xfrm>
                    <a:off x="8878794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4" name="Freeform: Shape 21">
                    <a:extLst>
                      <a:ext uri="{FF2B5EF4-FFF2-40B4-BE49-F238E27FC236}">
                        <a16:creationId xmlns:a16="http://schemas.microsoft.com/office/drawing/2014/main" id="{50D9EC70-93EA-6A86-644F-E2E36638C698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5" name="Freeform: Shape 22">
                    <a:extLst>
                      <a:ext uri="{FF2B5EF4-FFF2-40B4-BE49-F238E27FC236}">
                        <a16:creationId xmlns:a16="http://schemas.microsoft.com/office/drawing/2014/main" id="{51ED850B-DD6F-43B9-11B8-FD0BE9267EBC}"/>
                      </a:ext>
                    </a:extLst>
                  </p:cNvPr>
                  <p:cNvSpPr/>
                  <p:nvPr/>
                </p:nvSpPr>
                <p:spPr>
                  <a:xfrm rot="17414284">
                    <a:off x="8943702" y="414065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6" name="Freeform: Shape 23">
                    <a:extLst>
                      <a:ext uri="{FF2B5EF4-FFF2-40B4-BE49-F238E27FC236}">
                        <a16:creationId xmlns:a16="http://schemas.microsoft.com/office/drawing/2014/main" id="{454C5733-00D5-8B9F-1523-4D8BACBE7906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7" name="Freeform: Shape 24">
                    <a:extLst>
                      <a:ext uri="{FF2B5EF4-FFF2-40B4-BE49-F238E27FC236}">
                        <a16:creationId xmlns:a16="http://schemas.microsoft.com/office/drawing/2014/main" id="{98336118-CC16-B7B4-8864-66C31E2551BA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8" name="Freeform: Shape 25">
                    <a:extLst>
                      <a:ext uri="{FF2B5EF4-FFF2-40B4-BE49-F238E27FC236}">
                        <a16:creationId xmlns:a16="http://schemas.microsoft.com/office/drawing/2014/main" id="{A5DDB9D4-A2B2-AE6E-33EA-13EFF65668D0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9" name="Freeform: Shape 26">
                    <a:extLst>
                      <a:ext uri="{FF2B5EF4-FFF2-40B4-BE49-F238E27FC236}">
                        <a16:creationId xmlns:a16="http://schemas.microsoft.com/office/drawing/2014/main" id="{2A49620B-EB23-8988-8772-8915216D2BA9}"/>
                      </a:ext>
                    </a:extLst>
                  </p:cNvPr>
                  <p:cNvSpPr/>
                  <p:nvPr/>
                </p:nvSpPr>
                <p:spPr>
                  <a:xfrm rot="18952815">
                    <a:off x="8990335" y="4236377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0" name="Rectangle: Rounded Corners 27">
                    <a:extLst>
                      <a:ext uri="{FF2B5EF4-FFF2-40B4-BE49-F238E27FC236}">
                        <a16:creationId xmlns:a16="http://schemas.microsoft.com/office/drawing/2014/main" id="{C821451F-61B5-FFD7-3F04-A115A2DDA77A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1" name="Rectangle: Rounded Corners 28">
                    <a:extLst>
                      <a:ext uri="{FF2B5EF4-FFF2-40B4-BE49-F238E27FC236}">
                        <a16:creationId xmlns:a16="http://schemas.microsoft.com/office/drawing/2014/main" id="{DEFC87BC-D9C4-CFBD-A16A-BE6D001B9612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2" name="Rectangle: Rounded Corners 29">
                    <a:extLst>
                      <a:ext uri="{FF2B5EF4-FFF2-40B4-BE49-F238E27FC236}">
                        <a16:creationId xmlns:a16="http://schemas.microsoft.com/office/drawing/2014/main" id="{08026251-3E25-7835-05A8-E6811C260365}"/>
                      </a:ext>
                    </a:extLst>
                  </p:cNvPr>
                  <p:cNvSpPr/>
                  <p:nvPr/>
                </p:nvSpPr>
                <p:spPr>
                  <a:xfrm>
                    <a:off x="8924873" y="4240076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3" name="Rectangle: Rounded Corners 30">
                    <a:extLst>
                      <a:ext uri="{FF2B5EF4-FFF2-40B4-BE49-F238E27FC236}">
                        <a16:creationId xmlns:a16="http://schemas.microsoft.com/office/drawing/2014/main" id="{AEA15390-6B48-0776-E548-4277B027A86D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257" name="Oval 1256">
                  <a:extLst>
                    <a:ext uri="{FF2B5EF4-FFF2-40B4-BE49-F238E27FC236}">
                      <a16:creationId xmlns:a16="http://schemas.microsoft.com/office/drawing/2014/main" id="{3F18DE90-9581-33E1-DDD7-A3F83623514C}"/>
                    </a:ext>
                  </a:extLst>
                </p:cNvPr>
                <p:cNvSpPr/>
                <p:nvPr/>
              </p:nvSpPr>
              <p:spPr>
                <a:xfrm>
                  <a:off x="10736434" y="3324552"/>
                  <a:ext cx="114954" cy="145297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0D3759">
                        <a:lumMod val="20000"/>
                        <a:lumOff val="80000"/>
                      </a:srgbClr>
                    </a:gs>
                    <a:gs pos="74000">
                      <a:srgbClr val="0D3759">
                        <a:lumMod val="75000"/>
                      </a:srgbClr>
                    </a:gs>
                    <a:gs pos="53000">
                      <a:srgbClr val="0D3759">
                        <a:lumMod val="60000"/>
                        <a:lumOff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178" name="Group 1177">
              <a:extLst>
                <a:ext uri="{FF2B5EF4-FFF2-40B4-BE49-F238E27FC236}">
                  <a16:creationId xmlns:a16="http://schemas.microsoft.com/office/drawing/2014/main" id="{4269CBE8-FF8F-A156-6A16-C05A53FE4881}"/>
                </a:ext>
              </a:extLst>
            </p:cNvPr>
            <p:cNvGrpSpPr>
              <a:grpSpLocks noChangeAspect="1"/>
            </p:cNvGrpSpPr>
            <p:nvPr/>
          </p:nvGrpSpPr>
          <p:grpSpPr>
            <a:xfrm rot="9533769" flipH="1">
              <a:off x="3523509" y="4593622"/>
              <a:ext cx="333804" cy="344130"/>
              <a:chOff x="10593932" y="3239058"/>
              <a:chExt cx="296031" cy="305188"/>
            </a:xfrm>
          </p:grpSpPr>
          <p:sp>
            <p:nvSpPr>
              <p:cNvPr id="1179" name="Oval 1178">
                <a:extLst>
                  <a:ext uri="{FF2B5EF4-FFF2-40B4-BE49-F238E27FC236}">
                    <a16:creationId xmlns:a16="http://schemas.microsoft.com/office/drawing/2014/main" id="{4D2E1913-E236-138F-9748-439E97944DF2}"/>
                  </a:ext>
                </a:extLst>
              </p:cNvPr>
              <p:cNvSpPr/>
              <p:nvPr/>
            </p:nvSpPr>
            <p:spPr>
              <a:xfrm rot="8224245">
                <a:off x="10593932" y="3239058"/>
                <a:ext cx="296031" cy="305188"/>
              </a:xfrm>
              <a:prstGeom prst="ellipse">
                <a:avLst/>
              </a:prstGeom>
              <a:gradFill>
                <a:gsLst>
                  <a:gs pos="0">
                    <a:srgbClr val="0D3759">
                      <a:lumMod val="20000"/>
                      <a:lumOff val="80000"/>
                    </a:srgbClr>
                  </a:gs>
                  <a:gs pos="99000">
                    <a:srgbClr val="0D3759"/>
                  </a:gs>
                </a:gsLst>
                <a:path path="circle">
                  <a:fillToRect l="50000" t="50000" r="50000" b="50000"/>
                </a:path>
              </a:gradFill>
              <a:ln w="9525" cap="flat" cmpd="sng" algn="ctr">
                <a:solidFill>
                  <a:srgbClr val="0D3759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00" b="0" i="0" u="none" strike="noStrike" kern="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1180" name="Group 1179">
                <a:extLst>
                  <a:ext uri="{FF2B5EF4-FFF2-40B4-BE49-F238E27FC236}">
                    <a16:creationId xmlns:a16="http://schemas.microsoft.com/office/drawing/2014/main" id="{6C98CCE2-93B4-7D32-C24D-B0C49171DB70}"/>
                  </a:ext>
                </a:extLst>
              </p:cNvPr>
              <p:cNvGrpSpPr/>
              <p:nvPr/>
            </p:nvGrpSpPr>
            <p:grpSpPr>
              <a:xfrm>
                <a:off x="10609838" y="3262367"/>
                <a:ext cx="241550" cy="266278"/>
                <a:chOff x="10609838" y="3262367"/>
                <a:chExt cx="241550" cy="266278"/>
              </a:xfrm>
            </p:grpSpPr>
            <p:grpSp>
              <p:nvGrpSpPr>
                <p:cNvPr id="1181" name="Group 1180">
                  <a:extLst>
                    <a:ext uri="{FF2B5EF4-FFF2-40B4-BE49-F238E27FC236}">
                      <a16:creationId xmlns:a16="http://schemas.microsoft.com/office/drawing/2014/main" id="{CD9954C8-DF82-6D53-6DBE-6B4717C58691}"/>
                    </a:ext>
                  </a:extLst>
                </p:cNvPr>
                <p:cNvGrpSpPr/>
                <p:nvPr/>
              </p:nvGrpSpPr>
              <p:grpSpPr>
                <a:xfrm rot="5697808">
                  <a:off x="10602722" y="3291500"/>
                  <a:ext cx="177881" cy="163649"/>
                  <a:chOff x="8770428" y="4145225"/>
                  <a:chExt cx="307647" cy="276804"/>
                </a:xfrm>
                <a:solidFill>
                  <a:srgbClr val="824A78"/>
                </a:solidFill>
              </p:grpSpPr>
              <p:sp>
                <p:nvSpPr>
                  <p:cNvPr id="1233" name="Freeform: Shape 62">
                    <a:extLst>
                      <a:ext uri="{FF2B5EF4-FFF2-40B4-BE49-F238E27FC236}">
                        <a16:creationId xmlns:a16="http://schemas.microsoft.com/office/drawing/2014/main" id="{BE4B17CE-BBE5-D4D6-8B91-D93B220DF4C5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34" name="Freeform: Shape 63">
                    <a:extLst>
                      <a:ext uri="{FF2B5EF4-FFF2-40B4-BE49-F238E27FC236}">
                        <a16:creationId xmlns:a16="http://schemas.microsoft.com/office/drawing/2014/main" id="{5493E843-03F7-BC7C-6B11-1970A9A7A04D}"/>
                      </a:ext>
                    </a:extLst>
                  </p:cNvPr>
                  <p:cNvSpPr/>
                  <p:nvPr/>
                </p:nvSpPr>
                <p:spPr>
                  <a:xfrm rot="6799576">
                    <a:off x="8855933" y="4253069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35" name="Freeform: Shape 64">
                    <a:extLst>
                      <a:ext uri="{FF2B5EF4-FFF2-40B4-BE49-F238E27FC236}">
                        <a16:creationId xmlns:a16="http://schemas.microsoft.com/office/drawing/2014/main" id="{A89D537D-0547-A3E6-38F5-C4B99186C6ED}"/>
                      </a:ext>
                    </a:extLst>
                  </p:cNvPr>
                  <p:cNvSpPr/>
                  <p:nvPr/>
                </p:nvSpPr>
                <p:spPr>
                  <a:xfrm>
                    <a:off x="8950061" y="4188172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36" name="Freeform: Shape 65">
                    <a:extLst>
                      <a:ext uri="{FF2B5EF4-FFF2-40B4-BE49-F238E27FC236}">
                        <a16:creationId xmlns:a16="http://schemas.microsoft.com/office/drawing/2014/main" id="{936C62FF-40AC-67D2-9E85-C3A0A0C69E17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37" name="Freeform: Shape 66">
                    <a:extLst>
                      <a:ext uri="{FF2B5EF4-FFF2-40B4-BE49-F238E27FC236}">
                        <a16:creationId xmlns:a16="http://schemas.microsoft.com/office/drawing/2014/main" id="{C6F9B67B-C4E0-7037-8BAB-F621E0D5ABF9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38" name="Freeform: Shape 67">
                    <a:extLst>
                      <a:ext uri="{FF2B5EF4-FFF2-40B4-BE49-F238E27FC236}">
                        <a16:creationId xmlns:a16="http://schemas.microsoft.com/office/drawing/2014/main" id="{14C7E0C1-5D26-B238-5552-B8D9ED55AA35}"/>
                      </a:ext>
                    </a:extLst>
                  </p:cNvPr>
                  <p:cNvSpPr/>
                  <p:nvPr/>
                </p:nvSpPr>
                <p:spPr>
                  <a:xfrm>
                    <a:off x="8878794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39" name="Freeform: Shape 68">
                    <a:extLst>
                      <a:ext uri="{FF2B5EF4-FFF2-40B4-BE49-F238E27FC236}">
                        <a16:creationId xmlns:a16="http://schemas.microsoft.com/office/drawing/2014/main" id="{CC2C825C-D93A-A496-9588-40E56E1DD802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40" name="Freeform: Shape 69">
                    <a:extLst>
                      <a:ext uri="{FF2B5EF4-FFF2-40B4-BE49-F238E27FC236}">
                        <a16:creationId xmlns:a16="http://schemas.microsoft.com/office/drawing/2014/main" id="{7B2460E5-E831-FA61-EB73-52FE812CB20E}"/>
                      </a:ext>
                    </a:extLst>
                  </p:cNvPr>
                  <p:cNvSpPr/>
                  <p:nvPr/>
                </p:nvSpPr>
                <p:spPr>
                  <a:xfrm rot="20582585">
                    <a:off x="8817085" y="4302941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41" name="Freeform: Shape 70">
                    <a:extLst>
                      <a:ext uri="{FF2B5EF4-FFF2-40B4-BE49-F238E27FC236}">
                        <a16:creationId xmlns:a16="http://schemas.microsoft.com/office/drawing/2014/main" id="{6DC52911-5BB7-442B-8D94-767005618000}"/>
                      </a:ext>
                    </a:extLst>
                  </p:cNvPr>
                  <p:cNvSpPr/>
                  <p:nvPr/>
                </p:nvSpPr>
                <p:spPr>
                  <a:xfrm rot="17414284">
                    <a:off x="8943702" y="414065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42" name="Freeform: Shape 71">
                    <a:extLst>
                      <a:ext uri="{FF2B5EF4-FFF2-40B4-BE49-F238E27FC236}">
                        <a16:creationId xmlns:a16="http://schemas.microsoft.com/office/drawing/2014/main" id="{C7C075E3-9887-3ADA-A86A-06147649D60D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43" name="Freeform: Shape 72">
                    <a:extLst>
                      <a:ext uri="{FF2B5EF4-FFF2-40B4-BE49-F238E27FC236}">
                        <a16:creationId xmlns:a16="http://schemas.microsoft.com/office/drawing/2014/main" id="{CB925C21-9A3E-A12C-C10B-D0D491881F5D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44" name="Freeform: Shape 73">
                    <a:extLst>
                      <a:ext uri="{FF2B5EF4-FFF2-40B4-BE49-F238E27FC236}">
                        <a16:creationId xmlns:a16="http://schemas.microsoft.com/office/drawing/2014/main" id="{1BCA3082-AAD1-9F40-FE12-AE5E38051517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45" name="Rectangle: Rounded Corners 74">
                    <a:extLst>
                      <a:ext uri="{FF2B5EF4-FFF2-40B4-BE49-F238E27FC236}">
                        <a16:creationId xmlns:a16="http://schemas.microsoft.com/office/drawing/2014/main" id="{4878A4EB-42FE-3A10-688F-3AB7F4B70211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46" name="Rectangle: Rounded Corners 75">
                    <a:extLst>
                      <a:ext uri="{FF2B5EF4-FFF2-40B4-BE49-F238E27FC236}">
                        <a16:creationId xmlns:a16="http://schemas.microsoft.com/office/drawing/2014/main" id="{CB81124C-EA2A-5CE7-4E0C-882CB548F7E6}"/>
                      </a:ext>
                    </a:extLst>
                  </p:cNvPr>
                  <p:cNvSpPr/>
                  <p:nvPr/>
                </p:nvSpPr>
                <p:spPr>
                  <a:xfrm>
                    <a:off x="8858174" y="4291371"/>
                    <a:ext cx="27432" cy="18288"/>
                  </a:xfrm>
                  <a:prstGeom prst="roundRect">
                    <a:avLst/>
                  </a:pr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47" name="Rectangle: Rounded Corners 76">
                    <a:extLst>
                      <a:ext uri="{FF2B5EF4-FFF2-40B4-BE49-F238E27FC236}">
                        <a16:creationId xmlns:a16="http://schemas.microsoft.com/office/drawing/2014/main" id="{FECEA241-B83C-73B4-07FE-44E88ABBCBAD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48" name="Rectangle: Rounded Corners 77">
                    <a:extLst>
                      <a:ext uri="{FF2B5EF4-FFF2-40B4-BE49-F238E27FC236}">
                        <a16:creationId xmlns:a16="http://schemas.microsoft.com/office/drawing/2014/main" id="{0CF4EA38-04C4-F7DD-3CE6-59432E32E593}"/>
                      </a:ext>
                    </a:extLst>
                  </p:cNvPr>
                  <p:cNvSpPr/>
                  <p:nvPr/>
                </p:nvSpPr>
                <p:spPr>
                  <a:xfrm>
                    <a:off x="8924873" y="4240076"/>
                    <a:ext cx="27432" cy="18288"/>
                  </a:xfrm>
                  <a:prstGeom prst="roundRect">
                    <a:avLst/>
                  </a:pr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49" name="Rectangle: Rounded Corners 78">
                    <a:extLst>
                      <a:ext uri="{FF2B5EF4-FFF2-40B4-BE49-F238E27FC236}">
                        <a16:creationId xmlns:a16="http://schemas.microsoft.com/office/drawing/2014/main" id="{AEDAEE9F-AAC9-A4F7-CB9E-59455B404194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50" name="Rectangle: Rounded Corners 79">
                    <a:extLst>
                      <a:ext uri="{FF2B5EF4-FFF2-40B4-BE49-F238E27FC236}">
                        <a16:creationId xmlns:a16="http://schemas.microsoft.com/office/drawing/2014/main" id="{AA4FDBED-9311-FD2A-1385-3ED7CB181A9D}"/>
                      </a:ext>
                    </a:extLst>
                  </p:cNvPr>
                  <p:cNvSpPr/>
                  <p:nvPr/>
                </p:nvSpPr>
                <p:spPr>
                  <a:xfrm>
                    <a:off x="8817085" y="4394597"/>
                    <a:ext cx="27432" cy="18288"/>
                  </a:xfrm>
                  <a:prstGeom prst="roundRect">
                    <a:avLst/>
                  </a:pr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82" name="Group 1181">
                  <a:extLst>
                    <a:ext uri="{FF2B5EF4-FFF2-40B4-BE49-F238E27FC236}">
                      <a16:creationId xmlns:a16="http://schemas.microsoft.com/office/drawing/2014/main" id="{66E0DB77-40F8-8BC5-478F-DC129D38953D}"/>
                    </a:ext>
                  </a:extLst>
                </p:cNvPr>
                <p:cNvGrpSpPr/>
                <p:nvPr/>
              </p:nvGrpSpPr>
              <p:grpSpPr>
                <a:xfrm rot="14018184">
                  <a:off x="10664626" y="3278498"/>
                  <a:ext cx="187509" cy="155247"/>
                  <a:chOff x="8770428" y="4145225"/>
                  <a:chExt cx="307647" cy="276804"/>
                </a:xfrm>
                <a:solidFill>
                  <a:srgbClr val="824A78"/>
                </a:solidFill>
              </p:grpSpPr>
              <p:sp>
                <p:nvSpPr>
                  <p:cNvPr id="1217" name="Freeform: Shape 46">
                    <a:extLst>
                      <a:ext uri="{FF2B5EF4-FFF2-40B4-BE49-F238E27FC236}">
                        <a16:creationId xmlns:a16="http://schemas.microsoft.com/office/drawing/2014/main" id="{BD664E4F-CBDE-888F-4ABA-9DA32BA79364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8" name="Freeform: Shape 47">
                    <a:extLst>
                      <a:ext uri="{FF2B5EF4-FFF2-40B4-BE49-F238E27FC236}">
                        <a16:creationId xmlns:a16="http://schemas.microsoft.com/office/drawing/2014/main" id="{AF891A62-9082-F51E-1AE6-5DA593BC9CE3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9" name="Freeform: Shape 48">
                    <a:extLst>
                      <a:ext uri="{FF2B5EF4-FFF2-40B4-BE49-F238E27FC236}">
                        <a16:creationId xmlns:a16="http://schemas.microsoft.com/office/drawing/2014/main" id="{A56CE600-E098-B1C0-2C00-513B7D80C296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0" name="Freeform: Shape 49">
                    <a:extLst>
                      <a:ext uri="{FF2B5EF4-FFF2-40B4-BE49-F238E27FC236}">
                        <a16:creationId xmlns:a16="http://schemas.microsoft.com/office/drawing/2014/main" id="{1E671DA6-A19E-7656-B556-B9F9EAE1AD50}"/>
                      </a:ext>
                    </a:extLst>
                  </p:cNvPr>
                  <p:cNvSpPr/>
                  <p:nvPr/>
                </p:nvSpPr>
                <p:spPr>
                  <a:xfrm>
                    <a:off x="8929986" y="4287522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1" name="Freeform: Shape 50">
                    <a:extLst>
                      <a:ext uri="{FF2B5EF4-FFF2-40B4-BE49-F238E27FC236}">
                        <a16:creationId xmlns:a16="http://schemas.microsoft.com/office/drawing/2014/main" id="{13056912-664B-B70B-1A2E-2AE941F17EC9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2" name="Freeform: Shape 51">
                    <a:extLst>
                      <a:ext uri="{FF2B5EF4-FFF2-40B4-BE49-F238E27FC236}">
                        <a16:creationId xmlns:a16="http://schemas.microsoft.com/office/drawing/2014/main" id="{19A4785D-DCA0-ACBB-0692-E298C329D7DA}"/>
                      </a:ext>
                    </a:extLst>
                  </p:cNvPr>
                  <p:cNvSpPr/>
                  <p:nvPr/>
                </p:nvSpPr>
                <p:spPr>
                  <a:xfrm rot="20582585">
                    <a:off x="8817085" y="4302941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3" name="Freeform: Shape 52">
                    <a:extLst>
                      <a:ext uri="{FF2B5EF4-FFF2-40B4-BE49-F238E27FC236}">
                        <a16:creationId xmlns:a16="http://schemas.microsoft.com/office/drawing/2014/main" id="{ED2F8E47-EDBC-576B-B2CE-8DAF3E62AEF7}"/>
                      </a:ext>
                    </a:extLst>
                  </p:cNvPr>
                  <p:cNvSpPr/>
                  <p:nvPr/>
                </p:nvSpPr>
                <p:spPr>
                  <a:xfrm rot="17414284">
                    <a:off x="8943702" y="414065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4" name="Freeform: Shape 53">
                    <a:extLst>
                      <a:ext uri="{FF2B5EF4-FFF2-40B4-BE49-F238E27FC236}">
                        <a16:creationId xmlns:a16="http://schemas.microsoft.com/office/drawing/2014/main" id="{A102A3C5-869A-5D72-3D21-9035908B1C44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5" name="Freeform: Shape 54">
                    <a:extLst>
                      <a:ext uri="{FF2B5EF4-FFF2-40B4-BE49-F238E27FC236}">
                        <a16:creationId xmlns:a16="http://schemas.microsoft.com/office/drawing/2014/main" id="{3DC3DE68-DF65-DCDB-A0E3-A6DF837B67E7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6" name="Freeform: Shape 55">
                    <a:extLst>
                      <a:ext uri="{FF2B5EF4-FFF2-40B4-BE49-F238E27FC236}">
                        <a16:creationId xmlns:a16="http://schemas.microsoft.com/office/drawing/2014/main" id="{EAF0A8DF-1902-A5A8-70CC-7C669EAA6AA6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7" name="Freeform: Shape 56">
                    <a:extLst>
                      <a:ext uri="{FF2B5EF4-FFF2-40B4-BE49-F238E27FC236}">
                        <a16:creationId xmlns:a16="http://schemas.microsoft.com/office/drawing/2014/main" id="{484508BA-BDEF-674D-7B83-4958BBE1F1D7}"/>
                      </a:ext>
                    </a:extLst>
                  </p:cNvPr>
                  <p:cNvSpPr/>
                  <p:nvPr/>
                </p:nvSpPr>
                <p:spPr>
                  <a:xfrm rot="18952815">
                    <a:off x="8990335" y="4236377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8" name="Rectangle: Rounded Corners 57">
                    <a:extLst>
                      <a:ext uri="{FF2B5EF4-FFF2-40B4-BE49-F238E27FC236}">
                        <a16:creationId xmlns:a16="http://schemas.microsoft.com/office/drawing/2014/main" id="{D5D99636-F24D-F049-6C1B-50D3FE51BB18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9" name="Rectangle: Rounded Corners 58">
                    <a:extLst>
                      <a:ext uri="{FF2B5EF4-FFF2-40B4-BE49-F238E27FC236}">
                        <a16:creationId xmlns:a16="http://schemas.microsoft.com/office/drawing/2014/main" id="{1CC69552-9541-7652-B862-8F1AD8ACFFBD}"/>
                      </a:ext>
                    </a:extLst>
                  </p:cNvPr>
                  <p:cNvSpPr/>
                  <p:nvPr/>
                </p:nvSpPr>
                <p:spPr>
                  <a:xfrm>
                    <a:off x="8858174" y="4291371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30" name="Rectangle: Rounded Corners 59">
                    <a:extLst>
                      <a:ext uri="{FF2B5EF4-FFF2-40B4-BE49-F238E27FC236}">
                        <a16:creationId xmlns:a16="http://schemas.microsoft.com/office/drawing/2014/main" id="{2CDAB80B-7008-3402-F9A6-B3EC5290ABB2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31" name="Rectangle: Rounded Corners 60">
                    <a:extLst>
                      <a:ext uri="{FF2B5EF4-FFF2-40B4-BE49-F238E27FC236}">
                        <a16:creationId xmlns:a16="http://schemas.microsoft.com/office/drawing/2014/main" id="{91A5FC8D-CA60-1C57-B5A4-4A8C5A7FA6EA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32" name="Rectangle: Rounded Corners 61">
                    <a:extLst>
                      <a:ext uri="{FF2B5EF4-FFF2-40B4-BE49-F238E27FC236}">
                        <a16:creationId xmlns:a16="http://schemas.microsoft.com/office/drawing/2014/main" id="{F6C71DDE-9C8F-DC08-5986-3C3B8CE451AC}"/>
                      </a:ext>
                    </a:extLst>
                  </p:cNvPr>
                  <p:cNvSpPr/>
                  <p:nvPr/>
                </p:nvSpPr>
                <p:spPr>
                  <a:xfrm>
                    <a:off x="8817085" y="4394597"/>
                    <a:ext cx="27432" cy="18288"/>
                  </a:xfrm>
                  <a:prstGeom prst="roundRect">
                    <a:avLst/>
                  </a:pr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83" name="Group 1182">
                  <a:extLst>
                    <a:ext uri="{FF2B5EF4-FFF2-40B4-BE49-F238E27FC236}">
                      <a16:creationId xmlns:a16="http://schemas.microsoft.com/office/drawing/2014/main" id="{3791B7C3-1236-DAD9-748B-9A40C77B0F9C}"/>
                    </a:ext>
                  </a:extLst>
                </p:cNvPr>
                <p:cNvGrpSpPr/>
                <p:nvPr/>
              </p:nvGrpSpPr>
              <p:grpSpPr>
                <a:xfrm rot="21021678">
                  <a:off x="10617958" y="3344159"/>
                  <a:ext cx="181883" cy="159622"/>
                  <a:chOff x="8770428" y="4145965"/>
                  <a:chExt cx="307647" cy="276064"/>
                </a:xfrm>
                <a:solidFill>
                  <a:srgbClr val="824A78"/>
                </a:solidFill>
              </p:grpSpPr>
              <p:sp>
                <p:nvSpPr>
                  <p:cNvPr id="1202" name="Freeform: Shape 31">
                    <a:extLst>
                      <a:ext uri="{FF2B5EF4-FFF2-40B4-BE49-F238E27FC236}">
                        <a16:creationId xmlns:a16="http://schemas.microsoft.com/office/drawing/2014/main" id="{ECBF59D5-6045-5861-460F-45D8ED53F4AE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03" name="Freeform: Shape 32">
                    <a:extLst>
                      <a:ext uri="{FF2B5EF4-FFF2-40B4-BE49-F238E27FC236}">
                        <a16:creationId xmlns:a16="http://schemas.microsoft.com/office/drawing/2014/main" id="{70D7F27E-2850-153A-0B00-309D7A41A82F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04" name="Freeform: Shape 33">
                    <a:extLst>
                      <a:ext uri="{FF2B5EF4-FFF2-40B4-BE49-F238E27FC236}">
                        <a16:creationId xmlns:a16="http://schemas.microsoft.com/office/drawing/2014/main" id="{1127F46B-A6A0-49E3-26DC-B6C44A7C226B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05" name="Freeform: Shape 34">
                    <a:extLst>
                      <a:ext uri="{FF2B5EF4-FFF2-40B4-BE49-F238E27FC236}">
                        <a16:creationId xmlns:a16="http://schemas.microsoft.com/office/drawing/2014/main" id="{4DEC460A-BA3A-E63C-E3B0-FB4D7374E1B5}"/>
                      </a:ext>
                    </a:extLst>
                  </p:cNvPr>
                  <p:cNvSpPr/>
                  <p:nvPr/>
                </p:nvSpPr>
                <p:spPr>
                  <a:xfrm>
                    <a:off x="8878794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06" name="Freeform: Shape 35">
                    <a:extLst>
                      <a:ext uri="{FF2B5EF4-FFF2-40B4-BE49-F238E27FC236}">
                        <a16:creationId xmlns:a16="http://schemas.microsoft.com/office/drawing/2014/main" id="{397C46A2-CC07-9641-462F-1A9A7BC0D22A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07" name="Freeform: Shape 36">
                    <a:extLst>
                      <a:ext uri="{FF2B5EF4-FFF2-40B4-BE49-F238E27FC236}">
                        <a16:creationId xmlns:a16="http://schemas.microsoft.com/office/drawing/2014/main" id="{E8156403-76A4-8C8C-9F81-CD1EC40E6392}"/>
                      </a:ext>
                    </a:extLst>
                  </p:cNvPr>
                  <p:cNvSpPr/>
                  <p:nvPr/>
                </p:nvSpPr>
                <p:spPr>
                  <a:xfrm rot="20582585">
                    <a:off x="8817085" y="4302941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08" name="Freeform: Shape 37">
                    <a:extLst>
                      <a:ext uri="{FF2B5EF4-FFF2-40B4-BE49-F238E27FC236}">
                        <a16:creationId xmlns:a16="http://schemas.microsoft.com/office/drawing/2014/main" id="{93AA5E08-B744-345A-564F-BCA77FF0AC78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09" name="Freeform: Shape 38">
                    <a:extLst>
                      <a:ext uri="{FF2B5EF4-FFF2-40B4-BE49-F238E27FC236}">
                        <a16:creationId xmlns:a16="http://schemas.microsoft.com/office/drawing/2014/main" id="{2F7C2880-113B-4970-6608-9275AC7AF2DE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0" name="Freeform: Shape 39">
                    <a:extLst>
                      <a:ext uri="{FF2B5EF4-FFF2-40B4-BE49-F238E27FC236}">
                        <a16:creationId xmlns:a16="http://schemas.microsoft.com/office/drawing/2014/main" id="{9EA7410A-197B-429F-AA3F-004E68282F86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1" name="Rectangle: Rounded Corners 40">
                    <a:extLst>
                      <a:ext uri="{FF2B5EF4-FFF2-40B4-BE49-F238E27FC236}">
                        <a16:creationId xmlns:a16="http://schemas.microsoft.com/office/drawing/2014/main" id="{9D473467-8445-0242-702F-67C36AC6BEE5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solidFill>
                    <a:srgbClr val="0D3759"/>
                  </a:solidFill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2" name="Rectangle: Rounded Corners 41">
                    <a:extLst>
                      <a:ext uri="{FF2B5EF4-FFF2-40B4-BE49-F238E27FC236}">
                        <a16:creationId xmlns:a16="http://schemas.microsoft.com/office/drawing/2014/main" id="{4DAB18B1-1439-6703-45D2-AA4F95B3E2AB}"/>
                      </a:ext>
                    </a:extLst>
                  </p:cNvPr>
                  <p:cNvSpPr/>
                  <p:nvPr/>
                </p:nvSpPr>
                <p:spPr>
                  <a:xfrm>
                    <a:off x="8858174" y="4291371"/>
                    <a:ext cx="27432" cy="18288"/>
                  </a:xfrm>
                  <a:prstGeom prst="roundRect">
                    <a:avLst/>
                  </a:prstGeom>
                  <a:solidFill>
                    <a:srgbClr val="0D3759"/>
                  </a:solidFill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3" name="Rectangle: Rounded Corners 42">
                    <a:extLst>
                      <a:ext uri="{FF2B5EF4-FFF2-40B4-BE49-F238E27FC236}">
                        <a16:creationId xmlns:a16="http://schemas.microsoft.com/office/drawing/2014/main" id="{4487973E-D9B0-79D4-4D3F-5AB82A268F7D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solidFill>
                    <a:srgbClr val="0D3759"/>
                  </a:solidFill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4" name="Rectangle: Rounded Corners 43">
                    <a:extLst>
                      <a:ext uri="{FF2B5EF4-FFF2-40B4-BE49-F238E27FC236}">
                        <a16:creationId xmlns:a16="http://schemas.microsoft.com/office/drawing/2014/main" id="{B56E0BDE-BA60-FC09-BE02-509FDAA135A8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5" name="Rectangle: Rounded Corners 44">
                    <a:extLst>
                      <a:ext uri="{FF2B5EF4-FFF2-40B4-BE49-F238E27FC236}">
                        <a16:creationId xmlns:a16="http://schemas.microsoft.com/office/drawing/2014/main" id="{57E8CC85-5DB7-F4EF-0DD5-28616ED22254}"/>
                      </a:ext>
                    </a:extLst>
                  </p:cNvPr>
                  <p:cNvSpPr/>
                  <p:nvPr/>
                </p:nvSpPr>
                <p:spPr>
                  <a:xfrm>
                    <a:off x="8817085" y="4394597"/>
                    <a:ext cx="27432" cy="18288"/>
                  </a:xfrm>
                  <a:prstGeom prst="roundRect">
                    <a:avLst/>
                  </a:prstGeom>
                  <a:solidFill>
                    <a:srgbClr val="0D3759"/>
                  </a:solidFill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6" name="Rectangle: Rounded Corners 45">
                    <a:extLst>
                      <a:ext uri="{FF2B5EF4-FFF2-40B4-BE49-F238E27FC236}">
                        <a16:creationId xmlns:a16="http://schemas.microsoft.com/office/drawing/2014/main" id="{6E75EF0D-00D5-6590-F725-5A8686385620}"/>
                      </a:ext>
                    </a:extLst>
                  </p:cNvPr>
                  <p:cNvSpPr/>
                  <p:nvPr/>
                </p:nvSpPr>
                <p:spPr>
                  <a:xfrm>
                    <a:off x="8894095" y="4145965"/>
                    <a:ext cx="27432" cy="18288"/>
                  </a:xfrm>
                  <a:prstGeom prst="roundRect">
                    <a:avLst/>
                  </a:prstGeom>
                  <a:solidFill>
                    <a:srgbClr val="0D3759"/>
                  </a:solidFill>
                  <a:ln w="3175" cap="flat" cmpd="sng" algn="ctr">
                    <a:solidFill>
                      <a:srgbClr val="FFFFFF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84" name="Group 1183">
                  <a:extLst>
                    <a:ext uri="{FF2B5EF4-FFF2-40B4-BE49-F238E27FC236}">
                      <a16:creationId xmlns:a16="http://schemas.microsoft.com/office/drawing/2014/main" id="{FF92DE37-FD5D-89FE-D5BD-C76B6A27748B}"/>
                    </a:ext>
                  </a:extLst>
                </p:cNvPr>
                <p:cNvGrpSpPr/>
                <p:nvPr/>
              </p:nvGrpSpPr>
              <p:grpSpPr>
                <a:xfrm rot="5697808">
                  <a:off x="10679831" y="3357880"/>
                  <a:ext cx="177881" cy="163649"/>
                  <a:chOff x="8770428" y="4145225"/>
                  <a:chExt cx="307647" cy="276804"/>
                </a:xfrm>
                <a:solidFill>
                  <a:srgbClr val="824A78"/>
                </a:solidFill>
              </p:grpSpPr>
              <p:sp>
                <p:nvSpPr>
                  <p:cNvPr id="1186" name="Freeform: Shape 15">
                    <a:extLst>
                      <a:ext uri="{FF2B5EF4-FFF2-40B4-BE49-F238E27FC236}">
                        <a16:creationId xmlns:a16="http://schemas.microsoft.com/office/drawing/2014/main" id="{05AF452B-63BA-363F-EEF1-7B2C6C383DDD}"/>
                      </a:ext>
                    </a:extLst>
                  </p:cNvPr>
                  <p:cNvSpPr/>
                  <p:nvPr/>
                </p:nvSpPr>
                <p:spPr>
                  <a:xfrm rot="5813516">
                    <a:off x="8823930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7" name="Freeform: Shape 16">
                    <a:extLst>
                      <a:ext uri="{FF2B5EF4-FFF2-40B4-BE49-F238E27FC236}">
                        <a16:creationId xmlns:a16="http://schemas.microsoft.com/office/drawing/2014/main" id="{4E8B4A23-D561-59AA-7C21-F534363A660D}"/>
                      </a:ext>
                    </a:extLst>
                  </p:cNvPr>
                  <p:cNvSpPr/>
                  <p:nvPr/>
                </p:nvSpPr>
                <p:spPr>
                  <a:xfrm rot="6799576">
                    <a:off x="8855933" y="4253069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8" name="Freeform: Shape 17">
                    <a:extLst>
                      <a:ext uri="{FF2B5EF4-FFF2-40B4-BE49-F238E27FC236}">
                        <a16:creationId xmlns:a16="http://schemas.microsoft.com/office/drawing/2014/main" id="{1F52CD06-3BFD-CA56-A453-9966E731EAD0}"/>
                      </a:ext>
                    </a:extLst>
                  </p:cNvPr>
                  <p:cNvSpPr/>
                  <p:nvPr/>
                </p:nvSpPr>
                <p:spPr>
                  <a:xfrm>
                    <a:off x="8950061" y="4188172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9" name="Freeform: Shape 18">
                    <a:extLst>
                      <a:ext uri="{FF2B5EF4-FFF2-40B4-BE49-F238E27FC236}">
                        <a16:creationId xmlns:a16="http://schemas.microsoft.com/office/drawing/2014/main" id="{E9BA0EC3-1601-10D0-55E9-D7371E28522A}"/>
                      </a:ext>
                    </a:extLst>
                  </p:cNvPr>
                  <p:cNvSpPr/>
                  <p:nvPr/>
                </p:nvSpPr>
                <p:spPr>
                  <a:xfrm rot="15284729">
                    <a:off x="8851362" y="4146483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90" name="Freeform: Shape 19">
                    <a:extLst>
                      <a:ext uri="{FF2B5EF4-FFF2-40B4-BE49-F238E27FC236}">
                        <a16:creationId xmlns:a16="http://schemas.microsoft.com/office/drawing/2014/main" id="{97EB01C5-A1D8-79D0-653C-56DF1A7D0B3F}"/>
                      </a:ext>
                    </a:extLst>
                  </p:cNvPr>
                  <p:cNvSpPr/>
                  <p:nvPr/>
                </p:nvSpPr>
                <p:spPr>
                  <a:xfrm rot="4030563">
                    <a:off x="8954046" y="4390351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91" name="Freeform: Shape 20">
                    <a:extLst>
                      <a:ext uri="{FF2B5EF4-FFF2-40B4-BE49-F238E27FC236}">
                        <a16:creationId xmlns:a16="http://schemas.microsoft.com/office/drawing/2014/main" id="{576017B8-6DA8-2E15-7C8E-84E943F8BC10}"/>
                      </a:ext>
                    </a:extLst>
                  </p:cNvPr>
                  <p:cNvSpPr/>
                  <p:nvPr/>
                </p:nvSpPr>
                <p:spPr>
                  <a:xfrm>
                    <a:off x="8878794" y="4215604"/>
                    <a:ext cx="27432" cy="27432"/>
                  </a:xfrm>
                  <a:custGeom>
                    <a:avLst/>
                    <a:gdLst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8118 h 64150"/>
                      <a:gd name="connsiteX1" fmla="*/ 32385 w 80010"/>
                      <a:gd name="connsiteY1" fmla="*/ 8118 h 64150"/>
                      <a:gd name="connsiteX2" fmla="*/ 3810 w 80010"/>
                      <a:gd name="connsiteY2" fmla="*/ 10023 h 64150"/>
                      <a:gd name="connsiteX3" fmla="*/ 0 w 80010"/>
                      <a:gd name="connsiteY3" fmla="*/ 21453 h 64150"/>
                      <a:gd name="connsiteX4" fmla="*/ 7620 w 80010"/>
                      <a:gd name="connsiteY4" fmla="*/ 42408 h 64150"/>
                      <a:gd name="connsiteX5" fmla="*/ 13335 w 80010"/>
                      <a:gd name="connsiteY5" fmla="*/ 46218 h 64150"/>
                      <a:gd name="connsiteX6" fmla="*/ 19050 w 80010"/>
                      <a:gd name="connsiteY6" fmla="*/ 51933 h 64150"/>
                      <a:gd name="connsiteX7" fmla="*/ 68580 w 80010"/>
                      <a:gd name="connsiteY7" fmla="*/ 55743 h 64150"/>
                      <a:gd name="connsiteX8" fmla="*/ 72390 w 80010"/>
                      <a:gd name="connsiteY8" fmla="*/ 50028 h 64150"/>
                      <a:gd name="connsiteX9" fmla="*/ 78105 w 80010"/>
                      <a:gd name="connsiteY9" fmla="*/ 44313 h 64150"/>
                      <a:gd name="connsiteX10" fmla="*/ 80010 w 80010"/>
                      <a:gd name="connsiteY10" fmla="*/ 38598 h 64150"/>
                      <a:gd name="connsiteX11" fmla="*/ 78105 w 80010"/>
                      <a:gd name="connsiteY11" fmla="*/ 27168 h 64150"/>
                      <a:gd name="connsiteX12" fmla="*/ 60960 w 80010"/>
                      <a:gd name="connsiteY12" fmla="*/ 21453 h 64150"/>
                      <a:gd name="connsiteX13" fmla="*/ 53340 w 80010"/>
                      <a:gd name="connsiteY13" fmla="*/ 23358 h 64150"/>
                      <a:gd name="connsiteX14" fmla="*/ 57150 w 80010"/>
                      <a:gd name="connsiteY14" fmla="*/ 11928 h 64150"/>
                      <a:gd name="connsiteX15" fmla="*/ 59055 w 80010"/>
                      <a:gd name="connsiteY15" fmla="*/ 6213 h 64150"/>
                      <a:gd name="connsiteX16" fmla="*/ 34290 w 80010"/>
                      <a:gd name="connsiteY16" fmla="*/ 498 h 64150"/>
                      <a:gd name="connsiteX17" fmla="*/ 32385 w 80010"/>
                      <a:gd name="connsiteY17" fmla="*/ 8118 h 64150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2019 h 58051"/>
                      <a:gd name="connsiteX1" fmla="*/ 32385 w 80010"/>
                      <a:gd name="connsiteY1" fmla="*/ 2019 h 58051"/>
                      <a:gd name="connsiteX2" fmla="*/ 3810 w 80010"/>
                      <a:gd name="connsiteY2" fmla="*/ 3924 h 58051"/>
                      <a:gd name="connsiteX3" fmla="*/ 0 w 80010"/>
                      <a:gd name="connsiteY3" fmla="*/ 15354 h 58051"/>
                      <a:gd name="connsiteX4" fmla="*/ 7620 w 80010"/>
                      <a:gd name="connsiteY4" fmla="*/ 36309 h 58051"/>
                      <a:gd name="connsiteX5" fmla="*/ 13335 w 80010"/>
                      <a:gd name="connsiteY5" fmla="*/ 40119 h 58051"/>
                      <a:gd name="connsiteX6" fmla="*/ 19050 w 80010"/>
                      <a:gd name="connsiteY6" fmla="*/ 45834 h 58051"/>
                      <a:gd name="connsiteX7" fmla="*/ 68580 w 80010"/>
                      <a:gd name="connsiteY7" fmla="*/ 49644 h 58051"/>
                      <a:gd name="connsiteX8" fmla="*/ 72390 w 80010"/>
                      <a:gd name="connsiteY8" fmla="*/ 43929 h 58051"/>
                      <a:gd name="connsiteX9" fmla="*/ 78105 w 80010"/>
                      <a:gd name="connsiteY9" fmla="*/ 38214 h 58051"/>
                      <a:gd name="connsiteX10" fmla="*/ 80010 w 80010"/>
                      <a:gd name="connsiteY10" fmla="*/ 32499 h 58051"/>
                      <a:gd name="connsiteX11" fmla="*/ 78105 w 80010"/>
                      <a:gd name="connsiteY11" fmla="*/ 21069 h 58051"/>
                      <a:gd name="connsiteX12" fmla="*/ 60960 w 80010"/>
                      <a:gd name="connsiteY12" fmla="*/ 15354 h 58051"/>
                      <a:gd name="connsiteX13" fmla="*/ 53340 w 80010"/>
                      <a:gd name="connsiteY13" fmla="*/ 17259 h 58051"/>
                      <a:gd name="connsiteX14" fmla="*/ 57150 w 80010"/>
                      <a:gd name="connsiteY14" fmla="*/ 5829 h 58051"/>
                      <a:gd name="connsiteX15" fmla="*/ 59055 w 80010"/>
                      <a:gd name="connsiteY15" fmla="*/ 114 h 58051"/>
                      <a:gd name="connsiteX16" fmla="*/ 32385 w 80010"/>
                      <a:gd name="connsiteY16" fmla="*/ 2019 h 5805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57150 w 80010"/>
                      <a:gd name="connsiteY14" fmla="*/ 398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6211"/>
                      <a:gd name="connsiteX1" fmla="*/ 32385 w 80010"/>
                      <a:gd name="connsiteY1" fmla="*/ 179 h 56211"/>
                      <a:gd name="connsiteX2" fmla="*/ 3810 w 80010"/>
                      <a:gd name="connsiteY2" fmla="*/ 2084 h 56211"/>
                      <a:gd name="connsiteX3" fmla="*/ 0 w 80010"/>
                      <a:gd name="connsiteY3" fmla="*/ 13514 h 56211"/>
                      <a:gd name="connsiteX4" fmla="*/ 7620 w 80010"/>
                      <a:gd name="connsiteY4" fmla="*/ 34469 h 56211"/>
                      <a:gd name="connsiteX5" fmla="*/ 13335 w 80010"/>
                      <a:gd name="connsiteY5" fmla="*/ 38279 h 56211"/>
                      <a:gd name="connsiteX6" fmla="*/ 19050 w 80010"/>
                      <a:gd name="connsiteY6" fmla="*/ 43994 h 56211"/>
                      <a:gd name="connsiteX7" fmla="*/ 68580 w 80010"/>
                      <a:gd name="connsiteY7" fmla="*/ 47804 h 56211"/>
                      <a:gd name="connsiteX8" fmla="*/ 72390 w 80010"/>
                      <a:gd name="connsiteY8" fmla="*/ 42089 h 56211"/>
                      <a:gd name="connsiteX9" fmla="*/ 78105 w 80010"/>
                      <a:gd name="connsiteY9" fmla="*/ 36374 h 56211"/>
                      <a:gd name="connsiteX10" fmla="*/ 80010 w 80010"/>
                      <a:gd name="connsiteY10" fmla="*/ 30659 h 56211"/>
                      <a:gd name="connsiteX11" fmla="*/ 78105 w 80010"/>
                      <a:gd name="connsiteY11" fmla="*/ 19229 h 56211"/>
                      <a:gd name="connsiteX12" fmla="*/ 60960 w 80010"/>
                      <a:gd name="connsiteY12" fmla="*/ 13514 h 56211"/>
                      <a:gd name="connsiteX13" fmla="*/ 53340 w 80010"/>
                      <a:gd name="connsiteY13" fmla="*/ 15419 h 56211"/>
                      <a:gd name="connsiteX14" fmla="*/ 40048 w 80010"/>
                      <a:gd name="connsiteY14" fmla="*/ 8639 h 56211"/>
                      <a:gd name="connsiteX15" fmla="*/ 32385 w 80010"/>
                      <a:gd name="connsiteY15" fmla="*/ 179 h 56211"/>
                      <a:gd name="connsiteX0" fmla="*/ 32385 w 80010"/>
                      <a:gd name="connsiteY0" fmla="*/ 179 h 52171"/>
                      <a:gd name="connsiteX1" fmla="*/ 32385 w 80010"/>
                      <a:gd name="connsiteY1" fmla="*/ 179 h 52171"/>
                      <a:gd name="connsiteX2" fmla="*/ 3810 w 80010"/>
                      <a:gd name="connsiteY2" fmla="*/ 2084 h 52171"/>
                      <a:gd name="connsiteX3" fmla="*/ 0 w 80010"/>
                      <a:gd name="connsiteY3" fmla="*/ 13514 h 52171"/>
                      <a:gd name="connsiteX4" fmla="*/ 7620 w 80010"/>
                      <a:gd name="connsiteY4" fmla="*/ 34469 h 52171"/>
                      <a:gd name="connsiteX5" fmla="*/ 13335 w 80010"/>
                      <a:gd name="connsiteY5" fmla="*/ 38279 h 52171"/>
                      <a:gd name="connsiteX6" fmla="*/ 19050 w 80010"/>
                      <a:gd name="connsiteY6" fmla="*/ 43994 h 52171"/>
                      <a:gd name="connsiteX7" fmla="*/ 68580 w 80010"/>
                      <a:gd name="connsiteY7" fmla="*/ 47804 h 52171"/>
                      <a:gd name="connsiteX8" fmla="*/ 72390 w 80010"/>
                      <a:gd name="connsiteY8" fmla="*/ 42089 h 52171"/>
                      <a:gd name="connsiteX9" fmla="*/ 78105 w 80010"/>
                      <a:gd name="connsiteY9" fmla="*/ 36374 h 52171"/>
                      <a:gd name="connsiteX10" fmla="*/ 80010 w 80010"/>
                      <a:gd name="connsiteY10" fmla="*/ 30659 h 52171"/>
                      <a:gd name="connsiteX11" fmla="*/ 78105 w 80010"/>
                      <a:gd name="connsiteY11" fmla="*/ 19229 h 52171"/>
                      <a:gd name="connsiteX12" fmla="*/ 60960 w 80010"/>
                      <a:gd name="connsiteY12" fmla="*/ 13514 h 52171"/>
                      <a:gd name="connsiteX13" fmla="*/ 53340 w 80010"/>
                      <a:gd name="connsiteY13" fmla="*/ 15419 h 52171"/>
                      <a:gd name="connsiteX14" fmla="*/ 40048 w 80010"/>
                      <a:gd name="connsiteY14" fmla="*/ 8639 h 52171"/>
                      <a:gd name="connsiteX15" fmla="*/ 32385 w 80010"/>
                      <a:gd name="connsiteY15" fmla="*/ 179 h 52171"/>
                      <a:gd name="connsiteX0" fmla="*/ 32385 w 80010"/>
                      <a:gd name="connsiteY0" fmla="*/ 179 h 52432"/>
                      <a:gd name="connsiteX1" fmla="*/ 32385 w 80010"/>
                      <a:gd name="connsiteY1" fmla="*/ 179 h 52432"/>
                      <a:gd name="connsiteX2" fmla="*/ 3810 w 80010"/>
                      <a:gd name="connsiteY2" fmla="*/ 2084 h 52432"/>
                      <a:gd name="connsiteX3" fmla="*/ 0 w 80010"/>
                      <a:gd name="connsiteY3" fmla="*/ 13514 h 52432"/>
                      <a:gd name="connsiteX4" fmla="*/ 7620 w 80010"/>
                      <a:gd name="connsiteY4" fmla="*/ 34469 h 52432"/>
                      <a:gd name="connsiteX5" fmla="*/ 13335 w 80010"/>
                      <a:gd name="connsiteY5" fmla="*/ 38279 h 52432"/>
                      <a:gd name="connsiteX6" fmla="*/ 19050 w 80010"/>
                      <a:gd name="connsiteY6" fmla="*/ 43994 h 52432"/>
                      <a:gd name="connsiteX7" fmla="*/ 68580 w 80010"/>
                      <a:gd name="connsiteY7" fmla="*/ 47804 h 52432"/>
                      <a:gd name="connsiteX8" fmla="*/ 72390 w 80010"/>
                      <a:gd name="connsiteY8" fmla="*/ 42089 h 52432"/>
                      <a:gd name="connsiteX9" fmla="*/ 78105 w 80010"/>
                      <a:gd name="connsiteY9" fmla="*/ 36374 h 52432"/>
                      <a:gd name="connsiteX10" fmla="*/ 80010 w 80010"/>
                      <a:gd name="connsiteY10" fmla="*/ 30659 h 52432"/>
                      <a:gd name="connsiteX11" fmla="*/ 78105 w 80010"/>
                      <a:gd name="connsiteY11" fmla="*/ 19229 h 52432"/>
                      <a:gd name="connsiteX12" fmla="*/ 60960 w 80010"/>
                      <a:gd name="connsiteY12" fmla="*/ 13514 h 52432"/>
                      <a:gd name="connsiteX13" fmla="*/ 53340 w 80010"/>
                      <a:gd name="connsiteY13" fmla="*/ 15419 h 52432"/>
                      <a:gd name="connsiteX14" fmla="*/ 40048 w 80010"/>
                      <a:gd name="connsiteY14" fmla="*/ 8639 h 52432"/>
                      <a:gd name="connsiteX15" fmla="*/ 32385 w 80010"/>
                      <a:gd name="connsiteY15" fmla="*/ 179 h 52432"/>
                      <a:gd name="connsiteX0" fmla="*/ 32385 w 80010"/>
                      <a:gd name="connsiteY0" fmla="*/ 179 h 55651"/>
                      <a:gd name="connsiteX1" fmla="*/ 32385 w 80010"/>
                      <a:gd name="connsiteY1" fmla="*/ 179 h 55651"/>
                      <a:gd name="connsiteX2" fmla="*/ 3810 w 80010"/>
                      <a:gd name="connsiteY2" fmla="*/ 2084 h 55651"/>
                      <a:gd name="connsiteX3" fmla="*/ 0 w 80010"/>
                      <a:gd name="connsiteY3" fmla="*/ 13514 h 55651"/>
                      <a:gd name="connsiteX4" fmla="*/ 7620 w 80010"/>
                      <a:gd name="connsiteY4" fmla="*/ 34469 h 55651"/>
                      <a:gd name="connsiteX5" fmla="*/ 13335 w 80010"/>
                      <a:gd name="connsiteY5" fmla="*/ 38279 h 55651"/>
                      <a:gd name="connsiteX6" fmla="*/ 19050 w 80010"/>
                      <a:gd name="connsiteY6" fmla="*/ 43994 h 55651"/>
                      <a:gd name="connsiteX7" fmla="*/ 48058 w 80010"/>
                      <a:gd name="connsiteY7" fmla="*/ 52454 h 55651"/>
                      <a:gd name="connsiteX8" fmla="*/ 72390 w 80010"/>
                      <a:gd name="connsiteY8" fmla="*/ 42089 h 55651"/>
                      <a:gd name="connsiteX9" fmla="*/ 78105 w 80010"/>
                      <a:gd name="connsiteY9" fmla="*/ 36374 h 55651"/>
                      <a:gd name="connsiteX10" fmla="*/ 80010 w 80010"/>
                      <a:gd name="connsiteY10" fmla="*/ 30659 h 55651"/>
                      <a:gd name="connsiteX11" fmla="*/ 78105 w 80010"/>
                      <a:gd name="connsiteY11" fmla="*/ 19229 h 55651"/>
                      <a:gd name="connsiteX12" fmla="*/ 60960 w 80010"/>
                      <a:gd name="connsiteY12" fmla="*/ 13514 h 55651"/>
                      <a:gd name="connsiteX13" fmla="*/ 53340 w 80010"/>
                      <a:gd name="connsiteY13" fmla="*/ 15419 h 55651"/>
                      <a:gd name="connsiteX14" fmla="*/ 40048 w 80010"/>
                      <a:gd name="connsiteY14" fmla="*/ 8639 h 55651"/>
                      <a:gd name="connsiteX15" fmla="*/ 32385 w 80010"/>
                      <a:gd name="connsiteY15" fmla="*/ 179 h 55651"/>
                      <a:gd name="connsiteX0" fmla="*/ 32385 w 80010"/>
                      <a:gd name="connsiteY0" fmla="*/ 179 h 53227"/>
                      <a:gd name="connsiteX1" fmla="*/ 32385 w 80010"/>
                      <a:gd name="connsiteY1" fmla="*/ 179 h 53227"/>
                      <a:gd name="connsiteX2" fmla="*/ 3810 w 80010"/>
                      <a:gd name="connsiteY2" fmla="*/ 2084 h 53227"/>
                      <a:gd name="connsiteX3" fmla="*/ 0 w 80010"/>
                      <a:gd name="connsiteY3" fmla="*/ 13514 h 53227"/>
                      <a:gd name="connsiteX4" fmla="*/ 7620 w 80010"/>
                      <a:gd name="connsiteY4" fmla="*/ 34469 h 53227"/>
                      <a:gd name="connsiteX5" fmla="*/ 13335 w 80010"/>
                      <a:gd name="connsiteY5" fmla="*/ 38279 h 53227"/>
                      <a:gd name="connsiteX6" fmla="*/ 19050 w 80010"/>
                      <a:gd name="connsiteY6" fmla="*/ 43994 h 53227"/>
                      <a:gd name="connsiteX7" fmla="*/ 48058 w 80010"/>
                      <a:gd name="connsiteY7" fmla="*/ 52454 h 53227"/>
                      <a:gd name="connsiteX8" fmla="*/ 72390 w 80010"/>
                      <a:gd name="connsiteY8" fmla="*/ 42089 h 53227"/>
                      <a:gd name="connsiteX9" fmla="*/ 78105 w 80010"/>
                      <a:gd name="connsiteY9" fmla="*/ 36374 h 53227"/>
                      <a:gd name="connsiteX10" fmla="*/ 80010 w 80010"/>
                      <a:gd name="connsiteY10" fmla="*/ 30659 h 53227"/>
                      <a:gd name="connsiteX11" fmla="*/ 78105 w 80010"/>
                      <a:gd name="connsiteY11" fmla="*/ 19229 h 53227"/>
                      <a:gd name="connsiteX12" fmla="*/ 60960 w 80010"/>
                      <a:gd name="connsiteY12" fmla="*/ 13514 h 53227"/>
                      <a:gd name="connsiteX13" fmla="*/ 53340 w 80010"/>
                      <a:gd name="connsiteY13" fmla="*/ 15419 h 53227"/>
                      <a:gd name="connsiteX14" fmla="*/ 40048 w 80010"/>
                      <a:gd name="connsiteY14" fmla="*/ 8639 h 53227"/>
                      <a:gd name="connsiteX15" fmla="*/ 32385 w 80010"/>
                      <a:gd name="connsiteY15" fmla="*/ 179 h 5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0010" h="53227">
                        <a:moveTo>
                          <a:pt x="32385" y="179"/>
                        </a:moveTo>
                        <a:lnTo>
                          <a:pt x="32385" y="179"/>
                        </a:lnTo>
                        <a:cubicBezTo>
                          <a:pt x="22860" y="814"/>
                          <a:pt x="12637" y="-1551"/>
                          <a:pt x="3810" y="2084"/>
                        </a:cubicBezTo>
                        <a:cubicBezTo>
                          <a:pt x="96" y="3613"/>
                          <a:pt x="0" y="13514"/>
                          <a:pt x="0" y="13514"/>
                        </a:cubicBezTo>
                        <a:cubicBezTo>
                          <a:pt x="1410" y="20563"/>
                          <a:pt x="2165" y="29014"/>
                          <a:pt x="7620" y="34469"/>
                        </a:cubicBezTo>
                        <a:cubicBezTo>
                          <a:pt x="9239" y="36088"/>
                          <a:pt x="11576" y="36813"/>
                          <a:pt x="13335" y="38279"/>
                        </a:cubicBezTo>
                        <a:cubicBezTo>
                          <a:pt x="15405" y="40004"/>
                          <a:pt x="17145" y="42089"/>
                          <a:pt x="19050" y="43994"/>
                        </a:cubicBezTo>
                        <a:cubicBezTo>
                          <a:pt x="36453" y="53990"/>
                          <a:pt x="29632" y="54059"/>
                          <a:pt x="48058" y="52454"/>
                        </a:cubicBezTo>
                        <a:cubicBezTo>
                          <a:pt x="50339" y="52255"/>
                          <a:pt x="67382" y="44769"/>
                          <a:pt x="72390" y="42089"/>
                        </a:cubicBezTo>
                        <a:cubicBezTo>
                          <a:pt x="77398" y="39409"/>
                          <a:pt x="76200" y="38279"/>
                          <a:pt x="78105" y="36374"/>
                        </a:cubicBezTo>
                        <a:cubicBezTo>
                          <a:pt x="78740" y="34469"/>
                          <a:pt x="80010" y="32667"/>
                          <a:pt x="80010" y="30659"/>
                        </a:cubicBezTo>
                        <a:cubicBezTo>
                          <a:pt x="80010" y="26796"/>
                          <a:pt x="79832" y="22684"/>
                          <a:pt x="78105" y="19229"/>
                        </a:cubicBezTo>
                        <a:cubicBezTo>
                          <a:pt x="75670" y="14359"/>
                          <a:pt x="63693" y="13970"/>
                          <a:pt x="60960" y="13514"/>
                        </a:cubicBezTo>
                        <a:cubicBezTo>
                          <a:pt x="58420" y="14149"/>
                          <a:pt x="56825" y="16231"/>
                          <a:pt x="53340" y="15419"/>
                        </a:cubicBezTo>
                        <a:cubicBezTo>
                          <a:pt x="49855" y="14607"/>
                          <a:pt x="39095" y="11497"/>
                          <a:pt x="40048" y="8639"/>
                        </a:cubicBezTo>
                        <a:lnTo>
                          <a:pt x="32385" y="179"/>
                        </a:lnTo>
                        <a:close/>
                      </a:path>
                    </a:pathLst>
                  </a:custGeom>
                  <a:grpFill/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92" name="Freeform: Shape 21">
                    <a:extLst>
                      <a:ext uri="{FF2B5EF4-FFF2-40B4-BE49-F238E27FC236}">
                        <a16:creationId xmlns:a16="http://schemas.microsoft.com/office/drawing/2014/main" id="{30D8C444-609B-D96B-868B-8509285F24C4}"/>
                      </a:ext>
                    </a:extLst>
                  </p:cNvPr>
                  <p:cNvSpPr/>
                  <p:nvPr/>
                </p:nvSpPr>
                <p:spPr>
                  <a:xfrm rot="1648623">
                    <a:off x="8778238" y="4278378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grpFill/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93" name="Freeform: Shape 22">
                    <a:extLst>
                      <a:ext uri="{FF2B5EF4-FFF2-40B4-BE49-F238E27FC236}">
                        <a16:creationId xmlns:a16="http://schemas.microsoft.com/office/drawing/2014/main" id="{0C085272-B84F-1308-B35D-A04C9884E754}"/>
                      </a:ext>
                    </a:extLst>
                  </p:cNvPr>
                  <p:cNvSpPr/>
                  <p:nvPr/>
                </p:nvSpPr>
                <p:spPr>
                  <a:xfrm rot="17414284">
                    <a:off x="8943702" y="414065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94" name="Freeform: Shape 23">
                    <a:extLst>
                      <a:ext uri="{FF2B5EF4-FFF2-40B4-BE49-F238E27FC236}">
                        <a16:creationId xmlns:a16="http://schemas.microsoft.com/office/drawing/2014/main" id="{87601512-4F00-6EB6-5331-A0C836FE0AA7}"/>
                      </a:ext>
                    </a:extLst>
                  </p:cNvPr>
                  <p:cNvSpPr/>
                  <p:nvPr/>
                </p:nvSpPr>
                <p:spPr>
                  <a:xfrm rot="9043087">
                    <a:off x="8883430" y="4342996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95" name="Freeform: Shape 24">
                    <a:extLst>
                      <a:ext uri="{FF2B5EF4-FFF2-40B4-BE49-F238E27FC236}">
                        <a16:creationId xmlns:a16="http://schemas.microsoft.com/office/drawing/2014/main" id="{CFA162FE-D847-1978-564F-BA01029EEE52}"/>
                      </a:ext>
                    </a:extLst>
                  </p:cNvPr>
                  <p:cNvSpPr/>
                  <p:nvPr/>
                </p:nvSpPr>
                <p:spPr>
                  <a:xfrm rot="5209521">
                    <a:off x="8961351" y="4317762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96" name="Freeform: Shape 25">
                    <a:extLst>
                      <a:ext uri="{FF2B5EF4-FFF2-40B4-BE49-F238E27FC236}">
                        <a16:creationId xmlns:a16="http://schemas.microsoft.com/office/drawing/2014/main" id="{DDC29BFD-F8B7-455B-8370-FE5698DFB52B}"/>
                      </a:ext>
                    </a:extLst>
                  </p:cNvPr>
                  <p:cNvSpPr/>
                  <p:nvPr/>
                </p:nvSpPr>
                <p:spPr>
                  <a:xfrm>
                    <a:off x="9018409" y="4329533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97" name="Freeform: Shape 26">
                    <a:extLst>
                      <a:ext uri="{FF2B5EF4-FFF2-40B4-BE49-F238E27FC236}">
                        <a16:creationId xmlns:a16="http://schemas.microsoft.com/office/drawing/2014/main" id="{96BE47BE-7D54-16BF-6858-430E86A73723}"/>
                      </a:ext>
                    </a:extLst>
                  </p:cNvPr>
                  <p:cNvSpPr/>
                  <p:nvPr/>
                </p:nvSpPr>
                <p:spPr>
                  <a:xfrm rot="18952815">
                    <a:off x="8990335" y="4236377"/>
                    <a:ext cx="27432" cy="36576"/>
                  </a:xfrm>
                  <a:custGeom>
                    <a:avLst/>
                    <a:gdLst>
                      <a:gd name="connsiteX0" fmla="*/ 57150 w 104775"/>
                      <a:gd name="connsiteY0" fmla="*/ 76200 h 127635"/>
                      <a:gd name="connsiteX1" fmla="*/ 57150 w 104775"/>
                      <a:gd name="connsiteY1" fmla="*/ 76200 h 127635"/>
                      <a:gd name="connsiteX2" fmla="*/ 24765 w 104775"/>
                      <a:gd name="connsiteY2" fmla="*/ 80010 h 127635"/>
                      <a:gd name="connsiteX3" fmla="*/ 19050 w 104775"/>
                      <a:gd name="connsiteY3" fmla="*/ 83820 h 127635"/>
                      <a:gd name="connsiteX4" fmla="*/ 19050 w 104775"/>
                      <a:gd name="connsiteY4" fmla="*/ 106680 h 127635"/>
                      <a:gd name="connsiteX5" fmla="*/ 24765 w 104775"/>
                      <a:gd name="connsiteY5" fmla="*/ 110490 h 127635"/>
                      <a:gd name="connsiteX6" fmla="*/ 28575 w 104775"/>
                      <a:gd name="connsiteY6" fmla="*/ 116205 h 127635"/>
                      <a:gd name="connsiteX7" fmla="*/ 32385 w 104775"/>
                      <a:gd name="connsiteY7" fmla="*/ 127635 h 127635"/>
                      <a:gd name="connsiteX8" fmla="*/ 81915 w 104775"/>
                      <a:gd name="connsiteY8" fmla="*/ 125730 h 127635"/>
                      <a:gd name="connsiteX9" fmla="*/ 87630 w 104775"/>
                      <a:gd name="connsiteY9" fmla="*/ 123825 h 127635"/>
                      <a:gd name="connsiteX10" fmla="*/ 89535 w 104775"/>
                      <a:gd name="connsiteY10" fmla="*/ 118110 h 127635"/>
                      <a:gd name="connsiteX11" fmla="*/ 93345 w 104775"/>
                      <a:gd name="connsiteY11" fmla="*/ 112395 h 127635"/>
                      <a:gd name="connsiteX12" fmla="*/ 95250 w 104775"/>
                      <a:gd name="connsiteY12" fmla="*/ 99060 h 127635"/>
                      <a:gd name="connsiteX13" fmla="*/ 100965 w 104775"/>
                      <a:gd name="connsiteY13" fmla="*/ 95250 h 127635"/>
                      <a:gd name="connsiteX14" fmla="*/ 104775 w 104775"/>
                      <a:gd name="connsiteY14" fmla="*/ 83820 h 127635"/>
                      <a:gd name="connsiteX15" fmla="*/ 100965 w 104775"/>
                      <a:gd name="connsiteY15" fmla="*/ 57150 h 127635"/>
                      <a:gd name="connsiteX16" fmla="*/ 99060 w 104775"/>
                      <a:gd name="connsiteY16" fmla="*/ 49530 h 127635"/>
                      <a:gd name="connsiteX17" fmla="*/ 95250 w 104775"/>
                      <a:gd name="connsiteY17" fmla="*/ 43815 h 127635"/>
                      <a:gd name="connsiteX18" fmla="*/ 91440 w 104775"/>
                      <a:gd name="connsiteY18" fmla="*/ 32385 h 127635"/>
                      <a:gd name="connsiteX19" fmla="*/ 81915 w 104775"/>
                      <a:gd name="connsiteY19" fmla="*/ 15240 h 127635"/>
                      <a:gd name="connsiteX20" fmla="*/ 70485 w 104775"/>
                      <a:gd name="connsiteY20" fmla="*/ 3810 h 127635"/>
                      <a:gd name="connsiteX21" fmla="*/ 59055 w 104775"/>
                      <a:gd name="connsiteY21" fmla="*/ 0 h 127635"/>
                      <a:gd name="connsiteX22" fmla="*/ 45720 w 104775"/>
                      <a:gd name="connsiteY22" fmla="*/ 1905 h 127635"/>
                      <a:gd name="connsiteX23" fmla="*/ 43815 w 104775"/>
                      <a:gd name="connsiteY23" fmla="*/ 19050 h 127635"/>
                      <a:gd name="connsiteX24" fmla="*/ 41910 w 104775"/>
                      <a:gd name="connsiteY24" fmla="*/ 30480 h 127635"/>
                      <a:gd name="connsiteX25" fmla="*/ 40005 w 104775"/>
                      <a:gd name="connsiteY25" fmla="*/ 43815 h 127635"/>
                      <a:gd name="connsiteX26" fmla="*/ 28575 w 104775"/>
                      <a:gd name="connsiteY26" fmla="*/ 49530 h 127635"/>
                      <a:gd name="connsiteX27" fmla="*/ 3810 w 104775"/>
                      <a:gd name="connsiteY27" fmla="*/ 51435 h 127635"/>
                      <a:gd name="connsiteX28" fmla="*/ 1905 w 104775"/>
                      <a:gd name="connsiteY28" fmla="*/ 59055 h 127635"/>
                      <a:gd name="connsiteX29" fmla="*/ 0 w 104775"/>
                      <a:gd name="connsiteY29" fmla="*/ 64770 h 127635"/>
                      <a:gd name="connsiteX30" fmla="*/ 5715 w 104775"/>
                      <a:gd name="connsiteY30" fmla="*/ 78105 h 127635"/>
                      <a:gd name="connsiteX31" fmla="*/ 5715 w 104775"/>
                      <a:gd name="connsiteY31" fmla="*/ 81915 h 127635"/>
                      <a:gd name="connsiteX32" fmla="*/ 5715 w 104775"/>
                      <a:gd name="connsiteY32" fmla="*/ 87630 h 127635"/>
                      <a:gd name="connsiteX0" fmla="*/ 57150 w 104775"/>
                      <a:gd name="connsiteY0" fmla="*/ 76200 h 127635"/>
                      <a:gd name="connsiteX1" fmla="*/ 24765 w 104775"/>
                      <a:gd name="connsiteY1" fmla="*/ 80010 h 127635"/>
                      <a:gd name="connsiteX2" fmla="*/ 19050 w 104775"/>
                      <a:gd name="connsiteY2" fmla="*/ 83820 h 127635"/>
                      <a:gd name="connsiteX3" fmla="*/ 19050 w 104775"/>
                      <a:gd name="connsiteY3" fmla="*/ 106680 h 127635"/>
                      <a:gd name="connsiteX4" fmla="*/ 24765 w 104775"/>
                      <a:gd name="connsiteY4" fmla="*/ 110490 h 127635"/>
                      <a:gd name="connsiteX5" fmla="*/ 28575 w 104775"/>
                      <a:gd name="connsiteY5" fmla="*/ 116205 h 127635"/>
                      <a:gd name="connsiteX6" fmla="*/ 32385 w 104775"/>
                      <a:gd name="connsiteY6" fmla="*/ 127635 h 127635"/>
                      <a:gd name="connsiteX7" fmla="*/ 81915 w 104775"/>
                      <a:gd name="connsiteY7" fmla="*/ 125730 h 127635"/>
                      <a:gd name="connsiteX8" fmla="*/ 87630 w 104775"/>
                      <a:gd name="connsiteY8" fmla="*/ 123825 h 127635"/>
                      <a:gd name="connsiteX9" fmla="*/ 89535 w 104775"/>
                      <a:gd name="connsiteY9" fmla="*/ 118110 h 127635"/>
                      <a:gd name="connsiteX10" fmla="*/ 93345 w 104775"/>
                      <a:gd name="connsiteY10" fmla="*/ 112395 h 127635"/>
                      <a:gd name="connsiteX11" fmla="*/ 95250 w 104775"/>
                      <a:gd name="connsiteY11" fmla="*/ 99060 h 127635"/>
                      <a:gd name="connsiteX12" fmla="*/ 100965 w 104775"/>
                      <a:gd name="connsiteY12" fmla="*/ 95250 h 127635"/>
                      <a:gd name="connsiteX13" fmla="*/ 104775 w 104775"/>
                      <a:gd name="connsiteY13" fmla="*/ 83820 h 127635"/>
                      <a:gd name="connsiteX14" fmla="*/ 100965 w 104775"/>
                      <a:gd name="connsiteY14" fmla="*/ 57150 h 127635"/>
                      <a:gd name="connsiteX15" fmla="*/ 99060 w 104775"/>
                      <a:gd name="connsiteY15" fmla="*/ 49530 h 127635"/>
                      <a:gd name="connsiteX16" fmla="*/ 95250 w 104775"/>
                      <a:gd name="connsiteY16" fmla="*/ 43815 h 127635"/>
                      <a:gd name="connsiteX17" fmla="*/ 91440 w 104775"/>
                      <a:gd name="connsiteY17" fmla="*/ 32385 h 127635"/>
                      <a:gd name="connsiteX18" fmla="*/ 81915 w 104775"/>
                      <a:gd name="connsiteY18" fmla="*/ 15240 h 127635"/>
                      <a:gd name="connsiteX19" fmla="*/ 70485 w 104775"/>
                      <a:gd name="connsiteY19" fmla="*/ 3810 h 127635"/>
                      <a:gd name="connsiteX20" fmla="*/ 59055 w 104775"/>
                      <a:gd name="connsiteY20" fmla="*/ 0 h 127635"/>
                      <a:gd name="connsiteX21" fmla="*/ 45720 w 104775"/>
                      <a:gd name="connsiteY21" fmla="*/ 1905 h 127635"/>
                      <a:gd name="connsiteX22" fmla="*/ 43815 w 104775"/>
                      <a:gd name="connsiteY22" fmla="*/ 19050 h 127635"/>
                      <a:gd name="connsiteX23" fmla="*/ 41910 w 104775"/>
                      <a:gd name="connsiteY23" fmla="*/ 30480 h 127635"/>
                      <a:gd name="connsiteX24" fmla="*/ 40005 w 104775"/>
                      <a:gd name="connsiteY24" fmla="*/ 43815 h 127635"/>
                      <a:gd name="connsiteX25" fmla="*/ 28575 w 104775"/>
                      <a:gd name="connsiteY25" fmla="*/ 49530 h 127635"/>
                      <a:gd name="connsiteX26" fmla="*/ 3810 w 104775"/>
                      <a:gd name="connsiteY26" fmla="*/ 51435 h 127635"/>
                      <a:gd name="connsiteX27" fmla="*/ 1905 w 104775"/>
                      <a:gd name="connsiteY27" fmla="*/ 59055 h 127635"/>
                      <a:gd name="connsiteX28" fmla="*/ 0 w 104775"/>
                      <a:gd name="connsiteY28" fmla="*/ 64770 h 127635"/>
                      <a:gd name="connsiteX29" fmla="*/ 5715 w 104775"/>
                      <a:gd name="connsiteY29" fmla="*/ 78105 h 127635"/>
                      <a:gd name="connsiteX30" fmla="*/ 5715 w 104775"/>
                      <a:gd name="connsiteY30" fmla="*/ 81915 h 127635"/>
                      <a:gd name="connsiteX31" fmla="*/ 5715 w 104775"/>
                      <a:gd name="connsiteY31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83820 h 127635"/>
                      <a:gd name="connsiteX2" fmla="*/ 19050 w 104775"/>
                      <a:gd name="connsiteY2" fmla="*/ 106680 h 127635"/>
                      <a:gd name="connsiteX3" fmla="*/ 24765 w 104775"/>
                      <a:gd name="connsiteY3" fmla="*/ 110490 h 127635"/>
                      <a:gd name="connsiteX4" fmla="*/ 28575 w 104775"/>
                      <a:gd name="connsiteY4" fmla="*/ 116205 h 127635"/>
                      <a:gd name="connsiteX5" fmla="*/ 32385 w 104775"/>
                      <a:gd name="connsiteY5" fmla="*/ 127635 h 127635"/>
                      <a:gd name="connsiteX6" fmla="*/ 81915 w 104775"/>
                      <a:gd name="connsiteY6" fmla="*/ 125730 h 127635"/>
                      <a:gd name="connsiteX7" fmla="*/ 87630 w 104775"/>
                      <a:gd name="connsiteY7" fmla="*/ 123825 h 127635"/>
                      <a:gd name="connsiteX8" fmla="*/ 89535 w 104775"/>
                      <a:gd name="connsiteY8" fmla="*/ 118110 h 127635"/>
                      <a:gd name="connsiteX9" fmla="*/ 93345 w 104775"/>
                      <a:gd name="connsiteY9" fmla="*/ 112395 h 127635"/>
                      <a:gd name="connsiteX10" fmla="*/ 95250 w 104775"/>
                      <a:gd name="connsiteY10" fmla="*/ 99060 h 127635"/>
                      <a:gd name="connsiteX11" fmla="*/ 100965 w 104775"/>
                      <a:gd name="connsiteY11" fmla="*/ 95250 h 127635"/>
                      <a:gd name="connsiteX12" fmla="*/ 104775 w 104775"/>
                      <a:gd name="connsiteY12" fmla="*/ 83820 h 127635"/>
                      <a:gd name="connsiteX13" fmla="*/ 100965 w 104775"/>
                      <a:gd name="connsiteY13" fmla="*/ 57150 h 127635"/>
                      <a:gd name="connsiteX14" fmla="*/ 99060 w 104775"/>
                      <a:gd name="connsiteY14" fmla="*/ 49530 h 127635"/>
                      <a:gd name="connsiteX15" fmla="*/ 95250 w 104775"/>
                      <a:gd name="connsiteY15" fmla="*/ 43815 h 127635"/>
                      <a:gd name="connsiteX16" fmla="*/ 91440 w 104775"/>
                      <a:gd name="connsiteY16" fmla="*/ 32385 h 127635"/>
                      <a:gd name="connsiteX17" fmla="*/ 81915 w 104775"/>
                      <a:gd name="connsiteY17" fmla="*/ 15240 h 127635"/>
                      <a:gd name="connsiteX18" fmla="*/ 70485 w 104775"/>
                      <a:gd name="connsiteY18" fmla="*/ 3810 h 127635"/>
                      <a:gd name="connsiteX19" fmla="*/ 59055 w 104775"/>
                      <a:gd name="connsiteY19" fmla="*/ 0 h 127635"/>
                      <a:gd name="connsiteX20" fmla="*/ 45720 w 104775"/>
                      <a:gd name="connsiteY20" fmla="*/ 1905 h 127635"/>
                      <a:gd name="connsiteX21" fmla="*/ 43815 w 104775"/>
                      <a:gd name="connsiteY21" fmla="*/ 19050 h 127635"/>
                      <a:gd name="connsiteX22" fmla="*/ 41910 w 104775"/>
                      <a:gd name="connsiteY22" fmla="*/ 30480 h 127635"/>
                      <a:gd name="connsiteX23" fmla="*/ 40005 w 104775"/>
                      <a:gd name="connsiteY23" fmla="*/ 43815 h 127635"/>
                      <a:gd name="connsiteX24" fmla="*/ 28575 w 104775"/>
                      <a:gd name="connsiteY24" fmla="*/ 49530 h 127635"/>
                      <a:gd name="connsiteX25" fmla="*/ 3810 w 104775"/>
                      <a:gd name="connsiteY25" fmla="*/ 51435 h 127635"/>
                      <a:gd name="connsiteX26" fmla="*/ 1905 w 104775"/>
                      <a:gd name="connsiteY26" fmla="*/ 59055 h 127635"/>
                      <a:gd name="connsiteX27" fmla="*/ 0 w 104775"/>
                      <a:gd name="connsiteY27" fmla="*/ 64770 h 127635"/>
                      <a:gd name="connsiteX28" fmla="*/ 5715 w 104775"/>
                      <a:gd name="connsiteY28" fmla="*/ 78105 h 127635"/>
                      <a:gd name="connsiteX29" fmla="*/ 5715 w 104775"/>
                      <a:gd name="connsiteY29" fmla="*/ 81915 h 127635"/>
                      <a:gd name="connsiteX30" fmla="*/ 5715 w 104775"/>
                      <a:gd name="connsiteY30" fmla="*/ 87630 h 127635"/>
                      <a:gd name="connsiteX0" fmla="*/ 24765 w 104775"/>
                      <a:gd name="connsiteY0" fmla="*/ 80010 h 127635"/>
                      <a:gd name="connsiteX1" fmla="*/ 19050 w 104775"/>
                      <a:gd name="connsiteY1" fmla="*/ 106680 h 127635"/>
                      <a:gd name="connsiteX2" fmla="*/ 24765 w 104775"/>
                      <a:gd name="connsiteY2" fmla="*/ 110490 h 127635"/>
                      <a:gd name="connsiteX3" fmla="*/ 28575 w 104775"/>
                      <a:gd name="connsiteY3" fmla="*/ 116205 h 127635"/>
                      <a:gd name="connsiteX4" fmla="*/ 32385 w 104775"/>
                      <a:gd name="connsiteY4" fmla="*/ 127635 h 127635"/>
                      <a:gd name="connsiteX5" fmla="*/ 81915 w 104775"/>
                      <a:gd name="connsiteY5" fmla="*/ 125730 h 127635"/>
                      <a:gd name="connsiteX6" fmla="*/ 87630 w 104775"/>
                      <a:gd name="connsiteY6" fmla="*/ 123825 h 127635"/>
                      <a:gd name="connsiteX7" fmla="*/ 89535 w 104775"/>
                      <a:gd name="connsiteY7" fmla="*/ 118110 h 127635"/>
                      <a:gd name="connsiteX8" fmla="*/ 93345 w 104775"/>
                      <a:gd name="connsiteY8" fmla="*/ 112395 h 127635"/>
                      <a:gd name="connsiteX9" fmla="*/ 95250 w 104775"/>
                      <a:gd name="connsiteY9" fmla="*/ 99060 h 127635"/>
                      <a:gd name="connsiteX10" fmla="*/ 100965 w 104775"/>
                      <a:gd name="connsiteY10" fmla="*/ 95250 h 127635"/>
                      <a:gd name="connsiteX11" fmla="*/ 104775 w 104775"/>
                      <a:gd name="connsiteY11" fmla="*/ 83820 h 127635"/>
                      <a:gd name="connsiteX12" fmla="*/ 100965 w 104775"/>
                      <a:gd name="connsiteY12" fmla="*/ 57150 h 127635"/>
                      <a:gd name="connsiteX13" fmla="*/ 99060 w 104775"/>
                      <a:gd name="connsiteY13" fmla="*/ 49530 h 127635"/>
                      <a:gd name="connsiteX14" fmla="*/ 95250 w 104775"/>
                      <a:gd name="connsiteY14" fmla="*/ 43815 h 127635"/>
                      <a:gd name="connsiteX15" fmla="*/ 91440 w 104775"/>
                      <a:gd name="connsiteY15" fmla="*/ 32385 h 127635"/>
                      <a:gd name="connsiteX16" fmla="*/ 81915 w 104775"/>
                      <a:gd name="connsiteY16" fmla="*/ 15240 h 127635"/>
                      <a:gd name="connsiteX17" fmla="*/ 70485 w 104775"/>
                      <a:gd name="connsiteY17" fmla="*/ 3810 h 127635"/>
                      <a:gd name="connsiteX18" fmla="*/ 59055 w 104775"/>
                      <a:gd name="connsiteY18" fmla="*/ 0 h 127635"/>
                      <a:gd name="connsiteX19" fmla="*/ 45720 w 104775"/>
                      <a:gd name="connsiteY19" fmla="*/ 1905 h 127635"/>
                      <a:gd name="connsiteX20" fmla="*/ 43815 w 104775"/>
                      <a:gd name="connsiteY20" fmla="*/ 19050 h 127635"/>
                      <a:gd name="connsiteX21" fmla="*/ 41910 w 104775"/>
                      <a:gd name="connsiteY21" fmla="*/ 30480 h 127635"/>
                      <a:gd name="connsiteX22" fmla="*/ 40005 w 104775"/>
                      <a:gd name="connsiteY22" fmla="*/ 43815 h 127635"/>
                      <a:gd name="connsiteX23" fmla="*/ 28575 w 104775"/>
                      <a:gd name="connsiteY23" fmla="*/ 49530 h 127635"/>
                      <a:gd name="connsiteX24" fmla="*/ 3810 w 104775"/>
                      <a:gd name="connsiteY24" fmla="*/ 51435 h 127635"/>
                      <a:gd name="connsiteX25" fmla="*/ 1905 w 104775"/>
                      <a:gd name="connsiteY25" fmla="*/ 59055 h 127635"/>
                      <a:gd name="connsiteX26" fmla="*/ 0 w 104775"/>
                      <a:gd name="connsiteY26" fmla="*/ 64770 h 127635"/>
                      <a:gd name="connsiteX27" fmla="*/ 5715 w 104775"/>
                      <a:gd name="connsiteY27" fmla="*/ 78105 h 127635"/>
                      <a:gd name="connsiteX28" fmla="*/ 5715 w 104775"/>
                      <a:gd name="connsiteY28" fmla="*/ 81915 h 127635"/>
                      <a:gd name="connsiteX29" fmla="*/ 5715 w 104775"/>
                      <a:gd name="connsiteY29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5715 w 104775"/>
                      <a:gd name="connsiteY28" fmla="*/ 8763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6680 h 127635"/>
                      <a:gd name="connsiteX1" fmla="*/ 24765 w 104775"/>
                      <a:gd name="connsiteY1" fmla="*/ 110490 h 127635"/>
                      <a:gd name="connsiteX2" fmla="*/ 28575 w 104775"/>
                      <a:gd name="connsiteY2" fmla="*/ 116205 h 127635"/>
                      <a:gd name="connsiteX3" fmla="*/ 32385 w 104775"/>
                      <a:gd name="connsiteY3" fmla="*/ 127635 h 127635"/>
                      <a:gd name="connsiteX4" fmla="*/ 81915 w 104775"/>
                      <a:gd name="connsiteY4" fmla="*/ 125730 h 127635"/>
                      <a:gd name="connsiteX5" fmla="*/ 87630 w 104775"/>
                      <a:gd name="connsiteY5" fmla="*/ 123825 h 127635"/>
                      <a:gd name="connsiteX6" fmla="*/ 89535 w 104775"/>
                      <a:gd name="connsiteY6" fmla="*/ 118110 h 127635"/>
                      <a:gd name="connsiteX7" fmla="*/ 93345 w 104775"/>
                      <a:gd name="connsiteY7" fmla="*/ 112395 h 127635"/>
                      <a:gd name="connsiteX8" fmla="*/ 95250 w 104775"/>
                      <a:gd name="connsiteY8" fmla="*/ 99060 h 127635"/>
                      <a:gd name="connsiteX9" fmla="*/ 100965 w 104775"/>
                      <a:gd name="connsiteY9" fmla="*/ 95250 h 127635"/>
                      <a:gd name="connsiteX10" fmla="*/ 104775 w 104775"/>
                      <a:gd name="connsiteY10" fmla="*/ 83820 h 127635"/>
                      <a:gd name="connsiteX11" fmla="*/ 100965 w 104775"/>
                      <a:gd name="connsiteY11" fmla="*/ 57150 h 127635"/>
                      <a:gd name="connsiteX12" fmla="*/ 99060 w 104775"/>
                      <a:gd name="connsiteY12" fmla="*/ 49530 h 127635"/>
                      <a:gd name="connsiteX13" fmla="*/ 95250 w 104775"/>
                      <a:gd name="connsiteY13" fmla="*/ 43815 h 127635"/>
                      <a:gd name="connsiteX14" fmla="*/ 91440 w 104775"/>
                      <a:gd name="connsiteY14" fmla="*/ 32385 h 127635"/>
                      <a:gd name="connsiteX15" fmla="*/ 81915 w 104775"/>
                      <a:gd name="connsiteY15" fmla="*/ 15240 h 127635"/>
                      <a:gd name="connsiteX16" fmla="*/ 70485 w 104775"/>
                      <a:gd name="connsiteY16" fmla="*/ 3810 h 127635"/>
                      <a:gd name="connsiteX17" fmla="*/ 59055 w 104775"/>
                      <a:gd name="connsiteY17" fmla="*/ 0 h 127635"/>
                      <a:gd name="connsiteX18" fmla="*/ 45720 w 104775"/>
                      <a:gd name="connsiteY18" fmla="*/ 1905 h 127635"/>
                      <a:gd name="connsiteX19" fmla="*/ 43815 w 104775"/>
                      <a:gd name="connsiteY19" fmla="*/ 19050 h 127635"/>
                      <a:gd name="connsiteX20" fmla="*/ 41910 w 104775"/>
                      <a:gd name="connsiteY20" fmla="*/ 30480 h 127635"/>
                      <a:gd name="connsiteX21" fmla="*/ 40005 w 104775"/>
                      <a:gd name="connsiteY21" fmla="*/ 43815 h 127635"/>
                      <a:gd name="connsiteX22" fmla="*/ 28575 w 104775"/>
                      <a:gd name="connsiteY22" fmla="*/ 49530 h 127635"/>
                      <a:gd name="connsiteX23" fmla="*/ 3810 w 104775"/>
                      <a:gd name="connsiteY23" fmla="*/ 51435 h 127635"/>
                      <a:gd name="connsiteX24" fmla="*/ 1905 w 104775"/>
                      <a:gd name="connsiteY24" fmla="*/ 59055 h 127635"/>
                      <a:gd name="connsiteX25" fmla="*/ 0 w 104775"/>
                      <a:gd name="connsiteY25" fmla="*/ 64770 h 127635"/>
                      <a:gd name="connsiteX26" fmla="*/ 5715 w 104775"/>
                      <a:gd name="connsiteY26" fmla="*/ 78105 h 127635"/>
                      <a:gd name="connsiteX27" fmla="*/ 5715 w 104775"/>
                      <a:gd name="connsiteY27" fmla="*/ 81915 h 127635"/>
                      <a:gd name="connsiteX28" fmla="*/ 17145 w 104775"/>
                      <a:gd name="connsiteY28" fmla="*/ 110490 h 127635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81915 w 104775"/>
                      <a:gd name="connsiteY15" fmla="*/ 16019 h 128414"/>
                      <a:gd name="connsiteX16" fmla="*/ 70485 w 104775"/>
                      <a:gd name="connsiteY16" fmla="*/ 4589 h 128414"/>
                      <a:gd name="connsiteX17" fmla="*/ 59055 w 104775"/>
                      <a:gd name="connsiteY17" fmla="*/ 779 h 128414"/>
                      <a:gd name="connsiteX18" fmla="*/ 45720 w 104775"/>
                      <a:gd name="connsiteY18" fmla="*/ 2684 h 128414"/>
                      <a:gd name="connsiteX19" fmla="*/ 41910 w 104775"/>
                      <a:gd name="connsiteY19" fmla="*/ 31259 h 128414"/>
                      <a:gd name="connsiteX20" fmla="*/ 40005 w 104775"/>
                      <a:gd name="connsiteY20" fmla="*/ 44594 h 128414"/>
                      <a:gd name="connsiteX21" fmla="*/ 28575 w 104775"/>
                      <a:gd name="connsiteY21" fmla="*/ 50309 h 128414"/>
                      <a:gd name="connsiteX22" fmla="*/ 3810 w 104775"/>
                      <a:gd name="connsiteY22" fmla="*/ 52214 h 128414"/>
                      <a:gd name="connsiteX23" fmla="*/ 1905 w 104775"/>
                      <a:gd name="connsiteY23" fmla="*/ 59834 h 128414"/>
                      <a:gd name="connsiteX24" fmla="*/ 0 w 104775"/>
                      <a:gd name="connsiteY24" fmla="*/ 65549 h 128414"/>
                      <a:gd name="connsiteX25" fmla="*/ 5715 w 104775"/>
                      <a:gd name="connsiteY25" fmla="*/ 78884 h 128414"/>
                      <a:gd name="connsiteX26" fmla="*/ 5715 w 104775"/>
                      <a:gd name="connsiteY26" fmla="*/ 82694 h 128414"/>
                      <a:gd name="connsiteX27" fmla="*/ 17145 w 104775"/>
                      <a:gd name="connsiteY27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28575 w 104775"/>
                      <a:gd name="connsiteY20" fmla="*/ 50309 h 128414"/>
                      <a:gd name="connsiteX21" fmla="*/ 3810 w 104775"/>
                      <a:gd name="connsiteY21" fmla="*/ 52214 h 128414"/>
                      <a:gd name="connsiteX22" fmla="*/ 1905 w 104775"/>
                      <a:gd name="connsiteY22" fmla="*/ 59834 h 128414"/>
                      <a:gd name="connsiteX23" fmla="*/ 0 w 104775"/>
                      <a:gd name="connsiteY23" fmla="*/ 65549 h 128414"/>
                      <a:gd name="connsiteX24" fmla="*/ 5715 w 104775"/>
                      <a:gd name="connsiteY24" fmla="*/ 78884 h 128414"/>
                      <a:gd name="connsiteX25" fmla="*/ 5715 w 104775"/>
                      <a:gd name="connsiteY25" fmla="*/ 82694 h 128414"/>
                      <a:gd name="connsiteX26" fmla="*/ 17145 w 104775"/>
                      <a:gd name="connsiteY26" fmla="*/ 111269 h 128414"/>
                      <a:gd name="connsiteX0" fmla="*/ 19050 w 104775"/>
                      <a:gd name="connsiteY0" fmla="*/ 107459 h 128414"/>
                      <a:gd name="connsiteX1" fmla="*/ 24765 w 104775"/>
                      <a:gd name="connsiteY1" fmla="*/ 111269 h 128414"/>
                      <a:gd name="connsiteX2" fmla="*/ 28575 w 104775"/>
                      <a:gd name="connsiteY2" fmla="*/ 116984 h 128414"/>
                      <a:gd name="connsiteX3" fmla="*/ 32385 w 104775"/>
                      <a:gd name="connsiteY3" fmla="*/ 128414 h 128414"/>
                      <a:gd name="connsiteX4" fmla="*/ 81915 w 104775"/>
                      <a:gd name="connsiteY4" fmla="*/ 126509 h 128414"/>
                      <a:gd name="connsiteX5" fmla="*/ 87630 w 104775"/>
                      <a:gd name="connsiteY5" fmla="*/ 124604 h 128414"/>
                      <a:gd name="connsiteX6" fmla="*/ 89535 w 104775"/>
                      <a:gd name="connsiteY6" fmla="*/ 118889 h 128414"/>
                      <a:gd name="connsiteX7" fmla="*/ 93345 w 104775"/>
                      <a:gd name="connsiteY7" fmla="*/ 113174 h 128414"/>
                      <a:gd name="connsiteX8" fmla="*/ 95250 w 104775"/>
                      <a:gd name="connsiteY8" fmla="*/ 99839 h 128414"/>
                      <a:gd name="connsiteX9" fmla="*/ 100965 w 104775"/>
                      <a:gd name="connsiteY9" fmla="*/ 96029 h 128414"/>
                      <a:gd name="connsiteX10" fmla="*/ 104775 w 104775"/>
                      <a:gd name="connsiteY10" fmla="*/ 84599 h 128414"/>
                      <a:gd name="connsiteX11" fmla="*/ 100965 w 104775"/>
                      <a:gd name="connsiteY11" fmla="*/ 57929 h 128414"/>
                      <a:gd name="connsiteX12" fmla="*/ 99060 w 104775"/>
                      <a:gd name="connsiteY12" fmla="*/ 50309 h 128414"/>
                      <a:gd name="connsiteX13" fmla="*/ 95250 w 104775"/>
                      <a:gd name="connsiteY13" fmla="*/ 44594 h 128414"/>
                      <a:gd name="connsiteX14" fmla="*/ 91440 w 104775"/>
                      <a:gd name="connsiteY14" fmla="*/ 33164 h 128414"/>
                      <a:gd name="connsiteX15" fmla="*/ 70485 w 104775"/>
                      <a:gd name="connsiteY15" fmla="*/ 4589 h 128414"/>
                      <a:gd name="connsiteX16" fmla="*/ 59055 w 104775"/>
                      <a:gd name="connsiteY16" fmla="*/ 779 h 128414"/>
                      <a:gd name="connsiteX17" fmla="*/ 45720 w 104775"/>
                      <a:gd name="connsiteY17" fmla="*/ 2684 h 128414"/>
                      <a:gd name="connsiteX18" fmla="*/ 41910 w 104775"/>
                      <a:gd name="connsiteY18" fmla="*/ 31259 h 128414"/>
                      <a:gd name="connsiteX19" fmla="*/ 40005 w 104775"/>
                      <a:gd name="connsiteY19" fmla="*/ 44594 h 128414"/>
                      <a:gd name="connsiteX20" fmla="*/ 3810 w 104775"/>
                      <a:gd name="connsiteY20" fmla="*/ 52214 h 128414"/>
                      <a:gd name="connsiteX21" fmla="*/ 1905 w 104775"/>
                      <a:gd name="connsiteY21" fmla="*/ 59834 h 128414"/>
                      <a:gd name="connsiteX22" fmla="*/ 0 w 104775"/>
                      <a:gd name="connsiteY22" fmla="*/ 65549 h 128414"/>
                      <a:gd name="connsiteX23" fmla="*/ 5715 w 104775"/>
                      <a:gd name="connsiteY23" fmla="*/ 78884 h 128414"/>
                      <a:gd name="connsiteX24" fmla="*/ 5715 w 104775"/>
                      <a:gd name="connsiteY24" fmla="*/ 82694 h 128414"/>
                      <a:gd name="connsiteX25" fmla="*/ 17145 w 104775"/>
                      <a:gd name="connsiteY25" fmla="*/ 111269 h 128414"/>
                      <a:gd name="connsiteX0" fmla="*/ 19050 w 104775"/>
                      <a:gd name="connsiteY0" fmla="*/ 107492 h 128447"/>
                      <a:gd name="connsiteX1" fmla="*/ 24765 w 104775"/>
                      <a:gd name="connsiteY1" fmla="*/ 111302 h 128447"/>
                      <a:gd name="connsiteX2" fmla="*/ 28575 w 104775"/>
                      <a:gd name="connsiteY2" fmla="*/ 117017 h 128447"/>
                      <a:gd name="connsiteX3" fmla="*/ 32385 w 104775"/>
                      <a:gd name="connsiteY3" fmla="*/ 128447 h 128447"/>
                      <a:gd name="connsiteX4" fmla="*/ 81915 w 104775"/>
                      <a:gd name="connsiteY4" fmla="*/ 126542 h 128447"/>
                      <a:gd name="connsiteX5" fmla="*/ 87630 w 104775"/>
                      <a:gd name="connsiteY5" fmla="*/ 124637 h 128447"/>
                      <a:gd name="connsiteX6" fmla="*/ 89535 w 104775"/>
                      <a:gd name="connsiteY6" fmla="*/ 118922 h 128447"/>
                      <a:gd name="connsiteX7" fmla="*/ 93345 w 104775"/>
                      <a:gd name="connsiteY7" fmla="*/ 113207 h 128447"/>
                      <a:gd name="connsiteX8" fmla="*/ 95250 w 104775"/>
                      <a:gd name="connsiteY8" fmla="*/ 99872 h 128447"/>
                      <a:gd name="connsiteX9" fmla="*/ 100965 w 104775"/>
                      <a:gd name="connsiteY9" fmla="*/ 96062 h 128447"/>
                      <a:gd name="connsiteX10" fmla="*/ 104775 w 104775"/>
                      <a:gd name="connsiteY10" fmla="*/ 84632 h 128447"/>
                      <a:gd name="connsiteX11" fmla="*/ 100965 w 104775"/>
                      <a:gd name="connsiteY11" fmla="*/ 57962 h 128447"/>
                      <a:gd name="connsiteX12" fmla="*/ 99060 w 104775"/>
                      <a:gd name="connsiteY12" fmla="*/ 50342 h 128447"/>
                      <a:gd name="connsiteX13" fmla="*/ 95250 w 104775"/>
                      <a:gd name="connsiteY13" fmla="*/ 44627 h 128447"/>
                      <a:gd name="connsiteX14" fmla="*/ 91440 w 104775"/>
                      <a:gd name="connsiteY14" fmla="*/ 33197 h 128447"/>
                      <a:gd name="connsiteX15" fmla="*/ 70485 w 104775"/>
                      <a:gd name="connsiteY15" fmla="*/ 4622 h 128447"/>
                      <a:gd name="connsiteX16" fmla="*/ 45720 w 104775"/>
                      <a:gd name="connsiteY16" fmla="*/ 2717 h 128447"/>
                      <a:gd name="connsiteX17" fmla="*/ 41910 w 104775"/>
                      <a:gd name="connsiteY17" fmla="*/ 31292 h 128447"/>
                      <a:gd name="connsiteX18" fmla="*/ 40005 w 104775"/>
                      <a:gd name="connsiteY18" fmla="*/ 44627 h 128447"/>
                      <a:gd name="connsiteX19" fmla="*/ 3810 w 104775"/>
                      <a:gd name="connsiteY19" fmla="*/ 52247 h 128447"/>
                      <a:gd name="connsiteX20" fmla="*/ 1905 w 104775"/>
                      <a:gd name="connsiteY20" fmla="*/ 59867 h 128447"/>
                      <a:gd name="connsiteX21" fmla="*/ 0 w 104775"/>
                      <a:gd name="connsiteY21" fmla="*/ 65582 h 128447"/>
                      <a:gd name="connsiteX22" fmla="*/ 5715 w 104775"/>
                      <a:gd name="connsiteY22" fmla="*/ 78917 h 128447"/>
                      <a:gd name="connsiteX23" fmla="*/ 5715 w 104775"/>
                      <a:gd name="connsiteY23" fmla="*/ 82727 h 128447"/>
                      <a:gd name="connsiteX24" fmla="*/ 17145 w 104775"/>
                      <a:gd name="connsiteY24" fmla="*/ 111302 h 128447"/>
                      <a:gd name="connsiteX0" fmla="*/ 19050 w 104775"/>
                      <a:gd name="connsiteY0" fmla="*/ 102874 h 123829"/>
                      <a:gd name="connsiteX1" fmla="*/ 24765 w 104775"/>
                      <a:gd name="connsiteY1" fmla="*/ 106684 h 123829"/>
                      <a:gd name="connsiteX2" fmla="*/ 28575 w 104775"/>
                      <a:gd name="connsiteY2" fmla="*/ 112399 h 123829"/>
                      <a:gd name="connsiteX3" fmla="*/ 32385 w 104775"/>
                      <a:gd name="connsiteY3" fmla="*/ 123829 h 123829"/>
                      <a:gd name="connsiteX4" fmla="*/ 81915 w 104775"/>
                      <a:gd name="connsiteY4" fmla="*/ 121924 h 123829"/>
                      <a:gd name="connsiteX5" fmla="*/ 87630 w 104775"/>
                      <a:gd name="connsiteY5" fmla="*/ 120019 h 123829"/>
                      <a:gd name="connsiteX6" fmla="*/ 89535 w 104775"/>
                      <a:gd name="connsiteY6" fmla="*/ 114304 h 123829"/>
                      <a:gd name="connsiteX7" fmla="*/ 93345 w 104775"/>
                      <a:gd name="connsiteY7" fmla="*/ 108589 h 123829"/>
                      <a:gd name="connsiteX8" fmla="*/ 95250 w 104775"/>
                      <a:gd name="connsiteY8" fmla="*/ 95254 h 123829"/>
                      <a:gd name="connsiteX9" fmla="*/ 100965 w 104775"/>
                      <a:gd name="connsiteY9" fmla="*/ 91444 h 123829"/>
                      <a:gd name="connsiteX10" fmla="*/ 104775 w 104775"/>
                      <a:gd name="connsiteY10" fmla="*/ 80014 h 123829"/>
                      <a:gd name="connsiteX11" fmla="*/ 100965 w 104775"/>
                      <a:gd name="connsiteY11" fmla="*/ 53344 h 123829"/>
                      <a:gd name="connsiteX12" fmla="*/ 99060 w 104775"/>
                      <a:gd name="connsiteY12" fmla="*/ 45724 h 123829"/>
                      <a:gd name="connsiteX13" fmla="*/ 95250 w 104775"/>
                      <a:gd name="connsiteY13" fmla="*/ 40009 h 123829"/>
                      <a:gd name="connsiteX14" fmla="*/ 91440 w 104775"/>
                      <a:gd name="connsiteY14" fmla="*/ 28579 h 123829"/>
                      <a:gd name="connsiteX15" fmla="*/ 70485 w 104775"/>
                      <a:gd name="connsiteY15" fmla="*/ 4 h 123829"/>
                      <a:gd name="connsiteX16" fmla="*/ 41910 w 104775"/>
                      <a:gd name="connsiteY16" fmla="*/ 26674 h 123829"/>
                      <a:gd name="connsiteX17" fmla="*/ 40005 w 104775"/>
                      <a:gd name="connsiteY17" fmla="*/ 40009 h 123829"/>
                      <a:gd name="connsiteX18" fmla="*/ 3810 w 104775"/>
                      <a:gd name="connsiteY18" fmla="*/ 47629 h 123829"/>
                      <a:gd name="connsiteX19" fmla="*/ 1905 w 104775"/>
                      <a:gd name="connsiteY19" fmla="*/ 55249 h 123829"/>
                      <a:gd name="connsiteX20" fmla="*/ 0 w 104775"/>
                      <a:gd name="connsiteY20" fmla="*/ 60964 h 123829"/>
                      <a:gd name="connsiteX21" fmla="*/ 5715 w 104775"/>
                      <a:gd name="connsiteY21" fmla="*/ 74299 h 123829"/>
                      <a:gd name="connsiteX22" fmla="*/ 5715 w 104775"/>
                      <a:gd name="connsiteY22" fmla="*/ 78109 h 123829"/>
                      <a:gd name="connsiteX23" fmla="*/ 17145 w 104775"/>
                      <a:gd name="connsiteY23" fmla="*/ 106684 h 123829"/>
                      <a:gd name="connsiteX0" fmla="*/ 19050 w 104775"/>
                      <a:gd name="connsiteY0" fmla="*/ 77050 h 98005"/>
                      <a:gd name="connsiteX1" fmla="*/ 24765 w 104775"/>
                      <a:gd name="connsiteY1" fmla="*/ 80860 h 98005"/>
                      <a:gd name="connsiteX2" fmla="*/ 28575 w 104775"/>
                      <a:gd name="connsiteY2" fmla="*/ 86575 h 98005"/>
                      <a:gd name="connsiteX3" fmla="*/ 32385 w 104775"/>
                      <a:gd name="connsiteY3" fmla="*/ 98005 h 98005"/>
                      <a:gd name="connsiteX4" fmla="*/ 81915 w 104775"/>
                      <a:gd name="connsiteY4" fmla="*/ 96100 h 98005"/>
                      <a:gd name="connsiteX5" fmla="*/ 87630 w 104775"/>
                      <a:gd name="connsiteY5" fmla="*/ 94195 h 98005"/>
                      <a:gd name="connsiteX6" fmla="*/ 89535 w 104775"/>
                      <a:gd name="connsiteY6" fmla="*/ 88480 h 98005"/>
                      <a:gd name="connsiteX7" fmla="*/ 93345 w 104775"/>
                      <a:gd name="connsiteY7" fmla="*/ 82765 h 98005"/>
                      <a:gd name="connsiteX8" fmla="*/ 95250 w 104775"/>
                      <a:gd name="connsiteY8" fmla="*/ 69430 h 98005"/>
                      <a:gd name="connsiteX9" fmla="*/ 100965 w 104775"/>
                      <a:gd name="connsiteY9" fmla="*/ 65620 h 98005"/>
                      <a:gd name="connsiteX10" fmla="*/ 104775 w 104775"/>
                      <a:gd name="connsiteY10" fmla="*/ 54190 h 98005"/>
                      <a:gd name="connsiteX11" fmla="*/ 100965 w 104775"/>
                      <a:gd name="connsiteY11" fmla="*/ 27520 h 98005"/>
                      <a:gd name="connsiteX12" fmla="*/ 99060 w 104775"/>
                      <a:gd name="connsiteY12" fmla="*/ 19900 h 98005"/>
                      <a:gd name="connsiteX13" fmla="*/ 95250 w 104775"/>
                      <a:gd name="connsiteY13" fmla="*/ 14185 h 98005"/>
                      <a:gd name="connsiteX14" fmla="*/ 91440 w 104775"/>
                      <a:gd name="connsiteY14" fmla="*/ 2755 h 98005"/>
                      <a:gd name="connsiteX15" fmla="*/ 41910 w 104775"/>
                      <a:gd name="connsiteY15" fmla="*/ 850 h 98005"/>
                      <a:gd name="connsiteX16" fmla="*/ 40005 w 104775"/>
                      <a:gd name="connsiteY16" fmla="*/ 14185 h 98005"/>
                      <a:gd name="connsiteX17" fmla="*/ 3810 w 104775"/>
                      <a:gd name="connsiteY17" fmla="*/ 21805 h 98005"/>
                      <a:gd name="connsiteX18" fmla="*/ 1905 w 104775"/>
                      <a:gd name="connsiteY18" fmla="*/ 29425 h 98005"/>
                      <a:gd name="connsiteX19" fmla="*/ 0 w 104775"/>
                      <a:gd name="connsiteY19" fmla="*/ 35140 h 98005"/>
                      <a:gd name="connsiteX20" fmla="*/ 5715 w 104775"/>
                      <a:gd name="connsiteY20" fmla="*/ 48475 h 98005"/>
                      <a:gd name="connsiteX21" fmla="*/ 5715 w 104775"/>
                      <a:gd name="connsiteY21" fmla="*/ 52285 h 98005"/>
                      <a:gd name="connsiteX22" fmla="*/ 17145 w 104775"/>
                      <a:gd name="connsiteY22" fmla="*/ 80860 h 98005"/>
                      <a:gd name="connsiteX0" fmla="*/ 19050 w 104775"/>
                      <a:gd name="connsiteY0" fmla="*/ 76200 h 97155"/>
                      <a:gd name="connsiteX1" fmla="*/ 24765 w 104775"/>
                      <a:gd name="connsiteY1" fmla="*/ 80010 h 97155"/>
                      <a:gd name="connsiteX2" fmla="*/ 28575 w 104775"/>
                      <a:gd name="connsiteY2" fmla="*/ 85725 h 97155"/>
                      <a:gd name="connsiteX3" fmla="*/ 32385 w 104775"/>
                      <a:gd name="connsiteY3" fmla="*/ 97155 h 97155"/>
                      <a:gd name="connsiteX4" fmla="*/ 81915 w 104775"/>
                      <a:gd name="connsiteY4" fmla="*/ 95250 h 97155"/>
                      <a:gd name="connsiteX5" fmla="*/ 87630 w 104775"/>
                      <a:gd name="connsiteY5" fmla="*/ 93345 h 97155"/>
                      <a:gd name="connsiteX6" fmla="*/ 89535 w 104775"/>
                      <a:gd name="connsiteY6" fmla="*/ 87630 h 97155"/>
                      <a:gd name="connsiteX7" fmla="*/ 93345 w 104775"/>
                      <a:gd name="connsiteY7" fmla="*/ 81915 h 97155"/>
                      <a:gd name="connsiteX8" fmla="*/ 95250 w 104775"/>
                      <a:gd name="connsiteY8" fmla="*/ 68580 h 97155"/>
                      <a:gd name="connsiteX9" fmla="*/ 100965 w 104775"/>
                      <a:gd name="connsiteY9" fmla="*/ 64770 h 97155"/>
                      <a:gd name="connsiteX10" fmla="*/ 104775 w 104775"/>
                      <a:gd name="connsiteY10" fmla="*/ 53340 h 97155"/>
                      <a:gd name="connsiteX11" fmla="*/ 100965 w 104775"/>
                      <a:gd name="connsiteY11" fmla="*/ 26670 h 97155"/>
                      <a:gd name="connsiteX12" fmla="*/ 99060 w 104775"/>
                      <a:gd name="connsiteY12" fmla="*/ 19050 h 97155"/>
                      <a:gd name="connsiteX13" fmla="*/ 95250 w 104775"/>
                      <a:gd name="connsiteY13" fmla="*/ 13335 h 97155"/>
                      <a:gd name="connsiteX14" fmla="*/ 41910 w 104775"/>
                      <a:gd name="connsiteY14" fmla="*/ 0 h 97155"/>
                      <a:gd name="connsiteX15" fmla="*/ 40005 w 104775"/>
                      <a:gd name="connsiteY15" fmla="*/ 13335 h 97155"/>
                      <a:gd name="connsiteX16" fmla="*/ 3810 w 104775"/>
                      <a:gd name="connsiteY16" fmla="*/ 20955 h 97155"/>
                      <a:gd name="connsiteX17" fmla="*/ 1905 w 104775"/>
                      <a:gd name="connsiteY17" fmla="*/ 28575 h 97155"/>
                      <a:gd name="connsiteX18" fmla="*/ 0 w 104775"/>
                      <a:gd name="connsiteY18" fmla="*/ 34290 h 97155"/>
                      <a:gd name="connsiteX19" fmla="*/ 5715 w 104775"/>
                      <a:gd name="connsiteY19" fmla="*/ 47625 h 97155"/>
                      <a:gd name="connsiteX20" fmla="*/ 5715 w 104775"/>
                      <a:gd name="connsiteY20" fmla="*/ 51435 h 97155"/>
                      <a:gd name="connsiteX21" fmla="*/ 17145 w 104775"/>
                      <a:gd name="connsiteY21" fmla="*/ 80010 h 97155"/>
                      <a:gd name="connsiteX0" fmla="*/ 19050 w 104775"/>
                      <a:gd name="connsiteY0" fmla="*/ 76298 h 97253"/>
                      <a:gd name="connsiteX1" fmla="*/ 24765 w 104775"/>
                      <a:gd name="connsiteY1" fmla="*/ 80108 h 97253"/>
                      <a:gd name="connsiteX2" fmla="*/ 28575 w 104775"/>
                      <a:gd name="connsiteY2" fmla="*/ 85823 h 97253"/>
                      <a:gd name="connsiteX3" fmla="*/ 32385 w 104775"/>
                      <a:gd name="connsiteY3" fmla="*/ 97253 h 97253"/>
                      <a:gd name="connsiteX4" fmla="*/ 81915 w 104775"/>
                      <a:gd name="connsiteY4" fmla="*/ 95348 h 97253"/>
                      <a:gd name="connsiteX5" fmla="*/ 87630 w 104775"/>
                      <a:gd name="connsiteY5" fmla="*/ 93443 h 97253"/>
                      <a:gd name="connsiteX6" fmla="*/ 89535 w 104775"/>
                      <a:gd name="connsiteY6" fmla="*/ 87728 h 97253"/>
                      <a:gd name="connsiteX7" fmla="*/ 93345 w 104775"/>
                      <a:gd name="connsiteY7" fmla="*/ 82013 h 97253"/>
                      <a:gd name="connsiteX8" fmla="*/ 95250 w 104775"/>
                      <a:gd name="connsiteY8" fmla="*/ 68678 h 97253"/>
                      <a:gd name="connsiteX9" fmla="*/ 100965 w 104775"/>
                      <a:gd name="connsiteY9" fmla="*/ 64868 h 97253"/>
                      <a:gd name="connsiteX10" fmla="*/ 104775 w 104775"/>
                      <a:gd name="connsiteY10" fmla="*/ 53438 h 97253"/>
                      <a:gd name="connsiteX11" fmla="*/ 100965 w 104775"/>
                      <a:gd name="connsiteY11" fmla="*/ 26768 h 97253"/>
                      <a:gd name="connsiteX12" fmla="*/ 99060 w 104775"/>
                      <a:gd name="connsiteY12" fmla="*/ 19148 h 97253"/>
                      <a:gd name="connsiteX13" fmla="*/ 95250 w 104775"/>
                      <a:gd name="connsiteY13" fmla="*/ 13433 h 97253"/>
                      <a:gd name="connsiteX14" fmla="*/ 41910 w 104775"/>
                      <a:gd name="connsiteY14" fmla="*/ 98 h 97253"/>
                      <a:gd name="connsiteX15" fmla="*/ 3810 w 104775"/>
                      <a:gd name="connsiteY15" fmla="*/ 21053 h 97253"/>
                      <a:gd name="connsiteX16" fmla="*/ 1905 w 104775"/>
                      <a:gd name="connsiteY16" fmla="*/ 28673 h 97253"/>
                      <a:gd name="connsiteX17" fmla="*/ 0 w 104775"/>
                      <a:gd name="connsiteY17" fmla="*/ 34388 h 97253"/>
                      <a:gd name="connsiteX18" fmla="*/ 5715 w 104775"/>
                      <a:gd name="connsiteY18" fmla="*/ 47723 h 97253"/>
                      <a:gd name="connsiteX19" fmla="*/ 5715 w 104775"/>
                      <a:gd name="connsiteY19" fmla="*/ 51533 h 97253"/>
                      <a:gd name="connsiteX20" fmla="*/ 17145 w 104775"/>
                      <a:gd name="connsiteY20" fmla="*/ 80108 h 97253"/>
                      <a:gd name="connsiteX0" fmla="*/ 19050 w 104775"/>
                      <a:gd name="connsiteY0" fmla="*/ 76205 h 97160"/>
                      <a:gd name="connsiteX1" fmla="*/ 24765 w 104775"/>
                      <a:gd name="connsiteY1" fmla="*/ 80015 h 97160"/>
                      <a:gd name="connsiteX2" fmla="*/ 28575 w 104775"/>
                      <a:gd name="connsiteY2" fmla="*/ 85730 h 97160"/>
                      <a:gd name="connsiteX3" fmla="*/ 32385 w 104775"/>
                      <a:gd name="connsiteY3" fmla="*/ 97160 h 97160"/>
                      <a:gd name="connsiteX4" fmla="*/ 81915 w 104775"/>
                      <a:gd name="connsiteY4" fmla="*/ 95255 h 97160"/>
                      <a:gd name="connsiteX5" fmla="*/ 87630 w 104775"/>
                      <a:gd name="connsiteY5" fmla="*/ 93350 h 97160"/>
                      <a:gd name="connsiteX6" fmla="*/ 89535 w 104775"/>
                      <a:gd name="connsiteY6" fmla="*/ 87635 h 97160"/>
                      <a:gd name="connsiteX7" fmla="*/ 93345 w 104775"/>
                      <a:gd name="connsiteY7" fmla="*/ 81920 h 97160"/>
                      <a:gd name="connsiteX8" fmla="*/ 95250 w 104775"/>
                      <a:gd name="connsiteY8" fmla="*/ 68585 h 97160"/>
                      <a:gd name="connsiteX9" fmla="*/ 100965 w 104775"/>
                      <a:gd name="connsiteY9" fmla="*/ 64775 h 97160"/>
                      <a:gd name="connsiteX10" fmla="*/ 104775 w 104775"/>
                      <a:gd name="connsiteY10" fmla="*/ 53345 h 97160"/>
                      <a:gd name="connsiteX11" fmla="*/ 100965 w 104775"/>
                      <a:gd name="connsiteY11" fmla="*/ 26675 h 97160"/>
                      <a:gd name="connsiteX12" fmla="*/ 99060 w 104775"/>
                      <a:gd name="connsiteY12" fmla="*/ 19055 h 97160"/>
                      <a:gd name="connsiteX13" fmla="*/ 41910 w 104775"/>
                      <a:gd name="connsiteY13" fmla="*/ 5 h 97160"/>
                      <a:gd name="connsiteX14" fmla="*/ 3810 w 104775"/>
                      <a:gd name="connsiteY14" fmla="*/ 20960 h 97160"/>
                      <a:gd name="connsiteX15" fmla="*/ 1905 w 104775"/>
                      <a:gd name="connsiteY15" fmla="*/ 28580 h 97160"/>
                      <a:gd name="connsiteX16" fmla="*/ 0 w 104775"/>
                      <a:gd name="connsiteY16" fmla="*/ 34295 h 97160"/>
                      <a:gd name="connsiteX17" fmla="*/ 5715 w 104775"/>
                      <a:gd name="connsiteY17" fmla="*/ 47630 h 97160"/>
                      <a:gd name="connsiteX18" fmla="*/ 5715 w 104775"/>
                      <a:gd name="connsiteY18" fmla="*/ 51440 h 97160"/>
                      <a:gd name="connsiteX19" fmla="*/ 17145 w 104775"/>
                      <a:gd name="connsiteY19" fmla="*/ 80015 h 97160"/>
                      <a:gd name="connsiteX0" fmla="*/ 19050 w 105971"/>
                      <a:gd name="connsiteY0" fmla="*/ 76238 h 97193"/>
                      <a:gd name="connsiteX1" fmla="*/ 24765 w 105971"/>
                      <a:gd name="connsiteY1" fmla="*/ 80048 h 97193"/>
                      <a:gd name="connsiteX2" fmla="*/ 28575 w 105971"/>
                      <a:gd name="connsiteY2" fmla="*/ 85763 h 97193"/>
                      <a:gd name="connsiteX3" fmla="*/ 32385 w 105971"/>
                      <a:gd name="connsiteY3" fmla="*/ 97193 h 97193"/>
                      <a:gd name="connsiteX4" fmla="*/ 81915 w 105971"/>
                      <a:gd name="connsiteY4" fmla="*/ 95288 h 97193"/>
                      <a:gd name="connsiteX5" fmla="*/ 87630 w 105971"/>
                      <a:gd name="connsiteY5" fmla="*/ 93383 h 97193"/>
                      <a:gd name="connsiteX6" fmla="*/ 89535 w 105971"/>
                      <a:gd name="connsiteY6" fmla="*/ 87668 h 97193"/>
                      <a:gd name="connsiteX7" fmla="*/ 93345 w 105971"/>
                      <a:gd name="connsiteY7" fmla="*/ 81953 h 97193"/>
                      <a:gd name="connsiteX8" fmla="*/ 95250 w 105971"/>
                      <a:gd name="connsiteY8" fmla="*/ 68618 h 97193"/>
                      <a:gd name="connsiteX9" fmla="*/ 100965 w 105971"/>
                      <a:gd name="connsiteY9" fmla="*/ 64808 h 97193"/>
                      <a:gd name="connsiteX10" fmla="*/ 104775 w 105971"/>
                      <a:gd name="connsiteY10" fmla="*/ 53378 h 97193"/>
                      <a:gd name="connsiteX11" fmla="*/ 100965 w 105971"/>
                      <a:gd name="connsiteY11" fmla="*/ 26708 h 97193"/>
                      <a:gd name="connsiteX12" fmla="*/ 41910 w 105971"/>
                      <a:gd name="connsiteY12" fmla="*/ 38 h 97193"/>
                      <a:gd name="connsiteX13" fmla="*/ 3810 w 105971"/>
                      <a:gd name="connsiteY13" fmla="*/ 20993 h 97193"/>
                      <a:gd name="connsiteX14" fmla="*/ 1905 w 105971"/>
                      <a:gd name="connsiteY14" fmla="*/ 28613 h 97193"/>
                      <a:gd name="connsiteX15" fmla="*/ 0 w 105971"/>
                      <a:gd name="connsiteY15" fmla="*/ 34328 h 97193"/>
                      <a:gd name="connsiteX16" fmla="*/ 5715 w 105971"/>
                      <a:gd name="connsiteY16" fmla="*/ 47663 h 97193"/>
                      <a:gd name="connsiteX17" fmla="*/ 5715 w 105971"/>
                      <a:gd name="connsiteY17" fmla="*/ 51473 h 97193"/>
                      <a:gd name="connsiteX18" fmla="*/ 17145 w 105971"/>
                      <a:gd name="connsiteY18" fmla="*/ 80048 h 97193"/>
                      <a:gd name="connsiteX0" fmla="*/ 19050 w 106250"/>
                      <a:gd name="connsiteY0" fmla="*/ 64875 h 85830"/>
                      <a:gd name="connsiteX1" fmla="*/ 24765 w 106250"/>
                      <a:gd name="connsiteY1" fmla="*/ 68685 h 85830"/>
                      <a:gd name="connsiteX2" fmla="*/ 28575 w 106250"/>
                      <a:gd name="connsiteY2" fmla="*/ 74400 h 85830"/>
                      <a:gd name="connsiteX3" fmla="*/ 32385 w 106250"/>
                      <a:gd name="connsiteY3" fmla="*/ 85830 h 85830"/>
                      <a:gd name="connsiteX4" fmla="*/ 81915 w 106250"/>
                      <a:gd name="connsiteY4" fmla="*/ 83925 h 85830"/>
                      <a:gd name="connsiteX5" fmla="*/ 87630 w 106250"/>
                      <a:gd name="connsiteY5" fmla="*/ 82020 h 85830"/>
                      <a:gd name="connsiteX6" fmla="*/ 89535 w 106250"/>
                      <a:gd name="connsiteY6" fmla="*/ 76305 h 85830"/>
                      <a:gd name="connsiteX7" fmla="*/ 93345 w 106250"/>
                      <a:gd name="connsiteY7" fmla="*/ 70590 h 85830"/>
                      <a:gd name="connsiteX8" fmla="*/ 95250 w 106250"/>
                      <a:gd name="connsiteY8" fmla="*/ 57255 h 85830"/>
                      <a:gd name="connsiteX9" fmla="*/ 100965 w 106250"/>
                      <a:gd name="connsiteY9" fmla="*/ 53445 h 85830"/>
                      <a:gd name="connsiteX10" fmla="*/ 104775 w 106250"/>
                      <a:gd name="connsiteY10" fmla="*/ 42015 h 85830"/>
                      <a:gd name="connsiteX11" fmla="*/ 100965 w 106250"/>
                      <a:gd name="connsiteY11" fmla="*/ 15345 h 85830"/>
                      <a:gd name="connsiteX12" fmla="*/ 38100 w 106250"/>
                      <a:gd name="connsiteY12" fmla="*/ 105 h 85830"/>
                      <a:gd name="connsiteX13" fmla="*/ 3810 w 106250"/>
                      <a:gd name="connsiteY13" fmla="*/ 9630 h 85830"/>
                      <a:gd name="connsiteX14" fmla="*/ 1905 w 106250"/>
                      <a:gd name="connsiteY14" fmla="*/ 17250 h 85830"/>
                      <a:gd name="connsiteX15" fmla="*/ 0 w 106250"/>
                      <a:gd name="connsiteY15" fmla="*/ 22965 h 85830"/>
                      <a:gd name="connsiteX16" fmla="*/ 5715 w 106250"/>
                      <a:gd name="connsiteY16" fmla="*/ 36300 h 85830"/>
                      <a:gd name="connsiteX17" fmla="*/ 5715 w 106250"/>
                      <a:gd name="connsiteY17" fmla="*/ 40110 h 85830"/>
                      <a:gd name="connsiteX18" fmla="*/ 17145 w 106250"/>
                      <a:gd name="connsiteY18" fmla="*/ 68685 h 8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6250" h="85830">
                        <a:moveTo>
                          <a:pt x="19050" y="64875"/>
                        </a:moveTo>
                        <a:cubicBezTo>
                          <a:pt x="19050" y="69955"/>
                          <a:pt x="22860" y="67415"/>
                          <a:pt x="24765" y="68685"/>
                        </a:cubicBezTo>
                        <a:cubicBezTo>
                          <a:pt x="26035" y="70590"/>
                          <a:pt x="27645" y="72308"/>
                          <a:pt x="28575" y="74400"/>
                        </a:cubicBezTo>
                        <a:cubicBezTo>
                          <a:pt x="30206" y="78070"/>
                          <a:pt x="32385" y="85830"/>
                          <a:pt x="32385" y="85830"/>
                        </a:cubicBezTo>
                        <a:cubicBezTo>
                          <a:pt x="48895" y="85195"/>
                          <a:pt x="65432" y="85062"/>
                          <a:pt x="81915" y="83925"/>
                        </a:cubicBezTo>
                        <a:cubicBezTo>
                          <a:pt x="83918" y="83787"/>
                          <a:pt x="86210" y="83440"/>
                          <a:pt x="87630" y="82020"/>
                        </a:cubicBezTo>
                        <a:cubicBezTo>
                          <a:pt x="89050" y="80600"/>
                          <a:pt x="88637" y="78101"/>
                          <a:pt x="89535" y="76305"/>
                        </a:cubicBezTo>
                        <a:cubicBezTo>
                          <a:pt x="90559" y="74257"/>
                          <a:pt x="92075" y="72495"/>
                          <a:pt x="93345" y="70590"/>
                        </a:cubicBezTo>
                        <a:cubicBezTo>
                          <a:pt x="93980" y="66145"/>
                          <a:pt x="93426" y="61358"/>
                          <a:pt x="95250" y="57255"/>
                        </a:cubicBezTo>
                        <a:cubicBezTo>
                          <a:pt x="96180" y="55163"/>
                          <a:pt x="99752" y="55387"/>
                          <a:pt x="100965" y="53445"/>
                        </a:cubicBezTo>
                        <a:cubicBezTo>
                          <a:pt x="103094" y="50039"/>
                          <a:pt x="104775" y="42015"/>
                          <a:pt x="104775" y="42015"/>
                        </a:cubicBezTo>
                        <a:cubicBezTo>
                          <a:pt x="101728" y="8500"/>
                          <a:pt x="112077" y="22330"/>
                          <a:pt x="100965" y="15345"/>
                        </a:cubicBezTo>
                        <a:cubicBezTo>
                          <a:pt x="89853" y="8360"/>
                          <a:pt x="54292" y="1057"/>
                          <a:pt x="38100" y="105"/>
                        </a:cubicBezTo>
                        <a:cubicBezTo>
                          <a:pt x="21908" y="-847"/>
                          <a:pt x="10477" y="4868"/>
                          <a:pt x="3810" y="9630"/>
                        </a:cubicBezTo>
                        <a:cubicBezTo>
                          <a:pt x="3175" y="12170"/>
                          <a:pt x="2624" y="14733"/>
                          <a:pt x="1905" y="17250"/>
                        </a:cubicBezTo>
                        <a:cubicBezTo>
                          <a:pt x="1353" y="19181"/>
                          <a:pt x="0" y="20957"/>
                          <a:pt x="0" y="22965"/>
                        </a:cubicBezTo>
                        <a:cubicBezTo>
                          <a:pt x="0" y="32673"/>
                          <a:pt x="2604" y="28523"/>
                          <a:pt x="5715" y="36300"/>
                        </a:cubicBezTo>
                        <a:cubicBezTo>
                          <a:pt x="6187" y="37479"/>
                          <a:pt x="3810" y="34713"/>
                          <a:pt x="5715" y="40110"/>
                        </a:cubicBezTo>
                        <a:cubicBezTo>
                          <a:pt x="7620" y="45507"/>
                          <a:pt x="13335" y="59160"/>
                          <a:pt x="17145" y="68685"/>
                        </a:cubicBezTo>
                      </a:path>
                    </a:pathLst>
                  </a:cu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98" name="Rectangle: Rounded Corners 27">
                    <a:extLst>
                      <a:ext uri="{FF2B5EF4-FFF2-40B4-BE49-F238E27FC236}">
                        <a16:creationId xmlns:a16="http://schemas.microsoft.com/office/drawing/2014/main" id="{42FE7349-F46F-05FB-99D9-DCD190A7C7A6}"/>
                      </a:ext>
                    </a:extLst>
                  </p:cNvPr>
                  <p:cNvSpPr/>
                  <p:nvPr/>
                </p:nvSpPr>
                <p:spPr>
                  <a:xfrm>
                    <a:off x="8886901" y="4403741"/>
                    <a:ext cx="27432" cy="18288"/>
                  </a:xfrm>
                  <a:prstGeom prst="roundRect">
                    <a:avLst/>
                  </a:pr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99" name="Rectangle: Rounded Corners 28">
                    <a:extLst>
                      <a:ext uri="{FF2B5EF4-FFF2-40B4-BE49-F238E27FC236}">
                        <a16:creationId xmlns:a16="http://schemas.microsoft.com/office/drawing/2014/main" id="{B6A58DC4-3F5F-1D5B-5989-17088160A99A}"/>
                      </a:ext>
                    </a:extLst>
                  </p:cNvPr>
                  <p:cNvSpPr/>
                  <p:nvPr/>
                </p:nvSpPr>
                <p:spPr>
                  <a:xfrm>
                    <a:off x="8770428" y="4196137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00" name="Rectangle: Rounded Corners 29">
                    <a:extLst>
                      <a:ext uri="{FF2B5EF4-FFF2-40B4-BE49-F238E27FC236}">
                        <a16:creationId xmlns:a16="http://schemas.microsoft.com/office/drawing/2014/main" id="{8F95B92C-78F0-3656-4D04-8860DF9F3C76}"/>
                      </a:ext>
                    </a:extLst>
                  </p:cNvPr>
                  <p:cNvSpPr/>
                  <p:nvPr/>
                </p:nvSpPr>
                <p:spPr>
                  <a:xfrm>
                    <a:off x="8924873" y="4240076"/>
                    <a:ext cx="27432" cy="18288"/>
                  </a:xfrm>
                  <a:prstGeom prst="roundRect">
                    <a:avLst/>
                  </a:prstGeom>
                  <a:grpFill/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01" name="Rectangle: Rounded Corners 30">
                    <a:extLst>
                      <a:ext uri="{FF2B5EF4-FFF2-40B4-BE49-F238E27FC236}">
                        <a16:creationId xmlns:a16="http://schemas.microsoft.com/office/drawing/2014/main" id="{8580ABB1-F49C-3511-F317-7450B5DFC95C}"/>
                      </a:ext>
                    </a:extLst>
                  </p:cNvPr>
                  <p:cNvSpPr/>
                  <p:nvPr/>
                </p:nvSpPr>
                <p:spPr>
                  <a:xfrm>
                    <a:off x="9050643" y="4293981"/>
                    <a:ext cx="27432" cy="18288"/>
                  </a:xfrm>
                  <a:prstGeom prst="roundRect">
                    <a:avLst/>
                  </a:prstGeom>
                  <a:solidFill>
                    <a:srgbClr val="0D3759"/>
                  </a:solidFill>
                  <a:ln w="3175" cap="flat" cmpd="sng" algn="ctr">
                    <a:solidFill>
                      <a:srgbClr val="F2E8F8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185" name="Oval 1184">
                  <a:extLst>
                    <a:ext uri="{FF2B5EF4-FFF2-40B4-BE49-F238E27FC236}">
                      <a16:creationId xmlns:a16="http://schemas.microsoft.com/office/drawing/2014/main" id="{CA1EBC5C-1408-6D6B-08DF-B7E5E1536651}"/>
                    </a:ext>
                  </a:extLst>
                </p:cNvPr>
                <p:cNvSpPr/>
                <p:nvPr/>
              </p:nvSpPr>
              <p:spPr>
                <a:xfrm>
                  <a:off x="10736434" y="3324552"/>
                  <a:ext cx="114954" cy="145297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0D3759">
                        <a:lumMod val="20000"/>
                        <a:lumOff val="80000"/>
                      </a:srgbClr>
                    </a:gs>
                    <a:gs pos="74000">
                      <a:srgbClr val="0D3759">
                        <a:lumMod val="75000"/>
                      </a:srgbClr>
                    </a:gs>
                    <a:gs pos="53000">
                      <a:srgbClr val="0D3759">
                        <a:lumMod val="60000"/>
                        <a:lumOff val="40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1395" name="!!IgE arrow down">
            <a:extLst>
              <a:ext uri="{FF2B5EF4-FFF2-40B4-BE49-F238E27FC236}">
                <a16:creationId xmlns:a16="http://schemas.microsoft.com/office/drawing/2014/main" id="{7CA9B584-AD49-4111-6E02-D0577C47E700}"/>
              </a:ext>
            </a:extLst>
          </p:cNvPr>
          <p:cNvSpPr/>
          <p:nvPr/>
        </p:nvSpPr>
        <p:spPr>
          <a:xfrm>
            <a:off x="3533529" y="2790681"/>
            <a:ext cx="252000" cy="96935"/>
          </a:xfrm>
          <a:prstGeom prst="rightArrow">
            <a:avLst>
              <a:gd name="adj1" fmla="val 25390"/>
              <a:gd name="adj2" fmla="val 65381"/>
            </a:avLst>
          </a:prstGeom>
          <a:solidFill>
            <a:schemeClr val="tx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96" name="TextBox 1395">
            <a:extLst>
              <a:ext uri="{FF2B5EF4-FFF2-40B4-BE49-F238E27FC236}">
                <a16:creationId xmlns:a16="http://schemas.microsoft.com/office/drawing/2014/main" id="{CEF9998E-386A-4FF1-E1D5-AF1AFEA06142}"/>
              </a:ext>
            </a:extLst>
          </p:cNvPr>
          <p:cNvSpPr txBox="1"/>
          <p:nvPr/>
        </p:nvSpPr>
        <p:spPr>
          <a:xfrm>
            <a:off x="4535741" y="2546552"/>
            <a:ext cx="409921" cy="191143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>
            <a:defPPr>
              <a:defRPr lang="en-US"/>
            </a:defPPr>
            <a:lvl1pPr marR="0" lvl="0" indent="0" defTabSz="685783" fontAlgn="auto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>
                <a:srgbClr val="830051"/>
              </a:buClr>
              <a:buSzTx/>
              <a:buFontTx/>
              <a:buNone/>
              <a:tabLst/>
              <a:defRPr kumimoji="0" sz="1100" b="1" i="0" u="none" strike="noStrike" kern="0" cap="none" spc="0" normalizeH="0" baseline="0">
                <a:ln>
                  <a:noFill/>
                </a:ln>
                <a:solidFill>
                  <a:srgbClr val="0D3759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defRPr>
            </a:lvl1pPr>
          </a:lstStyle>
          <a:p>
            <a:pPr marL="0" marR="0" lvl="0" indent="0" algn="l" defTabSz="685783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>
                <a:srgbClr val="830051"/>
              </a:buClr>
              <a:buSzTx/>
              <a:buFontTx/>
              <a:buNone/>
              <a:tabLst/>
              <a:defRPr/>
            </a:pPr>
            <a:r>
              <a:rPr kumimoji="0" lang="en-GB" sz="1100" b="1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Eos</a:t>
            </a:r>
          </a:p>
        </p:txBody>
      </p:sp>
      <p:grpSp>
        <p:nvGrpSpPr>
          <p:cNvPr id="1397" name="Group 1396">
            <a:extLst>
              <a:ext uri="{FF2B5EF4-FFF2-40B4-BE49-F238E27FC236}">
                <a16:creationId xmlns:a16="http://schemas.microsoft.com/office/drawing/2014/main" id="{F981079F-EA41-063A-2F46-33DE24635282}"/>
              </a:ext>
            </a:extLst>
          </p:cNvPr>
          <p:cNvGrpSpPr/>
          <p:nvPr/>
        </p:nvGrpSpPr>
        <p:grpSpPr>
          <a:xfrm rot="4790200">
            <a:off x="4480040" y="2815615"/>
            <a:ext cx="364696" cy="361669"/>
            <a:chOff x="3390226" y="902644"/>
            <a:chExt cx="294782" cy="292335"/>
          </a:xfrm>
        </p:grpSpPr>
        <p:grpSp>
          <p:nvGrpSpPr>
            <p:cNvPr id="1398" name="Group 1397">
              <a:extLst>
                <a:ext uri="{FF2B5EF4-FFF2-40B4-BE49-F238E27FC236}">
                  <a16:creationId xmlns:a16="http://schemas.microsoft.com/office/drawing/2014/main" id="{76CF15B5-2353-B383-3C23-E9BC2B42FF32}"/>
                </a:ext>
              </a:extLst>
            </p:cNvPr>
            <p:cNvGrpSpPr/>
            <p:nvPr/>
          </p:nvGrpSpPr>
          <p:grpSpPr>
            <a:xfrm>
              <a:off x="3390226" y="902644"/>
              <a:ext cx="294782" cy="292335"/>
              <a:chOff x="3390226" y="902644"/>
              <a:chExt cx="294782" cy="292335"/>
            </a:xfrm>
          </p:grpSpPr>
          <p:sp>
            <p:nvSpPr>
              <p:cNvPr id="1400" name="Oval 1399">
                <a:extLst>
                  <a:ext uri="{FF2B5EF4-FFF2-40B4-BE49-F238E27FC236}">
                    <a16:creationId xmlns:a16="http://schemas.microsoft.com/office/drawing/2014/main" id="{F31A506D-BFAE-97B4-9672-857F29BD6355}"/>
                  </a:ext>
                </a:extLst>
              </p:cNvPr>
              <p:cNvSpPr/>
              <p:nvPr/>
            </p:nvSpPr>
            <p:spPr>
              <a:xfrm rot="4711444">
                <a:off x="3391449" y="901421"/>
                <a:ext cx="292335" cy="294782"/>
              </a:xfrm>
              <a:prstGeom prst="ellipse">
                <a:avLst/>
              </a:prstGeom>
              <a:solidFill>
                <a:srgbClr val="FF2B28">
                  <a:lumMod val="20000"/>
                  <a:lumOff val="80000"/>
                </a:srgbClr>
              </a:solidFill>
              <a:ln w="15875" cap="flat" cmpd="sng" algn="ctr">
                <a:solidFill>
                  <a:srgbClr val="CC95BC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</a:endParaRPr>
              </a:p>
            </p:txBody>
          </p:sp>
          <p:grpSp>
            <p:nvGrpSpPr>
              <p:cNvPr id="1401" name="Group 1400">
                <a:extLst>
                  <a:ext uri="{FF2B5EF4-FFF2-40B4-BE49-F238E27FC236}">
                    <a16:creationId xmlns:a16="http://schemas.microsoft.com/office/drawing/2014/main" id="{4A939E8B-3F0E-9A68-40F9-89D74B53D183}"/>
                  </a:ext>
                </a:extLst>
              </p:cNvPr>
              <p:cNvGrpSpPr/>
              <p:nvPr/>
            </p:nvGrpSpPr>
            <p:grpSpPr>
              <a:xfrm rot="4711444">
                <a:off x="3413236" y="963178"/>
                <a:ext cx="164792" cy="149511"/>
                <a:chOff x="8770428" y="4145225"/>
                <a:chExt cx="307647" cy="276804"/>
              </a:xfrm>
            </p:grpSpPr>
            <p:sp>
              <p:nvSpPr>
                <p:cNvPr id="1452" name="Freeform: Shape 474">
                  <a:extLst>
                    <a:ext uri="{FF2B5EF4-FFF2-40B4-BE49-F238E27FC236}">
                      <a16:creationId xmlns:a16="http://schemas.microsoft.com/office/drawing/2014/main" id="{CA40FD80-48E2-117A-5F6F-17A8A673F2A8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53" name="Freeform: Shape 475">
                  <a:extLst>
                    <a:ext uri="{FF2B5EF4-FFF2-40B4-BE49-F238E27FC236}">
                      <a16:creationId xmlns:a16="http://schemas.microsoft.com/office/drawing/2014/main" id="{734896E3-0063-BF1F-AD88-DDC1A6E414BC}"/>
                    </a:ext>
                  </a:extLst>
                </p:cNvPr>
                <p:cNvSpPr/>
                <p:nvPr/>
              </p:nvSpPr>
              <p:spPr>
                <a:xfrm rot="6799576">
                  <a:off x="8855933" y="4253069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54" name="Freeform: Shape 476">
                  <a:extLst>
                    <a:ext uri="{FF2B5EF4-FFF2-40B4-BE49-F238E27FC236}">
                      <a16:creationId xmlns:a16="http://schemas.microsoft.com/office/drawing/2014/main" id="{715BAEB6-2F81-008B-1409-1A4934F81DEF}"/>
                    </a:ext>
                  </a:extLst>
                </p:cNvPr>
                <p:cNvSpPr/>
                <p:nvPr/>
              </p:nvSpPr>
              <p:spPr>
                <a:xfrm>
                  <a:off x="8950061" y="4188172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55" name="Freeform: Shape 477">
                  <a:extLst>
                    <a:ext uri="{FF2B5EF4-FFF2-40B4-BE49-F238E27FC236}">
                      <a16:creationId xmlns:a16="http://schemas.microsoft.com/office/drawing/2014/main" id="{7C2AB7C8-4E55-D603-78DD-BBEE37F2BFCB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56" name="Freeform: Shape 478">
                  <a:extLst>
                    <a:ext uri="{FF2B5EF4-FFF2-40B4-BE49-F238E27FC236}">
                      <a16:creationId xmlns:a16="http://schemas.microsoft.com/office/drawing/2014/main" id="{CE0E837C-8060-6EB0-BF18-9E87C6984406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57" name="Freeform: Shape 479">
                  <a:extLst>
                    <a:ext uri="{FF2B5EF4-FFF2-40B4-BE49-F238E27FC236}">
                      <a16:creationId xmlns:a16="http://schemas.microsoft.com/office/drawing/2014/main" id="{63F67593-A54E-6F3B-2551-8AB22CDDF429}"/>
                    </a:ext>
                  </a:extLst>
                </p:cNvPr>
                <p:cNvSpPr/>
                <p:nvPr/>
              </p:nvSpPr>
              <p:spPr>
                <a:xfrm>
                  <a:off x="8878794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58" name="Freeform: Shape 480">
                  <a:extLst>
                    <a:ext uri="{FF2B5EF4-FFF2-40B4-BE49-F238E27FC236}">
                      <a16:creationId xmlns:a16="http://schemas.microsoft.com/office/drawing/2014/main" id="{1E5CBB12-924A-CCD2-F94B-5158EE3F5F24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59" name="Freeform: Shape 481">
                  <a:extLst>
                    <a:ext uri="{FF2B5EF4-FFF2-40B4-BE49-F238E27FC236}">
                      <a16:creationId xmlns:a16="http://schemas.microsoft.com/office/drawing/2014/main" id="{E9FBAAF6-4578-0A41-3D89-EA999981DEB3}"/>
                    </a:ext>
                  </a:extLst>
                </p:cNvPr>
                <p:cNvSpPr/>
                <p:nvPr/>
              </p:nvSpPr>
              <p:spPr>
                <a:xfrm rot="20582585">
                  <a:off x="8817085" y="4302941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60" name="Freeform: Shape 482">
                  <a:extLst>
                    <a:ext uri="{FF2B5EF4-FFF2-40B4-BE49-F238E27FC236}">
                      <a16:creationId xmlns:a16="http://schemas.microsoft.com/office/drawing/2014/main" id="{B4EA0589-2481-22E1-9E12-C80014854951}"/>
                    </a:ext>
                  </a:extLst>
                </p:cNvPr>
                <p:cNvSpPr/>
                <p:nvPr/>
              </p:nvSpPr>
              <p:spPr>
                <a:xfrm rot="17414284">
                  <a:off x="8943702" y="414065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61" name="Freeform: Shape 483">
                  <a:extLst>
                    <a:ext uri="{FF2B5EF4-FFF2-40B4-BE49-F238E27FC236}">
                      <a16:creationId xmlns:a16="http://schemas.microsoft.com/office/drawing/2014/main" id="{7A9406E4-7F9D-350F-6686-C4A17FF2578A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62" name="Freeform: Shape 484">
                  <a:extLst>
                    <a:ext uri="{FF2B5EF4-FFF2-40B4-BE49-F238E27FC236}">
                      <a16:creationId xmlns:a16="http://schemas.microsoft.com/office/drawing/2014/main" id="{AE8295DC-5699-6691-D57F-CB04F8C562A1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63" name="Freeform: Shape 485">
                  <a:extLst>
                    <a:ext uri="{FF2B5EF4-FFF2-40B4-BE49-F238E27FC236}">
                      <a16:creationId xmlns:a16="http://schemas.microsoft.com/office/drawing/2014/main" id="{D035F9D9-4E88-8D5A-B70C-75AC8C7CD335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64" name="Rectangle: Rounded Corners 486">
                  <a:extLst>
                    <a:ext uri="{FF2B5EF4-FFF2-40B4-BE49-F238E27FC236}">
                      <a16:creationId xmlns:a16="http://schemas.microsoft.com/office/drawing/2014/main" id="{A57D6BC2-F44D-ABA3-37A5-7593E05839EF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65" name="Rectangle: Rounded Corners 487">
                  <a:extLst>
                    <a:ext uri="{FF2B5EF4-FFF2-40B4-BE49-F238E27FC236}">
                      <a16:creationId xmlns:a16="http://schemas.microsoft.com/office/drawing/2014/main" id="{41D2D7E1-D6C0-85A0-D08D-14D2E9C6B3AF}"/>
                    </a:ext>
                  </a:extLst>
                </p:cNvPr>
                <p:cNvSpPr/>
                <p:nvPr/>
              </p:nvSpPr>
              <p:spPr>
                <a:xfrm>
                  <a:off x="8858174" y="4291371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66" name="Rectangle: Rounded Corners 488">
                  <a:extLst>
                    <a:ext uri="{FF2B5EF4-FFF2-40B4-BE49-F238E27FC236}">
                      <a16:creationId xmlns:a16="http://schemas.microsoft.com/office/drawing/2014/main" id="{EEE7C559-8370-13E6-1B9E-F0358A97498E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67" name="Rectangle: Rounded Corners 489">
                  <a:extLst>
                    <a:ext uri="{FF2B5EF4-FFF2-40B4-BE49-F238E27FC236}">
                      <a16:creationId xmlns:a16="http://schemas.microsoft.com/office/drawing/2014/main" id="{085CF1E8-D69A-7934-B992-E2757DE9B99A}"/>
                    </a:ext>
                  </a:extLst>
                </p:cNvPr>
                <p:cNvSpPr/>
                <p:nvPr/>
              </p:nvSpPr>
              <p:spPr>
                <a:xfrm>
                  <a:off x="8924873" y="4240076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68" name="Rectangle: Rounded Corners 490">
                  <a:extLst>
                    <a:ext uri="{FF2B5EF4-FFF2-40B4-BE49-F238E27FC236}">
                      <a16:creationId xmlns:a16="http://schemas.microsoft.com/office/drawing/2014/main" id="{C679BE62-B439-C15A-05FB-414689656EB5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69" name="Rectangle: Rounded Corners 491">
                  <a:extLst>
                    <a:ext uri="{FF2B5EF4-FFF2-40B4-BE49-F238E27FC236}">
                      <a16:creationId xmlns:a16="http://schemas.microsoft.com/office/drawing/2014/main" id="{2E416881-45EC-157E-5AA7-55303AC8B51E}"/>
                    </a:ext>
                  </a:extLst>
                </p:cNvPr>
                <p:cNvSpPr/>
                <p:nvPr/>
              </p:nvSpPr>
              <p:spPr>
                <a:xfrm>
                  <a:off x="8817085" y="4394597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402" name="Group 1401">
                <a:extLst>
                  <a:ext uri="{FF2B5EF4-FFF2-40B4-BE49-F238E27FC236}">
                    <a16:creationId xmlns:a16="http://schemas.microsoft.com/office/drawing/2014/main" id="{64805EF4-7FE4-888E-6E08-08989EF0BBC6}"/>
                  </a:ext>
                </a:extLst>
              </p:cNvPr>
              <p:cNvGrpSpPr/>
              <p:nvPr/>
            </p:nvGrpSpPr>
            <p:grpSpPr>
              <a:xfrm rot="13031820">
                <a:off x="3472376" y="927786"/>
                <a:ext cx="164793" cy="149511"/>
                <a:chOff x="8770428" y="4145225"/>
                <a:chExt cx="307647" cy="276804"/>
              </a:xfrm>
            </p:grpSpPr>
            <p:sp>
              <p:nvSpPr>
                <p:cNvPr id="1436" name="Freeform: Shape 458">
                  <a:extLst>
                    <a:ext uri="{FF2B5EF4-FFF2-40B4-BE49-F238E27FC236}">
                      <a16:creationId xmlns:a16="http://schemas.microsoft.com/office/drawing/2014/main" id="{6FE37EC7-2611-C794-8C51-F1A9573DA671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37" name="Freeform: Shape 459">
                  <a:extLst>
                    <a:ext uri="{FF2B5EF4-FFF2-40B4-BE49-F238E27FC236}">
                      <a16:creationId xmlns:a16="http://schemas.microsoft.com/office/drawing/2014/main" id="{B5350713-9E4F-D7BE-E4EA-A565D9984979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38" name="Freeform: Shape 460">
                  <a:extLst>
                    <a:ext uri="{FF2B5EF4-FFF2-40B4-BE49-F238E27FC236}">
                      <a16:creationId xmlns:a16="http://schemas.microsoft.com/office/drawing/2014/main" id="{380FBFB4-AD0A-1671-76BA-94ACE17B59AB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39" name="Freeform: Shape 461">
                  <a:extLst>
                    <a:ext uri="{FF2B5EF4-FFF2-40B4-BE49-F238E27FC236}">
                      <a16:creationId xmlns:a16="http://schemas.microsoft.com/office/drawing/2014/main" id="{31016444-DDAE-451A-19EA-9E9412309E4F}"/>
                    </a:ext>
                  </a:extLst>
                </p:cNvPr>
                <p:cNvSpPr/>
                <p:nvPr/>
              </p:nvSpPr>
              <p:spPr>
                <a:xfrm>
                  <a:off x="8929986" y="4287522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40" name="Freeform: Shape 462">
                  <a:extLst>
                    <a:ext uri="{FF2B5EF4-FFF2-40B4-BE49-F238E27FC236}">
                      <a16:creationId xmlns:a16="http://schemas.microsoft.com/office/drawing/2014/main" id="{19B0E9AE-F580-5ECD-9F79-E17867B7F81B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41" name="Freeform: Shape 463">
                  <a:extLst>
                    <a:ext uri="{FF2B5EF4-FFF2-40B4-BE49-F238E27FC236}">
                      <a16:creationId xmlns:a16="http://schemas.microsoft.com/office/drawing/2014/main" id="{610D429A-DE47-AAD8-B520-6C0661BA4498}"/>
                    </a:ext>
                  </a:extLst>
                </p:cNvPr>
                <p:cNvSpPr/>
                <p:nvPr/>
              </p:nvSpPr>
              <p:spPr>
                <a:xfrm rot="20582585">
                  <a:off x="8817085" y="4302941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42" name="Freeform: Shape 464">
                  <a:extLst>
                    <a:ext uri="{FF2B5EF4-FFF2-40B4-BE49-F238E27FC236}">
                      <a16:creationId xmlns:a16="http://schemas.microsoft.com/office/drawing/2014/main" id="{AD9D0350-2A7A-623A-3596-72C5E940748C}"/>
                    </a:ext>
                  </a:extLst>
                </p:cNvPr>
                <p:cNvSpPr/>
                <p:nvPr/>
              </p:nvSpPr>
              <p:spPr>
                <a:xfrm rot="17414284">
                  <a:off x="8943702" y="414065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43" name="Freeform: Shape 465">
                  <a:extLst>
                    <a:ext uri="{FF2B5EF4-FFF2-40B4-BE49-F238E27FC236}">
                      <a16:creationId xmlns:a16="http://schemas.microsoft.com/office/drawing/2014/main" id="{319BA8D5-4E04-C662-7682-D6FFDFF15079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44" name="Freeform: Shape 466">
                  <a:extLst>
                    <a:ext uri="{FF2B5EF4-FFF2-40B4-BE49-F238E27FC236}">
                      <a16:creationId xmlns:a16="http://schemas.microsoft.com/office/drawing/2014/main" id="{4DC9B392-D319-D689-5B56-E7D7DA46381F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45" name="Freeform: Shape 467">
                  <a:extLst>
                    <a:ext uri="{FF2B5EF4-FFF2-40B4-BE49-F238E27FC236}">
                      <a16:creationId xmlns:a16="http://schemas.microsoft.com/office/drawing/2014/main" id="{60B7B23A-5E77-57B2-D228-6AD266EF22C9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46" name="Freeform: Shape 468">
                  <a:extLst>
                    <a:ext uri="{FF2B5EF4-FFF2-40B4-BE49-F238E27FC236}">
                      <a16:creationId xmlns:a16="http://schemas.microsoft.com/office/drawing/2014/main" id="{B1B1D616-B647-A88D-0FD8-9B2787DE64E6}"/>
                    </a:ext>
                  </a:extLst>
                </p:cNvPr>
                <p:cNvSpPr/>
                <p:nvPr/>
              </p:nvSpPr>
              <p:spPr>
                <a:xfrm rot="18952815">
                  <a:off x="8990335" y="4236377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47" name="Rectangle: Rounded Corners 469">
                  <a:extLst>
                    <a:ext uri="{FF2B5EF4-FFF2-40B4-BE49-F238E27FC236}">
                      <a16:creationId xmlns:a16="http://schemas.microsoft.com/office/drawing/2014/main" id="{A1892615-248B-3FBD-3732-D2E97A8A9DA4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48" name="Rectangle: Rounded Corners 470">
                  <a:extLst>
                    <a:ext uri="{FF2B5EF4-FFF2-40B4-BE49-F238E27FC236}">
                      <a16:creationId xmlns:a16="http://schemas.microsoft.com/office/drawing/2014/main" id="{F12D4825-7D57-C9FA-75A9-DCCDE175D1AB}"/>
                    </a:ext>
                  </a:extLst>
                </p:cNvPr>
                <p:cNvSpPr/>
                <p:nvPr/>
              </p:nvSpPr>
              <p:spPr>
                <a:xfrm>
                  <a:off x="8858174" y="4291371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49" name="Rectangle: Rounded Corners 471">
                  <a:extLst>
                    <a:ext uri="{FF2B5EF4-FFF2-40B4-BE49-F238E27FC236}">
                      <a16:creationId xmlns:a16="http://schemas.microsoft.com/office/drawing/2014/main" id="{CB301FE8-438A-7EB9-40E6-F2D776E7C434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50" name="Rectangle: Rounded Corners 472">
                  <a:extLst>
                    <a:ext uri="{FF2B5EF4-FFF2-40B4-BE49-F238E27FC236}">
                      <a16:creationId xmlns:a16="http://schemas.microsoft.com/office/drawing/2014/main" id="{53B83641-924C-3EAE-0D3E-0D5818DACBFC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51" name="Rectangle: Rounded Corners 473">
                  <a:extLst>
                    <a:ext uri="{FF2B5EF4-FFF2-40B4-BE49-F238E27FC236}">
                      <a16:creationId xmlns:a16="http://schemas.microsoft.com/office/drawing/2014/main" id="{29A97166-5F20-BF8A-2541-945219277362}"/>
                    </a:ext>
                  </a:extLst>
                </p:cNvPr>
                <p:cNvSpPr/>
                <p:nvPr/>
              </p:nvSpPr>
              <p:spPr>
                <a:xfrm>
                  <a:off x="8817085" y="4394597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403" name="Group 1402">
                <a:extLst>
                  <a:ext uri="{FF2B5EF4-FFF2-40B4-BE49-F238E27FC236}">
                    <a16:creationId xmlns:a16="http://schemas.microsoft.com/office/drawing/2014/main" id="{3A519C68-E6E0-D083-F170-C948DD903377}"/>
                  </a:ext>
                </a:extLst>
              </p:cNvPr>
              <p:cNvGrpSpPr/>
              <p:nvPr/>
            </p:nvGrpSpPr>
            <p:grpSpPr>
              <a:xfrm rot="20035314">
                <a:off x="3440042" y="1013385"/>
                <a:ext cx="166172" cy="147875"/>
                <a:chOff x="8770428" y="4145965"/>
                <a:chExt cx="307647" cy="276064"/>
              </a:xfrm>
            </p:grpSpPr>
            <p:sp>
              <p:nvSpPr>
                <p:cNvPr id="1421" name="Freeform: Shape 443">
                  <a:extLst>
                    <a:ext uri="{FF2B5EF4-FFF2-40B4-BE49-F238E27FC236}">
                      <a16:creationId xmlns:a16="http://schemas.microsoft.com/office/drawing/2014/main" id="{B185B709-926D-D1A7-6102-F43A43A5BAA1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22" name="Freeform: Shape 444">
                  <a:extLst>
                    <a:ext uri="{FF2B5EF4-FFF2-40B4-BE49-F238E27FC236}">
                      <a16:creationId xmlns:a16="http://schemas.microsoft.com/office/drawing/2014/main" id="{4ECE3FD3-E32B-3EA4-05A7-95F26FED2C73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23" name="Freeform: Shape 445">
                  <a:extLst>
                    <a:ext uri="{FF2B5EF4-FFF2-40B4-BE49-F238E27FC236}">
                      <a16:creationId xmlns:a16="http://schemas.microsoft.com/office/drawing/2014/main" id="{00E0C6F0-04B5-82A2-8BEF-FE16E26DDD67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24" name="Freeform: Shape 446">
                  <a:extLst>
                    <a:ext uri="{FF2B5EF4-FFF2-40B4-BE49-F238E27FC236}">
                      <a16:creationId xmlns:a16="http://schemas.microsoft.com/office/drawing/2014/main" id="{07BAADEE-1F3C-6CD4-82E9-8AD377C6A296}"/>
                    </a:ext>
                  </a:extLst>
                </p:cNvPr>
                <p:cNvSpPr/>
                <p:nvPr/>
              </p:nvSpPr>
              <p:spPr>
                <a:xfrm>
                  <a:off x="8878794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25" name="Freeform: Shape 447">
                  <a:extLst>
                    <a:ext uri="{FF2B5EF4-FFF2-40B4-BE49-F238E27FC236}">
                      <a16:creationId xmlns:a16="http://schemas.microsoft.com/office/drawing/2014/main" id="{EAFAE2B9-E2D8-1117-2C84-A3114B7164B7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26" name="Freeform: Shape 448">
                  <a:extLst>
                    <a:ext uri="{FF2B5EF4-FFF2-40B4-BE49-F238E27FC236}">
                      <a16:creationId xmlns:a16="http://schemas.microsoft.com/office/drawing/2014/main" id="{B266DCF6-6999-022B-9521-E2F8D143EFC5}"/>
                    </a:ext>
                  </a:extLst>
                </p:cNvPr>
                <p:cNvSpPr/>
                <p:nvPr/>
              </p:nvSpPr>
              <p:spPr>
                <a:xfrm rot="20582585">
                  <a:off x="8817085" y="4302941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27" name="Freeform: Shape 449">
                  <a:extLst>
                    <a:ext uri="{FF2B5EF4-FFF2-40B4-BE49-F238E27FC236}">
                      <a16:creationId xmlns:a16="http://schemas.microsoft.com/office/drawing/2014/main" id="{58348076-8D6B-3EBE-0D4E-60931F717E73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28" name="Freeform: Shape 450">
                  <a:extLst>
                    <a:ext uri="{FF2B5EF4-FFF2-40B4-BE49-F238E27FC236}">
                      <a16:creationId xmlns:a16="http://schemas.microsoft.com/office/drawing/2014/main" id="{E201EFE3-5223-9CB2-43B4-4DEE8A46E00D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29" name="Freeform: Shape 451">
                  <a:extLst>
                    <a:ext uri="{FF2B5EF4-FFF2-40B4-BE49-F238E27FC236}">
                      <a16:creationId xmlns:a16="http://schemas.microsoft.com/office/drawing/2014/main" id="{6663B6DF-9F27-9869-2B76-2AF8710F9E65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30" name="Rectangle: Rounded Corners 452">
                  <a:extLst>
                    <a:ext uri="{FF2B5EF4-FFF2-40B4-BE49-F238E27FC236}">
                      <a16:creationId xmlns:a16="http://schemas.microsoft.com/office/drawing/2014/main" id="{89E4A974-35AA-B03C-7F9A-57C2CA0E3428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31" name="Rectangle: Rounded Corners 453">
                  <a:extLst>
                    <a:ext uri="{FF2B5EF4-FFF2-40B4-BE49-F238E27FC236}">
                      <a16:creationId xmlns:a16="http://schemas.microsoft.com/office/drawing/2014/main" id="{D69CEE70-58DB-262E-5F74-74619D857C73}"/>
                    </a:ext>
                  </a:extLst>
                </p:cNvPr>
                <p:cNvSpPr/>
                <p:nvPr/>
              </p:nvSpPr>
              <p:spPr>
                <a:xfrm>
                  <a:off x="8858174" y="4291371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32" name="Rectangle: Rounded Corners 454">
                  <a:extLst>
                    <a:ext uri="{FF2B5EF4-FFF2-40B4-BE49-F238E27FC236}">
                      <a16:creationId xmlns:a16="http://schemas.microsoft.com/office/drawing/2014/main" id="{9E555D0F-ABBC-9BF3-B2ED-582C7C21B716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33" name="Rectangle: Rounded Corners 455">
                  <a:extLst>
                    <a:ext uri="{FF2B5EF4-FFF2-40B4-BE49-F238E27FC236}">
                      <a16:creationId xmlns:a16="http://schemas.microsoft.com/office/drawing/2014/main" id="{29682D3A-CA72-CF25-B00C-18F70C6D0666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34" name="Rectangle: Rounded Corners 456">
                  <a:extLst>
                    <a:ext uri="{FF2B5EF4-FFF2-40B4-BE49-F238E27FC236}">
                      <a16:creationId xmlns:a16="http://schemas.microsoft.com/office/drawing/2014/main" id="{C3BAB597-783D-48B3-68FE-125B0EBEFC68}"/>
                    </a:ext>
                  </a:extLst>
                </p:cNvPr>
                <p:cNvSpPr/>
                <p:nvPr/>
              </p:nvSpPr>
              <p:spPr>
                <a:xfrm>
                  <a:off x="8817085" y="4394597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35" name="Rectangle: Rounded Corners 457">
                  <a:extLst>
                    <a:ext uri="{FF2B5EF4-FFF2-40B4-BE49-F238E27FC236}">
                      <a16:creationId xmlns:a16="http://schemas.microsoft.com/office/drawing/2014/main" id="{B07BB40A-412C-494A-510D-F8D2665EA6B4}"/>
                    </a:ext>
                  </a:extLst>
                </p:cNvPr>
                <p:cNvSpPr/>
                <p:nvPr/>
              </p:nvSpPr>
              <p:spPr>
                <a:xfrm>
                  <a:off x="8894095" y="4145965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404" name="Group 1403">
                <a:extLst>
                  <a:ext uri="{FF2B5EF4-FFF2-40B4-BE49-F238E27FC236}">
                    <a16:creationId xmlns:a16="http://schemas.microsoft.com/office/drawing/2014/main" id="{A7B3C314-CDA7-259D-90BF-30A567AE9F82}"/>
                  </a:ext>
                </a:extLst>
              </p:cNvPr>
              <p:cNvGrpSpPr/>
              <p:nvPr/>
            </p:nvGrpSpPr>
            <p:grpSpPr>
              <a:xfrm rot="4711444">
                <a:off x="3501504" y="998523"/>
                <a:ext cx="164792" cy="149511"/>
                <a:chOff x="8770428" y="4145225"/>
                <a:chExt cx="307647" cy="276804"/>
              </a:xfrm>
            </p:grpSpPr>
            <p:sp>
              <p:nvSpPr>
                <p:cNvPr id="1405" name="Freeform: Shape 427">
                  <a:extLst>
                    <a:ext uri="{FF2B5EF4-FFF2-40B4-BE49-F238E27FC236}">
                      <a16:creationId xmlns:a16="http://schemas.microsoft.com/office/drawing/2014/main" id="{E1C8C826-944F-405B-6D95-8370C224C8F2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06" name="Freeform: Shape 428">
                  <a:extLst>
                    <a:ext uri="{FF2B5EF4-FFF2-40B4-BE49-F238E27FC236}">
                      <a16:creationId xmlns:a16="http://schemas.microsoft.com/office/drawing/2014/main" id="{FF159965-A75A-8DA1-B9AB-B7ED7F57E890}"/>
                    </a:ext>
                  </a:extLst>
                </p:cNvPr>
                <p:cNvSpPr/>
                <p:nvPr/>
              </p:nvSpPr>
              <p:spPr>
                <a:xfrm rot="6799576">
                  <a:off x="8855933" y="4253069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07" name="Freeform: Shape 429">
                  <a:extLst>
                    <a:ext uri="{FF2B5EF4-FFF2-40B4-BE49-F238E27FC236}">
                      <a16:creationId xmlns:a16="http://schemas.microsoft.com/office/drawing/2014/main" id="{0CC823F4-172A-CC2D-C142-61E416444247}"/>
                    </a:ext>
                  </a:extLst>
                </p:cNvPr>
                <p:cNvSpPr/>
                <p:nvPr/>
              </p:nvSpPr>
              <p:spPr>
                <a:xfrm>
                  <a:off x="8950061" y="4188172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08" name="Freeform: Shape 430">
                  <a:extLst>
                    <a:ext uri="{FF2B5EF4-FFF2-40B4-BE49-F238E27FC236}">
                      <a16:creationId xmlns:a16="http://schemas.microsoft.com/office/drawing/2014/main" id="{2DC4F19F-15CC-E3CB-8A59-95F9A397CEDB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09" name="Freeform: Shape 431">
                  <a:extLst>
                    <a:ext uri="{FF2B5EF4-FFF2-40B4-BE49-F238E27FC236}">
                      <a16:creationId xmlns:a16="http://schemas.microsoft.com/office/drawing/2014/main" id="{E482ED3E-E832-AF9C-9463-41F842E922A3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10" name="Freeform: Shape 432">
                  <a:extLst>
                    <a:ext uri="{FF2B5EF4-FFF2-40B4-BE49-F238E27FC236}">
                      <a16:creationId xmlns:a16="http://schemas.microsoft.com/office/drawing/2014/main" id="{81E1FB40-6954-602C-B787-935F29E76616}"/>
                    </a:ext>
                  </a:extLst>
                </p:cNvPr>
                <p:cNvSpPr/>
                <p:nvPr/>
              </p:nvSpPr>
              <p:spPr>
                <a:xfrm>
                  <a:off x="8878794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11" name="Freeform: Shape 433">
                  <a:extLst>
                    <a:ext uri="{FF2B5EF4-FFF2-40B4-BE49-F238E27FC236}">
                      <a16:creationId xmlns:a16="http://schemas.microsoft.com/office/drawing/2014/main" id="{0AE8D629-FE35-B5EE-605A-25447A15AA6A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12" name="Freeform: Shape 434">
                  <a:extLst>
                    <a:ext uri="{FF2B5EF4-FFF2-40B4-BE49-F238E27FC236}">
                      <a16:creationId xmlns:a16="http://schemas.microsoft.com/office/drawing/2014/main" id="{3B2F10B4-189C-D854-B0FD-27B5AAFF9864}"/>
                    </a:ext>
                  </a:extLst>
                </p:cNvPr>
                <p:cNvSpPr/>
                <p:nvPr/>
              </p:nvSpPr>
              <p:spPr>
                <a:xfrm rot="17414284">
                  <a:off x="8943702" y="414065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13" name="Freeform: Shape 435">
                  <a:extLst>
                    <a:ext uri="{FF2B5EF4-FFF2-40B4-BE49-F238E27FC236}">
                      <a16:creationId xmlns:a16="http://schemas.microsoft.com/office/drawing/2014/main" id="{F69DA64D-CFA5-1EFA-76A4-06D805225037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14" name="Freeform: Shape 436">
                  <a:extLst>
                    <a:ext uri="{FF2B5EF4-FFF2-40B4-BE49-F238E27FC236}">
                      <a16:creationId xmlns:a16="http://schemas.microsoft.com/office/drawing/2014/main" id="{2629E7D3-BD7A-0659-887B-FA48C8D9360A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15" name="Freeform: Shape 437">
                  <a:extLst>
                    <a:ext uri="{FF2B5EF4-FFF2-40B4-BE49-F238E27FC236}">
                      <a16:creationId xmlns:a16="http://schemas.microsoft.com/office/drawing/2014/main" id="{5410742B-CCE1-EFF6-BDE4-C767E0F7371A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16" name="Freeform: Shape 438">
                  <a:extLst>
                    <a:ext uri="{FF2B5EF4-FFF2-40B4-BE49-F238E27FC236}">
                      <a16:creationId xmlns:a16="http://schemas.microsoft.com/office/drawing/2014/main" id="{C05871E9-2A83-F2C3-3FDC-90E01D8ED64E}"/>
                    </a:ext>
                  </a:extLst>
                </p:cNvPr>
                <p:cNvSpPr/>
                <p:nvPr/>
              </p:nvSpPr>
              <p:spPr>
                <a:xfrm rot="18952815">
                  <a:off x="8990335" y="4236377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17" name="Rectangle: Rounded Corners 439">
                  <a:extLst>
                    <a:ext uri="{FF2B5EF4-FFF2-40B4-BE49-F238E27FC236}">
                      <a16:creationId xmlns:a16="http://schemas.microsoft.com/office/drawing/2014/main" id="{CFAADA0D-C72A-F749-6745-B63747D4017E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18" name="Rectangle: Rounded Corners 440">
                  <a:extLst>
                    <a:ext uri="{FF2B5EF4-FFF2-40B4-BE49-F238E27FC236}">
                      <a16:creationId xmlns:a16="http://schemas.microsoft.com/office/drawing/2014/main" id="{D05396E9-D07F-C971-9A5F-38C862CCD559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19" name="Rectangle: Rounded Corners 441">
                  <a:extLst>
                    <a:ext uri="{FF2B5EF4-FFF2-40B4-BE49-F238E27FC236}">
                      <a16:creationId xmlns:a16="http://schemas.microsoft.com/office/drawing/2014/main" id="{232EC6F5-FDAA-5C2E-5CE6-C1EC9304F791}"/>
                    </a:ext>
                  </a:extLst>
                </p:cNvPr>
                <p:cNvSpPr/>
                <p:nvPr/>
              </p:nvSpPr>
              <p:spPr>
                <a:xfrm>
                  <a:off x="8924873" y="4240076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20" name="Rectangle: Rounded Corners 442">
                  <a:extLst>
                    <a:ext uri="{FF2B5EF4-FFF2-40B4-BE49-F238E27FC236}">
                      <a16:creationId xmlns:a16="http://schemas.microsoft.com/office/drawing/2014/main" id="{7E83536E-5421-F387-3A16-05C46697E3C8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</p:grpSp>
        <p:sp>
          <p:nvSpPr>
            <p:cNvPr id="1399" name="Freeform: Shape 426">
              <a:extLst>
                <a:ext uri="{FF2B5EF4-FFF2-40B4-BE49-F238E27FC236}">
                  <a16:creationId xmlns:a16="http://schemas.microsoft.com/office/drawing/2014/main" id="{5F8F0B7E-FBA2-1167-F3FB-BE776B01786E}"/>
                </a:ext>
              </a:extLst>
            </p:cNvPr>
            <p:cNvSpPr/>
            <p:nvPr/>
          </p:nvSpPr>
          <p:spPr>
            <a:xfrm rot="18595250">
              <a:off x="3464962" y="993886"/>
              <a:ext cx="195428" cy="172893"/>
            </a:xfrm>
            <a:custGeom>
              <a:avLst/>
              <a:gdLst>
                <a:gd name="connsiteX0" fmla="*/ 36195 w 254551"/>
                <a:gd name="connsiteY0" fmla="*/ 30480 h 227192"/>
                <a:gd name="connsiteX1" fmla="*/ 36195 w 254551"/>
                <a:gd name="connsiteY1" fmla="*/ 30480 h 227192"/>
                <a:gd name="connsiteX2" fmla="*/ 20955 w 254551"/>
                <a:gd name="connsiteY2" fmla="*/ 20955 h 227192"/>
                <a:gd name="connsiteX3" fmla="*/ 17145 w 254551"/>
                <a:gd name="connsiteY3" fmla="*/ 9525 h 227192"/>
                <a:gd name="connsiteX4" fmla="*/ 5715 w 254551"/>
                <a:gd name="connsiteY4" fmla="*/ 15240 h 227192"/>
                <a:gd name="connsiteX5" fmla="*/ 1905 w 254551"/>
                <a:gd name="connsiteY5" fmla="*/ 20955 h 227192"/>
                <a:gd name="connsiteX6" fmla="*/ 0 w 254551"/>
                <a:gd name="connsiteY6" fmla="*/ 26670 h 227192"/>
                <a:gd name="connsiteX7" fmla="*/ 1905 w 254551"/>
                <a:gd name="connsiteY7" fmla="*/ 47625 h 227192"/>
                <a:gd name="connsiteX8" fmla="*/ 9525 w 254551"/>
                <a:gd name="connsiteY8" fmla="*/ 59055 h 227192"/>
                <a:gd name="connsiteX9" fmla="*/ 13335 w 254551"/>
                <a:gd name="connsiteY9" fmla="*/ 70485 h 227192"/>
                <a:gd name="connsiteX10" fmla="*/ 15240 w 254551"/>
                <a:gd name="connsiteY10" fmla="*/ 99060 h 227192"/>
                <a:gd name="connsiteX11" fmla="*/ 17145 w 254551"/>
                <a:gd name="connsiteY11" fmla="*/ 104775 h 227192"/>
                <a:gd name="connsiteX12" fmla="*/ 22860 w 254551"/>
                <a:gd name="connsiteY12" fmla="*/ 108585 h 227192"/>
                <a:gd name="connsiteX13" fmla="*/ 26670 w 254551"/>
                <a:gd name="connsiteY13" fmla="*/ 114300 h 227192"/>
                <a:gd name="connsiteX14" fmla="*/ 32385 w 254551"/>
                <a:gd name="connsiteY14" fmla="*/ 118110 h 227192"/>
                <a:gd name="connsiteX15" fmla="*/ 41910 w 254551"/>
                <a:gd name="connsiteY15" fmla="*/ 131445 h 227192"/>
                <a:gd name="connsiteX16" fmla="*/ 59055 w 254551"/>
                <a:gd name="connsiteY16" fmla="*/ 133350 h 227192"/>
                <a:gd name="connsiteX17" fmla="*/ 64770 w 254551"/>
                <a:gd name="connsiteY17" fmla="*/ 180975 h 227192"/>
                <a:gd name="connsiteX18" fmla="*/ 74295 w 254551"/>
                <a:gd name="connsiteY18" fmla="*/ 188595 h 227192"/>
                <a:gd name="connsiteX19" fmla="*/ 80010 w 254551"/>
                <a:gd name="connsiteY19" fmla="*/ 192405 h 227192"/>
                <a:gd name="connsiteX20" fmla="*/ 87630 w 254551"/>
                <a:gd name="connsiteY20" fmla="*/ 201930 h 227192"/>
                <a:gd name="connsiteX21" fmla="*/ 95250 w 254551"/>
                <a:gd name="connsiteY21" fmla="*/ 213360 h 227192"/>
                <a:gd name="connsiteX22" fmla="*/ 99060 w 254551"/>
                <a:gd name="connsiteY22" fmla="*/ 219075 h 227192"/>
                <a:gd name="connsiteX23" fmla="*/ 104775 w 254551"/>
                <a:gd name="connsiteY23" fmla="*/ 220980 h 227192"/>
                <a:gd name="connsiteX24" fmla="*/ 108585 w 254551"/>
                <a:gd name="connsiteY24" fmla="*/ 226695 h 227192"/>
                <a:gd name="connsiteX25" fmla="*/ 133350 w 254551"/>
                <a:gd name="connsiteY25" fmla="*/ 222885 h 227192"/>
                <a:gd name="connsiteX26" fmla="*/ 144780 w 254551"/>
                <a:gd name="connsiteY26" fmla="*/ 211455 h 227192"/>
                <a:gd name="connsiteX27" fmla="*/ 148590 w 254551"/>
                <a:gd name="connsiteY27" fmla="*/ 205740 h 227192"/>
                <a:gd name="connsiteX28" fmla="*/ 160020 w 254551"/>
                <a:gd name="connsiteY28" fmla="*/ 201930 h 227192"/>
                <a:gd name="connsiteX29" fmla="*/ 161925 w 254551"/>
                <a:gd name="connsiteY29" fmla="*/ 196215 h 227192"/>
                <a:gd name="connsiteX30" fmla="*/ 163830 w 254551"/>
                <a:gd name="connsiteY30" fmla="*/ 184785 h 227192"/>
                <a:gd name="connsiteX31" fmla="*/ 175260 w 254551"/>
                <a:gd name="connsiteY31" fmla="*/ 180975 h 227192"/>
                <a:gd name="connsiteX32" fmla="*/ 198120 w 254551"/>
                <a:gd name="connsiteY32" fmla="*/ 182880 h 227192"/>
                <a:gd name="connsiteX33" fmla="*/ 203835 w 254551"/>
                <a:gd name="connsiteY33" fmla="*/ 186690 h 227192"/>
                <a:gd name="connsiteX34" fmla="*/ 209550 w 254551"/>
                <a:gd name="connsiteY34" fmla="*/ 188595 h 227192"/>
                <a:gd name="connsiteX35" fmla="*/ 220980 w 254551"/>
                <a:gd name="connsiteY35" fmla="*/ 186690 h 227192"/>
                <a:gd name="connsiteX36" fmla="*/ 226695 w 254551"/>
                <a:gd name="connsiteY36" fmla="*/ 182880 h 227192"/>
                <a:gd name="connsiteX37" fmla="*/ 234315 w 254551"/>
                <a:gd name="connsiteY37" fmla="*/ 165735 h 227192"/>
                <a:gd name="connsiteX38" fmla="*/ 238125 w 254551"/>
                <a:gd name="connsiteY38" fmla="*/ 154305 h 227192"/>
                <a:gd name="connsiteX39" fmla="*/ 240030 w 254551"/>
                <a:gd name="connsiteY39" fmla="*/ 148590 h 227192"/>
                <a:gd name="connsiteX40" fmla="*/ 245745 w 254551"/>
                <a:gd name="connsiteY40" fmla="*/ 120015 h 227192"/>
                <a:gd name="connsiteX41" fmla="*/ 247650 w 254551"/>
                <a:gd name="connsiteY41" fmla="*/ 114300 h 227192"/>
                <a:gd name="connsiteX42" fmla="*/ 249555 w 254551"/>
                <a:gd name="connsiteY42" fmla="*/ 108585 h 227192"/>
                <a:gd name="connsiteX43" fmla="*/ 241935 w 254551"/>
                <a:gd name="connsiteY43" fmla="*/ 89535 h 227192"/>
                <a:gd name="connsiteX44" fmla="*/ 236220 w 254551"/>
                <a:gd name="connsiteY44" fmla="*/ 85725 h 227192"/>
                <a:gd name="connsiteX45" fmla="*/ 238125 w 254551"/>
                <a:gd name="connsiteY45" fmla="*/ 80010 h 227192"/>
                <a:gd name="connsiteX46" fmla="*/ 243840 w 254551"/>
                <a:gd name="connsiteY46" fmla="*/ 78105 h 227192"/>
                <a:gd name="connsiteX47" fmla="*/ 249555 w 254551"/>
                <a:gd name="connsiteY47" fmla="*/ 74295 h 227192"/>
                <a:gd name="connsiteX48" fmla="*/ 251460 w 254551"/>
                <a:gd name="connsiteY48" fmla="*/ 24765 h 227192"/>
                <a:gd name="connsiteX49" fmla="*/ 249555 w 254551"/>
                <a:gd name="connsiteY49" fmla="*/ 19050 h 227192"/>
                <a:gd name="connsiteX50" fmla="*/ 243840 w 254551"/>
                <a:gd name="connsiteY50" fmla="*/ 15240 h 227192"/>
                <a:gd name="connsiteX51" fmla="*/ 234315 w 254551"/>
                <a:gd name="connsiteY51" fmla="*/ 3810 h 227192"/>
                <a:gd name="connsiteX52" fmla="*/ 228600 w 254551"/>
                <a:gd name="connsiteY52" fmla="*/ 0 h 227192"/>
                <a:gd name="connsiteX53" fmla="*/ 217170 w 254551"/>
                <a:gd name="connsiteY53" fmla="*/ 1905 h 227192"/>
                <a:gd name="connsiteX54" fmla="*/ 213360 w 254551"/>
                <a:gd name="connsiteY54" fmla="*/ 7620 h 227192"/>
                <a:gd name="connsiteX55" fmla="*/ 207645 w 254551"/>
                <a:gd name="connsiteY55" fmla="*/ 9525 h 227192"/>
                <a:gd name="connsiteX56" fmla="*/ 203835 w 254551"/>
                <a:gd name="connsiteY56" fmla="*/ 20955 h 227192"/>
                <a:gd name="connsiteX57" fmla="*/ 201930 w 254551"/>
                <a:gd name="connsiteY57" fmla="*/ 26670 h 227192"/>
                <a:gd name="connsiteX58" fmla="*/ 200025 w 254551"/>
                <a:gd name="connsiteY58" fmla="*/ 38100 h 227192"/>
                <a:gd name="connsiteX59" fmla="*/ 205740 w 254551"/>
                <a:gd name="connsiteY59" fmla="*/ 72390 h 227192"/>
                <a:gd name="connsiteX60" fmla="*/ 213360 w 254551"/>
                <a:gd name="connsiteY60" fmla="*/ 83820 h 227192"/>
                <a:gd name="connsiteX61" fmla="*/ 217170 w 254551"/>
                <a:gd name="connsiteY61" fmla="*/ 89535 h 227192"/>
                <a:gd name="connsiteX62" fmla="*/ 215265 w 254551"/>
                <a:gd name="connsiteY62" fmla="*/ 97155 h 227192"/>
                <a:gd name="connsiteX63" fmla="*/ 203835 w 254551"/>
                <a:gd name="connsiteY63" fmla="*/ 104775 h 227192"/>
                <a:gd name="connsiteX64" fmla="*/ 198120 w 254551"/>
                <a:gd name="connsiteY64" fmla="*/ 116205 h 227192"/>
                <a:gd name="connsiteX65" fmla="*/ 196215 w 254551"/>
                <a:gd name="connsiteY65" fmla="*/ 121920 h 227192"/>
                <a:gd name="connsiteX66" fmla="*/ 190500 w 254551"/>
                <a:gd name="connsiteY66" fmla="*/ 133350 h 227192"/>
                <a:gd name="connsiteX67" fmla="*/ 182880 w 254551"/>
                <a:gd name="connsiteY67" fmla="*/ 154305 h 227192"/>
                <a:gd name="connsiteX68" fmla="*/ 175260 w 254551"/>
                <a:gd name="connsiteY68" fmla="*/ 156210 h 227192"/>
                <a:gd name="connsiteX69" fmla="*/ 169545 w 254551"/>
                <a:gd name="connsiteY69" fmla="*/ 150495 h 227192"/>
                <a:gd name="connsiteX70" fmla="*/ 167640 w 254551"/>
                <a:gd name="connsiteY70" fmla="*/ 144780 h 227192"/>
                <a:gd name="connsiteX71" fmla="*/ 156210 w 254551"/>
                <a:gd name="connsiteY71" fmla="*/ 140970 h 227192"/>
                <a:gd name="connsiteX72" fmla="*/ 150495 w 254551"/>
                <a:gd name="connsiteY72" fmla="*/ 139065 h 227192"/>
                <a:gd name="connsiteX73" fmla="*/ 139065 w 254551"/>
                <a:gd name="connsiteY73" fmla="*/ 135255 h 227192"/>
                <a:gd name="connsiteX74" fmla="*/ 133350 w 254551"/>
                <a:gd name="connsiteY74" fmla="*/ 133350 h 227192"/>
                <a:gd name="connsiteX75" fmla="*/ 121920 w 254551"/>
                <a:gd name="connsiteY75" fmla="*/ 127635 h 227192"/>
                <a:gd name="connsiteX76" fmla="*/ 89535 w 254551"/>
                <a:gd name="connsiteY76" fmla="*/ 125730 h 227192"/>
                <a:gd name="connsiteX77" fmla="*/ 78105 w 254551"/>
                <a:gd name="connsiteY77" fmla="*/ 116205 h 227192"/>
                <a:gd name="connsiteX78" fmla="*/ 76200 w 254551"/>
                <a:gd name="connsiteY78" fmla="*/ 110490 h 227192"/>
                <a:gd name="connsiteX79" fmla="*/ 72390 w 254551"/>
                <a:gd name="connsiteY79" fmla="*/ 104775 h 227192"/>
                <a:gd name="connsiteX80" fmla="*/ 68580 w 254551"/>
                <a:gd name="connsiteY80" fmla="*/ 89535 h 227192"/>
                <a:gd name="connsiteX81" fmla="*/ 62865 w 254551"/>
                <a:gd name="connsiteY81" fmla="*/ 85725 h 227192"/>
                <a:gd name="connsiteX82" fmla="*/ 53340 w 254551"/>
                <a:gd name="connsiteY82" fmla="*/ 83820 h 227192"/>
                <a:gd name="connsiteX83" fmla="*/ 47625 w 254551"/>
                <a:gd name="connsiteY83" fmla="*/ 80010 h 227192"/>
                <a:gd name="connsiteX84" fmla="*/ 41910 w 254551"/>
                <a:gd name="connsiteY84" fmla="*/ 78105 h 227192"/>
                <a:gd name="connsiteX85" fmla="*/ 34290 w 254551"/>
                <a:gd name="connsiteY85" fmla="*/ 64770 h 227192"/>
                <a:gd name="connsiteX86" fmla="*/ 30480 w 254551"/>
                <a:gd name="connsiteY86" fmla="*/ 53340 h 227192"/>
                <a:gd name="connsiteX87" fmla="*/ 34290 w 254551"/>
                <a:gd name="connsiteY87" fmla="*/ 47625 h 227192"/>
                <a:gd name="connsiteX88" fmla="*/ 32385 w 254551"/>
                <a:gd name="connsiteY88" fmla="*/ 28575 h 227192"/>
                <a:gd name="connsiteX89" fmla="*/ 30480 w 254551"/>
                <a:gd name="connsiteY89" fmla="*/ 22860 h 227192"/>
                <a:gd name="connsiteX90" fmla="*/ 36195 w 254551"/>
                <a:gd name="connsiteY90" fmla="*/ 30480 h 227192"/>
                <a:gd name="connsiteX0" fmla="*/ 36195 w 254551"/>
                <a:gd name="connsiteY0" fmla="*/ 30480 h 227192"/>
                <a:gd name="connsiteX1" fmla="*/ 36195 w 254551"/>
                <a:gd name="connsiteY1" fmla="*/ 30480 h 227192"/>
                <a:gd name="connsiteX2" fmla="*/ 20955 w 254551"/>
                <a:gd name="connsiteY2" fmla="*/ 20955 h 227192"/>
                <a:gd name="connsiteX3" fmla="*/ 17145 w 254551"/>
                <a:gd name="connsiteY3" fmla="*/ 9525 h 227192"/>
                <a:gd name="connsiteX4" fmla="*/ 1905 w 254551"/>
                <a:gd name="connsiteY4" fmla="*/ 20955 h 227192"/>
                <a:gd name="connsiteX5" fmla="*/ 0 w 254551"/>
                <a:gd name="connsiteY5" fmla="*/ 26670 h 227192"/>
                <a:gd name="connsiteX6" fmla="*/ 1905 w 254551"/>
                <a:gd name="connsiteY6" fmla="*/ 47625 h 227192"/>
                <a:gd name="connsiteX7" fmla="*/ 9525 w 254551"/>
                <a:gd name="connsiteY7" fmla="*/ 59055 h 227192"/>
                <a:gd name="connsiteX8" fmla="*/ 13335 w 254551"/>
                <a:gd name="connsiteY8" fmla="*/ 70485 h 227192"/>
                <a:gd name="connsiteX9" fmla="*/ 15240 w 254551"/>
                <a:gd name="connsiteY9" fmla="*/ 99060 h 227192"/>
                <a:gd name="connsiteX10" fmla="*/ 17145 w 254551"/>
                <a:gd name="connsiteY10" fmla="*/ 104775 h 227192"/>
                <a:gd name="connsiteX11" fmla="*/ 22860 w 254551"/>
                <a:gd name="connsiteY11" fmla="*/ 108585 h 227192"/>
                <a:gd name="connsiteX12" fmla="*/ 26670 w 254551"/>
                <a:gd name="connsiteY12" fmla="*/ 114300 h 227192"/>
                <a:gd name="connsiteX13" fmla="*/ 32385 w 254551"/>
                <a:gd name="connsiteY13" fmla="*/ 118110 h 227192"/>
                <a:gd name="connsiteX14" fmla="*/ 41910 w 254551"/>
                <a:gd name="connsiteY14" fmla="*/ 131445 h 227192"/>
                <a:gd name="connsiteX15" fmla="*/ 59055 w 254551"/>
                <a:gd name="connsiteY15" fmla="*/ 133350 h 227192"/>
                <a:gd name="connsiteX16" fmla="*/ 64770 w 254551"/>
                <a:gd name="connsiteY16" fmla="*/ 180975 h 227192"/>
                <a:gd name="connsiteX17" fmla="*/ 74295 w 254551"/>
                <a:gd name="connsiteY17" fmla="*/ 188595 h 227192"/>
                <a:gd name="connsiteX18" fmla="*/ 80010 w 254551"/>
                <a:gd name="connsiteY18" fmla="*/ 192405 h 227192"/>
                <a:gd name="connsiteX19" fmla="*/ 87630 w 254551"/>
                <a:gd name="connsiteY19" fmla="*/ 201930 h 227192"/>
                <a:gd name="connsiteX20" fmla="*/ 95250 w 254551"/>
                <a:gd name="connsiteY20" fmla="*/ 213360 h 227192"/>
                <a:gd name="connsiteX21" fmla="*/ 99060 w 254551"/>
                <a:gd name="connsiteY21" fmla="*/ 219075 h 227192"/>
                <a:gd name="connsiteX22" fmla="*/ 104775 w 254551"/>
                <a:gd name="connsiteY22" fmla="*/ 220980 h 227192"/>
                <a:gd name="connsiteX23" fmla="*/ 108585 w 254551"/>
                <a:gd name="connsiteY23" fmla="*/ 226695 h 227192"/>
                <a:gd name="connsiteX24" fmla="*/ 133350 w 254551"/>
                <a:gd name="connsiteY24" fmla="*/ 222885 h 227192"/>
                <a:gd name="connsiteX25" fmla="*/ 144780 w 254551"/>
                <a:gd name="connsiteY25" fmla="*/ 211455 h 227192"/>
                <a:gd name="connsiteX26" fmla="*/ 148590 w 254551"/>
                <a:gd name="connsiteY26" fmla="*/ 205740 h 227192"/>
                <a:gd name="connsiteX27" fmla="*/ 160020 w 254551"/>
                <a:gd name="connsiteY27" fmla="*/ 201930 h 227192"/>
                <a:gd name="connsiteX28" fmla="*/ 161925 w 254551"/>
                <a:gd name="connsiteY28" fmla="*/ 196215 h 227192"/>
                <a:gd name="connsiteX29" fmla="*/ 163830 w 254551"/>
                <a:gd name="connsiteY29" fmla="*/ 184785 h 227192"/>
                <a:gd name="connsiteX30" fmla="*/ 175260 w 254551"/>
                <a:gd name="connsiteY30" fmla="*/ 180975 h 227192"/>
                <a:gd name="connsiteX31" fmla="*/ 198120 w 254551"/>
                <a:gd name="connsiteY31" fmla="*/ 182880 h 227192"/>
                <a:gd name="connsiteX32" fmla="*/ 203835 w 254551"/>
                <a:gd name="connsiteY32" fmla="*/ 186690 h 227192"/>
                <a:gd name="connsiteX33" fmla="*/ 209550 w 254551"/>
                <a:gd name="connsiteY33" fmla="*/ 188595 h 227192"/>
                <a:gd name="connsiteX34" fmla="*/ 220980 w 254551"/>
                <a:gd name="connsiteY34" fmla="*/ 186690 h 227192"/>
                <a:gd name="connsiteX35" fmla="*/ 226695 w 254551"/>
                <a:gd name="connsiteY35" fmla="*/ 182880 h 227192"/>
                <a:gd name="connsiteX36" fmla="*/ 234315 w 254551"/>
                <a:gd name="connsiteY36" fmla="*/ 165735 h 227192"/>
                <a:gd name="connsiteX37" fmla="*/ 238125 w 254551"/>
                <a:gd name="connsiteY37" fmla="*/ 154305 h 227192"/>
                <a:gd name="connsiteX38" fmla="*/ 240030 w 254551"/>
                <a:gd name="connsiteY38" fmla="*/ 148590 h 227192"/>
                <a:gd name="connsiteX39" fmla="*/ 245745 w 254551"/>
                <a:gd name="connsiteY39" fmla="*/ 120015 h 227192"/>
                <a:gd name="connsiteX40" fmla="*/ 247650 w 254551"/>
                <a:gd name="connsiteY40" fmla="*/ 114300 h 227192"/>
                <a:gd name="connsiteX41" fmla="*/ 249555 w 254551"/>
                <a:gd name="connsiteY41" fmla="*/ 108585 h 227192"/>
                <a:gd name="connsiteX42" fmla="*/ 241935 w 254551"/>
                <a:gd name="connsiteY42" fmla="*/ 89535 h 227192"/>
                <a:gd name="connsiteX43" fmla="*/ 236220 w 254551"/>
                <a:gd name="connsiteY43" fmla="*/ 85725 h 227192"/>
                <a:gd name="connsiteX44" fmla="*/ 238125 w 254551"/>
                <a:gd name="connsiteY44" fmla="*/ 80010 h 227192"/>
                <a:gd name="connsiteX45" fmla="*/ 243840 w 254551"/>
                <a:gd name="connsiteY45" fmla="*/ 78105 h 227192"/>
                <a:gd name="connsiteX46" fmla="*/ 249555 w 254551"/>
                <a:gd name="connsiteY46" fmla="*/ 74295 h 227192"/>
                <a:gd name="connsiteX47" fmla="*/ 251460 w 254551"/>
                <a:gd name="connsiteY47" fmla="*/ 24765 h 227192"/>
                <a:gd name="connsiteX48" fmla="*/ 249555 w 254551"/>
                <a:gd name="connsiteY48" fmla="*/ 19050 h 227192"/>
                <a:gd name="connsiteX49" fmla="*/ 243840 w 254551"/>
                <a:gd name="connsiteY49" fmla="*/ 15240 h 227192"/>
                <a:gd name="connsiteX50" fmla="*/ 234315 w 254551"/>
                <a:gd name="connsiteY50" fmla="*/ 3810 h 227192"/>
                <a:gd name="connsiteX51" fmla="*/ 228600 w 254551"/>
                <a:gd name="connsiteY51" fmla="*/ 0 h 227192"/>
                <a:gd name="connsiteX52" fmla="*/ 217170 w 254551"/>
                <a:gd name="connsiteY52" fmla="*/ 1905 h 227192"/>
                <a:gd name="connsiteX53" fmla="*/ 213360 w 254551"/>
                <a:gd name="connsiteY53" fmla="*/ 7620 h 227192"/>
                <a:gd name="connsiteX54" fmla="*/ 207645 w 254551"/>
                <a:gd name="connsiteY54" fmla="*/ 9525 h 227192"/>
                <a:gd name="connsiteX55" fmla="*/ 203835 w 254551"/>
                <a:gd name="connsiteY55" fmla="*/ 20955 h 227192"/>
                <a:gd name="connsiteX56" fmla="*/ 201930 w 254551"/>
                <a:gd name="connsiteY56" fmla="*/ 26670 h 227192"/>
                <a:gd name="connsiteX57" fmla="*/ 200025 w 254551"/>
                <a:gd name="connsiteY57" fmla="*/ 38100 h 227192"/>
                <a:gd name="connsiteX58" fmla="*/ 205740 w 254551"/>
                <a:gd name="connsiteY58" fmla="*/ 72390 h 227192"/>
                <a:gd name="connsiteX59" fmla="*/ 213360 w 254551"/>
                <a:gd name="connsiteY59" fmla="*/ 83820 h 227192"/>
                <a:gd name="connsiteX60" fmla="*/ 217170 w 254551"/>
                <a:gd name="connsiteY60" fmla="*/ 89535 h 227192"/>
                <a:gd name="connsiteX61" fmla="*/ 215265 w 254551"/>
                <a:gd name="connsiteY61" fmla="*/ 97155 h 227192"/>
                <a:gd name="connsiteX62" fmla="*/ 203835 w 254551"/>
                <a:gd name="connsiteY62" fmla="*/ 104775 h 227192"/>
                <a:gd name="connsiteX63" fmla="*/ 198120 w 254551"/>
                <a:gd name="connsiteY63" fmla="*/ 116205 h 227192"/>
                <a:gd name="connsiteX64" fmla="*/ 196215 w 254551"/>
                <a:gd name="connsiteY64" fmla="*/ 121920 h 227192"/>
                <a:gd name="connsiteX65" fmla="*/ 190500 w 254551"/>
                <a:gd name="connsiteY65" fmla="*/ 133350 h 227192"/>
                <a:gd name="connsiteX66" fmla="*/ 182880 w 254551"/>
                <a:gd name="connsiteY66" fmla="*/ 154305 h 227192"/>
                <a:gd name="connsiteX67" fmla="*/ 175260 w 254551"/>
                <a:gd name="connsiteY67" fmla="*/ 156210 h 227192"/>
                <a:gd name="connsiteX68" fmla="*/ 169545 w 254551"/>
                <a:gd name="connsiteY68" fmla="*/ 150495 h 227192"/>
                <a:gd name="connsiteX69" fmla="*/ 167640 w 254551"/>
                <a:gd name="connsiteY69" fmla="*/ 144780 h 227192"/>
                <a:gd name="connsiteX70" fmla="*/ 156210 w 254551"/>
                <a:gd name="connsiteY70" fmla="*/ 140970 h 227192"/>
                <a:gd name="connsiteX71" fmla="*/ 150495 w 254551"/>
                <a:gd name="connsiteY71" fmla="*/ 139065 h 227192"/>
                <a:gd name="connsiteX72" fmla="*/ 139065 w 254551"/>
                <a:gd name="connsiteY72" fmla="*/ 135255 h 227192"/>
                <a:gd name="connsiteX73" fmla="*/ 133350 w 254551"/>
                <a:gd name="connsiteY73" fmla="*/ 133350 h 227192"/>
                <a:gd name="connsiteX74" fmla="*/ 121920 w 254551"/>
                <a:gd name="connsiteY74" fmla="*/ 127635 h 227192"/>
                <a:gd name="connsiteX75" fmla="*/ 89535 w 254551"/>
                <a:gd name="connsiteY75" fmla="*/ 125730 h 227192"/>
                <a:gd name="connsiteX76" fmla="*/ 78105 w 254551"/>
                <a:gd name="connsiteY76" fmla="*/ 116205 h 227192"/>
                <a:gd name="connsiteX77" fmla="*/ 76200 w 254551"/>
                <a:gd name="connsiteY77" fmla="*/ 110490 h 227192"/>
                <a:gd name="connsiteX78" fmla="*/ 72390 w 254551"/>
                <a:gd name="connsiteY78" fmla="*/ 104775 h 227192"/>
                <a:gd name="connsiteX79" fmla="*/ 68580 w 254551"/>
                <a:gd name="connsiteY79" fmla="*/ 89535 h 227192"/>
                <a:gd name="connsiteX80" fmla="*/ 62865 w 254551"/>
                <a:gd name="connsiteY80" fmla="*/ 85725 h 227192"/>
                <a:gd name="connsiteX81" fmla="*/ 53340 w 254551"/>
                <a:gd name="connsiteY81" fmla="*/ 83820 h 227192"/>
                <a:gd name="connsiteX82" fmla="*/ 47625 w 254551"/>
                <a:gd name="connsiteY82" fmla="*/ 80010 h 227192"/>
                <a:gd name="connsiteX83" fmla="*/ 41910 w 254551"/>
                <a:gd name="connsiteY83" fmla="*/ 78105 h 227192"/>
                <a:gd name="connsiteX84" fmla="*/ 34290 w 254551"/>
                <a:gd name="connsiteY84" fmla="*/ 64770 h 227192"/>
                <a:gd name="connsiteX85" fmla="*/ 30480 w 254551"/>
                <a:gd name="connsiteY85" fmla="*/ 53340 h 227192"/>
                <a:gd name="connsiteX86" fmla="*/ 34290 w 254551"/>
                <a:gd name="connsiteY86" fmla="*/ 47625 h 227192"/>
                <a:gd name="connsiteX87" fmla="*/ 32385 w 254551"/>
                <a:gd name="connsiteY87" fmla="*/ 28575 h 227192"/>
                <a:gd name="connsiteX88" fmla="*/ 30480 w 254551"/>
                <a:gd name="connsiteY88" fmla="*/ 22860 h 227192"/>
                <a:gd name="connsiteX89" fmla="*/ 36195 w 254551"/>
                <a:gd name="connsiteY89" fmla="*/ 30480 h 227192"/>
                <a:gd name="connsiteX0" fmla="*/ 36195 w 254551"/>
                <a:gd name="connsiteY0" fmla="*/ 30480 h 227192"/>
                <a:gd name="connsiteX1" fmla="*/ 36195 w 254551"/>
                <a:gd name="connsiteY1" fmla="*/ 30480 h 227192"/>
                <a:gd name="connsiteX2" fmla="*/ 20955 w 254551"/>
                <a:gd name="connsiteY2" fmla="*/ 20955 h 227192"/>
                <a:gd name="connsiteX3" fmla="*/ 17145 w 254551"/>
                <a:gd name="connsiteY3" fmla="*/ 9525 h 227192"/>
                <a:gd name="connsiteX4" fmla="*/ 1905 w 254551"/>
                <a:gd name="connsiteY4" fmla="*/ 20955 h 227192"/>
                <a:gd name="connsiteX5" fmla="*/ 0 w 254551"/>
                <a:gd name="connsiteY5" fmla="*/ 26670 h 227192"/>
                <a:gd name="connsiteX6" fmla="*/ 1905 w 254551"/>
                <a:gd name="connsiteY6" fmla="*/ 47625 h 227192"/>
                <a:gd name="connsiteX7" fmla="*/ 9525 w 254551"/>
                <a:gd name="connsiteY7" fmla="*/ 59055 h 227192"/>
                <a:gd name="connsiteX8" fmla="*/ 13335 w 254551"/>
                <a:gd name="connsiteY8" fmla="*/ 70485 h 227192"/>
                <a:gd name="connsiteX9" fmla="*/ 15240 w 254551"/>
                <a:gd name="connsiteY9" fmla="*/ 99060 h 227192"/>
                <a:gd name="connsiteX10" fmla="*/ 17145 w 254551"/>
                <a:gd name="connsiteY10" fmla="*/ 104775 h 227192"/>
                <a:gd name="connsiteX11" fmla="*/ 22860 w 254551"/>
                <a:gd name="connsiteY11" fmla="*/ 108585 h 227192"/>
                <a:gd name="connsiteX12" fmla="*/ 26670 w 254551"/>
                <a:gd name="connsiteY12" fmla="*/ 114300 h 227192"/>
                <a:gd name="connsiteX13" fmla="*/ 32385 w 254551"/>
                <a:gd name="connsiteY13" fmla="*/ 118110 h 227192"/>
                <a:gd name="connsiteX14" fmla="*/ 41910 w 254551"/>
                <a:gd name="connsiteY14" fmla="*/ 131445 h 227192"/>
                <a:gd name="connsiteX15" fmla="*/ 59055 w 254551"/>
                <a:gd name="connsiteY15" fmla="*/ 133350 h 227192"/>
                <a:gd name="connsiteX16" fmla="*/ 64770 w 254551"/>
                <a:gd name="connsiteY16" fmla="*/ 180975 h 227192"/>
                <a:gd name="connsiteX17" fmla="*/ 74295 w 254551"/>
                <a:gd name="connsiteY17" fmla="*/ 188595 h 227192"/>
                <a:gd name="connsiteX18" fmla="*/ 80010 w 254551"/>
                <a:gd name="connsiteY18" fmla="*/ 192405 h 227192"/>
                <a:gd name="connsiteX19" fmla="*/ 87630 w 254551"/>
                <a:gd name="connsiteY19" fmla="*/ 201930 h 227192"/>
                <a:gd name="connsiteX20" fmla="*/ 95250 w 254551"/>
                <a:gd name="connsiteY20" fmla="*/ 213360 h 227192"/>
                <a:gd name="connsiteX21" fmla="*/ 99060 w 254551"/>
                <a:gd name="connsiteY21" fmla="*/ 219075 h 227192"/>
                <a:gd name="connsiteX22" fmla="*/ 104775 w 254551"/>
                <a:gd name="connsiteY22" fmla="*/ 220980 h 227192"/>
                <a:gd name="connsiteX23" fmla="*/ 108585 w 254551"/>
                <a:gd name="connsiteY23" fmla="*/ 226695 h 227192"/>
                <a:gd name="connsiteX24" fmla="*/ 133350 w 254551"/>
                <a:gd name="connsiteY24" fmla="*/ 222885 h 227192"/>
                <a:gd name="connsiteX25" fmla="*/ 144780 w 254551"/>
                <a:gd name="connsiteY25" fmla="*/ 211455 h 227192"/>
                <a:gd name="connsiteX26" fmla="*/ 148590 w 254551"/>
                <a:gd name="connsiteY26" fmla="*/ 205740 h 227192"/>
                <a:gd name="connsiteX27" fmla="*/ 160020 w 254551"/>
                <a:gd name="connsiteY27" fmla="*/ 201930 h 227192"/>
                <a:gd name="connsiteX28" fmla="*/ 161925 w 254551"/>
                <a:gd name="connsiteY28" fmla="*/ 196215 h 227192"/>
                <a:gd name="connsiteX29" fmla="*/ 163830 w 254551"/>
                <a:gd name="connsiteY29" fmla="*/ 184785 h 227192"/>
                <a:gd name="connsiteX30" fmla="*/ 175260 w 254551"/>
                <a:gd name="connsiteY30" fmla="*/ 180975 h 227192"/>
                <a:gd name="connsiteX31" fmla="*/ 198120 w 254551"/>
                <a:gd name="connsiteY31" fmla="*/ 182880 h 227192"/>
                <a:gd name="connsiteX32" fmla="*/ 203835 w 254551"/>
                <a:gd name="connsiteY32" fmla="*/ 186690 h 227192"/>
                <a:gd name="connsiteX33" fmla="*/ 209550 w 254551"/>
                <a:gd name="connsiteY33" fmla="*/ 188595 h 227192"/>
                <a:gd name="connsiteX34" fmla="*/ 220980 w 254551"/>
                <a:gd name="connsiteY34" fmla="*/ 186690 h 227192"/>
                <a:gd name="connsiteX35" fmla="*/ 226695 w 254551"/>
                <a:gd name="connsiteY35" fmla="*/ 182880 h 227192"/>
                <a:gd name="connsiteX36" fmla="*/ 234315 w 254551"/>
                <a:gd name="connsiteY36" fmla="*/ 165735 h 227192"/>
                <a:gd name="connsiteX37" fmla="*/ 238125 w 254551"/>
                <a:gd name="connsiteY37" fmla="*/ 154305 h 227192"/>
                <a:gd name="connsiteX38" fmla="*/ 240030 w 254551"/>
                <a:gd name="connsiteY38" fmla="*/ 148590 h 227192"/>
                <a:gd name="connsiteX39" fmla="*/ 245745 w 254551"/>
                <a:gd name="connsiteY39" fmla="*/ 120015 h 227192"/>
                <a:gd name="connsiteX40" fmla="*/ 247650 w 254551"/>
                <a:gd name="connsiteY40" fmla="*/ 114300 h 227192"/>
                <a:gd name="connsiteX41" fmla="*/ 249555 w 254551"/>
                <a:gd name="connsiteY41" fmla="*/ 108585 h 227192"/>
                <a:gd name="connsiteX42" fmla="*/ 241935 w 254551"/>
                <a:gd name="connsiteY42" fmla="*/ 89535 h 227192"/>
                <a:gd name="connsiteX43" fmla="*/ 236220 w 254551"/>
                <a:gd name="connsiteY43" fmla="*/ 85725 h 227192"/>
                <a:gd name="connsiteX44" fmla="*/ 238125 w 254551"/>
                <a:gd name="connsiteY44" fmla="*/ 80010 h 227192"/>
                <a:gd name="connsiteX45" fmla="*/ 243840 w 254551"/>
                <a:gd name="connsiteY45" fmla="*/ 78105 h 227192"/>
                <a:gd name="connsiteX46" fmla="*/ 249555 w 254551"/>
                <a:gd name="connsiteY46" fmla="*/ 74295 h 227192"/>
                <a:gd name="connsiteX47" fmla="*/ 251460 w 254551"/>
                <a:gd name="connsiteY47" fmla="*/ 24765 h 227192"/>
                <a:gd name="connsiteX48" fmla="*/ 249555 w 254551"/>
                <a:gd name="connsiteY48" fmla="*/ 19050 h 227192"/>
                <a:gd name="connsiteX49" fmla="*/ 243840 w 254551"/>
                <a:gd name="connsiteY49" fmla="*/ 15240 h 227192"/>
                <a:gd name="connsiteX50" fmla="*/ 234315 w 254551"/>
                <a:gd name="connsiteY50" fmla="*/ 3810 h 227192"/>
                <a:gd name="connsiteX51" fmla="*/ 228600 w 254551"/>
                <a:gd name="connsiteY51" fmla="*/ 0 h 227192"/>
                <a:gd name="connsiteX52" fmla="*/ 217170 w 254551"/>
                <a:gd name="connsiteY52" fmla="*/ 1905 h 227192"/>
                <a:gd name="connsiteX53" fmla="*/ 213360 w 254551"/>
                <a:gd name="connsiteY53" fmla="*/ 7620 h 227192"/>
                <a:gd name="connsiteX54" fmla="*/ 207645 w 254551"/>
                <a:gd name="connsiteY54" fmla="*/ 9525 h 227192"/>
                <a:gd name="connsiteX55" fmla="*/ 203835 w 254551"/>
                <a:gd name="connsiteY55" fmla="*/ 20955 h 227192"/>
                <a:gd name="connsiteX56" fmla="*/ 201930 w 254551"/>
                <a:gd name="connsiteY56" fmla="*/ 26670 h 227192"/>
                <a:gd name="connsiteX57" fmla="*/ 200025 w 254551"/>
                <a:gd name="connsiteY57" fmla="*/ 38100 h 227192"/>
                <a:gd name="connsiteX58" fmla="*/ 205740 w 254551"/>
                <a:gd name="connsiteY58" fmla="*/ 72390 h 227192"/>
                <a:gd name="connsiteX59" fmla="*/ 213360 w 254551"/>
                <a:gd name="connsiteY59" fmla="*/ 83820 h 227192"/>
                <a:gd name="connsiteX60" fmla="*/ 217170 w 254551"/>
                <a:gd name="connsiteY60" fmla="*/ 89535 h 227192"/>
                <a:gd name="connsiteX61" fmla="*/ 215265 w 254551"/>
                <a:gd name="connsiteY61" fmla="*/ 97155 h 227192"/>
                <a:gd name="connsiteX62" fmla="*/ 203835 w 254551"/>
                <a:gd name="connsiteY62" fmla="*/ 104775 h 227192"/>
                <a:gd name="connsiteX63" fmla="*/ 198120 w 254551"/>
                <a:gd name="connsiteY63" fmla="*/ 116205 h 227192"/>
                <a:gd name="connsiteX64" fmla="*/ 196215 w 254551"/>
                <a:gd name="connsiteY64" fmla="*/ 121920 h 227192"/>
                <a:gd name="connsiteX65" fmla="*/ 190500 w 254551"/>
                <a:gd name="connsiteY65" fmla="*/ 133350 h 227192"/>
                <a:gd name="connsiteX66" fmla="*/ 182880 w 254551"/>
                <a:gd name="connsiteY66" fmla="*/ 154305 h 227192"/>
                <a:gd name="connsiteX67" fmla="*/ 175260 w 254551"/>
                <a:gd name="connsiteY67" fmla="*/ 156210 h 227192"/>
                <a:gd name="connsiteX68" fmla="*/ 169545 w 254551"/>
                <a:gd name="connsiteY68" fmla="*/ 150495 h 227192"/>
                <a:gd name="connsiteX69" fmla="*/ 167640 w 254551"/>
                <a:gd name="connsiteY69" fmla="*/ 144780 h 227192"/>
                <a:gd name="connsiteX70" fmla="*/ 156210 w 254551"/>
                <a:gd name="connsiteY70" fmla="*/ 140970 h 227192"/>
                <a:gd name="connsiteX71" fmla="*/ 150495 w 254551"/>
                <a:gd name="connsiteY71" fmla="*/ 139065 h 227192"/>
                <a:gd name="connsiteX72" fmla="*/ 139065 w 254551"/>
                <a:gd name="connsiteY72" fmla="*/ 135255 h 227192"/>
                <a:gd name="connsiteX73" fmla="*/ 133350 w 254551"/>
                <a:gd name="connsiteY73" fmla="*/ 133350 h 227192"/>
                <a:gd name="connsiteX74" fmla="*/ 121920 w 254551"/>
                <a:gd name="connsiteY74" fmla="*/ 127635 h 227192"/>
                <a:gd name="connsiteX75" fmla="*/ 89535 w 254551"/>
                <a:gd name="connsiteY75" fmla="*/ 125730 h 227192"/>
                <a:gd name="connsiteX76" fmla="*/ 78105 w 254551"/>
                <a:gd name="connsiteY76" fmla="*/ 116205 h 227192"/>
                <a:gd name="connsiteX77" fmla="*/ 76200 w 254551"/>
                <a:gd name="connsiteY77" fmla="*/ 110490 h 227192"/>
                <a:gd name="connsiteX78" fmla="*/ 72390 w 254551"/>
                <a:gd name="connsiteY78" fmla="*/ 104775 h 227192"/>
                <a:gd name="connsiteX79" fmla="*/ 68580 w 254551"/>
                <a:gd name="connsiteY79" fmla="*/ 89535 h 227192"/>
                <a:gd name="connsiteX80" fmla="*/ 62865 w 254551"/>
                <a:gd name="connsiteY80" fmla="*/ 85725 h 227192"/>
                <a:gd name="connsiteX81" fmla="*/ 53340 w 254551"/>
                <a:gd name="connsiteY81" fmla="*/ 83820 h 227192"/>
                <a:gd name="connsiteX82" fmla="*/ 47625 w 254551"/>
                <a:gd name="connsiteY82" fmla="*/ 80010 h 227192"/>
                <a:gd name="connsiteX83" fmla="*/ 41910 w 254551"/>
                <a:gd name="connsiteY83" fmla="*/ 78105 h 227192"/>
                <a:gd name="connsiteX84" fmla="*/ 34290 w 254551"/>
                <a:gd name="connsiteY84" fmla="*/ 64770 h 227192"/>
                <a:gd name="connsiteX85" fmla="*/ 30480 w 254551"/>
                <a:gd name="connsiteY85" fmla="*/ 53340 h 227192"/>
                <a:gd name="connsiteX86" fmla="*/ 34290 w 254551"/>
                <a:gd name="connsiteY86" fmla="*/ 47625 h 227192"/>
                <a:gd name="connsiteX87" fmla="*/ 32385 w 254551"/>
                <a:gd name="connsiteY87" fmla="*/ 28575 h 227192"/>
                <a:gd name="connsiteX88" fmla="*/ 30480 w 254551"/>
                <a:gd name="connsiteY88" fmla="*/ 22860 h 227192"/>
                <a:gd name="connsiteX89" fmla="*/ 36195 w 254551"/>
                <a:gd name="connsiteY89" fmla="*/ 30480 h 227192"/>
                <a:gd name="connsiteX0" fmla="*/ 36317 w 254673"/>
                <a:gd name="connsiteY0" fmla="*/ 30480 h 227192"/>
                <a:gd name="connsiteX1" fmla="*/ 36317 w 254673"/>
                <a:gd name="connsiteY1" fmla="*/ 30480 h 227192"/>
                <a:gd name="connsiteX2" fmla="*/ 21077 w 254673"/>
                <a:gd name="connsiteY2" fmla="*/ 20955 h 227192"/>
                <a:gd name="connsiteX3" fmla="*/ 2027 w 254673"/>
                <a:gd name="connsiteY3" fmla="*/ 20955 h 227192"/>
                <a:gd name="connsiteX4" fmla="*/ 122 w 254673"/>
                <a:gd name="connsiteY4" fmla="*/ 26670 h 227192"/>
                <a:gd name="connsiteX5" fmla="*/ 2027 w 254673"/>
                <a:gd name="connsiteY5" fmla="*/ 47625 h 227192"/>
                <a:gd name="connsiteX6" fmla="*/ 9647 w 254673"/>
                <a:gd name="connsiteY6" fmla="*/ 59055 h 227192"/>
                <a:gd name="connsiteX7" fmla="*/ 13457 w 254673"/>
                <a:gd name="connsiteY7" fmla="*/ 70485 h 227192"/>
                <a:gd name="connsiteX8" fmla="*/ 15362 w 254673"/>
                <a:gd name="connsiteY8" fmla="*/ 99060 h 227192"/>
                <a:gd name="connsiteX9" fmla="*/ 17267 w 254673"/>
                <a:gd name="connsiteY9" fmla="*/ 104775 h 227192"/>
                <a:gd name="connsiteX10" fmla="*/ 22982 w 254673"/>
                <a:gd name="connsiteY10" fmla="*/ 108585 h 227192"/>
                <a:gd name="connsiteX11" fmla="*/ 26792 w 254673"/>
                <a:gd name="connsiteY11" fmla="*/ 114300 h 227192"/>
                <a:gd name="connsiteX12" fmla="*/ 32507 w 254673"/>
                <a:gd name="connsiteY12" fmla="*/ 118110 h 227192"/>
                <a:gd name="connsiteX13" fmla="*/ 42032 w 254673"/>
                <a:gd name="connsiteY13" fmla="*/ 131445 h 227192"/>
                <a:gd name="connsiteX14" fmla="*/ 59177 w 254673"/>
                <a:gd name="connsiteY14" fmla="*/ 133350 h 227192"/>
                <a:gd name="connsiteX15" fmla="*/ 64892 w 254673"/>
                <a:gd name="connsiteY15" fmla="*/ 180975 h 227192"/>
                <a:gd name="connsiteX16" fmla="*/ 74417 w 254673"/>
                <a:gd name="connsiteY16" fmla="*/ 188595 h 227192"/>
                <a:gd name="connsiteX17" fmla="*/ 80132 w 254673"/>
                <a:gd name="connsiteY17" fmla="*/ 192405 h 227192"/>
                <a:gd name="connsiteX18" fmla="*/ 87752 w 254673"/>
                <a:gd name="connsiteY18" fmla="*/ 201930 h 227192"/>
                <a:gd name="connsiteX19" fmla="*/ 95372 w 254673"/>
                <a:gd name="connsiteY19" fmla="*/ 213360 h 227192"/>
                <a:gd name="connsiteX20" fmla="*/ 99182 w 254673"/>
                <a:gd name="connsiteY20" fmla="*/ 219075 h 227192"/>
                <a:gd name="connsiteX21" fmla="*/ 104897 w 254673"/>
                <a:gd name="connsiteY21" fmla="*/ 220980 h 227192"/>
                <a:gd name="connsiteX22" fmla="*/ 108707 w 254673"/>
                <a:gd name="connsiteY22" fmla="*/ 226695 h 227192"/>
                <a:gd name="connsiteX23" fmla="*/ 133472 w 254673"/>
                <a:gd name="connsiteY23" fmla="*/ 222885 h 227192"/>
                <a:gd name="connsiteX24" fmla="*/ 144902 w 254673"/>
                <a:gd name="connsiteY24" fmla="*/ 211455 h 227192"/>
                <a:gd name="connsiteX25" fmla="*/ 148712 w 254673"/>
                <a:gd name="connsiteY25" fmla="*/ 205740 h 227192"/>
                <a:gd name="connsiteX26" fmla="*/ 160142 w 254673"/>
                <a:gd name="connsiteY26" fmla="*/ 201930 h 227192"/>
                <a:gd name="connsiteX27" fmla="*/ 162047 w 254673"/>
                <a:gd name="connsiteY27" fmla="*/ 196215 h 227192"/>
                <a:gd name="connsiteX28" fmla="*/ 163952 w 254673"/>
                <a:gd name="connsiteY28" fmla="*/ 184785 h 227192"/>
                <a:gd name="connsiteX29" fmla="*/ 175382 w 254673"/>
                <a:gd name="connsiteY29" fmla="*/ 180975 h 227192"/>
                <a:gd name="connsiteX30" fmla="*/ 198242 w 254673"/>
                <a:gd name="connsiteY30" fmla="*/ 182880 h 227192"/>
                <a:gd name="connsiteX31" fmla="*/ 203957 w 254673"/>
                <a:gd name="connsiteY31" fmla="*/ 186690 h 227192"/>
                <a:gd name="connsiteX32" fmla="*/ 209672 w 254673"/>
                <a:gd name="connsiteY32" fmla="*/ 188595 h 227192"/>
                <a:gd name="connsiteX33" fmla="*/ 221102 w 254673"/>
                <a:gd name="connsiteY33" fmla="*/ 186690 h 227192"/>
                <a:gd name="connsiteX34" fmla="*/ 226817 w 254673"/>
                <a:gd name="connsiteY34" fmla="*/ 182880 h 227192"/>
                <a:gd name="connsiteX35" fmla="*/ 234437 w 254673"/>
                <a:gd name="connsiteY35" fmla="*/ 165735 h 227192"/>
                <a:gd name="connsiteX36" fmla="*/ 238247 w 254673"/>
                <a:gd name="connsiteY36" fmla="*/ 154305 h 227192"/>
                <a:gd name="connsiteX37" fmla="*/ 240152 w 254673"/>
                <a:gd name="connsiteY37" fmla="*/ 148590 h 227192"/>
                <a:gd name="connsiteX38" fmla="*/ 245867 w 254673"/>
                <a:gd name="connsiteY38" fmla="*/ 120015 h 227192"/>
                <a:gd name="connsiteX39" fmla="*/ 247772 w 254673"/>
                <a:gd name="connsiteY39" fmla="*/ 114300 h 227192"/>
                <a:gd name="connsiteX40" fmla="*/ 249677 w 254673"/>
                <a:gd name="connsiteY40" fmla="*/ 108585 h 227192"/>
                <a:gd name="connsiteX41" fmla="*/ 242057 w 254673"/>
                <a:gd name="connsiteY41" fmla="*/ 89535 h 227192"/>
                <a:gd name="connsiteX42" fmla="*/ 236342 w 254673"/>
                <a:gd name="connsiteY42" fmla="*/ 85725 h 227192"/>
                <a:gd name="connsiteX43" fmla="*/ 238247 w 254673"/>
                <a:gd name="connsiteY43" fmla="*/ 80010 h 227192"/>
                <a:gd name="connsiteX44" fmla="*/ 243962 w 254673"/>
                <a:gd name="connsiteY44" fmla="*/ 78105 h 227192"/>
                <a:gd name="connsiteX45" fmla="*/ 249677 w 254673"/>
                <a:gd name="connsiteY45" fmla="*/ 74295 h 227192"/>
                <a:gd name="connsiteX46" fmla="*/ 251582 w 254673"/>
                <a:gd name="connsiteY46" fmla="*/ 24765 h 227192"/>
                <a:gd name="connsiteX47" fmla="*/ 249677 w 254673"/>
                <a:gd name="connsiteY47" fmla="*/ 19050 h 227192"/>
                <a:gd name="connsiteX48" fmla="*/ 243962 w 254673"/>
                <a:gd name="connsiteY48" fmla="*/ 15240 h 227192"/>
                <a:gd name="connsiteX49" fmla="*/ 234437 w 254673"/>
                <a:gd name="connsiteY49" fmla="*/ 3810 h 227192"/>
                <a:gd name="connsiteX50" fmla="*/ 228722 w 254673"/>
                <a:gd name="connsiteY50" fmla="*/ 0 h 227192"/>
                <a:gd name="connsiteX51" fmla="*/ 217292 w 254673"/>
                <a:gd name="connsiteY51" fmla="*/ 1905 h 227192"/>
                <a:gd name="connsiteX52" fmla="*/ 213482 w 254673"/>
                <a:gd name="connsiteY52" fmla="*/ 7620 h 227192"/>
                <a:gd name="connsiteX53" fmla="*/ 207767 w 254673"/>
                <a:gd name="connsiteY53" fmla="*/ 9525 h 227192"/>
                <a:gd name="connsiteX54" fmla="*/ 203957 w 254673"/>
                <a:gd name="connsiteY54" fmla="*/ 20955 h 227192"/>
                <a:gd name="connsiteX55" fmla="*/ 202052 w 254673"/>
                <a:gd name="connsiteY55" fmla="*/ 26670 h 227192"/>
                <a:gd name="connsiteX56" fmla="*/ 200147 w 254673"/>
                <a:gd name="connsiteY56" fmla="*/ 38100 h 227192"/>
                <a:gd name="connsiteX57" fmla="*/ 205862 w 254673"/>
                <a:gd name="connsiteY57" fmla="*/ 72390 h 227192"/>
                <a:gd name="connsiteX58" fmla="*/ 213482 w 254673"/>
                <a:gd name="connsiteY58" fmla="*/ 83820 h 227192"/>
                <a:gd name="connsiteX59" fmla="*/ 217292 w 254673"/>
                <a:gd name="connsiteY59" fmla="*/ 89535 h 227192"/>
                <a:gd name="connsiteX60" fmla="*/ 215387 w 254673"/>
                <a:gd name="connsiteY60" fmla="*/ 97155 h 227192"/>
                <a:gd name="connsiteX61" fmla="*/ 203957 w 254673"/>
                <a:gd name="connsiteY61" fmla="*/ 104775 h 227192"/>
                <a:gd name="connsiteX62" fmla="*/ 198242 w 254673"/>
                <a:gd name="connsiteY62" fmla="*/ 116205 h 227192"/>
                <a:gd name="connsiteX63" fmla="*/ 196337 w 254673"/>
                <a:gd name="connsiteY63" fmla="*/ 121920 h 227192"/>
                <a:gd name="connsiteX64" fmla="*/ 190622 w 254673"/>
                <a:gd name="connsiteY64" fmla="*/ 133350 h 227192"/>
                <a:gd name="connsiteX65" fmla="*/ 183002 w 254673"/>
                <a:gd name="connsiteY65" fmla="*/ 154305 h 227192"/>
                <a:gd name="connsiteX66" fmla="*/ 175382 w 254673"/>
                <a:gd name="connsiteY66" fmla="*/ 156210 h 227192"/>
                <a:gd name="connsiteX67" fmla="*/ 169667 w 254673"/>
                <a:gd name="connsiteY67" fmla="*/ 150495 h 227192"/>
                <a:gd name="connsiteX68" fmla="*/ 167762 w 254673"/>
                <a:gd name="connsiteY68" fmla="*/ 144780 h 227192"/>
                <a:gd name="connsiteX69" fmla="*/ 156332 w 254673"/>
                <a:gd name="connsiteY69" fmla="*/ 140970 h 227192"/>
                <a:gd name="connsiteX70" fmla="*/ 150617 w 254673"/>
                <a:gd name="connsiteY70" fmla="*/ 139065 h 227192"/>
                <a:gd name="connsiteX71" fmla="*/ 139187 w 254673"/>
                <a:gd name="connsiteY71" fmla="*/ 135255 h 227192"/>
                <a:gd name="connsiteX72" fmla="*/ 133472 w 254673"/>
                <a:gd name="connsiteY72" fmla="*/ 133350 h 227192"/>
                <a:gd name="connsiteX73" fmla="*/ 122042 w 254673"/>
                <a:gd name="connsiteY73" fmla="*/ 127635 h 227192"/>
                <a:gd name="connsiteX74" fmla="*/ 89657 w 254673"/>
                <a:gd name="connsiteY74" fmla="*/ 125730 h 227192"/>
                <a:gd name="connsiteX75" fmla="*/ 78227 w 254673"/>
                <a:gd name="connsiteY75" fmla="*/ 116205 h 227192"/>
                <a:gd name="connsiteX76" fmla="*/ 76322 w 254673"/>
                <a:gd name="connsiteY76" fmla="*/ 110490 h 227192"/>
                <a:gd name="connsiteX77" fmla="*/ 72512 w 254673"/>
                <a:gd name="connsiteY77" fmla="*/ 104775 h 227192"/>
                <a:gd name="connsiteX78" fmla="*/ 68702 w 254673"/>
                <a:gd name="connsiteY78" fmla="*/ 89535 h 227192"/>
                <a:gd name="connsiteX79" fmla="*/ 62987 w 254673"/>
                <a:gd name="connsiteY79" fmla="*/ 85725 h 227192"/>
                <a:gd name="connsiteX80" fmla="*/ 53462 w 254673"/>
                <a:gd name="connsiteY80" fmla="*/ 83820 h 227192"/>
                <a:gd name="connsiteX81" fmla="*/ 47747 w 254673"/>
                <a:gd name="connsiteY81" fmla="*/ 80010 h 227192"/>
                <a:gd name="connsiteX82" fmla="*/ 42032 w 254673"/>
                <a:gd name="connsiteY82" fmla="*/ 78105 h 227192"/>
                <a:gd name="connsiteX83" fmla="*/ 34412 w 254673"/>
                <a:gd name="connsiteY83" fmla="*/ 64770 h 227192"/>
                <a:gd name="connsiteX84" fmla="*/ 30602 w 254673"/>
                <a:gd name="connsiteY84" fmla="*/ 53340 h 227192"/>
                <a:gd name="connsiteX85" fmla="*/ 34412 w 254673"/>
                <a:gd name="connsiteY85" fmla="*/ 47625 h 227192"/>
                <a:gd name="connsiteX86" fmla="*/ 32507 w 254673"/>
                <a:gd name="connsiteY86" fmla="*/ 28575 h 227192"/>
                <a:gd name="connsiteX87" fmla="*/ 30602 w 254673"/>
                <a:gd name="connsiteY87" fmla="*/ 22860 h 227192"/>
                <a:gd name="connsiteX88" fmla="*/ 36317 w 254673"/>
                <a:gd name="connsiteY88" fmla="*/ 30480 h 227192"/>
                <a:gd name="connsiteX0" fmla="*/ 30602 w 254673"/>
                <a:gd name="connsiteY0" fmla="*/ 22860 h 227192"/>
                <a:gd name="connsiteX1" fmla="*/ 36317 w 254673"/>
                <a:gd name="connsiteY1" fmla="*/ 30480 h 227192"/>
                <a:gd name="connsiteX2" fmla="*/ 21077 w 254673"/>
                <a:gd name="connsiteY2" fmla="*/ 20955 h 227192"/>
                <a:gd name="connsiteX3" fmla="*/ 2027 w 254673"/>
                <a:gd name="connsiteY3" fmla="*/ 20955 h 227192"/>
                <a:gd name="connsiteX4" fmla="*/ 122 w 254673"/>
                <a:gd name="connsiteY4" fmla="*/ 26670 h 227192"/>
                <a:gd name="connsiteX5" fmla="*/ 2027 w 254673"/>
                <a:gd name="connsiteY5" fmla="*/ 47625 h 227192"/>
                <a:gd name="connsiteX6" fmla="*/ 9647 w 254673"/>
                <a:gd name="connsiteY6" fmla="*/ 59055 h 227192"/>
                <a:gd name="connsiteX7" fmla="*/ 13457 w 254673"/>
                <a:gd name="connsiteY7" fmla="*/ 70485 h 227192"/>
                <a:gd name="connsiteX8" fmla="*/ 15362 w 254673"/>
                <a:gd name="connsiteY8" fmla="*/ 99060 h 227192"/>
                <a:gd name="connsiteX9" fmla="*/ 17267 w 254673"/>
                <a:gd name="connsiteY9" fmla="*/ 104775 h 227192"/>
                <a:gd name="connsiteX10" fmla="*/ 22982 w 254673"/>
                <a:gd name="connsiteY10" fmla="*/ 108585 h 227192"/>
                <a:gd name="connsiteX11" fmla="*/ 26792 w 254673"/>
                <a:gd name="connsiteY11" fmla="*/ 114300 h 227192"/>
                <a:gd name="connsiteX12" fmla="*/ 32507 w 254673"/>
                <a:gd name="connsiteY12" fmla="*/ 118110 h 227192"/>
                <a:gd name="connsiteX13" fmla="*/ 42032 w 254673"/>
                <a:gd name="connsiteY13" fmla="*/ 131445 h 227192"/>
                <a:gd name="connsiteX14" fmla="*/ 59177 w 254673"/>
                <a:gd name="connsiteY14" fmla="*/ 133350 h 227192"/>
                <a:gd name="connsiteX15" fmla="*/ 64892 w 254673"/>
                <a:gd name="connsiteY15" fmla="*/ 180975 h 227192"/>
                <a:gd name="connsiteX16" fmla="*/ 74417 w 254673"/>
                <a:gd name="connsiteY16" fmla="*/ 188595 h 227192"/>
                <a:gd name="connsiteX17" fmla="*/ 80132 w 254673"/>
                <a:gd name="connsiteY17" fmla="*/ 192405 h 227192"/>
                <a:gd name="connsiteX18" fmla="*/ 87752 w 254673"/>
                <a:gd name="connsiteY18" fmla="*/ 201930 h 227192"/>
                <a:gd name="connsiteX19" fmla="*/ 95372 w 254673"/>
                <a:gd name="connsiteY19" fmla="*/ 213360 h 227192"/>
                <a:gd name="connsiteX20" fmla="*/ 99182 w 254673"/>
                <a:gd name="connsiteY20" fmla="*/ 219075 h 227192"/>
                <a:gd name="connsiteX21" fmla="*/ 104897 w 254673"/>
                <a:gd name="connsiteY21" fmla="*/ 220980 h 227192"/>
                <a:gd name="connsiteX22" fmla="*/ 108707 w 254673"/>
                <a:gd name="connsiteY22" fmla="*/ 226695 h 227192"/>
                <a:gd name="connsiteX23" fmla="*/ 133472 w 254673"/>
                <a:gd name="connsiteY23" fmla="*/ 222885 h 227192"/>
                <a:gd name="connsiteX24" fmla="*/ 144902 w 254673"/>
                <a:gd name="connsiteY24" fmla="*/ 211455 h 227192"/>
                <a:gd name="connsiteX25" fmla="*/ 148712 w 254673"/>
                <a:gd name="connsiteY25" fmla="*/ 205740 h 227192"/>
                <a:gd name="connsiteX26" fmla="*/ 160142 w 254673"/>
                <a:gd name="connsiteY26" fmla="*/ 201930 h 227192"/>
                <a:gd name="connsiteX27" fmla="*/ 162047 w 254673"/>
                <a:gd name="connsiteY27" fmla="*/ 196215 h 227192"/>
                <a:gd name="connsiteX28" fmla="*/ 163952 w 254673"/>
                <a:gd name="connsiteY28" fmla="*/ 184785 h 227192"/>
                <a:gd name="connsiteX29" fmla="*/ 175382 w 254673"/>
                <a:gd name="connsiteY29" fmla="*/ 180975 h 227192"/>
                <a:gd name="connsiteX30" fmla="*/ 198242 w 254673"/>
                <a:gd name="connsiteY30" fmla="*/ 182880 h 227192"/>
                <a:gd name="connsiteX31" fmla="*/ 203957 w 254673"/>
                <a:gd name="connsiteY31" fmla="*/ 186690 h 227192"/>
                <a:gd name="connsiteX32" fmla="*/ 209672 w 254673"/>
                <a:gd name="connsiteY32" fmla="*/ 188595 h 227192"/>
                <a:gd name="connsiteX33" fmla="*/ 221102 w 254673"/>
                <a:gd name="connsiteY33" fmla="*/ 186690 h 227192"/>
                <a:gd name="connsiteX34" fmla="*/ 226817 w 254673"/>
                <a:gd name="connsiteY34" fmla="*/ 182880 h 227192"/>
                <a:gd name="connsiteX35" fmla="*/ 234437 w 254673"/>
                <a:gd name="connsiteY35" fmla="*/ 165735 h 227192"/>
                <a:gd name="connsiteX36" fmla="*/ 238247 w 254673"/>
                <a:gd name="connsiteY36" fmla="*/ 154305 h 227192"/>
                <a:gd name="connsiteX37" fmla="*/ 240152 w 254673"/>
                <a:gd name="connsiteY37" fmla="*/ 148590 h 227192"/>
                <a:gd name="connsiteX38" fmla="*/ 245867 w 254673"/>
                <a:gd name="connsiteY38" fmla="*/ 120015 h 227192"/>
                <a:gd name="connsiteX39" fmla="*/ 247772 w 254673"/>
                <a:gd name="connsiteY39" fmla="*/ 114300 h 227192"/>
                <a:gd name="connsiteX40" fmla="*/ 249677 w 254673"/>
                <a:gd name="connsiteY40" fmla="*/ 108585 h 227192"/>
                <a:gd name="connsiteX41" fmla="*/ 242057 w 254673"/>
                <a:gd name="connsiteY41" fmla="*/ 89535 h 227192"/>
                <a:gd name="connsiteX42" fmla="*/ 236342 w 254673"/>
                <a:gd name="connsiteY42" fmla="*/ 85725 h 227192"/>
                <a:gd name="connsiteX43" fmla="*/ 238247 w 254673"/>
                <a:gd name="connsiteY43" fmla="*/ 80010 h 227192"/>
                <a:gd name="connsiteX44" fmla="*/ 243962 w 254673"/>
                <a:gd name="connsiteY44" fmla="*/ 78105 h 227192"/>
                <a:gd name="connsiteX45" fmla="*/ 249677 w 254673"/>
                <a:gd name="connsiteY45" fmla="*/ 74295 h 227192"/>
                <a:gd name="connsiteX46" fmla="*/ 251582 w 254673"/>
                <a:gd name="connsiteY46" fmla="*/ 24765 h 227192"/>
                <a:gd name="connsiteX47" fmla="*/ 249677 w 254673"/>
                <a:gd name="connsiteY47" fmla="*/ 19050 h 227192"/>
                <a:gd name="connsiteX48" fmla="*/ 243962 w 254673"/>
                <a:gd name="connsiteY48" fmla="*/ 15240 h 227192"/>
                <a:gd name="connsiteX49" fmla="*/ 234437 w 254673"/>
                <a:gd name="connsiteY49" fmla="*/ 3810 h 227192"/>
                <a:gd name="connsiteX50" fmla="*/ 228722 w 254673"/>
                <a:gd name="connsiteY50" fmla="*/ 0 h 227192"/>
                <a:gd name="connsiteX51" fmla="*/ 217292 w 254673"/>
                <a:gd name="connsiteY51" fmla="*/ 1905 h 227192"/>
                <a:gd name="connsiteX52" fmla="*/ 213482 w 254673"/>
                <a:gd name="connsiteY52" fmla="*/ 7620 h 227192"/>
                <a:gd name="connsiteX53" fmla="*/ 207767 w 254673"/>
                <a:gd name="connsiteY53" fmla="*/ 9525 h 227192"/>
                <a:gd name="connsiteX54" fmla="*/ 203957 w 254673"/>
                <a:gd name="connsiteY54" fmla="*/ 20955 h 227192"/>
                <a:gd name="connsiteX55" fmla="*/ 202052 w 254673"/>
                <a:gd name="connsiteY55" fmla="*/ 26670 h 227192"/>
                <a:gd name="connsiteX56" fmla="*/ 200147 w 254673"/>
                <a:gd name="connsiteY56" fmla="*/ 38100 h 227192"/>
                <a:gd name="connsiteX57" fmla="*/ 205862 w 254673"/>
                <a:gd name="connsiteY57" fmla="*/ 72390 h 227192"/>
                <a:gd name="connsiteX58" fmla="*/ 213482 w 254673"/>
                <a:gd name="connsiteY58" fmla="*/ 83820 h 227192"/>
                <a:gd name="connsiteX59" fmla="*/ 217292 w 254673"/>
                <a:gd name="connsiteY59" fmla="*/ 89535 h 227192"/>
                <a:gd name="connsiteX60" fmla="*/ 215387 w 254673"/>
                <a:gd name="connsiteY60" fmla="*/ 97155 h 227192"/>
                <a:gd name="connsiteX61" fmla="*/ 203957 w 254673"/>
                <a:gd name="connsiteY61" fmla="*/ 104775 h 227192"/>
                <a:gd name="connsiteX62" fmla="*/ 198242 w 254673"/>
                <a:gd name="connsiteY62" fmla="*/ 116205 h 227192"/>
                <a:gd name="connsiteX63" fmla="*/ 196337 w 254673"/>
                <a:gd name="connsiteY63" fmla="*/ 121920 h 227192"/>
                <a:gd name="connsiteX64" fmla="*/ 190622 w 254673"/>
                <a:gd name="connsiteY64" fmla="*/ 133350 h 227192"/>
                <a:gd name="connsiteX65" fmla="*/ 183002 w 254673"/>
                <a:gd name="connsiteY65" fmla="*/ 154305 h 227192"/>
                <a:gd name="connsiteX66" fmla="*/ 175382 w 254673"/>
                <a:gd name="connsiteY66" fmla="*/ 156210 h 227192"/>
                <a:gd name="connsiteX67" fmla="*/ 169667 w 254673"/>
                <a:gd name="connsiteY67" fmla="*/ 150495 h 227192"/>
                <a:gd name="connsiteX68" fmla="*/ 167762 w 254673"/>
                <a:gd name="connsiteY68" fmla="*/ 144780 h 227192"/>
                <a:gd name="connsiteX69" fmla="*/ 156332 w 254673"/>
                <a:gd name="connsiteY69" fmla="*/ 140970 h 227192"/>
                <a:gd name="connsiteX70" fmla="*/ 150617 w 254673"/>
                <a:gd name="connsiteY70" fmla="*/ 139065 h 227192"/>
                <a:gd name="connsiteX71" fmla="*/ 139187 w 254673"/>
                <a:gd name="connsiteY71" fmla="*/ 135255 h 227192"/>
                <a:gd name="connsiteX72" fmla="*/ 133472 w 254673"/>
                <a:gd name="connsiteY72" fmla="*/ 133350 h 227192"/>
                <a:gd name="connsiteX73" fmla="*/ 122042 w 254673"/>
                <a:gd name="connsiteY73" fmla="*/ 127635 h 227192"/>
                <a:gd name="connsiteX74" fmla="*/ 89657 w 254673"/>
                <a:gd name="connsiteY74" fmla="*/ 125730 h 227192"/>
                <a:gd name="connsiteX75" fmla="*/ 78227 w 254673"/>
                <a:gd name="connsiteY75" fmla="*/ 116205 h 227192"/>
                <a:gd name="connsiteX76" fmla="*/ 76322 w 254673"/>
                <a:gd name="connsiteY76" fmla="*/ 110490 h 227192"/>
                <a:gd name="connsiteX77" fmla="*/ 72512 w 254673"/>
                <a:gd name="connsiteY77" fmla="*/ 104775 h 227192"/>
                <a:gd name="connsiteX78" fmla="*/ 68702 w 254673"/>
                <a:gd name="connsiteY78" fmla="*/ 89535 h 227192"/>
                <a:gd name="connsiteX79" fmla="*/ 62987 w 254673"/>
                <a:gd name="connsiteY79" fmla="*/ 85725 h 227192"/>
                <a:gd name="connsiteX80" fmla="*/ 53462 w 254673"/>
                <a:gd name="connsiteY80" fmla="*/ 83820 h 227192"/>
                <a:gd name="connsiteX81" fmla="*/ 47747 w 254673"/>
                <a:gd name="connsiteY81" fmla="*/ 80010 h 227192"/>
                <a:gd name="connsiteX82" fmla="*/ 42032 w 254673"/>
                <a:gd name="connsiteY82" fmla="*/ 78105 h 227192"/>
                <a:gd name="connsiteX83" fmla="*/ 34412 w 254673"/>
                <a:gd name="connsiteY83" fmla="*/ 64770 h 227192"/>
                <a:gd name="connsiteX84" fmla="*/ 30602 w 254673"/>
                <a:gd name="connsiteY84" fmla="*/ 53340 h 227192"/>
                <a:gd name="connsiteX85" fmla="*/ 34412 w 254673"/>
                <a:gd name="connsiteY85" fmla="*/ 47625 h 227192"/>
                <a:gd name="connsiteX86" fmla="*/ 32507 w 254673"/>
                <a:gd name="connsiteY86" fmla="*/ 28575 h 227192"/>
                <a:gd name="connsiteX87" fmla="*/ 30602 w 254673"/>
                <a:gd name="connsiteY87" fmla="*/ 22860 h 227192"/>
                <a:gd name="connsiteX0" fmla="*/ 32507 w 254673"/>
                <a:gd name="connsiteY0" fmla="*/ 28575 h 227192"/>
                <a:gd name="connsiteX1" fmla="*/ 36317 w 254673"/>
                <a:gd name="connsiteY1" fmla="*/ 30480 h 227192"/>
                <a:gd name="connsiteX2" fmla="*/ 21077 w 254673"/>
                <a:gd name="connsiteY2" fmla="*/ 20955 h 227192"/>
                <a:gd name="connsiteX3" fmla="*/ 2027 w 254673"/>
                <a:gd name="connsiteY3" fmla="*/ 20955 h 227192"/>
                <a:gd name="connsiteX4" fmla="*/ 122 w 254673"/>
                <a:gd name="connsiteY4" fmla="*/ 26670 h 227192"/>
                <a:gd name="connsiteX5" fmla="*/ 2027 w 254673"/>
                <a:gd name="connsiteY5" fmla="*/ 47625 h 227192"/>
                <a:gd name="connsiteX6" fmla="*/ 9647 w 254673"/>
                <a:gd name="connsiteY6" fmla="*/ 59055 h 227192"/>
                <a:gd name="connsiteX7" fmla="*/ 13457 w 254673"/>
                <a:gd name="connsiteY7" fmla="*/ 70485 h 227192"/>
                <a:gd name="connsiteX8" fmla="*/ 15362 w 254673"/>
                <a:gd name="connsiteY8" fmla="*/ 99060 h 227192"/>
                <a:gd name="connsiteX9" fmla="*/ 17267 w 254673"/>
                <a:gd name="connsiteY9" fmla="*/ 104775 h 227192"/>
                <a:gd name="connsiteX10" fmla="*/ 22982 w 254673"/>
                <a:gd name="connsiteY10" fmla="*/ 108585 h 227192"/>
                <a:gd name="connsiteX11" fmla="*/ 26792 w 254673"/>
                <a:gd name="connsiteY11" fmla="*/ 114300 h 227192"/>
                <a:gd name="connsiteX12" fmla="*/ 32507 w 254673"/>
                <a:gd name="connsiteY12" fmla="*/ 118110 h 227192"/>
                <a:gd name="connsiteX13" fmla="*/ 42032 w 254673"/>
                <a:gd name="connsiteY13" fmla="*/ 131445 h 227192"/>
                <a:gd name="connsiteX14" fmla="*/ 59177 w 254673"/>
                <a:gd name="connsiteY14" fmla="*/ 133350 h 227192"/>
                <a:gd name="connsiteX15" fmla="*/ 64892 w 254673"/>
                <a:gd name="connsiteY15" fmla="*/ 180975 h 227192"/>
                <a:gd name="connsiteX16" fmla="*/ 74417 w 254673"/>
                <a:gd name="connsiteY16" fmla="*/ 188595 h 227192"/>
                <a:gd name="connsiteX17" fmla="*/ 80132 w 254673"/>
                <a:gd name="connsiteY17" fmla="*/ 192405 h 227192"/>
                <a:gd name="connsiteX18" fmla="*/ 87752 w 254673"/>
                <a:gd name="connsiteY18" fmla="*/ 201930 h 227192"/>
                <a:gd name="connsiteX19" fmla="*/ 95372 w 254673"/>
                <a:gd name="connsiteY19" fmla="*/ 213360 h 227192"/>
                <a:gd name="connsiteX20" fmla="*/ 99182 w 254673"/>
                <a:gd name="connsiteY20" fmla="*/ 219075 h 227192"/>
                <a:gd name="connsiteX21" fmla="*/ 104897 w 254673"/>
                <a:gd name="connsiteY21" fmla="*/ 220980 h 227192"/>
                <a:gd name="connsiteX22" fmla="*/ 108707 w 254673"/>
                <a:gd name="connsiteY22" fmla="*/ 226695 h 227192"/>
                <a:gd name="connsiteX23" fmla="*/ 133472 w 254673"/>
                <a:gd name="connsiteY23" fmla="*/ 222885 h 227192"/>
                <a:gd name="connsiteX24" fmla="*/ 144902 w 254673"/>
                <a:gd name="connsiteY24" fmla="*/ 211455 h 227192"/>
                <a:gd name="connsiteX25" fmla="*/ 148712 w 254673"/>
                <a:gd name="connsiteY25" fmla="*/ 205740 h 227192"/>
                <a:gd name="connsiteX26" fmla="*/ 160142 w 254673"/>
                <a:gd name="connsiteY26" fmla="*/ 201930 h 227192"/>
                <a:gd name="connsiteX27" fmla="*/ 162047 w 254673"/>
                <a:gd name="connsiteY27" fmla="*/ 196215 h 227192"/>
                <a:gd name="connsiteX28" fmla="*/ 163952 w 254673"/>
                <a:gd name="connsiteY28" fmla="*/ 184785 h 227192"/>
                <a:gd name="connsiteX29" fmla="*/ 175382 w 254673"/>
                <a:gd name="connsiteY29" fmla="*/ 180975 h 227192"/>
                <a:gd name="connsiteX30" fmla="*/ 198242 w 254673"/>
                <a:gd name="connsiteY30" fmla="*/ 182880 h 227192"/>
                <a:gd name="connsiteX31" fmla="*/ 203957 w 254673"/>
                <a:gd name="connsiteY31" fmla="*/ 186690 h 227192"/>
                <a:gd name="connsiteX32" fmla="*/ 209672 w 254673"/>
                <a:gd name="connsiteY32" fmla="*/ 188595 h 227192"/>
                <a:gd name="connsiteX33" fmla="*/ 221102 w 254673"/>
                <a:gd name="connsiteY33" fmla="*/ 186690 h 227192"/>
                <a:gd name="connsiteX34" fmla="*/ 226817 w 254673"/>
                <a:gd name="connsiteY34" fmla="*/ 182880 h 227192"/>
                <a:gd name="connsiteX35" fmla="*/ 234437 w 254673"/>
                <a:gd name="connsiteY35" fmla="*/ 165735 h 227192"/>
                <a:gd name="connsiteX36" fmla="*/ 238247 w 254673"/>
                <a:gd name="connsiteY36" fmla="*/ 154305 h 227192"/>
                <a:gd name="connsiteX37" fmla="*/ 240152 w 254673"/>
                <a:gd name="connsiteY37" fmla="*/ 148590 h 227192"/>
                <a:gd name="connsiteX38" fmla="*/ 245867 w 254673"/>
                <a:gd name="connsiteY38" fmla="*/ 120015 h 227192"/>
                <a:gd name="connsiteX39" fmla="*/ 247772 w 254673"/>
                <a:gd name="connsiteY39" fmla="*/ 114300 h 227192"/>
                <a:gd name="connsiteX40" fmla="*/ 249677 w 254673"/>
                <a:gd name="connsiteY40" fmla="*/ 108585 h 227192"/>
                <a:gd name="connsiteX41" fmla="*/ 242057 w 254673"/>
                <a:gd name="connsiteY41" fmla="*/ 89535 h 227192"/>
                <a:gd name="connsiteX42" fmla="*/ 236342 w 254673"/>
                <a:gd name="connsiteY42" fmla="*/ 85725 h 227192"/>
                <a:gd name="connsiteX43" fmla="*/ 238247 w 254673"/>
                <a:gd name="connsiteY43" fmla="*/ 80010 h 227192"/>
                <a:gd name="connsiteX44" fmla="*/ 243962 w 254673"/>
                <a:gd name="connsiteY44" fmla="*/ 78105 h 227192"/>
                <a:gd name="connsiteX45" fmla="*/ 249677 w 254673"/>
                <a:gd name="connsiteY45" fmla="*/ 74295 h 227192"/>
                <a:gd name="connsiteX46" fmla="*/ 251582 w 254673"/>
                <a:gd name="connsiteY46" fmla="*/ 24765 h 227192"/>
                <a:gd name="connsiteX47" fmla="*/ 249677 w 254673"/>
                <a:gd name="connsiteY47" fmla="*/ 19050 h 227192"/>
                <a:gd name="connsiteX48" fmla="*/ 243962 w 254673"/>
                <a:gd name="connsiteY48" fmla="*/ 15240 h 227192"/>
                <a:gd name="connsiteX49" fmla="*/ 234437 w 254673"/>
                <a:gd name="connsiteY49" fmla="*/ 3810 h 227192"/>
                <a:gd name="connsiteX50" fmla="*/ 228722 w 254673"/>
                <a:gd name="connsiteY50" fmla="*/ 0 h 227192"/>
                <a:gd name="connsiteX51" fmla="*/ 217292 w 254673"/>
                <a:gd name="connsiteY51" fmla="*/ 1905 h 227192"/>
                <a:gd name="connsiteX52" fmla="*/ 213482 w 254673"/>
                <a:gd name="connsiteY52" fmla="*/ 7620 h 227192"/>
                <a:gd name="connsiteX53" fmla="*/ 207767 w 254673"/>
                <a:gd name="connsiteY53" fmla="*/ 9525 h 227192"/>
                <a:gd name="connsiteX54" fmla="*/ 203957 w 254673"/>
                <a:gd name="connsiteY54" fmla="*/ 20955 h 227192"/>
                <a:gd name="connsiteX55" fmla="*/ 202052 w 254673"/>
                <a:gd name="connsiteY55" fmla="*/ 26670 h 227192"/>
                <a:gd name="connsiteX56" fmla="*/ 200147 w 254673"/>
                <a:gd name="connsiteY56" fmla="*/ 38100 h 227192"/>
                <a:gd name="connsiteX57" fmla="*/ 205862 w 254673"/>
                <a:gd name="connsiteY57" fmla="*/ 72390 h 227192"/>
                <a:gd name="connsiteX58" fmla="*/ 213482 w 254673"/>
                <a:gd name="connsiteY58" fmla="*/ 83820 h 227192"/>
                <a:gd name="connsiteX59" fmla="*/ 217292 w 254673"/>
                <a:gd name="connsiteY59" fmla="*/ 89535 h 227192"/>
                <a:gd name="connsiteX60" fmla="*/ 215387 w 254673"/>
                <a:gd name="connsiteY60" fmla="*/ 97155 h 227192"/>
                <a:gd name="connsiteX61" fmla="*/ 203957 w 254673"/>
                <a:gd name="connsiteY61" fmla="*/ 104775 h 227192"/>
                <a:gd name="connsiteX62" fmla="*/ 198242 w 254673"/>
                <a:gd name="connsiteY62" fmla="*/ 116205 h 227192"/>
                <a:gd name="connsiteX63" fmla="*/ 196337 w 254673"/>
                <a:gd name="connsiteY63" fmla="*/ 121920 h 227192"/>
                <a:gd name="connsiteX64" fmla="*/ 190622 w 254673"/>
                <a:gd name="connsiteY64" fmla="*/ 133350 h 227192"/>
                <a:gd name="connsiteX65" fmla="*/ 183002 w 254673"/>
                <a:gd name="connsiteY65" fmla="*/ 154305 h 227192"/>
                <a:gd name="connsiteX66" fmla="*/ 175382 w 254673"/>
                <a:gd name="connsiteY66" fmla="*/ 156210 h 227192"/>
                <a:gd name="connsiteX67" fmla="*/ 169667 w 254673"/>
                <a:gd name="connsiteY67" fmla="*/ 150495 h 227192"/>
                <a:gd name="connsiteX68" fmla="*/ 167762 w 254673"/>
                <a:gd name="connsiteY68" fmla="*/ 144780 h 227192"/>
                <a:gd name="connsiteX69" fmla="*/ 156332 w 254673"/>
                <a:gd name="connsiteY69" fmla="*/ 140970 h 227192"/>
                <a:gd name="connsiteX70" fmla="*/ 150617 w 254673"/>
                <a:gd name="connsiteY70" fmla="*/ 139065 h 227192"/>
                <a:gd name="connsiteX71" fmla="*/ 139187 w 254673"/>
                <a:gd name="connsiteY71" fmla="*/ 135255 h 227192"/>
                <a:gd name="connsiteX72" fmla="*/ 133472 w 254673"/>
                <a:gd name="connsiteY72" fmla="*/ 133350 h 227192"/>
                <a:gd name="connsiteX73" fmla="*/ 122042 w 254673"/>
                <a:gd name="connsiteY73" fmla="*/ 127635 h 227192"/>
                <a:gd name="connsiteX74" fmla="*/ 89657 w 254673"/>
                <a:gd name="connsiteY74" fmla="*/ 125730 h 227192"/>
                <a:gd name="connsiteX75" fmla="*/ 78227 w 254673"/>
                <a:gd name="connsiteY75" fmla="*/ 116205 h 227192"/>
                <a:gd name="connsiteX76" fmla="*/ 76322 w 254673"/>
                <a:gd name="connsiteY76" fmla="*/ 110490 h 227192"/>
                <a:gd name="connsiteX77" fmla="*/ 72512 w 254673"/>
                <a:gd name="connsiteY77" fmla="*/ 104775 h 227192"/>
                <a:gd name="connsiteX78" fmla="*/ 68702 w 254673"/>
                <a:gd name="connsiteY78" fmla="*/ 89535 h 227192"/>
                <a:gd name="connsiteX79" fmla="*/ 62987 w 254673"/>
                <a:gd name="connsiteY79" fmla="*/ 85725 h 227192"/>
                <a:gd name="connsiteX80" fmla="*/ 53462 w 254673"/>
                <a:gd name="connsiteY80" fmla="*/ 83820 h 227192"/>
                <a:gd name="connsiteX81" fmla="*/ 47747 w 254673"/>
                <a:gd name="connsiteY81" fmla="*/ 80010 h 227192"/>
                <a:gd name="connsiteX82" fmla="*/ 42032 w 254673"/>
                <a:gd name="connsiteY82" fmla="*/ 78105 h 227192"/>
                <a:gd name="connsiteX83" fmla="*/ 34412 w 254673"/>
                <a:gd name="connsiteY83" fmla="*/ 64770 h 227192"/>
                <a:gd name="connsiteX84" fmla="*/ 30602 w 254673"/>
                <a:gd name="connsiteY84" fmla="*/ 53340 h 227192"/>
                <a:gd name="connsiteX85" fmla="*/ 34412 w 254673"/>
                <a:gd name="connsiteY85" fmla="*/ 47625 h 227192"/>
                <a:gd name="connsiteX86" fmla="*/ 32507 w 254673"/>
                <a:gd name="connsiteY86" fmla="*/ 28575 h 22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254673" h="227192">
                  <a:moveTo>
                    <a:pt x="32507" y="28575"/>
                  </a:moveTo>
                  <a:cubicBezTo>
                    <a:pt x="32825" y="25718"/>
                    <a:pt x="38222" y="31750"/>
                    <a:pt x="36317" y="30480"/>
                  </a:cubicBezTo>
                  <a:cubicBezTo>
                    <a:pt x="34412" y="29210"/>
                    <a:pt x="26792" y="22543"/>
                    <a:pt x="21077" y="20955"/>
                  </a:cubicBezTo>
                  <a:cubicBezTo>
                    <a:pt x="15362" y="19368"/>
                    <a:pt x="5519" y="20003"/>
                    <a:pt x="2027" y="20955"/>
                  </a:cubicBezTo>
                  <a:cubicBezTo>
                    <a:pt x="-1465" y="21907"/>
                    <a:pt x="757" y="24765"/>
                    <a:pt x="122" y="26670"/>
                  </a:cubicBezTo>
                  <a:cubicBezTo>
                    <a:pt x="757" y="33655"/>
                    <a:pt x="48" y="40896"/>
                    <a:pt x="2027" y="47625"/>
                  </a:cubicBezTo>
                  <a:cubicBezTo>
                    <a:pt x="3319" y="52018"/>
                    <a:pt x="8199" y="54711"/>
                    <a:pt x="9647" y="59055"/>
                  </a:cubicBezTo>
                  <a:lnTo>
                    <a:pt x="13457" y="70485"/>
                  </a:lnTo>
                  <a:cubicBezTo>
                    <a:pt x="14092" y="80010"/>
                    <a:pt x="14308" y="89572"/>
                    <a:pt x="15362" y="99060"/>
                  </a:cubicBezTo>
                  <a:cubicBezTo>
                    <a:pt x="15584" y="101056"/>
                    <a:pt x="16013" y="103207"/>
                    <a:pt x="17267" y="104775"/>
                  </a:cubicBezTo>
                  <a:cubicBezTo>
                    <a:pt x="18697" y="106563"/>
                    <a:pt x="21077" y="107315"/>
                    <a:pt x="22982" y="108585"/>
                  </a:cubicBezTo>
                  <a:cubicBezTo>
                    <a:pt x="24252" y="110490"/>
                    <a:pt x="25173" y="112681"/>
                    <a:pt x="26792" y="114300"/>
                  </a:cubicBezTo>
                  <a:cubicBezTo>
                    <a:pt x="28411" y="115919"/>
                    <a:pt x="31294" y="116168"/>
                    <a:pt x="32507" y="118110"/>
                  </a:cubicBezTo>
                  <a:cubicBezTo>
                    <a:pt x="39079" y="128624"/>
                    <a:pt x="31444" y="129680"/>
                    <a:pt x="42032" y="131445"/>
                  </a:cubicBezTo>
                  <a:cubicBezTo>
                    <a:pt x="47704" y="132390"/>
                    <a:pt x="53462" y="132715"/>
                    <a:pt x="59177" y="133350"/>
                  </a:cubicBezTo>
                  <a:cubicBezTo>
                    <a:pt x="71402" y="151687"/>
                    <a:pt x="58865" y="130751"/>
                    <a:pt x="64892" y="180975"/>
                  </a:cubicBezTo>
                  <a:cubicBezTo>
                    <a:pt x="65712" y="187808"/>
                    <a:pt x="70129" y="186451"/>
                    <a:pt x="74417" y="188595"/>
                  </a:cubicBezTo>
                  <a:cubicBezTo>
                    <a:pt x="76465" y="189619"/>
                    <a:pt x="78227" y="191135"/>
                    <a:pt x="80132" y="192405"/>
                  </a:cubicBezTo>
                  <a:cubicBezTo>
                    <a:pt x="84422" y="205275"/>
                    <a:pt x="78472" y="191325"/>
                    <a:pt x="87752" y="201930"/>
                  </a:cubicBezTo>
                  <a:cubicBezTo>
                    <a:pt x="90767" y="205376"/>
                    <a:pt x="92832" y="209550"/>
                    <a:pt x="95372" y="213360"/>
                  </a:cubicBezTo>
                  <a:cubicBezTo>
                    <a:pt x="96642" y="215265"/>
                    <a:pt x="97010" y="218351"/>
                    <a:pt x="99182" y="219075"/>
                  </a:cubicBezTo>
                  <a:lnTo>
                    <a:pt x="104897" y="220980"/>
                  </a:lnTo>
                  <a:cubicBezTo>
                    <a:pt x="106167" y="222885"/>
                    <a:pt x="106449" y="226319"/>
                    <a:pt x="108707" y="226695"/>
                  </a:cubicBezTo>
                  <a:cubicBezTo>
                    <a:pt x="118529" y="228332"/>
                    <a:pt x="125235" y="225631"/>
                    <a:pt x="133472" y="222885"/>
                  </a:cubicBezTo>
                  <a:cubicBezTo>
                    <a:pt x="137282" y="219075"/>
                    <a:pt x="141913" y="215938"/>
                    <a:pt x="144902" y="211455"/>
                  </a:cubicBezTo>
                  <a:cubicBezTo>
                    <a:pt x="146172" y="209550"/>
                    <a:pt x="146770" y="206953"/>
                    <a:pt x="148712" y="205740"/>
                  </a:cubicBezTo>
                  <a:cubicBezTo>
                    <a:pt x="152118" y="203611"/>
                    <a:pt x="160142" y="201930"/>
                    <a:pt x="160142" y="201930"/>
                  </a:cubicBezTo>
                  <a:cubicBezTo>
                    <a:pt x="160777" y="200025"/>
                    <a:pt x="161611" y="198175"/>
                    <a:pt x="162047" y="196215"/>
                  </a:cubicBezTo>
                  <a:cubicBezTo>
                    <a:pt x="162885" y="192444"/>
                    <a:pt x="161408" y="187692"/>
                    <a:pt x="163952" y="184785"/>
                  </a:cubicBezTo>
                  <a:cubicBezTo>
                    <a:pt x="166597" y="181763"/>
                    <a:pt x="175382" y="180975"/>
                    <a:pt x="175382" y="180975"/>
                  </a:cubicBezTo>
                  <a:cubicBezTo>
                    <a:pt x="183002" y="181610"/>
                    <a:pt x="190744" y="181380"/>
                    <a:pt x="198242" y="182880"/>
                  </a:cubicBezTo>
                  <a:cubicBezTo>
                    <a:pt x="200487" y="183329"/>
                    <a:pt x="201909" y="185666"/>
                    <a:pt x="203957" y="186690"/>
                  </a:cubicBezTo>
                  <a:cubicBezTo>
                    <a:pt x="205753" y="187588"/>
                    <a:pt x="207767" y="187960"/>
                    <a:pt x="209672" y="188595"/>
                  </a:cubicBezTo>
                  <a:cubicBezTo>
                    <a:pt x="213482" y="187960"/>
                    <a:pt x="217438" y="187911"/>
                    <a:pt x="221102" y="186690"/>
                  </a:cubicBezTo>
                  <a:cubicBezTo>
                    <a:pt x="223274" y="185966"/>
                    <a:pt x="225198" y="184499"/>
                    <a:pt x="226817" y="182880"/>
                  </a:cubicBezTo>
                  <a:cubicBezTo>
                    <a:pt x="231345" y="178352"/>
                    <a:pt x="232551" y="171394"/>
                    <a:pt x="234437" y="165735"/>
                  </a:cubicBezTo>
                  <a:lnTo>
                    <a:pt x="238247" y="154305"/>
                  </a:lnTo>
                  <a:lnTo>
                    <a:pt x="240152" y="148590"/>
                  </a:lnTo>
                  <a:cubicBezTo>
                    <a:pt x="242501" y="127453"/>
                    <a:pt x="240239" y="136900"/>
                    <a:pt x="245867" y="120015"/>
                  </a:cubicBezTo>
                  <a:lnTo>
                    <a:pt x="247772" y="114300"/>
                  </a:lnTo>
                  <a:lnTo>
                    <a:pt x="249677" y="108585"/>
                  </a:lnTo>
                  <a:cubicBezTo>
                    <a:pt x="248493" y="105032"/>
                    <a:pt x="245171" y="93272"/>
                    <a:pt x="242057" y="89535"/>
                  </a:cubicBezTo>
                  <a:cubicBezTo>
                    <a:pt x="240591" y="87776"/>
                    <a:pt x="238247" y="86995"/>
                    <a:pt x="236342" y="85725"/>
                  </a:cubicBezTo>
                  <a:cubicBezTo>
                    <a:pt x="236977" y="83820"/>
                    <a:pt x="236827" y="81430"/>
                    <a:pt x="238247" y="80010"/>
                  </a:cubicBezTo>
                  <a:cubicBezTo>
                    <a:pt x="239667" y="78590"/>
                    <a:pt x="242166" y="79003"/>
                    <a:pt x="243962" y="78105"/>
                  </a:cubicBezTo>
                  <a:cubicBezTo>
                    <a:pt x="246010" y="77081"/>
                    <a:pt x="247772" y="75565"/>
                    <a:pt x="249677" y="74295"/>
                  </a:cubicBezTo>
                  <a:cubicBezTo>
                    <a:pt x="257118" y="51971"/>
                    <a:pt x="254922" y="63173"/>
                    <a:pt x="251582" y="24765"/>
                  </a:cubicBezTo>
                  <a:cubicBezTo>
                    <a:pt x="251408" y="22765"/>
                    <a:pt x="250931" y="20618"/>
                    <a:pt x="249677" y="19050"/>
                  </a:cubicBezTo>
                  <a:cubicBezTo>
                    <a:pt x="248247" y="17262"/>
                    <a:pt x="245867" y="16510"/>
                    <a:pt x="243962" y="15240"/>
                  </a:cubicBezTo>
                  <a:cubicBezTo>
                    <a:pt x="240216" y="9621"/>
                    <a:pt x="239937" y="8394"/>
                    <a:pt x="234437" y="3810"/>
                  </a:cubicBezTo>
                  <a:cubicBezTo>
                    <a:pt x="232678" y="2344"/>
                    <a:pt x="230627" y="1270"/>
                    <a:pt x="228722" y="0"/>
                  </a:cubicBezTo>
                  <a:cubicBezTo>
                    <a:pt x="224912" y="635"/>
                    <a:pt x="220747" y="178"/>
                    <a:pt x="217292" y="1905"/>
                  </a:cubicBezTo>
                  <a:cubicBezTo>
                    <a:pt x="215244" y="2929"/>
                    <a:pt x="215270" y="6190"/>
                    <a:pt x="213482" y="7620"/>
                  </a:cubicBezTo>
                  <a:cubicBezTo>
                    <a:pt x="211914" y="8874"/>
                    <a:pt x="209672" y="8890"/>
                    <a:pt x="207767" y="9525"/>
                  </a:cubicBezTo>
                  <a:lnTo>
                    <a:pt x="203957" y="20955"/>
                  </a:lnTo>
                  <a:cubicBezTo>
                    <a:pt x="203322" y="22860"/>
                    <a:pt x="202382" y="24689"/>
                    <a:pt x="202052" y="26670"/>
                  </a:cubicBezTo>
                  <a:lnTo>
                    <a:pt x="200147" y="38100"/>
                  </a:lnTo>
                  <a:cubicBezTo>
                    <a:pt x="200692" y="44635"/>
                    <a:pt x="200524" y="64383"/>
                    <a:pt x="205862" y="72390"/>
                  </a:cubicBezTo>
                  <a:lnTo>
                    <a:pt x="213482" y="83820"/>
                  </a:lnTo>
                  <a:lnTo>
                    <a:pt x="217292" y="89535"/>
                  </a:lnTo>
                  <a:cubicBezTo>
                    <a:pt x="216657" y="92075"/>
                    <a:pt x="217111" y="95185"/>
                    <a:pt x="215387" y="97155"/>
                  </a:cubicBezTo>
                  <a:cubicBezTo>
                    <a:pt x="212372" y="100601"/>
                    <a:pt x="203957" y="104775"/>
                    <a:pt x="203957" y="104775"/>
                  </a:cubicBezTo>
                  <a:cubicBezTo>
                    <a:pt x="199169" y="119140"/>
                    <a:pt x="205628" y="101433"/>
                    <a:pt x="198242" y="116205"/>
                  </a:cubicBezTo>
                  <a:cubicBezTo>
                    <a:pt x="197344" y="118001"/>
                    <a:pt x="197235" y="120124"/>
                    <a:pt x="196337" y="121920"/>
                  </a:cubicBezTo>
                  <a:cubicBezTo>
                    <a:pt x="188951" y="136692"/>
                    <a:pt x="195410" y="118985"/>
                    <a:pt x="190622" y="133350"/>
                  </a:cubicBezTo>
                  <a:cubicBezTo>
                    <a:pt x="189197" y="146178"/>
                    <a:pt x="193210" y="149930"/>
                    <a:pt x="183002" y="154305"/>
                  </a:cubicBezTo>
                  <a:cubicBezTo>
                    <a:pt x="180596" y="155336"/>
                    <a:pt x="177922" y="155575"/>
                    <a:pt x="175382" y="156210"/>
                  </a:cubicBezTo>
                  <a:cubicBezTo>
                    <a:pt x="173477" y="154305"/>
                    <a:pt x="171161" y="152737"/>
                    <a:pt x="169667" y="150495"/>
                  </a:cubicBezTo>
                  <a:cubicBezTo>
                    <a:pt x="168553" y="148824"/>
                    <a:pt x="169396" y="145947"/>
                    <a:pt x="167762" y="144780"/>
                  </a:cubicBezTo>
                  <a:cubicBezTo>
                    <a:pt x="164494" y="142446"/>
                    <a:pt x="160142" y="142240"/>
                    <a:pt x="156332" y="140970"/>
                  </a:cubicBezTo>
                  <a:lnTo>
                    <a:pt x="150617" y="139065"/>
                  </a:lnTo>
                  <a:lnTo>
                    <a:pt x="139187" y="135255"/>
                  </a:lnTo>
                  <a:cubicBezTo>
                    <a:pt x="137282" y="134620"/>
                    <a:pt x="135143" y="134464"/>
                    <a:pt x="133472" y="133350"/>
                  </a:cubicBezTo>
                  <a:cubicBezTo>
                    <a:pt x="129789" y="130895"/>
                    <a:pt x="126681" y="128099"/>
                    <a:pt x="122042" y="127635"/>
                  </a:cubicBezTo>
                  <a:cubicBezTo>
                    <a:pt x="111282" y="126559"/>
                    <a:pt x="100452" y="126365"/>
                    <a:pt x="89657" y="125730"/>
                  </a:cubicBezTo>
                  <a:cubicBezTo>
                    <a:pt x="85440" y="122919"/>
                    <a:pt x="81161" y="120605"/>
                    <a:pt x="78227" y="116205"/>
                  </a:cubicBezTo>
                  <a:cubicBezTo>
                    <a:pt x="77113" y="114534"/>
                    <a:pt x="77220" y="112286"/>
                    <a:pt x="76322" y="110490"/>
                  </a:cubicBezTo>
                  <a:cubicBezTo>
                    <a:pt x="75298" y="108442"/>
                    <a:pt x="73782" y="106680"/>
                    <a:pt x="72512" y="104775"/>
                  </a:cubicBezTo>
                  <a:cubicBezTo>
                    <a:pt x="72417" y="104301"/>
                    <a:pt x="70264" y="91488"/>
                    <a:pt x="68702" y="89535"/>
                  </a:cubicBezTo>
                  <a:cubicBezTo>
                    <a:pt x="67272" y="87747"/>
                    <a:pt x="65131" y="86529"/>
                    <a:pt x="62987" y="85725"/>
                  </a:cubicBezTo>
                  <a:cubicBezTo>
                    <a:pt x="59955" y="84588"/>
                    <a:pt x="56637" y="84455"/>
                    <a:pt x="53462" y="83820"/>
                  </a:cubicBezTo>
                  <a:cubicBezTo>
                    <a:pt x="51557" y="82550"/>
                    <a:pt x="49795" y="81034"/>
                    <a:pt x="47747" y="80010"/>
                  </a:cubicBezTo>
                  <a:cubicBezTo>
                    <a:pt x="45951" y="79112"/>
                    <a:pt x="43600" y="79359"/>
                    <a:pt x="42032" y="78105"/>
                  </a:cubicBezTo>
                  <a:cubicBezTo>
                    <a:pt x="40010" y="76488"/>
                    <a:pt x="35074" y="66424"/>
                    <a:pt x="34412" y="64770"/>
                  </a:cubicBezTo>
                  <a:cubicBezTo>
                    <a:pt x="32920" y="61041"/>
                    <a:pt x="30602" y="53340"/>
                    <a:pt x="30602" y="53340"/>
                  </a:cubicBezTo>
                  <a:cubicBezTo>
                    <a:pt x="31872" y="51435"/>
                    <a:pt x="34236" y="49908"/>
                    <a:pt x="34412" y="47625"/>
                  </a:cubicBezTo>
                  <a:cubicBezTo>
                    <a:pt x="34901" y="41262"/>
                    <a:pt x="33477" y="34882"/>
                    <a:pt x="32507" y="28575"/>
                  </a:cubicBezTo>
                  <a:close/>
                </a:path>
              </a:pathLst>
            </a:custGeom>
            <a:solidFill>
              <a:srgbClr val="9E6AAF">
                <a:alpha val="72941"/>
              </a:srgbClr>
            </a:solidFill>
            <a:ln w="19050" cap="flat" cmpd="sng" algn="ctr">
              <a:solidFill>
                <a:srgbClr val="7F529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470" name="Group 1469">
            <a:extLst>
              <a:ext uri="{FF2B5EF4-FFF2-40B4-BE49-F238E27FC236}">
                <a16:creationId xmlns:a16="http://schemas.microsoft.com/office/drawing/2014/main" id="{8385BF8F-275D-570F-7207-6E546D29A306}"/>
              </a:ext>
            </a:extLst>
          </p:cNvPr>
          <p:cNvGrpSpPr>
            <a:grpSpLocks noChangeAspect="1"/>
          </p:cNvGrpSpPr>
          <p:nvPr/>
        </p:nvGrpSpPr>
        <p:grpSpPr>
          <a:xfrm rot="7603542">
            <a:off x="3869111" y="2729835"/>
            <a:ext cx="306447" cy="355015"/>
            <a:chOff x="6159282" y="1078268"/>
            <a:chExt cx="265034" cy="307036"/>
          </a:xfrm>
        </p:grpSpPr>
        <p:sp>
          <p:nvSpPr>
            <p:cNvPr id="1471" name="Oval 495">
              <a:extLst>
                <a:ext uri="{FF2B5EF4-FFF2-40B4-BE49-F238E27FC236}">
                  <a16:creationId xmlns:a16="http://schemas.microsoft.com/office/drawing/2014/main" id="{A715FF3F-22C0-9B23-DFB8-4FBB369FB865}"/>
                </a:ext>
              </a:extLst>
            </p:cNvPr>
            <p:cNvSpPr>
              <a:spLocks noChangeAspect="1"/>
            </p:cNvSpPr>
            <p:nvPr/>
          </p:nvSpPr>
          <p:spPr>
            <a:xfrm rot="931798">
              <a:off x="6159282" y="1078268"/>
              <a:ext cx="265034" cy="307036"/>
            </a:xfrm>
            <a:custGeom>
              <a:avLst/>
              <a:gdLst>
                <a:gd name="connsiteX0" fmla="*/ 0 w 265519"/>
                <a:gd name="connsiteY0" fmla="*/ 162003 h 324006"/>
                <a:gd name="connsiteX1" fmla="*/ 132760 w 265519"/>
                <a:gd name="connsiteY1" fmla="*/ 0 h 324006"/>
                <a:gd name="connsiteX2" fmla="*/ 265520 w 265519"/>
                <a:gd name="connsiteY2" fmla="*/ 162003 h 324006"/>
                <a:gd name="connsiteX3" fmla="*/ 132760 w 265519"/>
                <a:gd name="connsiteY3" fmla="*/ 324006 h 324006"/>
                <a:gd name="connsiteX4" fmla="*/ 0 w 265519"/>
                <a:gd name="connsiteY4" fmla="*/ 162003 h 324006"/>
                <a:gd name="connsiteX0" fmla="*/ 2 w 265522"/>
                <a:gd name="connsiteY0" fmla="*/ 193384 h 355387"/>
                <a:gd name="connsiteX1" fmla="*/ 135553 w 265522"/>
                <a:gd name="connsiteY1" fmla="*/ 0 h 355387"/>
                <a:gd name="connsiteX2" fmla="*/ 265522 w 265522"/>
                <a:gd name="connsiteY2" fmla="*/ 193384 h 355387"/>
                <a:gd name="connsiteX3" fmla="*/ 132762 w 265522"/>
                <a:gd name="connsiteY3" fmla="*/ 355387 h 355387"/>
                <a:gd name="connsiteX4" fmla="*/ 2 w 265522"/>
                <a:gd name="connsiteY4" fmla="*/ 193384 h 355387"/>
                <a:gd name="connsiteX0" fmla="*/ 4024 w 275223"/>
                <a:gd name="connsiteY0" fmla="*/ 195088 h 357091"/>
                <a:gd name="connsiteX1" fmla="*/ 139575 w 275223"/>
                <a:gd name="connsiteY1" fmla="*/ 1704 h 357091"/>
                <a:gd name="connsiteX2" fmla="*/ 269544 w 275223"/>
                <a:gd name="connsiteY2" fmla="*/ 195088 h 357091"/>
                <a:gd name="connsiteX3" fmla="*/ 136784 w 275223"/>
                <a:gd name="connsiteY3" fmla="*/ 357091 h 357091"/>
                <a:gd name="connsiteX4" fmla="*/ 4024 w 275223"/>
                <a:gd name="connsiteY4" fmla="*/ 195088 h 357091"/>
                <a:gd name="connsiteX0" fmla="*/ 3 w 265550"/>
                <a:gd name="connsiteY0" fmla="*/ 193825 h 355828"/>
                <a:gd name="connsiteX1" fmla="*/ 135554 w 265550"/>
                <a:gd name="connsiteY1" fmla="*/ 441 h 355828"/>
                <a:gd name="connsiteX2" fmla="*/ 265523 w 265550"/>
                <a:gd name="connsiteY2" fmla="*/ 193825 h 355828"/>
                <a:gd name="connsiteX3" fmla="*/ 132763 w 265550"/>
                <a:gd name="connsiteY3" fmla="*/ 355828 h 355828"/>
                <a:gd name="connsiteX4" fmla="*/ 3 w 265550"/>
                <a:gd name="connsiteY4" fmla="*/ 193825 h 355828"/>
                <a:gd name="connsiteX0" fmla="*/ 6001 w 271548"/>
                <a:gd name="connsiteY0" fmla="*/ 194105 h 356108"/>
                <a:gd name="connsiteX1" fmla="*/ 141552 w 271548"/>
                <a:gd name="connsiteY1" fmla="*/ 721 h 356108"/>
                <a:gd name="connsiteX2" fmla="*/ 271521 w 271548"/>
                <a:gd name="connsiteY2" fmla="*/ 194105 h 356108"/>
                <a:gd name="connsiteX3" fmla="*/ 138761 w 271548"/>
                <a:gd name="connsiteY3" fmla="*/ 356108 h 356108"/>
                <a:gd name="connsiteX4" fmla="*/ 6001 w 271548"/>
                <a:gd name="connsiteY4" fmla="*/ 194105 h 356108"/>
                <a:gd name="connsiteX0" fmla="*/ 9020 w 276568"/>
                <a:gd name="connsiteY0" fmla="*/ 198726 h 360729"/>
                <a:gd name="connsiteX1" fmla="*/ 144571 w 276568"/>
                <a:gd name="connsiteY1" fmla="*/ 5342 h 360729"/>
                <a:gd name="connsiteX2" fmla="*/ 274540 w 276568"/>
                <a:gd name="connsiteY2" fmla="*/ 198726 h 360729"/>
                <a:gd name="connsiteX3" fmla="*/ 141780 w 276568"/>
                <a:gd name="connsiteY3" fmla="*/ 360729 h 360729"/>
                <a:gd name="connsiteX4" fmla="*/ 9020 w 276568"/>
                <a:gd name="connsiteY4" fmla="*/ 198726 h 360729"/>
                <a:gd name="connsiteX0" fmla="*/ 9020 w 291390"/>
                <a:gd name="connsiteY0" fmla="*/ 198726 h 360729"/>
                <a:gd name="connsiteX1" fmla="*/ 144571 w 291390"/>
                <a:gd name="connsiteY1" fmla="*/ 5342 h 360729"/>
                <a:gd name="connsiteX2" fmla="*/ 274540 w 291390"/>
                <a:gd name="connsiteY2" fmla="*/ 198726 h 360729"/>
                <a:gd name="connsiteX3" fmla="*/ 141780 w 291390"/>
                <a:gd name="connsiteY3" fmla="*/ 360729 h 360729"/>
                <a:gd name="connsiteX4" fmla="*/ 9020 w 291390"/>
                <a:gd name="connsiteY4" fmla="*/ 198726 h 360729"/>
                <a:gd name="connsiteX0" fmla="*/ 9020 w 291390"/>
                <a:gd name="connsiteY0" fmla="*/ 198726 h 360729"/>
                <a:gd name="connsiteX1" fmla="*/ 144571 w 291390"/>
                <a:gd name="connsiteY1" fmla="*/ 5342 h 360729"/>
                <a:gd name="connsiteX2" fmla="*/ 274540 w 291390"/>
                <a:gd name="connsiteY2" fmla="*/ 198726 h 360729"/>
                <a:gd name="connsiteX3" fmla="*/ 141780 w 291390"/>
                <a:gd name="connsiteY3" fmla="*/ 360729 h 360729"/>
                <a:gd name="connsiteX4" fmla="*/ 9020 w 291390"/>
                <a:gd name="connsiteY4" fmla="*/ 198726 h 360729"/>
                <a:gd name="connsiteX0" fmla="*/ 109 w 286331"/>
                <a:gd name="connsiteY0" fmla="*/ 213472 h 375475"/>
                <a:gd name="connsiteX1" fmla="*/ 151250 w 286331"/>
                <a:gd name="connsiteY1" fmla="*/ 3469 h 375475"/>
                <a:gd name="connsiteX2" fmla="*/ 265629 w 286331"/>
                <a:gd name="connsiteY2" fmla="*/ 213472 h 375475"/>
                <a:gd name="connsiteX3" fmla="*/ 132869 w 286331"/>
                <a:gd name="connsiteY3" fmla="*/ 375475 h 375475"/>
                <a:gd name="connsiteX4" fmla="*/ 109 w 286331"/>
                <a:gd name="connsiteY4" fmla="*/ 213472 h 375475"/>
                <a:gd name="connsiteX0" fmla="*/ 862 w 293526"/>
                <a:gd name="connsiteY0" fmla="*/ 212957 h 374960"/>
                <a:gd name="connsiteX1" fmla="*/ 152003 w 293526"/>
                <a:gd name="connsiteY1" fmla="*/ 2954 h 374960"/>
                <a:gd name="connsiteX2" fmla="*/ 266382 w 293526"/>
                <a:gd name="connsiteY2" fmla="*/ 212957 h 374960"/>
                <a:gd name="connsiteX3" fmla="*/ 133622 w 293526"/>
                <a:gd name="connsiteY3" fmla="*/ 374960 h 374960"/>
                <a:gd name="connsiteX4" fmla="*/ 862 w 293526"/>
                <a:gd name="connsiteY4" fmla="*/ 212957 h 374960"/>
                <a:gd name="connsiteX0" fmla="*/ 1647 w 294311"/>
                <a:gd name="connsiteY0" fmla="*/ 213433 h 375436"/>
                <a:gd name="connsiteX1" fmla="*/ 152788 w 294311"/>
                <a:gd name="connsiteY1" fmla="*/ 3430 h 375436"/>
                <a:gd name="connsiteX2" fmla="*/ 267167 w 294311"/>
                <a:gd name="connsiteY2" fmla="*/ 213433 h 375436"/>
                <a:gd name="connsiteX3" fmla="*/ 134407 w 294311"/>
                <a:gd name="connsiteY3" fmla="*/ 375436 h 375436"/>
                <a:gd name="connsiteX4" fmla="*/ 1647 w 294311"/>
                <a:gd name="connsiteY4" fmla="*/ 213433 h 375436"/>
                <a:gd name="connsiteX0" fmla="*/ 4435 w 297099"/>
                <a:gd name="connsiteY0" fmla="*/ 214002 h 376005"/>
                <a:gd name="connsiteX1" fmla="*/ 155576 w 297099"/>
                <a:gd name="connsiteY1" fmla="*/ 3999 h 376005"/>
                <a:gd name="connsiteX2" fmla="*/ 269955 w 297099"/>
                <a:gd name="connsiteY2" fmla="*/ 214002 h 376005"/>
                <a:gd name="connsiteX3" fmla="*/ 137195 w 297099"/>
                <a:gd name="connsiteY3" fmla="*/ 376005 h 376005"/>
                <a:gd name="connsiteX4" fmla="*/ 4435 w 297099"/>
                <a:gd name="connsiteY4" fmla="*/ 214002 h 376005"/>
                <a:gd name="connsiteX0" fmla="*/ 5643 w 298307"/>
                <a:gd name="connsiteY0" fmla="*/ 213322 h 375325"/>
                <a:gd name="connsiteX1" fmla="*/ 156784 w 298307"/>
                <a:gd name="connsiteY1" fmla="*/ 3319 h 375325"/>
                <a:gd name="connsiteX2" fmla="*/ 271163 w 298307"/>
                <a:gd name="connsiteY2" fmla="*/ 213322 h 375325"/>
                <a:gd name="connsiteX3" fmla="*/ 138403 w 298307"/>
                <a:gd name="connsiteY3" fmla="*/ 375325 h 375325"/>
                <a:gd name="connsiteX4" fmla="*/ 5643 w 298307"/>
                <a:gd name="connsiteY4" fmla="*/ 213322 h 375325"/>
                <a:gd name="connsiteX0" fmla="*/ 5102 w 293043"/>
                <a:gd name="connsiteY0" fmla="*/ 200328 h 362331"/>
                <a:gd name="connsiteX1" fmla="*/ 141480 w 293043"/>
                <a:gd name="connsiteY1" fmla="*/ 3123 h 362331"/>
                <a:gd name="connsiteX2" fmla="*/ 270622 w 293043"/>
                <a:gd name="connsiteY2" fmla="*/ 200328 h 362331"/>
                <a:gd name="connsiteX3" fmla="*/ 137862 w 293043"/>
                <a:gd name="connsiteY3" fmla="*/ 362331 h 362331"/>
                <a:gd name="connsiteX4" fmla="*/ 5102 w 293043"/>
                <a:gd name="connsiteY4" fmla="*/ 200328 h 362331"/>
                <a:gd name="connsiteX0" fmla="*/ 354 w 281943"/>
                <a:gd name="connsiteY0" fmla="*/ 198554 h 360557"/>
                <a:gd name="connsiteX1" fmla="*/ 136732 w 281943"/>
                <a:gd name="connsiteY1" fmla="*/ 1349 h 360557"/>
                <a:gd name="connsiteX2" fmla="*/ 265874 w 281943"/>
                <a:gd name="connsiteY2" fmla="*/ 198554 h 360557"/>
                <a:gd name="connsiteX3" fmla="*/ 133114 w 281943"/>
                <a:gd name="connsiteY3" fmla="*/ 360557 h 360557"/>
                <a:gd name="connsiteX4" fmla="*/ 354 w 281943"/>
                <a:gd name="connsiteY4" fmla="*/ 198554 h 360557"/>
                <a:gd name="connsiteX0" fmla="*/ 354 w 281943"/>
                <a:gd name="connsiteY0" fmla="*/ 198554 h 365075"/>
                <a:gd name="connsiteX1" fmla="*/ 136732 w 281943"/>
                <a:gd name="connsiteY1" fmla="*/ 1349 h 365075"/>
                <a:gd name="connsiteX2" fmla="*/ 265874 w 281943"/>
                <a:gd name="connsiteY2" fmla="*/ 198554 h 365075"/>
                <a:gd name="connsiteX3" fmla="*/ 133114 w 281943"/>
                <a:gd name="connsiteY3" fmla="*/ 360557 h 365075"/>
                <a:gd name="connsiteX4" fmla="*/ 354 w 281943"/>
                <a:gd name="connsiteY4" fmla="*/ 198554 h 365075"/>
                <a:gd name="connsiteX0" fmla="*/ 354 w 281943"/>
                <a:gd name="connsiteY0" fmla="*/ 198554 h 363681"/>
                <a:gd name="connsiteX1" fmla="*/ 136732 w 281943"/>
                <a:gd name="connsiteY1" fmla="*/ 1349 h 363681"/>
                <a:gd name="connsiteX2" fmla="*/ 265874 w 281943"/>
                <a:gd name="connsiteY2" fmla="*/ 198554 h 363681"/>
                <a:gd name="connsiteX3" fmla="*/ 133114 w 281943"/>
                <a:gd name="connsiteY3" fmla="*/ 360557 h 363681"/>
                <a:gd name="connsiteX4" fmla="*/ 354 w 281943"/>
                <a:gd name="connsiteY4" fmla="*/ 198554 h 363681"/>
                <a:gd name="connsiteX0" fmla="*/ 354 w 281943"/>
                <a:gd name="connsiteY0" fmla="*/ 198554 h 362896"/>
                <a:gd name="connsiteX1" fmla="*/ 136732 w 281943"/>
                <a:gd name="connsiteY1" fmla="*/ 1349 h 362896"/>
                <a:gd name="connsiteX2" fmla="*/ 265874 w 281943"/>
                <a:gd name="connsiteY2" fmla="*/ 198554 h 362896"/>
                <a:gd name="connsiteX3" fmla="*/ 133114 w 281943"/>
                <a:gd name="connsiteY3" fmla="*/ 360557 h 362896"/>
                <a:gd name="connsiteX4" fmla="*/ 354 w 281943"/>
                <a:gd name="connsiteY4" fmla="*/ 198554 h 362896"/>
                <a:gd name="connsiteX0" fmla="*/ 354 w 277785"/>
                <a:gd name="connsiteY0" fmla="*/ 198554 h 362896"/>
                <a:gd name="connsiteX1" fmla="*/ 136732 w 277785"/>
                <a:gd name="connsiteY1" fmla="*/ 1349 h 362896"/>
                <a:gd name="connsiteX2" fmla="*/ 265874 w 277785"/>
                <a:gd name="connsiteY2" fmla="*/ 198554 h 362896"/>
                <a:gd name="connsiteX3" fmla="*/ 133114 w 277785"/>
                <a:gd name="connsiteY3" fmla="*/ 360557 h 362896"/>
                <a:gd name="connsiteX4" fmla="*/ 354 w 277785"/>
                <a:gd name="connsiteY4" fmla="*/ 198554 h 362896"/>
                <a:gd name="connsiteX0" fmla="*/ 354 w 277785"/>
                <a:gd name="connsiteY0" fmla="*/ 198554 h 363113"/>
                <a:gd name="connsiteX1" fmla="*/ 136732 w 277785"/>
                <a:gd name="connsiteY1" fmla="*/ 1349 h 363113"/>
                <a:gd name="connsiteX2" fmla="*/ 265874 w 277785"/>
                <a:gd name="connsiteY2" fmla="*/ 198554 h 363113"/>
                <a:gd name="connsiteX3" fmla="*/ 133114 w 277785"/>
                <a:gd name="connsiteY3" fmla="*/ 360557 h 363113"/>
                <a:gd name="connsiteX4" fmla="*/ 354 w 277785"/>
                <a:gd name="connsiteY4" fmla="*/ 198554 h 363113"/>
                <a:gd name="connsiteX0" fmla="*/ 354 w 274663"/>
                <a:gd name="connsiteY0" fmla="*/ 198554 h 363113"/>
                <a:gd name="connsiteX1" fmla="*/ 136732 w 274663"/>
                <a:gd name="connsiteY1" fmla="*/ 1349 h 363113"/>
                <a:gd name="connsiteX2" fmla="*/ 265874 w 274663"/>
                <a:gd name="connsiteY2" fmla="*/ 198554 h 363113"/>
                <a:gd name="connsiteX3" fmla="*/ 133114 w 274663"/>
                <a:gd name="connsiteY3" fmla="*/ 360557 h 363113"/>
                <a:gd name="connsiteX4" fmla="*/ 354 w 274663"/>
                <a:gd name="connsiteY4" fmla="*/ 198554 h 363113"/>
                <a:gd name="connsiteX0" fmla="*/ 9192 w 283501"/>
                <a:gd name="connsiteY0" fmla="*/ 198755 h 363314"/>
                <a:gd name="connsiteX1" fmla="*/ 145570 w 283501"/>
                <a:gd name="connsiteY1" fmla="*/ 1550 h 363314"/>
                <a:gd name="connsiteX2" fmla="*/ 274712 w 283501"/>
                <a:gd name="connsiteY2" fmla="*/ 198755 h 363314"/>
                <a:gd name="connsiteX3" fmla="*/ 141952 w 283501"/>
                <a:gd name="connsiteY3" fmla="*/ 360758 h 363314"/>
                <a:gd name="connsiteX4" fmla="*/ 9192 w 283501"/>
                <a:gd name="connsiteY4" fmla="*/ 198755 h 363314"/>
                <a:gd name="connsiteX0" fmla="*/ 9192 w 283501"/>
                <a:gd name="connsiteY0" fmla="*/ 198755 h 361315"/>
                <a:gd name="connsiteX1" fmla="*/ 145570 w 283501"/>
                <a:gd name="connsiteY1" fmla="*/ 1550 h 361315"/>
                <a:gd name="connsiteX2" fmla="*/ 274712 w 283501"/>
                <a:gd name="connsiteY2" fmla="*/ 198755 h 361315"/>
                <a:gd name="connsiteX3" fmla="*/ 141952 w 283501"/>
                <a:gd name="connsiteY3" fmla="*/ 360758 h 361315"/>
                <a:gd name="connsiteX4" fmla="*/ 9192 w 283501"/>
                <a:gd name="connsiteY4" fmla="*/ 198755 h 361315"/>
                <a:gd name="connsiteX0" fmla="*/ 9192 w 283501"/>
                <a:gd name="connsiteY0" fmla="*/ 198755 h 360760"/>
                <a:gd name="connsiteX1" fmla="*/ 145570 w 283501"/>
                <a:gd name="connsiteY1" fmla="*/ 1550 h 360760"/>
                <a:gd name="connsiteX2" fmla="*/ 274712 w 283501"/>
                <a:gd name="connsiteY2" fmla="*/ 198755 h 360760"/>
                <a:gd name="connsiteX3" fmla="*/ 141952 w 283501"/>
                <a:gd name="connsiteY3" fmla="*/ 360758 h 360760"/>
                <a:gd name="connsiteX4" fmla="*/ 9192 w 283501"/>
                <a:gd name="connsiteY4" fmla="*/ 198755 h 360760"/>
                <a:gd name="connsiteX0" fmla="*/ 9192 w 280304"/>
                <a:gd name="connsiteY0" fmla="*/ 198755 h 360760"/>
                <a:gd name="connsiteX1" fmla="*/ 145570 w 280304"/>
                <a:gd name="connsiteY1" fmla="*/ 1550 h 360760"/>
                <a:gd name="connsiteX2" fmla="*/ 274712 w 280304"/>
                <a:gd name="connsiteY2" fmla="*/ 198755 h 360760"/>
                <a:gd name="connsiteX3" fmla="*/ 141952 w 280304"/>
                <a:gd name="connsiteY3" fmla="*/ 360758 h 360760"/>
                <a:gd name="connsiteX4" fmla="*/ 9192 w 280304"/>
                <a:gd name="connsiteY4" fmla="*/ 198755 h 360760"/>
                <a:gd name="connsiteX0" fmla="*/ 6252 w 274530"/>
                <a:gd name="connsiteY0" fmla="*/ 201236 h 363241"/>
                <a:gd name="connsiteX1" fmla="*/ 142630 w 274530"/>
                <a:gd name="connsiteY1" fmla="*/ 4031 h 363241"/>
                <a:gd name="connsiteX2" fmla="*/ 271772 w 274530"/>
                <a:gd name="connsiteY2" fmla="*/ 201236 h 363241"/>
                <a:gd name="connsiteX3" fmla="*/ 139012 w 274530"/>
                <a:gd name="connsiteY3" fmla="*/ 363239 h 363241"/>
                <a:gd name="connsiteX4" fmla="*/ 6252 w 274530"/>
                <a:gd name="connsiteY4" fmla="*/ 201236 h 363241"/>
                <a:gd name="connsiteX0" fmla="*/ 11734 w 285647"/>
                <a:gd name="connsiteY0" fmla="*/ 202840 h 364845"/>
                <a:gd name="connsiteX1" fmla="*/ 148112 w 285647"/>
                <a:gd name="connsiteY1" fmla="*/ 5635 h 364845"/>
                <a:gd name="connsiteX2" fmla="*/ 277254 w 285647"/>
                <a:gd name="connsiteY2" fmla="*/ 202840 h 364845"/>
                <a:gd name="connsiteX3" fmla="*/ 144494 w 285647"/>
                <a:gd name="connsiteY3" fmla="*/ 364843 h 364845"/>
                <a:gd name="connsiteX4" fmla="*/ 11734 w 285647"/>
                <a:gd name="connsiteY4" fmla="*/ 202840 h 364845"/>
                <a:gd name="connsiteX0" fmla="*/ 11734 w 280035"/>
                <a:gd name="connsiteY0" fmla="*/ 202840 h 364845"/>
                <a:gd name="connsiteX1" fmla="*/ 148112 w 280035"/>
                <a:gd name="connsiteY1" fmla="*/ 5635 h 364845"/>
                <a:gd name="connsiteX2" fmla="*/ 277254 w 280035"/>
                <a:gd name="connsiteY2" fmla="*/ 202840 h 364845"/>
                <a:gd name="connsiteX3" fmla="*/ 144494 w 280035"/>
                <a:gd name="connsiteY3" fmla="*/ 364843 h 364845"/>
                <a:gd name="connsiteX4" fmla="*/ 11734 w 280035"/>
                <a:gd name="connsiteY4" fmla="*/ 202840 h 364845"/>
                <a:gd name="connsiteX0" fmla="*/ 14159 w 282460"/>
                <a:gd name="connsiteY0" fmla="*/ 207818 h 369823"/>
                <a:gd name="connsiteX1" fmla="*/ 150537 w 282460"/>
                <a:gd name="connsiteY1" fmla="*/ 10613 h 369823"/>
                <a:gd name="connsiteX2" fmla="*/ 279679 w 282460"/>
                <a:gd name="connsiteY2" fmla="*/ 207818 h 369823"/>
                <a:gd name="connsiteX3" fmla="*/ 146919 w 282460"/>
                <a:gd name="connsiteY3" fmla="*/ 369821 h 369823"/>
                <a:gd name="connsiteX4" fmla="*/ 14159 w 282460"/>
                <a:gd name="connsiteY4" fmla="*/ 207818 h 369823"/>
                <a:gd name="connsiteX0" fmla="*/ 7222 w 275006"/>
                <a:gd name="connsiteY0" fmla="*/ 198524 h 360528"/>
                <a:gd name="connsiteX1" fmla="*/ 135901 w 275006"/>
                <a:gd name="connsiteY1" fmla="*/ 9959 h 360528"/>
                <a:gd name="connsiteX2" fmla="*/ 272742 w 275006"/>
                <a:gd name="connsiteY2" fmla="*/ 198524 h 360528"/>
                <a:gd name="connsiteX3" fmla="*/ 139982 w 275006"/>
                <a:gd name="connsiteY3" fmla="*/ 360527 h 360528"/>
                <a:gd name="connsiteX4" fmla="*/ 7222 w 275006"/>
                <a:gd name="connsiteY4" fmla="*/ 198524 h 360528"/>
                <a:gd name="connsiteX0" fmla="*/ 7222 w 274643"/>
                <a:gd name="connsiteY0" fmla="*/ 198524 h 360528"/>
                <a:gd name="connsiteX1" fmla="*/ 135901 w 274643"/>
                <a:gd name="connsiteY1" fmla="*/ 9959 h 360528"/>
                <a:gd name="connsiteX2" fmla="*/ 272742 w 274643"/>
                <a:gd name="connsiteY2" fmla="*/ 198524 h 360528"/>
                <a:gd name="connsiteX3" fmla="*/ 139982 w 274643"/>
                <a:gd name="connsiteY3" fmla="*/ 360527 h 360528"/>
                <a:gd name="connsiteX4" fmla="*/ 7222 w 274643"/>
                <a:gd name="connsiteY4" fmla="*/ 198524 h 360528"/>
                <a:gd name="connsiteX0" fmla="*/ 1289 w 269944"/>
                <a:gd name="connsiteY0" fmla="*/ 205687 h 367691"/>
                <a:gd name="connsiteX1" fmla="*/ 148947 w 269944"/>
                <a:gd name="connsiteY1" fmla="*/ 9692 h 367691"/>
                <a:gd name="connsiteX2" fmla="*/ 266809 w 269944"/>
                <a:gd name="connsiteY2" fmla="*/ 205687 h 367691"/>
                <a:gd name="connsiteX3" fmla="*/ 134049 w 269944"/>
                <a:gd name="connsiteY3" fmla="*/ 367690 h 367691"/>
                <a:gd name="connsiteX4" fmla="*/ 1289 w 269944"/>
                <a:gd name="connsiteY4" fmla="*/ 205687 h 367691"/>
                <a:gd name="connsiteX0" fmla="*/ 1289 w 269944"/>
                <a:gd name="connsiteY0" fmla="*/ 205687 h 367690"/>
                <a:gd name="connsiteX1" fmla="*/ 148947 w 269944"/>
                <a:gd name="connsiteY1" fmla="*/ 9692 h 367690"/>
                <a:gd name="connsiteX2" fmla="*/ 266809 w 269944"/>
                <a:gd name="connsiteY2" fmla="*/ 205687 h 367690"/>
                <a:gd name="connsiteX3" fmla="*/ 134049 w 269944"/>
                <a:gd name="connsiteY3" fmla="*/ 367690 h 367690"/>
                <a:gd name="connsiteX4" fmla="*/ 1289 w 269944"/>
                <a:gd name="connsiteY4" fmla="*/ 205687 h 367690"/>
                <a:gd name="connsiteX0" fmla="*/ 1984 w 270639"/>
                <a:gd name="connsiteY0" fmla="*/ 196626 h 358629"/>
                <a:gd name="connsiteX1" fmla="*/ 149642 w 270639"/>
                <a:gd name="connsiteY1" fmla="*/ 631 h 358629"/>
                <a:gd name="connsiteX2" fmla="*/ 267504 w 270639"/>
                <a:gd name="connsiteY2" fmla="*/ 196626 h 358629"/>
                <a:gd name="connsiteX3" fmla="*/ 134744 w 270639"/>
                <a:gd name="connsiteY3" fmla="*/ 358629 h 358629"/>
                <a:gd name="connsiteX4" fmla="*/ 1984 w 270639"/>
                <a:gd name="connsiteY4" fmla="*/ 196626 h 358629"/>
                <a:gd name="connsiteX0" fmla="*/ 1984 w 281704"/>
                <a:gd name="connsiteY0" fmla="*/ 196626 h 358629"/>
                <a:gd name="connsiteX1" fmla="*/ 149642 w 281704"/>
                <a:gd name="connsiteY1" fmla="*/ 631 h 358629"/>
                <a:gd name="connsiteX2" fmla="*/ 279455 w 281704"/>
                <a:gd name="connsiteY2" fmla="*/ 160878 h 358629"/>
                <a:gd name="connsiteX3" fmla="*/ 134744 w 281704"/>
                <a:gd name="connsiteY3" fmla="*/ 358629 h 358629"/>
                <a:gd name="connsiteX4" fmla="*/ 1984 w 281704"/>
                <a:gd name="connsiteY4" fmla="*/ 196626 h 358629"/>
                <a:gd name="connsiteX0" fmla="*/ 2826 w 282385"/>
                <a:gd name="connsiteY0" fmla="*/ 198032 h 360035"/>
                <a:gd name="connsiteX1" fmla="*/ 147476 w 282385"/>
                <a:gd name="connsiteY1" fmla="*/ 625 h 360035"/>
                <a:gd name="connsiteX2" fmla="*/ 280297 w 282385"/>
                <a:gd name="connsiteY2" fmla="*/ 162284 h 360035"/>
                <a:gd name="connsiteX3" fmla="*/ 135586 w 282385"/>
                <a:gd name="connsiteY3" fmla="*/ 360035 h 360035"/>
                <a:gd name="connsiteX4" fmla="*/ 2826 w 282385"/>
                <a:gd name="connsiteY4" fmla="*/ 198032 h 360035"/>
                <a:gd name="connsiteX0" fmla="*/ 858 w 280417"/>
                <a:gd name="connsiteY0" fmla="*/ 210752 h 372755"/>
                <a:gd name="connsiteX1" fmla="*/ 145508 w 280417"/>
                <a:gd name="connsiteY1" fmla="*/ 13345 h 372755"/>
                <a:gd name="connsiteX2" fmla="*/ 278329 w 280417"/>
                <a:gd name="connsiteY2" fmla="*/ 175004 h 372755"/>
                <a:gd name="connsiteX3" fmla="*/ 133618 w 280417"/>
                <a:gd name="connsiteY3" fmla="*/ 372755 h 372755"/>
                <a:gd name="connsiteX4" fmla="*/ 858 w 280417"/>
                <a:gd name="connsiteY4" fmla="*/ 210752 h 372755"/>
                <a:gd name="connsiteX0" fmla="*/ 1757 w 285564"/>
                <a:gd name="connsiteY0" fmla="*/ 205326 h 367329"/>
                <a:gd name="connsiteX1" fmla="*/ 146407 w 285564"/>
                <a:gd name="connsiteY1" fmla="*/ 7919 h 367329"/>
                <a:gd name="connsiteX2" fmla="*/ 279228 w 285564"/>
                <a:gd name="connsiteY2" fmla="*/ 169578 h 367329"/>
                <a:gd name="connsiteX3" fmla="*/ 134517 w 285564"/>
                <a:gd name="connsiteY3" fmla="*/ 367329 h 367329"/>
                <a:gd name="connsiteX4" fmla="*/ 1757 w 285564"/>
                <a:gd name="connsiteY4" fmla="*/ 205326 h 367329"/>
                <a:gd name="connsiteX0" fmla="*/ 856 w 285442"/>
                <a:gd name="connsiteY0" fmla="*/ 221869 h 383872"/>
                <a:gd name="connsiteX1" fmla="*/ 149298 w 285442"/>
                <a:gd name="connsiteY1" fmla="*/ 7443 h 383872"/>
                <a:gd name="connsiteX2" fmla="*/ 278327 w 285442"/>
                <a:gd name="connsiteY2" fmla="*/ 186121 h 383872"/>
                <a:gd name="connsiteX3" fmla="*/ 133616 w 285442"/>
                <a:gd name="connsiteY3" fmla="*/ 383872 h 383872"/>
                <a:gd name="connsiteX4" fmla="*/ 856 w 285442"/>
                <a:gd name="connsiteY4" fmla="*/ 221869 h 383872"/>
                <a:gd name="connsiteX0" fmla="*/ 146 w 280529"/>
                <a:gd name="connsiteY0" fmla="*/ 229867 h 391870"/>
                <a:gd name="connsiteX1" fmla="*/ 148588 w 280529"/>
                <a:gd name="connsiteY1" fmla="*/ 15441 h 391870"/>
                <a:gd name="connsiteX2" fmla="*/ 277617 w 280529"/>
                <a:gd name="connsiteY2" fmla="*/ 194119 h 391870"/>
                <a:gd name="connsiteX3" fmla="*/ 132906 w 280529"/>
                <a:gd name="connsiteY3" fmla="*/ 391870 h 391870"/>
                <a:gd name="connsiteX4" fmla="*/ 146 w 280529"/>
                <a:gd name="connsiteY4" fmla="*/ 229867 h 391870"/>
                <a:gd name="connsiteX0" fmla="*/ 330 w 281629"/>
                <a:gd name="connsiteY0" fmla="*/ 225829 h 387832"/>
                <a:gd name="connsiteX1" fmla="*/ 157796 w 281629"/>
                <a:gd name="connsiteY1" fmla="*/ 15636 h 387832"/>
                <a:gd name="connsiteX2" fmla="*/ 277801 w 281629"/>
                <a:gd name="connsiteY2" fmla="*/ 190081 h 387832"/>
                <a:gd name="connsiteX3" fmla="*/ 133090 w 281629"/>
                <a:gd name="connsiteY3" fmla="*/ 387832 h 387832"/>
                <a:gd name="connsiteX4" fmla="*/ 330 w 281629"/>
                <a:gd name="connsiteY4" fmla="*/ 225829 h 387832"/>
                <a:gd name="connsiteX0" fmla="*/ 330 w 290262"/>
                <a:gd name="connsiteY0" fmla="*/ 210535 h 372538"/>
                <a:gd name="connsiteX1" fmla="*/ 157796 w 290262"/>
                <a:gd name="connsiteY1" fmla="*/ 342 h 372538"/>
                <a:gd name="connsiteX2" fmla="*/ 289544 w 290262"/>
                <a:gd name="connsiteY2" fmla="*/ 172777 h 372538"/>
                <a:gd name="connsiteX3" fmla="*/ 133090 w 290262"/>
                <a:gd name="connsiteY3" fmla="*/ 372538 h 372538"/>
                <a:gd name="connsiteX4" fmla="*/ 330 w 290262"/>
                <a:gd name="connsiteY4" fmla="*/ 210535 h 372538"/>
                <a:gd name="connsiteX0" fmla="*/ 330 w 306003"/>
                <a:gd name="connsiteY0" fmla="*/ 210828 h 372831"/>
                <a:gd name="connsiteX1" fmla="*/ 157796 w 306003"/>
                <a:gd name="connsiteY1" fmla="*/ 635 h 372831"/>
                <a:gd name="connsiteX2" fmla="*/ 305368 w 306003"/>
                <a:gd name="connsiteY2" fmla="*/ 161697 h 372831"/>
                <a:gd name="connsiteX3" fmla="*/ 133090 w 306003"/>
                <a:gd name="connsiteY3" fmla="*/ 372831 h 372831"/>
                <a:gd name="connsiteX4" fmla="*/ 330 w 306003"/>
                <a:gd name="connsiteY4" fmla="*/ 210828 h 372831"/>
                <a:gd name="connsiteX0" fmla="*/ 330 w 306006"/>
                <a:gd name="connsiteY0" fmla="*/ 210862 h 372865"/>
                <a:gd name="connsiteX1" fmla="*/ 157796 w 306006"/>
                <a:gd name="connsiteY1" fmla="*/ 669 h 372865"/>
                <a:gd name="connsiteX2" fmla="*/ 305368 w 306006"/>
                <a:gd name="connsiteY2" fmla="*/ 161731 h 372865"/>
                <a:gd name="connsiteX3" fmla="*/ 133090 w 306006"/>
                <a:gd name="connsiteY3" fmla="*/ 372865 h 372865"/>
                <a:gd name="connsiteX4" fmla="*/ 330 w 306006"/>
                <a:gd name="connsiteY4" fmla="*/ 210862 h 372865"/>
                <a:gd name="connsiteX0" fmla="*/ 330 w 305981"/>
                <a:gd name="connsiteY0" fmla="*/ 210862 h 372865"/>
                <a:gd name="connsiteX1" fmla="*/ 157796 w 305981"/>
                <a:gd name="connsiteY1" fmla="*/ 669 h 372865"/>
                <a:gd name="connsiteX2" fmla="*/ 305368 w 305981"/>
                <a:gd name="connsiteY2" fmla="*/ 161731 h 372865"/>
                <a:gd name="connsiteX3" fmla="*/ 133090 w 305981"/>
                <a:gd name="connsiteY3" fmla="*/ 372865 h 372865"/>
                <a:gd name="connsiteX4" fmla="*/ 330 w 305981"/>
                <a:gd name="connsiteY4" fmla="*/ 210862 h 372865"/>
                <a:gd name="connsiteX0" fmla="*/ 330 w 305975"/>
                <a:gd name="connsiteY0" fmla="*/ 212643 h 374646"/>
                <a:gd name="connsiteX1" fmla="*/ 157796 w 305975"/>
                <a:gd name="connsiteY1" fmla="*/ 2450 h 374646"/>
                <a:gd name="connsiteX2" fmla="*/ 305368 w 305975"/>
                <a:gd name="connsiteY2" fmla="*/ 163512 h 374646"/>
                <a:gd name="connsiteX3" fmla="*/ 133090 w 305975"/>
                <a:gd name="connsiteY3" fmla="*/ 374646 h 374646"/>
                <a:gd name="connsiteX4" fmla="*/ 330 w 305975"/>
                <a:gd name="connsiteY4" fmla="*/ 212643 h 374646"/>
                <a:gd name="connsiteX0" fmla="*/ 1149 w 306973"/>
                <a:gd name="connsiteY0" fmla="*/ 232353 h 394356"/>
                <a:gd name="connsiteX1" fmla="*/ 184932 w 306973"/>
                <a:gd name="connsiteY1" fmla="*/ 2255 h 394356"/>
                <a:gd name="connsiteX2" fmla="*/ 306187 w 306973"/>
                <a:gd name="connsiteY2" fmla="*/ 183222 h 394356"/>
                <a:gd name="connsiteX3" fmla="*/ 133909 w 306973"/>
                <a:gd name="connsiteY3" fmla="*/ 394356 h 394356"/>
                <a:gd name="connsiteX4" fmla="*/ 1149 w 306973"/>
                <a:gd name="connsiteY4" fmla="*/ 232353 h 394356"/>
                <a:gd name="connsiteX0" fmla="*/ 1427 w 307251"/>
                <a:gd name="connsiteY0" fmla="*/ 232377 h 407932"/>
                <a:gd name="connsiteX1" fmla="*/ 185210 w 307251"/>
                <a:gd name="connsiteY1" fmla="*/ 2279 h 407932"/>
                <a:gd name="connsiteX2" fmla="*/ 306465 w 307251"/>
                <a:gd name="connsiteY2" fmla="*/ 183246 h 407932"/>
                <a:gd name="connsiteX3" fmla="*/ 129904 w 307251"/>
                <a:gd name="connsiteY3" fmla="*/ 407932 h 407932"/>
                <a:gd name="connsiteX4" fmla="*/ 1427 w 307251"/>
                <a:gd name="connsiteY4" fmla="*/ 232377 h 407932"/>
                <a:gd name="connsiteX0" fmla="*/ 1427 w 285031"/>
                <a:gd name="connsiteY0" fmla="*/ 230126 h 405681"/>
                <a:gd name="connsiteX1" fmla="*/ 185210 w 285031"/>
                <a:gd name="connsiteY1" fmla="*/ 28 h 405681"/>
                <a:gd name="connsiteX2" fmla="*/ 284026 w 285031"/>
                <a:gd name="connsiteY2" fmla="*/ 244940 h 405681"/>
                <a:gd name="connsiteX3" fmla="*/ 129904 w 285031"/>
                <a:gd name="connsiteY3" fmla="*/ 405681 h 405681"/>
                <a:gd name="connsiteX4" fmla="*/ 1427 w 285031"/>
                <a:gd name="connsiteY4" fmla="*/ 230126 h 405681"/>
                <a:gd name="connsiteX0" fmla="*/ 1427 w 285031"/>
                <a:gd name="connsiteY0" fmla="*/ 230126 h 405681"/>
                <a:gd name="connsiteX1" fmla="*/ 185210 w 285031"/>
                <a:gd name="connsiteY1" fmla="*/ 28 h 405681"/>
                <a:gd name="connsiteX2" fmla="*/ 284026 w 285031"/>
                <a:gd name="connsiteY2" fmla="*/ 244940 h 405681"/>
                <a:gd name="connsiteX3" fmla="*/ 129904 w 285031"/>
                <a:gd name="connsiteY3" fmla="*/ 405681 h 405681"/>
                <a:gd name="connsiteX4" fmla="*/ 1427 w 285031"/>
                <a:gd name="connsiteY4" fmla="*/ 230126 h 405681"/>
                <a:gd name="connsiteX0" fmla="*/ 1427 w 293805"/>
                <a:gd name="connsiteY0" fmla="*/ 230126 h 405681"/>
                <a:gd name="connsiteX1" fmla="*/ 185210 w 293805"/>
                <a:gd name="connsiteY1" fmla="*/ 28 h 405681"/>
                <a:gd name="connsiteX2" fmla="*/ 284026 w 293805"/>
                <a:gd name="connsiteY2" fmla="*/ 244940 h 405681"/>
                <a:gd name="connsiteX3" fmla="*/ 129904 w 293805"/>
                <a:gd name="connsiteY3" fmla="*/ 405681 h 405681"/>
                <a:gd name="connsiteX4" fmla="*/ 1427 w 293805"/>
                <a:gd name="connsiteY4" fmla="*/ 230126 h 405681"/>
                <a:gd name="connsiteX0" fmla="*/ 1427 w 293787"/>
                <a:gd name="connsiteY0" fmla="*/ 231341 h 406896"/>
                <a:gd name="connsiteX1" fmla="*/ 185210 w 293787"/>
                <a:gd name="connsiteY1" fmla="*/ 1243 h 406896"/>
                <a:gd name="connsiteX2" fmla="*/ 284026 w 293787"/>
                <a:gd name="connsiteY2" fmla="*/ 246155 h 406896"/>
                <a:gd name="connsiteX3" fmla="*/ 129904 w 293787"/>
                <a:gd name="connsiteY3" fmla="*/ 406896 h 406896"/>
                <a:gd name="connsiteX4" fmla="*/ 1427 w 293787"/>
                <a:gd name="connsiteY4" fmla="*/ 231341 h 406896"/>
                <a:gd name="connsiteX0" fmla="*/ 1427 w 306075"/>
                <a:gd name="connsiteY0" fmla="*/ 230144 h 405699"/>
                <a:gd name="connsiteX1" fmla="*/ 185210 w 306075"/>
                <a:gd name="connsiteY1" fmla="*/ 46 h 405699"/>
                <a:gd name="connsiteX2" fmla="*/ 297086 w 306075"/>
                <a:gd name="connsiteY2" fmla="*/ 249403 h 405699"/>
                <a:gd name="connsiteX3" fmla="*/ 129904 w 306075"/>
                <a:gd name="connsiteY3" fmla="*/ 405699 h 405699"/>
                <a:gd name="connsiteX4" fmla="*/ 1427 w 306075"/>
                <a:gd name="connsiteY4" fmla="*/ 230144 h 405699"/>
                <a:gd name="connsiteX0" fmla="*/ 1427 w 306027"/>
                <a:gd name="connsiteY0" fmla="*/ 233263 h 408818"/>
                <a:gd name="connsiteX1" fmla="*/ 185210 w 306027"/>
                <a:gd name="connsiteY1" fmla="*/ 3165 h 408818"/>
                <a:gd name="connsiteX2" fmla="*/ 297086 w 306027"/>
                <a:gd name="connsiteY2" fmla="*/ 252522 h 408818"/>
                <a:gd name="connsiteX3" fmla="*/ 129904 w 306027"/>
                <a:gd name="connsiteY3" fmla="*/ 408818 h 408818"/>
                <a:gd name="connsiteX4" fmla="*/ 1427 w 306027"/>
                <a:gd name="connsiteY4" fmla="*/ 233263 h 408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027" h="408818">
                  <a:moveTo>
                    <a:pt x="1427" y="233263"/>
                  </a:moveTo>
                  <a:cubicBezTo>
                    <a:pt x="10645" y="165654"/>
                    <a:pt x="29834" y="-26923"/>
                    <a:pt x="185210" y="3165"/>
                  </a:cubicBezTo>
                  <a:cubicBezTo>
                    <a:pt x="233690" y="12553"/>
                    <a:pt x="336895" y="60363"/>
                    <a:pt x="297086" y="252522"/>
                  </a:cubicBezTo>
                  <a:cubicBezTo>
                    <a:pt x="255658" y="387971"/>
                    <a:pt x="203224" y="408325"/>
                    <a:pt x="129904" y="408818"/>
                  </a:cubicBezTo>
                  <a:cubicBezTo>
                    <a:pt x="26792" y="402853"/>
                    <a:pt x="-7791" y="300872"/>
                    <a:pt x="1427" y="233263"/>
                  </a:cubicBezTo>
                  <a:close/>
                </a:path>
              </a:pathLst>
            </a:custGeom>
            <a:solidFill>
              <a:srgbClr val="28ABE1">
                <a:lumMod val="40000"/>
                <a:lumOff val="60000"/>
              </a:srgbClr>
            </a:solidFill>
            <a:ln w="9525" cap="flat" cmpd="sng" algn="ctr">
              <a:solidFill>
                <a:srgbClr val="28ABE1">
                  <a:lumMod val="60000"/>
                  <a:lumOff val="4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72" name="Oval 1471">
              <a:extLst>
                <a:ext uri="{FF2B5EF4-FFF2-40B4-BE49-F238E27FC236}">
                  <a16:creationId xmlns:a16="http://schemas.microsoft.com/office/drawing/2014/main" id="{E18934C8-42D0-CC24-ADCC-3C2A3F48B259}"/>
                </a:ext>
              </a:extLst>
            </p:cNvPr>
            <p:cNvSpPr>
              <a:spLocks noChangeAspect="1"/>
            </p:cNvSpPr>
            <p:nvPr/>
          </p:nvSpPr>
          <p:spPr>
            <a:xfrm rot="931798">
              <a:off x="6177629" y="1175734"/>
              <a:ext cx="177495" cy="176022"/>
            </a:xfrm>
            <a:prstGeom prst="ellipse">
              <a:avLst/>
            </a:prstGeom>
            <a:gradFill>
              <a:gsLst>
                <a:gs pos="0">
                  <a:srgbClr val="28ABE1">
                    <a:lumMod val="20000"/>
                    <a:lumOff val="80000"/>
                  </a:srgbClr>
                </a:gs>
                <a:gs pos="77000">
                  <a:srgbClr val="28ABE1">
                    <a:lumMod val="75000"/>
                  </a:srgbClr>
                </a:gs>
              </a:gsLst>
              <a:path path="circle">
                <a:fillToRect l="50000" t="50000" r="50000" b="50000"/>
              </a:path>
            </a:gradFill>
            <a:ln w="9525" cap="flat" cmpd="sng" algn="ctr">
              <a:solidFill>
                <a:srgbClr val="28ABE1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1473" name="!!IgE arrow down">
            <a:extLst>
              <a:ext uri="{FF2B5EF4-FFF2-40B4-BE49-F238E27FC236}">
                <a16:creationId xmlns:a16="http://schemas.microsoft.com/office/drawing/2014/main" id="{564AF696-8F1E-9508-9ACC-12C23234C9FB}"/>
              </a:ext>
            </a:extLst>
          </p:cNvPr>
          <p:cNvSpPr/>
          <p:nvPr/>
        </p:nvSpPr>
        <p:spPr>
          <a:xfrm rot="1468754">
            <a:off x="4191457" y="2903509"/>
            <a:ext cx="252000" cy="96935"/>
          </a:xfrm>
          <a:prstGeom prst="rightArrow">
            <a:avLst>
              <a:gd name="adj1" fmla="val 25390"/>
              <a:gd name="adj2" fmla="val 65381"/>
            </a:avLst>
          </a:prstGeom>
          <a:solidFill>
            <a:schemeClr val="tx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74" name="TextBox 1473">
            <a:extLst>
              <a:ext uri="{FF2B5EF4-FFF2-40B4-BE49-F238E27FC236}">
                <a16:creationId xmlns:a16="http://schemas.microsoft.com/office/drawing/2014/main" id="{41A830FB-BF52-21F2-8347-33484F6C4604}"/>
              </a:ext>
            </a:extLst>
          </p:cNvPr>
          <p:cNvSpPr txBox="1"/>
          <p:nvPr/>
        </p:nvSpPr>
        <p:spPr>
          <a:xfrm>
            <a:off x="3697930" y="2555342"/>
            <a:ext cx="684383" cy="191143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>
            <a:defPPr>
              <a:defRPr lang="en-US"/>
            </a:defPPr>
            <a:lvl1pPr marR="0" lvl="0" indent="0" defTabSz="685783" fontAlgn="auto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>
                <a:srgbClr val="830051"/>
              </a:buClr>
              <a:buSzTx/>
              <a:buFontTx/>
              <a:buNone/>
              <a:tabLst/>
              <a:defRPr kumimoji="0" sz="1100" b="1" i="0" u="none" strike="noStrike" kern="0" cap="none" spc="0" normalizeH="0" baseline="0">
                <a:ln>
                  <a:noFill/>
                </a:ln>
                <a:solidFill>
                  <a:srgbClr val="0D3759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defRPr>
            </a:lvl1pPr>
          </a:lstStyle>
          <a:p>
            <a:pPr marL="0" marR="0" lvl="0" indent="0" algn="l" defTabSz="685783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>
                <a:srgbClr val="830051"/>
              </a:buClr>
              <a:buSzTx/>
              <a:buFontTx/>
              <a:buNone/>
              <a:tabLst/>
              <a:defRPr/>
            </a:pPr>
            <a:r>
              <a:rPr kumimoji="0" lang="en-GB" sz="1100" b="1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Th2 cells</a:t>
            </a:r>
          </a:p>
        </p:txBody>
      </p:sp>
      <p:grpSp>
        <p:nvGrpSpPr>
          <p:cNvPr id="1475" name="Group 1474">
            <a:extLst>
              <a:ext uri="{FF2B5EF4-FFF2-40B4-BE49-F238E27FC236}">
                <a16:creationId xmlns:a16="http://schemas.microsoft.com/office/drawing/2014/main" id="{93DA4E2E-B255-5227-BA17-4E04D341445F}"/>
              </a:ext>
            </a:extLst>
          </p:cNvPr>
          <p:cNvGrpSpPr/>
          <p:nvPr/>
        </p:nvGrpSpPr>
        <p:grpSpPr>
          <a:xfrm>
            <a:off x="2988708" y="3364441"/>
            <a:ext cx="404913" cy="384830"/>
            <a:chOff x="5956555" y="1755686"/>
            <a:chExt cx="540383" cy="513580"/>
          </a:xfrm>
        </p:grpSpPr>
        <p:sp>
          <p:nvSpPr>
            <p:cNvPr id="1476" name="Freeform: Shape 3451">
              <a:extLst>
                <a:ext uri="{FF2B5EF4-FFF2-40B4-BE49-F238E27FC236}">
                  <a16:creationId xmlns:a16="http://schemas.microsoft.com/office/drawing/2014/main" id="{31FD3FF5-2BD8-38C0-EC62-EE7D823DE5DB}"/>
                </a:ext>
              </a:extLst>
            </p:cNvPr>
            <p:cNvSpPr/>
            <p:nvPr/>
          </p:nvSpPr>
          <p:spPr>
            <a:xfrm rot="13569178">
              <a:off x="5969957" y="1742284"/>
              <a:ext cx="513580" cy="540383"/>
            </a:xfrm>
            <a:custGeom>
              <a:avLst/>
              <a:gdLst>
                <a:gd name="connsiteX0" fmla="*/ 1536948 w 1828515"/>
                <a:gd name="connsiteY0" fmla="*/ 1063761 h 1923941"/>
                <a:gd name="connsiteX1" fmla="*/ 1818031 w 1828515"/>
                <a:gd name="connsiteY1" fmla="*/ 856783 h 1923941"/>
                <a:gd name="connsiteX2" fmla="*/ 1533519 w 1828515"/>
                <a:gd name="connsiteY2" fmla="*/ 893168 h 1923941"/>
                <a:gd name="connsiteX3" fmla="*/ 1229862 w 1828515"/>
                <a:gd name="connsiteY3" fmla="*/ 817540 h 1923941"/>
                <a:gd name="connsiteX4" fmla="*/ 1665726 w 1828515"/>
                <a:gd name="connsiteY4" fmla="*/ 448351 h 1923941"/>
                <a:gd name="connsiteX5" fmla="*/ 1568190 w 1828515"/>
                <a:gd name="connsiteY5" fmla="*/ 333574 h 1923941"/>
                <a:gd name="connsiteX6" fmla="*/ 1120515 w 1828515"/>
                <a:gd name="connsiteY6" fmla="*/ 652186 h 1923941"/>
                <a:gd name="connsiteX7" fmla="*/ 1165378 w 1828515"/>
                <a:gd name="connsiteY7" fmla="*/ 368436 h 1923941"/>
                <a:gd name="connsiteX8" fmla="*/ 900869 w 1828515"/>
                <a:gd name="connsiteY8" fmla="*/ 118976 h 1923941"/>
                <a:gd name="connsiteX9" fmla="*/ 923443 w 1828515"/>
                <a:gd name="connsiteY9" fmla="*/ 560079 h 1923941"/>
                <a:gd name="connsiteX10" fmla="*/ 365850 w 1828515"/>
                <a:gd name="connsiteY10" fmla="*/ 133740 h 1923941"/>
                <a:gd name="connsiteX11" fmla="*/ 519774 w 1828515"/>
                <a:gd name="connsiteY11" fmla="*/ 523693 h 1923941"/>
                <a:gd name="connsiteX12" fmla="*/ 601974 w 1828515"/>
                <a:gd name="connsiteY12" fmla="*/ 824017 h 1923941"/>
                <a:gd name="connsiteX13" fmla="*/ 365945 w 1828515"/>
                <a:gd name="connsiteY13" fmla="*/ 786869 h 1923941"/>
                <a:gd name="connsiteX14" fmla="*/ 6757 w 1828515"/>
                <a:gd name="connsiteY14" fmla="*/ 710383 h 1923941"/>
                <a:gd name="connsiteX15" fmla="*/ 443955 w 1828515"/>
                <a:gd name="connsiteY15" fmla="*/ 1060332 h 1923941"/>
                <a:gd name="connsiteX16" fmla="*/ 160681 w 1828515"/>
                <a:gd name="connsiteY16" fmla="*/ 1302362 h 1923941"/>
                <a:gd name="connsiteX17" fmla="*/ 52287 w 1828515"/>
                <a:gd name="connsiteY17" fmla="*/ 1502006 h 1923941"/>
                <a:gd name="connsiteX18" fmla="*/ 424714 w 1828515"/>
                <a:gd name="connsiteY18" fmla="*/ 1246641 h 1923941"/>
                <a:gd name="connsiteX19" fmla="*/ 425571 w 1828515"/>
                <a:gd name="connsiteY19" fmla="*/ 1245879 h 1923941"/>
                <a:gd name="connsiteX20" fmla="*/ 440716 w 1828515"/>
                <a:gd name="connsiteY20" fmla="*/ 1234639 h 1923941"/>
                <a:gd name="connsiteX21" fmla="*/ 655695 w 1828515"/>
                <a:gd name="connsiteY21" fmla="*/ 1275978 h 1923941"/>
                <a:gd name="connsiteX22" fmla="*/ 646932 w 1828515"/>
                <a:gd name="connsiteY22" fmla="*/ 1421330 h 1923941"/>
                <a:gd name="connsiteX23" fmla="*/ 856768 w 1828515"/>
                <a:gd name="connsiteY23" fmla="*/ 1923106 h 1923941"/>
                <a:gd name="connsiteX24" fmla="*/ 850196 w 1828515"/>
                <a:gd name="connsiteY24" fmla="*/ 1587922 h 1923941"/>
                <a:gd name="connsiteX25" fmla="*/ 843719 w 1828515"/>
                <a:gd name="connsiteY25" fmla="*/ 1391802 h 1923941"/>
                <a:gd name="connsiteX26" fmla="*/ 843719 w 1828515"/>
                <a:gd name="connsiteY26" fmla="*/ 1391802 h 1923941"/>
                <a:gd name="connsiteX27" fmla="*/ 954495 w 1828515"/>
                <a:gd name="connsiteY27" fmla="*/ 1279216 h 1923941"/>
                <a:gd name="connsiteX28" fmla="*/ 1614672 w 1828515"/>
                <a:gd name="connsiteY28" fmla="*/ 1670694 h 1923941"/>
                <a:gd name="connsiteX29" fmla="*/ 1536948 w 1828515"/>
                <a:gd name="connsiteY29" fmla="*/ 1063666 h 1923941"/>
                <a:gd name="connsiteX30" fmla="*/ 1427125 w 1828515"/>
                <a:gd name="connsiteY30" fmla="*/ 962224 h 1923941"/>
                <a:gd name="connsiteX31" fmla="*/ 1425696 w 1828515"/>
                <a:gd name="connsiteY31" fmla="*/ 962796 h 1923941"/>
                <a:gd name="connsiteX32" fmla="*/ 1427125 w 1828515"/>
                <a:gd name="connsiteY32" fmla="*/ 962224 h 1923941"/>
                <a:gd name="connsiteX33" fmla="*/ 1365975 w 1828515"/>
                <a:gd name="connsiteY33" fmla="*/ 581034 h 1923941"/>
                <a:gd name="connsiteX34" fmla="*/ 1365213 w 1828515"/>
                <a:gd name="connsiteY34" fmla="*/ 581034 h 1923941"/>
                <a:gd name="connsiteX35" fmla="*/ 1365975 w 1828515"/>
                <a:gd name="connsiteY35" fmla="*/ 581034 h 1923941"/>
                <a:gd name="connsiteX36" fmla="*/ 543777 w 1828515"/>
                <a:gd name="connsiteY36" fmla="*/ 402345 h 1923941"/>
                <a:gd name="connsiteX37" fmla="*/ 543300 w 1828515"/>
                <a:gd name="connsiteY37" fmla="*/ 406155 h 1923941"/>
                <a:gd name="connsiteX38" fmla="*/ 543777 w 1828515"/>
                <a:gd name="connsiteY38" fmla="*/ 402345 h 1923941"/>
                <a:gd name="connsiteX39" fmla="*/ 1408932 w 1828515"/>
                <a:gd name="connsiteY39" fmla="*/ 1402089 h 1923941"/>
                <a:gd name="connsiteX40" fmla="*/ 1406265 w 1828515"/>
                <a:gd name="connsiteY40" fmla="*/ 1398660 h 1923941"/>
                <a:gd name="connsiteX41" fmla="*/ 1408932 w 1828515"/>
                <a:gd name="connsiteY41" fmla="*/ 1402089 h 1923941"/>
                <a:gd name="connsiteX0" fmla="*/ 1536948 w 2296241"/>
                <a:gd name="connsiteY0" fmla="*/ 1063761 h 2308314"/>
                <a:gd name="connsiteX1" fmla="*/ 1818031 w 2296241"/>
                <a:gd name="connsiteY1" fmla="*/ 856783 h 2308314"/>
                <a:gd name="connsiteX2" fmla="*/ 1533519 w 2296241"/>
                <a:gd name="connsiteY2" fmla="*/ 893168 h 2308314"/>
                <a:gd name="connsiteX3" fmla="*/ 1229862 w 2296241"/>
                <a:gd name="connsiteY3" fmla="*/ 817540 h 2308314"/>
                <a:gd name="connsiteX4" fmla="*/ 1665726 w 2296241"/>
                <a:gd name="connsiteY4" fmla="*/ 448351 h 2308314"/>
                <a:gd name="connsiteX5" fmla="*/ 1568190 w 2296241"/>
                <a:gd name="connsiteY5" fmla="*/ 333574 h 2308314"/>
                <a:gd name="connsiteX6" fmla="*/ 1120515 w 2296241"/>
                <a:gd name="connsiteY6" fmla="*/ 652186 h 2308314"/>
                <a:gd name="connsiteX7" fmla="*/ 1165378 w 2296241"/>
                <a:gd name="connsiteY7" fmla="*/ 368436 h 2308314"/>
                <a:gd name="connsiteX8" fmla="*/ 900869 w 2296241"/>
                <a:gd name="connsiteY8" fmla="*/ 118976 h 2308314"/>
                <a:gd name="connsiteX9" fmla="*/ 923443 w 2296241"/>
                <a:gd name="connsiteY9" fmla="*/ 560079 h 2308314"/>
                <a:gd name="connsiteX10" fmla="*/ 365850 w 2296241"/>
                <a:gd name="connsiteY10" fmla="*/ 133740 h 2308314"/>
                <a:gd name="connsiteX11" fmla="*/ 519774 w 2296241"/>
                <a:gd name="connsiteY11" fmla="*/ 523693 h 2308314"/>
                <a:gd name="connsiteX12" fmla="*/ 601974 w 2296241"/>
                <a:gd name="connsiteY12" fmla="*/ 824017 h 2308314"/>
                <a:gd name="connsiteX13" fmla="*/ 365945 w 2296241"/>
                <a:gd name="connsiteY13" fmla="*/ 786869 h 2308314"/>
                <a:gd name="connsiteX14" fmla="*/ 6757 w 2296241"/>
                <a:gd name="connsiteY14" fmla="*/ 710383 h 2308314"/>
                <a:gd name="connsiteX15" fmla="*/ 443955 w 2296241"/>
                <a:gd name="connsiteY15" fmla="*/ 1060332 h 2308314"/>
                <a:gd name="connsiteX16" fmla="*/ 160681 w 2296241"/>
                <a:gd name="connsiteY16" fmla="*/ 1302362 h 2308314"/>
                <a:gd name="connsiteX17" fmla="*/ 52287 w 2296241"/>
                <a:gd name="connsiteY17" fmla="*/ 1502006 h 2308314"/>
                <a:gd name="connsiteX18" fmla="*/ 424714 w 2296241"/>
                <a:gd name="connsiteY18" fmla="*/ 1246641 h 2308314"/>
                <a:gd name="connsiteX19" fmla="*/ 425571 w 2296241"/>
                <a:gd name="connsiteY19" fmla="*/ 1245879 h 2308314"/>
                <a:gd name="connsiteX20" fmla="*/ 440716 w 2296241"/>
                <a:gd name="connsiteY20" fmla="*/ 1234639 h 2308314"/>
                <a:gd name="connsiteX21" fmla="*/ 655695 w 2296241"/>
                <a:gd name="connsiteY21" fmla="*/ 1275978 h 2308314"/>
                <a:gd name="connsiteX22" fmla="*/ 646932 w 2296241"/>
                <a:gd name="connsiteY22" fmla="*/ 1421330 h 2308314"/>
                <a:gd name="connsiteX23" fmla="*/ 856768 w 2296241"/>
                <a:gd name="connsiteY23" fmla="*/ 1923106 h 2308314"/>
                <a:gd name="connsiteX24" fmla="*/ 850196 w 2296241"/>
                <a:gd name="connsiteY24" fmla="*/ 1587922 h 2308314"/>
                <a:gd name="connsiteX25" fmla="*/ 843719 w 2296241"/>
                <a:gd name="connsiteY25" fmla="*/ 1391802 h 2308314"/>
                <a:gd name="connsiteX26" fmla="*/ 843719 w 2296241"/>
                <a:gd name="connsiteY26" fmla="*/ 1391802 h 2308314"/>
                <a:gd name="connsiteX27" fmla="*/ 954495 w 2296241"/>
                <a:gd name="connsiteY27" fmla="*/ 1279216 h 2308314"/>
                <a:gd name="connsiteX28" fmla="*/ 2283016 w 2296241"/>
                <a:gd name="connsiteY28" fmla="*/ 2302544 h 2308314"/>
                <a:gd name="connsiteX29" fmla="*/ 1536948 w 2296241"/>
                <a:gd name="connsiteY29" fmla="*/ 1063666 h 2308314"/>
                <a:gd name="connsiteX30" fmla="*/ 1536948 w 2296241"/>
                <a:gd name="connsiteY30" fmla="*/ 1063761 h 2308314"/>
                <a:gd name="connsiteX31" fmla="*/ 1427125 w 2296241"/>
                <a:gd name="connsiteY31" fmla="*/ 962224 h 2308314"/>
                <a:gd name="connsiteX32" fmla="*/ 1425696 w 2296241"/>
                <a:gd name="connsiteY32" fmla="*/ 962796 h 2308314"/>
                <a:gd name="connsiteX33" fmla="*/ 1427125 w 2296241"/>
                <a:gd name="connsiteY33" fmla="*/ 962224 h 2308314"/>
                <a:gd name="connsiteX34" fmla="*/ 1365975 w 2296241"/>
                <a:gd name="connsiteY34" fmla="*/ 581034 h 2308314"/>
                <a:gd name="connsiteX35" fmla="*/ 1365213 w 2296241"/>
                <a:gd name="connsiteY35" fmla="*/ 581034 h 2308314"/>
                <a:gd name="connsiteX36" fmla="*/ 1365975 w 2296241"/>
                <a:gd name="connsiteY36" fmla="*/ 581034 h 2308314"/>
                <a:gd name="connsiteX37" fmla="*/ 543777 w 2296241"/>
                <a:gd name="connsiteY37" fmla="*/ 402345 h 2308314"/>
                <a:gd name="connsiteX38" fmla="*/ 543300 w 2296241"/>
                <a:gd name="connsiteY38" fmla="*/ 406155 h 2308314"/>
                <a:gd name="connsiteX39" fmla="*/ 543777 w 2296241"/>
                <a:gd name="connsiteY39" fmla="*/ 402345 h 2308314"/>
                <a:gd name="connsiteX40" fmla="*/ 1408932 w 2296241"/>
                <a:gd name="connsiteY40" fmla="*/ 1402089 h 2308314"/>
                <a:gd name="connsiteX41" fmla="*/ 1406265 w 2296241"/>
                <a:gd name="connsiteY41" fmla="*/ 1398660 h 2308314"/>
                <a:gd name="connsiteX42" fmla="*/ 1408932 w 2296241"/>
                <a:gd name="connsiteY42" fmla="*/ 1402089 h 2308314"/>
                <a:gd name="connsiteX0" fmla="*/ 1536948 w 2563438"/>
                <a:gd name="connsiteY0" fmla="*/ 1063761 h 2585786"/>
                <a:gd name="connsiteX1" fmla="*/ 1818031 w 2563438"/>
                <a:gd name="connsiteY1" fmla="*/ 856783 h 2585786"/>
                <a:gd name="connsiteX2" fmla="*/ 1533519 w 2563438"/>
                <a:gd name="connsiteY2" fmla="*/ 893168 h 2585786"/>
                <a:gd name="connsiteX3" fmla="*/ 1229862 w 2563438"/>
                <a:gd name="connsiteY3" fmla="*/ 817540 h 2585786"/>
                <a:gd name="connsiteX4" fmla="*/ 1665726 w 2563438"/>
                <a:gd name="connsiteY4" fmla="*/ 448351 h 2585786"/>
                <a:gd name="connsiteX5" fmla="*/ 1568190 w 2563438"/>
                <a:gd name="connsiteY5" fmla="*/ 333574 h 2585786"/>
                <a:gd name="connsiteX6" fmla="*/ 1120515 w 2563438"/>
                <a:gd name="connsiteY6" fmla="*/ 652186 h 2585786"/>
                <a:gd name="connsiteX7" fmla="*/ 1165378 w 2563438"/>
                <a:gd name="connsiteY7" fmla="*/ 368436 h 2585786"/>
                <a:gd name="connsiteX8" fmla="*/ 900869 w 2563438"/>
                <a:gd name="connsiteY8" fmla="*/ 118976 h 2585786"/>
                <a:gd name="connsiteX9" fmla="*/ 923443 w 2563438"/>
                <a:gd name="connsiteY9" fmla="*/ 560079 h 2585786"/>
                <a:gd name="connsiteX10" fmla="*/ 365850 w 2563438"/>
                <a:gd name="connsiteY10" fmla="*/ 133740 h 2585786"/>
                <a:gd name="connsiteX11" fmla="*/ 519774 w 2563438"/>
                <a:gd name="connsiteY11" fmla="*/ 523693 h 2585786"/>
                <a:gd name="connsiteX12" fmla="*/ 601974 w 2563438"/>
                <a:gd name="connsiteY12" fmla="*/ 824017 h 2585786"/>
                <a:gd name="connsiteX13" fmla="*/ 365945 w 2563438"/>
                <a:gd name="connsiteY13" fmla="*/ 786869 h 2585786"/>
                <a:gd name="connsiteX14" fmla="*/ 6757 w 2563438"/>
                <a:gd name="connsiteY14" fmla="*/ 710383 h 2585786"/>
                <a:gd name="connsiteX15" fmla="*/ 443955 w 2563438"/>
                <a:gd name="connsiteY15" fmla="*/ 1060332 h 2585786"/>
                <a:gd name="connsiteX16" fmla="*/ 160681 w 2563438"/>
                <a:gd name="connsiteY16" fmla="*/ 1302362 h 2585786"/>
                <a:gd name="connsiteX17" fmla="*/ 52287 w 2563438"/>
                <a:gd name="connsiteY17" fmla="*/ 1502006 h 2585786"/>
                <a:gd name="connsiteX18" fmla="*/ 424714 w 2563438"/>
                <a:gd name="connsiteY18" fmla="*/ 1246641 h 2585786"/>
                <a:gd name="connsiteX19" fmla="*/ 425571 w 2563438"/>
                <a:gd name="connsiteY19" fmla="*/ 1245879 h 2585786"/>
                <a:gd name="connsiteX20" fmla="*/ 440716 w 2563438"/>
                <a:gd name="connsiteY20" fmla="*/ 1234639 h 2585786"/>
                <a:gd name="connsiteX21" fmla="*/ 655695 w 2563438"/>
                <a:gd name="connsiteY21" fmla="*/ 1275978 h 2585786"/>
                <a:gd name="connsiteX22" fmla="*/ 646932 w 2563438"/>
                <a:gd name="connsiteY22" fmla="*/ 1421330 h 2585786"/>
                <a:gd name="connsiteX23" fmla="*/ 856768 w 2563438"/>
                <a:gd name="connsiteY23" fmla="*/ 1923106 h 2585786"/>
                <a:gd name="connsiteX24" fmla="*/ 850196 w 2563438"/>
                <a:gd name="connsiteY24" fmla="*/ 1587922 h 2585786"/>
                <a:gd name="connsiteX25" fmla="*/ 843719 w 2563438"/>
                <a:gd name="connsiteY25" fmla="*/ 1391802 h 2585786"/>
                <a:gd name="connsiteX26" fmla="*/ 843719 w 2563438"/>
                <a:gd name="connsiteY26" fmla="*/ 1391802 h 2585786"/>
                <a:gd name="connsiteX27" fmla="*/ 954495 w 2563438"/>
                <a:gd name="connsiteY27" fmla="*/ 1279216 h 2585786"/>
                <a:gd name="connsiteX28" fmla="*/ 2551905 w 2563438"/>
                <a:gd name="connsiteY28" fmla="*/ 2581065 h 2585786"/>
                <a:gd name="connsiteX29" fmla="*/ 1536948 w 2563438"/>
                <a:gd name="connsiteY29" fmla="*/ 1063666 h 2585786"/>
                <a:gd name="connsiteX30" fmla="*/ 1536948 w 2563438"/>
                <a:gd name="connsiteY30" fmla="*/ 1063761 h 2585786"/>
                <a:gd name="connsiteX31" fmla="*/ 1427125 w 2563438"/>
                <a:gd name="connsiteY31" fmla="*/ 962224 h 2585786"/>
                <a:gd name="connsiteX32" fmla="*/ 1425696 w 2563438"/>
                <a:gd name="connsiteY32" fmla="*/ 962796 h 2585786"/>
                <a:gd name="connsiteX33" fmla="*/ 1427125 w 2563438"/>
                <a:gd name="connsiteY33" fmla="*/ 962224 h 2585786"/>
                <a:gd name="connsiteX34" fmla="*/ 1365975 w 2563438"/>
                <a:gd name="connsiteY34" fmla="*/ 581034 h 2585786"/>
                <a:gd name="connsiteX35" fmla="*/ 1365213 w 2563438"/>
                <a:gd name="connsiteY35" fmla="*/ 581034 h 2585786"/>
                <a:gd name="connsiteX36" fmla="*/ 1365975 w 2563438"/>
                <a:gd name="connsiteY36" fmla="*/ 581034 h 2585786"/>
                <a:gd name="connsiteX37" fmla="*/ 543777 w 2563438"/>
                <a:gd name="connsiteY37" fmla="*/ 402345 h 2585786"/>
                <a:gd name="connsiteX38" fmla="*/ 543300 w 2563438"/>
                <a:gd name="connsiteY38" fmla="*/ 406155 h 2585786"/>
                <a:gd name="connsiteX39" fmla="*/ 543777 w 2563438"/>
                <a:gd name="connsiteY39" fmla="*/ 402345 h 2585786"/>
                <a:gd name="connsiteX40" fmla="*/ 1408932 w 2563438"/>
                <a:gd name="connsiteY40" fmla="*/ 1402089 h 2585786"/>
                <a:gd name="connsiteX41" fmla="*/ 1406265 w 2563438"/>
                <a:gd name="connsiteY41" fmla="*/ 1398660 h 2585786"/>
                <a:gd name="connsiteX42" fmla="*/ 1408932 w 2563438"/>
                <a:gd name="connsiteY42" fmla="*/ 1402089 h 2585786"/>
                <a:gd name="connsiteX0" fmla="*/ 1536948 w 1828515"/>
                <a:gd name="connsiteY0" fmla="*/ 1063761 h 1923939"/>
                <a:gd name="connsiteX1" fmla="*/ 1818031 w 1828515"/>
                <a:gd name="connsiteY1" fmla="*/ 856783 h 1923939"/>
                <a:gd name="connsiteX2" fmla="*/ 1533519 w 1828515"/>
                <a:gd name="connsiteY2" fmla="*/ 893168 h 1923939"/>
                <a:gd name="connsiteX3" fmla="*/ 1229862 w 1828515"/>
                <a:gd name="connsiteY3" fmla="*/ 817540 h 1923939"/>
                <a:gd name="connsiteX4" fmla="*/ 1665726 w 1828515"/>
                <a:gd name="connsiteY4" fmla="*/ 448351 h 1923939"/>
                <a:gd name="connsiteX5" fmla="*/ 1568190 w 1828515"/>
                <a:gd name="connsiteY5" fmla="*/ 333574 h 1923939"/>
                <a:gd name="connsiteX6" fmla="*/ 1120515 w 1828515"/>
                <a:gd name="connsiteY6" fmla="*/ 652186 h 1923939"/>
                <a:gd name="connsiteX7" fmla="*/ 1165378 w 1828515"/>
                <a:gd name="connsiteY7" fmla="*/ 368436 h 1923939"/>
                <a:gd name="connsiteX8" fmla="*/ 900869 w 1828515"/>
                <a:gd name="connsiteY8" fmla="*/ 118976 h 1923939"/>
                <a:gd name="connsiteX9" fmla="*/ 923443 w 1828515"/>
                <a:gd name="connsiteY9" fmla="*/ 560079 h 1923939"/>
                <a:gd name="connsiteX10" fmla="*/ 365850 w 1828515"/>
                <a:gd name="connsiteY10" fmla="*/ 133740 h 1923939"/>
                <a:gd name="connsiteX11" fmla="*/ 519774 w 1828515"/>
                <a:gd name="connsiteY11" fmla="*/ 523693 h 1923939"/>
                <a:gd name="connsiteX12" fmla="*/ 601974 w 1828515"/>
                <a:gd name="connsiteY12" fmla="*/ 824017 h 1923939"/>
                <a:gd name="connsiteX13" fmla="*/ 365945 w 1828515"/>
                <a:gd name="connsiteY13" fmla="*/ 786869 h 1923939"/>
                <a:gd name="connsiteX14" fmla="*/ 6757 w 1828515"/>
                <a:gd name="connsiteY14" fmla="*/ 710383 h 1923939"/>
                <a:gd name="connsiteX15" fmla="*/ 443955 w 1828515"/>
                <a:gd name="connsiteY15" fmla="*/ 1060332 h 1923939"/>
                <a:gd name="connsiteX16" fmla="*/ 160681 w 1828515"/>
                <a:gd name="connsiteY16" fmla="*/ 1302362 h 1923939"/>
                <a:gd name="connsiteX17" fmla="*/ 52287 w 1828515"/>
                <a:gd name="connsiteY17" fmla="*/ 1502006 h 1923939"/>
                <a:gd name="connsiteX18" fmla="*/ 424714 w 1828515"/>
                <a:gd name="connsiteY18" fmla="*/ 1246641 h 1923939"/>
                <a:gd name="connsiteX19" fmla="*/ 425571 w 1828515"/>
                <a:gd name="connsiteY19" fmla="*/ 1245879 h 1923939"/>
                <a:gd name="connsiteX20" fmla="*/ 440716 w 1828515"/>
                <a:gd name="connsiteY20" fmla="*/ 1234639 h 1923939"/>
                <a:gd name="connsiteX21" fmla="*/ 655695 w 1828515"/>
                <a:gd name="connsiteY21" fmla="*/ 1275978 h 1923939"/>
                <a:gd name="connsiteX22" fmla="*/ 646932 w 1828515"/>
                <a:gd name="connsiteY22" fmla="*/ 1421330 h 1923939"/>
                <a:gd name="connsiteX23" fmla="*/ 856768 w 1828515"/>
                <a:gd name="connsiteY23" fmla="*/ 1923106 h 1923939"/>
                <a:gd name="connsiteX24" fmla="*/ 850196 w 1828515"/>
                <a:gd name="connsiteY24" fmla="*/ 1587922 h 1923939"/>
                <a:gd name="connsiteX25" fmla="*/ 843719 w 1828515"/>
                <a:gd name="connsiteY25" fmla="*/ 1391802 h 1923939"/>
                <a:gd name="connsiteX26" fmla="*/ 843719 w 1828515"/>
                <a:gd name="connsiteY26" fmla="*/ 1391802 h 1923939"/>
                <a:gd name="connsiteX27" fmla="*/ 954495 w 1828515"/>
                <a:gd name="connsiteY27" fmla="*/ 1279216 h 1923939"/>
                <a:gd name="connsiteX28" fmla="*/ 1510160 w 1828515"/>
                <a:gd name="connsiteY28" fmla="*/ 1572079 h 1923939"/>
                <a:gd name="connsiteX29" fmla="*/ 1536948 w 1828515"/>
                <a:gd name="connsiteY29" fmla="*/ 1063666 h 1923939"/>
                <a:gd name="connsiteX30" fmla="*/ 1536948 w 1828515"/>
                <a:gd name="connsiteY30" fmla="*/ 1063761 h 1923939"/>
                <a:gd name="connsiteX31" fmla="*/ 1427125 w 1828515"/>
                <a:gd name="connsiteY31" fmla="*/ 962224 h 1923939"/>
                <a:gd name="connsiteX32" fmla="*/ 1425696 w 1828515"/>
                <a:gd name="connsiteY32" fmla="*/ 962796 h 1923939"/>
                <a:gd name="connsiteX33" fmla="*/ 1427125 w 1828515"/>
                <a:gd name="connsiteY33" fmla="*/ 962224 h 1923939"/>
                <a:gd name="connsiteX34" fmla="*/ 1365975 w 1828515"/>
                <a:gd name="connsiteY34" fmla="*/ 581034 h 1923939"/>
                <a:gd name="connsiteX35" fmla="*/ 1365213 w 1828515"/>
                <a:gd name="connsiteY35" fmla="*/ 581034 h 1923939"/>
                <a:gd name="connsiteX36" fmla="*/ 1365975 w 1828515"/>
                <a:gd name="connsiteY36" fmla="*/ 581034 h 1923939"/>
                <a:gd name="connsiteX37" fmla="*/ 543777 w 1828515"/>
                <a:gd name="connsiteY37" fmla="*/ 402345 h 1923939"/>
                <a:gd name="connsiteX38" fmla="*/ 543300 w 1828515"/>
                <a:gd name="connsiteY38" fmla="*/ 406155 h 1923939"/>
                <a:gd name="connsiteX39" fmla="*/ 543777 w 1828515"/>
                <a:gd name="connsiteY39" fmla="*/ 402345 h 1923939"/>
                <a:gd name="connsiteX40" fmla="*/ 1408932 w 1828515"/>
                <a:gd name="connsiteY40" fmla="*/ 1402089 h 1923939"/>
                <a:gd name="connsiteX41" fmla="*/ 1406265 w 1828515"/>
                <a:gd name="connsiteY41" fmla="*/ 1398660 h 1923939"/>
                <a:gd name="connsiteX42" fmla="*/ 1408932 w 1828515"/>
                <a:gd name="connsiteY42" fmla="*/ 1402089 h 1923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828515" h="1923939">
                  <a:moveTo>
                    <a:pt x="1536948" y="1063761"/>
                  </a:moveTo>
                  <a:cubicBezTo>
                    <a:pt x="1613815" y="1055284"/>
                    <a:pt x="1884801" y="974131"/>
                    <a:pt x="1818031" y="856783"/>
                  </a:cubicBezTo>
                  <a:cubicBezTo>
                    <a:pt x="1770311" y="772867"/>
                    <a:pt x="1607529" y="871070"/>
                    <a:pt x="1533519" y="893168"/>
                  </a:cubicBezTo>
                  <a:cubicBezTo>
                    <a:pt x="1142328" y="1010230"/>
                    <a:pt x="1165759" y="844876"/>
                    <a:pt x="1229862" y="817540"/>
                  </a:cubicBezTo>
                  <a:cubicBezTo>
                    <a:pt x="1549902" y="681237"/>
                    <a:pt x="1620292" y="542267"/>
                    <a:pt x="1665726" y="448351"/>
                  </a:cubicBezTo>
                  <a:cubicBezTo>
                    <a:pt x="1788218" y="195176"/>
                    <a:pt x="1676585" y="110689"/>
                    <a:pt x="1568190" y="333574"/>
                  </a:cubicBezTo>
                  <a:cubicBezTo>
                    <a:pt x="1530281" y="411394"/>
                    <a:pt x="1297299" y="686380"/>
                    <a:pt x="1120515" y="652186"/>
                  </a:cubicBezTo>
                  <a:cubicBezTo>
                    <a:pt x="1018217" y="632374"/>
                    <a:pt x="1150043" y="560079"/>
                    <a:pt x="1165378" y="368436"/>
                  </a:cubicBezTo>
                  <a:cubicBezTo>
                    <a:pt x="1217194" y="29917"/>
                    <a:pt x="728085" y="-124959"/>
                    <a:pt x="900869" y="118976"/>
                  </a:cubicBezTo>
                  <a:cubicBezTo>
                    <a:pt x="1077462" y="368436"/>
                    <a:pt x="979641" y="511120"/>
                    <a:pt x="923443" y="560079"/>
                  </a:cubicBezTo>
                  <a:cubicBezTo>
                    <a:pt x="782664" y="682570"/>
                    <a:pt x="743040" y="556364"/>
                    <a:pt x="365850" y="133740"/>
                  </a:cubicBezTo>
                  <a:cubicBezTo>
                    <a:pt x="298222" y="58016"/>
                    <a:pt x="160681" y="202891"/>
                    <a:pt x="519774" y="523693"/>
                  </a:cubicBezTo>
                  <a:cubicBezTo>
                    <a:pt x="585115" y="582082"/>
                    <a:pt x="690938" y="737434"/>
                    <a:pt x="601974" y="824017"/>
                  </a:cubicBezTo>
                  <a:cubicBezTo>
                    <a:pt x="529489" y="894502"/>
                    <a:pt x="427667" y="835161"/>
                    <a:pt x="365945" y="786869"/>
                  </a:cubicBezTo>
                  <a:cubicBezTo>
                    <a:pt x="102960" y="581034"/>
                    <a:pt x="-32772" y="632945"/>
                    <a:pt x="6757" y="710383"/>
                  </a:cubicBezTo>
                  <a:cubicBezTo>
                    <a:pt x="60954" y="816778"/>
                    <a:pt x="559779" y="913266"/>
                    <a:pt x="443955" y="1060332"/>
                  </a:cubicBezTo>
                  <a:cubicBezTo>
                    <a:pt x="356991" y="1170631"/>
                    <a:pt x="275838" y="1215875"/>
                    <a:pt x="160681" y="1302362"/>
                  </a:cubicBezTo>
                  <a:cubicBezTo>
                    <a:pt x="134487" y="1322079"/>
                    <a:pt x="-94017" y="1433807"/>
                    <a:pt x="52287" y="1502006"/>
                  </a:cubicBezTo>
                  <a:cubicBezTo>
                    <a:pt x="222689" y="1581349"/>
                    <a:pt x="317653" y="1335128"/>
                    <a:pt x="424714" y="1246641"/>
                  </a:cubicBezTo>
                  <a:cubicBezTo>
                    <a:pt x="425000" y="1246355"/>
                    <a:pt x="425286" y="1246165"/>
                    <a:pt x="425571" y="1245879"/>
                  </a:cubicBezTo>
                  <a:cubicBezTo>
                    <a:pt x="430620" y="1241783"/>
                    <a:pt x="435668" y="1237973"/>
                    <a:pt x="440716" y="1234639"/>
                  </a:cubicBezTo>
                  <a:cubicBezTo>
                    <a:pt x="511011" y="1188157"/>
                    <a:pt x="628168" y="1196254"/>
                    <a:pt x="655695" y="1275978"/>
                  </a:cubicBezTo>
                  <a:cubicBezTo>
                    <a:pt x="671697" y="1322365"/>
                    <a:pt x="651219" y="1372466"/>
                    <a:pt x="646932" y="1421330"/>
                  </a:cubicBezTo>
                  <a:cubicBezTo>
                    <a:pt x="633216" y="1578587"/>
                    <a:pt x="754470" y="1943680"/>
                    <a:pt x="856768" y="1923106"/>
                  </a:cubicBezTo>
                  <a:cubicBezTo>
                    <a:pt x="923348" y="1909676"/>
                    <a:pt x="878676" y="1671932"/>
                    <a:pt x="850196" y="1587922"/>
                  </a:cubicBezTo>
                  <a:cubicBezTo>
                    <a:pt x="827336" y="1520485"/>
                    <a:pt x="822764" y="1450190"/>
                    <a:pt x="843719" y="1391802"/>
                  </a:cubicBezTo>
                  <a:lnTo>
                    <a:pt x="843719" y="1391802"/>
                  </a:lnTo>
                  <a:cubicBezTo>
                    <a:pt x="861340" y="1343034"/>
                    <a:pt x="896773" y="1302553"/>
                    <a:pt x="954495" y="1279216"/>
                  </a:cubicBezTo>
                  <a:cubicBezTo>
                    <a:pt x="1178427" y="1212160"/>
                    <a:pt x="1288514" y="1670282"/>
                    <a:pt x="1510160" y="1572079"/>
                  </a:cubicBezTo>
                  <a:cubicBezTo>
                    <a:pt x="1690659" y="1503975"/>
                    <a:pt x="722656" y="1013183"/>
                    <a:pt x="1536948" y="1063666"/>
                  </a:cubicBezTo>
                  <a:lnTo>
                    <a:pt x="1536948" y="1063761"/>
                  </a:lnTo>
                  <a:close/>
                  <a:moveTo>
                    <a:pt x="1427125" y="962224"/>
                  </a:moveTo>
                  <a:cubicBezTo>
                    <a:pt x="1426554" y="962510"/>
                    <a:pt x="1425982" y="962701"/>
                    <a:pt x="1425696" y="962796"/>
                  </a:cubicBezTo>
                  <a:cubicBezTo>
                    <a:pt x="1425982" y="962701"/>
                    <a:pt x="1426458" y="962510"/>
                    <a:pt x="1427125" y="962224"/>
                  </a:cubicBezTo>
                  <a:close/>
                  <a:moveTo>
                    <a:pt x="1365975" y="581034"/>
                  </a:moveTo>
                  <a:lnTo>
                    <a:pt x="1365213" y="581034"/>
                  </a:lnTo>
                  <a:lnTo>
                    <a:pt x="1365975" y="581034"/>
                  </a:lnTo>
                  <a:close/>
                  <a:moveTo>
                    <a:pt x="543777" y="402345"/>
                  </a:moveTo>
                  <a:cubicBezTo>
                    <a:pt x="543777" y="402345"/>
                    <a:pt x="543777" y="404155"/>
                    <a:pt x="543300" y="406155"/>
                  </a:cubicBezTo>
                  <a:cubicBezTo>
                    <a:pt x="543300" y="404250"/>
                    <a:pt x="543491" y="402535"/>
                    <a:pt x="543777" y="402345"/>
                  </a:cubicBezTo>
                  <a:close/>
                  <a:moveTo>
                    <a:pt x="1408932" y="1402089"/>
                  </a:moveTo>
                  <a:cubicBezTo>
                    <a:pt x="1408932" y="1402089"/>
                    <a:pt x="1407408" y="1400565"/>
                    <a:pt x="1406265" y="1398660"/>
                  </a:cubicBezTo>
                  <a:cubicBezTo>
                    <a:pt x="1407694" y="1400184"/>
                    <a:pt x="1409028" y="1401708"/>
                    <a:pt x="1408932" y="1402089"/>
                  </a:cubicBezTo>
                  <a:close/>
                </a:path>
              </a:pathLst>
            </a:custGeom>
            <a:solidFill>
              <a:srgbClr val="009EB0">
                <a:alpha val="61176"/>
              </a:srgbClr>
            </a:solidFill>
            <a:ln w="9525" cap="flat">
              <a:solidFill>
                <a:srgbClr val="007986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77" name="Freeform: Shape 3452">
              <a:extLst>
                <a:ext uri="{FF2B5EF4-FFF2-40B4-BE49-F238E27FC236}">
                  <a16:creationId xmlns:a16="http://schemas.microsoft.com/office/drawing/2014/main" id="{A6628840-409D-CFFC-B52E-D663EF02FF30}"/>
                </a:ext>
              </a:extLst>
            </p:cNvPr>
            <p:cNvSpPr/>
            <p:nvPr/>
          </p:nvSpPr>
          <p:spPr>
            <a:xfrm rot="2933793">
              <a:off x="6181110" y="1955965"/>
              <a:ext cx="101225" cy="116923"/>
            </a:xfrm>
            <a:custGeom>
              <a:avLst/>
              <a:gdLst>
                <a:gd name="connsiteX0" fmla="*/ 17236 w 196766"/>
                <a:gd name="connsiteY0" fmla="*/ 47284 h 228357"/>
                <a:gd name="connsiteX1" fmla="*/ 111446 w 196766"/>
                <a:gd name="connsiteY1" fmla="*/ 228350 h 228357"/>
                <a:gd name="connsiteX2" fmla="*/ 158352 w 196766"/>
                <a:gd name="connsiteY2" fmla="*/ 22241 h 228357"/>
                <a:gd name="connsiteX3" fmla="*/ 17236 w 196766"/>
                <a:gd name="connsiteY3" fmla="*/ 47284 h 22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766" h="228357">
                  <a:moveTo>
                    <a:pt x="17236" y="47284"/>
                  </a:moveTo>
                  <a:cubicBezTo>
                    <a:pt x="-18738" y="97967"/>
                    <a:pt x="-3434" y="229542"/>
                    <a:pt x="111446" y="228350"/>
                  </a:cubicBezTo>
                  <a:cubicBezTo>
                    <a:pt x="226327" y="226959"/>
                    <a:pt x="207246" y="52849"/>
                    <a:pt x="158352" y="22241"/>
                  </a:cubicBezTo>
                  <a:cubicBezTo>
                    <a:pt x="109459" y="-8367"/>
                    <a:pt x="60565" y="-13734"/>
                    <a:pt x="17236" y="47284"/>
                  </a:cubicBezTo>
                  <a:close/>
                </a:path>
              </a:pathLst>
            </a:custGeom>
            <a:solidFill>
              <a:srgbClr val="007986"/>
            </a:solidFill>
            <a:ln w="1981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78" name="Freeform: Shape 3453">
              <a:extLst>
                <a:ext uri="{FF2B5EF4-FFF2-40B4-BE49-F238E27FC236}">
                  <a16:creationId xmlns:a16="http://schemas.microsoft.com/office/drawing/2014/main" id="{7FB9CC76-2681-5E96-4BF3-30BEE812322F}"/>
                </a:ext>
              </a:extLst>
            </p:cNvPr>
            <p:cNvSpPr/>
            <p:nvPr/>
          </p:nvSpPr>
          <p:spPr>
            <a:xfrm rot="13569178">
              <a:off x="6207461" y="1956938"/>
              <a:ext cx="32726" cy="70494"/>
            </a:xfrm>
            <a:custGeom>
              <a:avLst/>
              <a:gdLst>
                <a:gd name="connsiteX0" fmla="*/ 21670 w 116516"/>
                <a:gd name="connsiteY0" fmla="*/ 83698 h 191264"/>
                <a:gd name="connsiteX1" fmla="*/ 111491 w 116516"/>
                <a:gd name="connsiteY1" fmla="*/ 92938 h 191264"/>
                <a:gd name="connsiteX2" fmla="*/ 620 w 116516"/>
                <a:gd name="connsiteY2" fmla="*/ 183901 h 191264"/>
                <a:gd name="connsiteX3" fmla="*/ 21670 w 116516"/>
                <a:gd name="connsiteY3" fmla="*/ 83794 h 191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516" h="191264">
                  <a:moveTo>
                    <a:pt x="21670" y="83698"/>
                  </a:moveTo>
                  <a:cubicBezTo>
                    <a:pt x="11002" y="-45842"/>
                    <a:pt x="143590" y="-10980"/>
                    <a:pt x="111491" y="92938"/>
                  </a:cubicBezTo>
                  <a:cubicBezTo>
                    <a:pt x="98251" y="135800"/>
                    <a:pt x="9764" y="215905"/>
                    <a:pt x="620" y="183901"/>
                  </a:cubicBezTo>
                  <a:cubicBezTo>
                    <a:pt x="-4810" y="165042"/>
                    <a:pt x="27385" y="152564"/>
                    <a:pt x="21670" y="83794"/>
                  </a:cubicBezTo>
                  <a:close/>
                </a:path>
              </a:pathLst>
            </a:custGeom>
            <a:solidFill>
              <a:srgbClr val="FBF9F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479" name="TextBox 1478">
            <a:extLst>
              <a:ext uri="{FF2B5EF4-FFF2-40B4-BE49-F238E27FC236}">
                <a16:creationId xmlns:a16="http://schemas.microsoft.com/office/drawing/2014/main" id="{8BAE434D-ED64-195F-8F43-7D4072453598}"/>
              </a:ext>
            </a:extLst>
          </p:cNvPr>
          <p:cNvSpPr txBox="1"/>
          <p:nvPr/>
        </p:nvSpPr>
        <p:spPr>
          <a:xfrm>
            <a:off x="3355738" y="3420438"/>
            <a:ext cx="336535" cy="191143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>
            <a:defPPr>
              <a:defRPr lang="en-US"/>
            </a:defPPr>
            <a:lvl1pPr marR="0" lvl="0" indent="0" defTabSz="685783" fontAlgn="auto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>
                <a:srgbClr val="830051"/>
              </a:buClr>
              <a:buSzTx/>
              <a:buFontTx/>
              <a:buNone/>
              <a:tabLst/>
              <a:defRPr kumimoji="0" sz="1100" b="1" i="0" u="none" strike="noStrike" kern="0" cap="none" spc="0" normalizeH="0" baseline="0">
                <a:ln>
                  <a:noFill/>
                </a:ln>
                <a:solidFill>
                  <a:srgbClr val="0D3759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defRPr>
            </a:lvl1pPr>
          </a:lstStyle>
          <a:p>
            <a:pPr marL="0" marR="0" lvl="0" indent="0" algn="l" defTabSz="685783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>
                <a:srgbClr val="830051"/>
              </a:buClr>
              <a:buSzTx/>
              <a:buFontTx/>
              <a:buNone/>
              <a:tabLst/>
              <a:defRPr/>
            </a:pPr>
            <a:r>
              <a:rPr kumimoji="0" lang="en-GB" sz="1100" b="1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DC</a:t>
            </a:r>
          </a:p>
        </p:txBody>
      </p:sp>
      <p:grpSp>
        <p:nvGrpSpPr>
          <p:cNvPr id="1480" name="!!Group 676">
            <a:extLst>
              <a:ext uri="{FF2B5EF4-FFF2-40B4-BE49-F238E27FC236}">
                <a16:creationId xmlns:a16="http://schemas.microsoft.com/office/drawing/2014/main" id="{7A75B576-2BEB-4732-6207-9C6418F9E993}"/>
              </a:ext>
            </a:extLst>
          </p:cNvPr>
          <p:cNvGrpSpPr/>
          <p:nvPr/>
        </p:nvGrpSpPr>
        <p:grpSpPr>
          <a:xfrm rot="16200000">
            <a:off x="2373356" y="5029073"/>
            <a:ext cx="305942" cy="574086"/>
            <a:chOff x="5661453" y="2606543"/>
            <a:chExt cx="275343" cy="516667"/>
          </a:xfrm>
        </p:grpSpPr>
        <p:sp>
          <p:nvSpPr>
            <p:cNvPr id="1481" name="Freeform: Shape 3440">
              <a:extLst>
                <a:ext uri="{FF2B5EF4-FFF2-40B4-BE49-F238E27FC236}">
                  <a16:creationId xmlns:a16="http://schemas.microsoft.com/office/drawing/2014/main" id="{B9B4041B-E6B8-CCF9-EAB9-90F6705E5801}"/>
                </a:ext>
              </a:extLst>
            </p:cNvPr>
            <p:cNvSpPr/>
            <p:nvPr/>
          </p:nvSpPr>
          <p:spPr>
            <a:xfrm>
              <a:off x="5684131" y="2624804"/>
              <a:ext cx="24899" cy="146087"/>
            </a:xfrm>
            <a:custGeom>
              <a:avLst/>
              <a:gdLst>
                <a:gd name="connsiteX0" fmla="*/ 0 w 45824"/>
                <a:gd name="connsiteY0" fmla="*/ 0 h 266613"/>
                <a:gd name="connsiteX1" fmla="*/ 0 w 45824"/>
                <a:gd name="connsiteY1" fmla="*/ 0 h 266613"/>
                <a:gd name="connsiteX2" fmla="*/ 4165 w 45824"/>
                <a:gd name="connsiteY2" fmla="*/ 18746 h 266613"/>
                <a:gd name="connsiteX3" fmla="*/ 10414 w 45824"/>
                <a:gd name="connsiteY3" fmla="*/ 47907 h 266613"/>
                <a:gd name="connsiteX4" fmla="*/ 16663 w 45824"/>
                <a:gd name="connsiteY4" fmla="*/ 52072 h 266613"/>
                <a:gd name="connsiteX5" fmla="*/ 20829 w 45824"/>
                <a:gd name="connsiteY5" fmla="*/ 58321 h 266613"/>
                <a:gd name="connsiteX6" fmla="*/ 27078 w 45824"/>
                <a:gd name="connsiteY6" fmla="*/ 60404 h 266613"/>
                <a:gd name="connsiteX7" fmla="*/ 33326 w 45824"/>
                <a:gd name="connsiteY7" fmla="*/ 64570 h 266613"/>
                <a:gd name="connsiteX8" fmla="*/ 41658 w 45824"/>
                <a:gd name="connsiteY8" fmla="*/ 77067 h 266613"/>
                <a:gd name="connsiteX9" fmla="*/ 45824 w 45824"/>
                <a:gd name="connsiteY9" fmla="*/ 83316 h 266613"/>
                <a:gd name="connsiteX10" fmla="*/ 43741 w 45824"/>
                <a:gd name="connsiteY10" fmla="*/ 145804 h 266613"/>
                <a:gd name="connsiteX11" fmla="*/ 41658 w 45824"/>
                <a:gd name="connsiteY11" fmla="*/ 152052 h 266613"/>
                <a:gd name="connsiteX12" fmla="*/ 37492 w 45824"/>
                <a:gd name="connsiteY12" fmla="*/ 168716 h 266613"/>
                <a:gd name="connsiteX13" fmla="*/ 31243 w 45824"/>
                <a:gd name="connsiteY13" fmla="*/ 174964 h 266613"/>
                <a:gd name="connsiteX14" fmla="*/ 20829 w 45824"/>
                <a:gd name="connsiteY14" fmla="*/ 193711 h 266613"/>
                <a:gd name="connsiteX15" fmla="*/ 16663 w 45824"/>
                <a:gd name="connsiteY15" fmla="*/ 199959 h 266613"/>
                <a:gd name="connsiteX16" fmla="*/ 12497 w 45824"/>
                <a:gd name="connsiteY16" fmla="*/ 214540 h 266613"/>
                <a:gd name="connsiteX17" fmla="*/ 10414 w 45824"/>
                <a:gd name="connsiteY17" fmla="*/ 222872 h 266613"/>
                <a:gd name="connsiteX18" fmla="*/ 10414 w 45824"/>
                <a:gd name="connsiteY18" fmla="*/ 266613 h 266613"/>
                <a:gd name="connsiteX19" fmla="*/ 12497 w 45824"/>
                <a:gd name="connsiteY19" fmla="*/ 266613 h 26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824" h="266613">
                  <a:moveTo>
                    <a:pt x="0" y="0"/>
                  </a:moveTo>
                  <a:lnTo>
                    <a:pt x="0" y="0"/>
                  </a:lnTo>
                  <a:cubicBezTo>
                    <a:pt x="1388" y="6249"/>
                    <a:pt x="3053" y="12442"/>
                    <a:pt x="4165" y="18746"/>
                  </a:cubicBezTo>
                  <a:cubicBezTo>
                    <a:pt x="4487" y="20573"/>
                    <a:pt x="6286" y="45156"/>
                    <a:pt x="10414" y="47907"/>
                  </a:cubicBezTo>
                  <a:lnTo>
                    <a:pt x="16663" y="52072"/>
                  </a:lnTo>
                  <a:cubicBezTo>
                    <a:pt x="18052" y="54155"/>
                    <a:pt x="18874" y="56757"/>
                    <a:pt x="20829" y="58321"/>
                  </a:cubicBezTo>
                  <a:cubicBezTo>
                    <a:pt x="22544" y="59693"/>
                    <a:pt x="25114" y="59422"/>
                    <a:pt x="27078" y="60404"/>
                  </a:cubicBezTo>
                  <a:cubicBezTo>
                    <a:pt x="29317" y="61524"/>
                    <a:pt x="31243" y="63181"/>
                    <a:pt x="33326" y="64570"/>
                  </a:cubicBezTo>
                  <a:lnTo>
                    <a:pt x="41658" y="77067"/>
                  </a:lnTo>
                  <a:lnTo>
                    <a:pt x="45824" y="83316"/>
                  </a:lnTo>
                  <a:cubicBezTo>
                    <a:pt x="45130" y="104145"/>
                    <a:pt x="45002" y="125001"/>
                    <a:pt x="43741" y="145804"/>
                  </a:cubicBezTo>
                  <a:cubicBezTo>
                    <a:pt x="43608" y="147995"/>
                    <a:pt x="42190" y="149922"/>
                    <a:pt x="41658" y="152052"/>
                  </a:cubicBezTo>
                  <a:cubicBezTo>
                    <a:pt x="41237" y="153734"/>
                    <a:pt x="39397" y="165859"/>
                    <a:pt x="37492" y="168716"/>
                  </a:cubicBezTo>
                  <a:cubicBezTo>
                    <a:pt x="35858" y="171167"/>
                    <a:pt x="33326" y="172881"/>
                    <a:pt x="31243" y="174964"/>
                  </a:cubicBezTo>
                  <a:cubicBezTo>
                    <a:pt x="27577" y="185962"/>
                    <a:pt x="30377" y="179389"/>
                    <a:pt x="20829" y="193711"/>
                  </a:cubicBezTo>
                  <a:lnTo>
                    <a:pt x="16663" y="199959"/>
                  </a:lnTo>
                  <a:cubicBezTo>
                    <a:pt x="10151" y="226006"/>
                    <a:pt x="18474" y="193622"/>
                    <a:pt x="12497" y="214540"/>
                  </a:cubicBezTo>
                  <a:cubicBezTo>
                    <a:pt x="11711" y="217293"/>
                    <a:pt x="10528" y="220011"/>
                    <a:pt x="10414" y="222872"/>
                  </a:cubicBezTo>
                  <a:cubicBezTo>
                    <a:pt x="9831" y="237441"/>
                    <a:pt x="10414" y="252033"/>
                    <a:pt x="10414" y="266613"/>
                  </a:cubicBezTo>
                  <a:lnTo>
                    <a:pt x="12497" y="266613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82" name="Freeform: Shape 3441">
              <a:extLst>
                <a:ext uri="{FF2B5EF4-FFF2-40B4-BE49-F238E27FC236}">
                  <a16:creationId xmlns:a16="http://schemas.microsoft.com/office/drawing/2014/main" id="{9C64438C-8B00-83D6-6675-26BF7768601B}"/>
                </a:ext>
              </a:extLst>
            </p:cNvPr>
            <p:cNvSpPr/>
            <p:nvPr/>
          </p:nvSpPr>
          <p:spPr>
            <a:xfrm>
              <a:off x="5713557" y="2615673"/>
              <a:ext cx="24900" cy="134674"/>
            </a:xfrm>
            <a:custGeom>
              <a:avLst/>
              <a:gdLst>
                <a:gd name="connsiteX0" fmla="*/ 0 w 45825"/>
                <a:gd name="connsiteY0" fmla="*/ 0 h 245784"/>
                <a:gd name="connsiteX1" fmla="*/ 0 w 45825"/>
                <a:gd name="connsiteY1" fmla="*/ 0 h 245784"/>
                <a:gd name="connsiteX2" fmla="*/ 2083 w 45825"/>
                <a:gd name="connsiteY2" fmla="*/ 41659 h 245784"/>
                <a:gd name="connsiteX3" fmla="*/ 4166 w 45825"/>
                <a:gd name="connsiteY3" fmla="*/ 47907 h 245784"/>
                <a:gd name="connsiteX4" fmla="*/ 8332 w 45825"/>
                <a:gd name="connsiteY4" fmla="*/ 54156 h 245784"/>
                <a:gd name="connsiteX5" fmla="*/ 14581 w 45825"/>
                <a:gd name="connsiteY5" fmla="*/ 58322 h 245784"/>
                <a:gd name="connsiteX6" fmla="*/ 24995 w 45825"/>
                <a:gd name="connsiteY6" fmla="*/ 68736 h 245784"/>
                <a:gd name="connsiteX7" fmla="*/ 31244 w 45825"/>
                <a:gd name="connsiteY7" fmla="*/ 81234 h 245784"/>
                <a:gd name="connsiteX8" fmla="*/ 39576 w 45825"/>
                <a:gd name="connsiteY8" fmla="*/ 93731 h 245784"/>
                <a:gd name="connsiteX9" fmla="*/ 43742 w 45825"/>
                <a:gd name="connsiteY9" fmla="*/ 99980 h 245784"/>
                <a:gd name="connsiteX10" fmla="*/ 45825 w 45825"/>
                <a:gd name="connsiteY10" fmla="*/ 106229 h 245784"/>
                <a:gd name="connsiteX11" fmla="*/ 43742 w 45825"/>
                <a:gd name="connsiteY11" fmla="*/ 139556 h 245784"/>
                <a:gd name="connsiteX12" fmla="*/ 41659 w 45825"/>
                <a:gd name="connsiteY12" fmla="*/ 145804 h 245784"/>
                <a:gd name="connsiteX13" fmla="*/ 39576 w 45825"/>
                <a:gd name="connsiteY13" fmla="*/ 156219 h 245784"/>
                <a:gd name="connsiteX14" fmla="*/ 35410 w 45825"/>
                <a:gd name="connsiteY14" fmla="*/ 162468 h 245784"/>
                <a:gd name="connsiteX15" fmla="*/ 29161 w 45825"/>
                <a:gd name="connsiteY15" fmla="*/ 183297 h 245784"/>
                <a:gd name="connsiteX16" fmla="*/ 24995 w 45825"/>
                <a:gd name="connsiteY16" fmla="*/ 189546 h 245784"/>
                <a:gd name="connsiteX17" fmla="*/ 16664 w 45825"/>
                <a:gd name="connsiteY17" fmla="*/ 208292 h 245784"/>
                <a:gd name="connsiteX18" fmla="*/ 14581 w 45825"/>
                <a:gd name="connsiteY18" fmla="*/ 220789 h 245784"/>
                <a:gd name="connsiteX19" fmla="*/ 10415 w 45825"/>
                <a:gd name="connsiteY19" fmla="*/ 227038 h 245784"/>
                <a:gd name="connsiteX20" fmla="*/ 12498 w 45825"/>
                <a:gd name="connsiteY20" fmla="*/ 245784 h 245784"/>
                <a:gd name="connsiteX21" fmla="*/ 12498 w 45825"/>
                <a:gd name="connsiteY21" fmla="*/ 245784 h 245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825" h="245784">
                  <a:moveTo>
                    <a:pt x="0" y="0"/>
                  </a:moveTo>
                  <a:lnTo>
                    <a:pt x="0" y="0"/>
                  </a:lnTo>
                  <a:cubicBezTo>
                    <a:pt x="694" y="13886"/>
                    <a:pt x="878" y="27808"/>
                    <a:pt x="2083" y="41659"/>
                  </a:cubicBezTo>
                  <a:cubicBezTo>
                    <a:pt x="2273" y="43846"/>
                    <a:pt x="3184" y="45943"/>
                    <a:pt x="4166" y="47907"/>
                  </a:cubicBezTo>
                  <a:cubicBezTo>
                    <a:pt x="5286" y="50146"/>
                    <a:pt x="6562" y="52386"/>
                    <a:pt x="8332" y="54156"/>
                  </a:cubicBezTo>
                  <a:cubicBezTo>
                    <a:pt x="10102" y="55926"/>
                    <a:pt x="12498" y="56933"/>
                    <a:pt x="14581" y="58322"/>
                  </a:cubicBezTo>
                  <a:cubicBezTo>
                    <a:pt x="25691" y="74988"/>
                    <a:pt x="11109" y="54850"/>
                    <a:pt x="24995" y="68736"/>
                  </a:cubicBezTo>
                  <a:cubicBezTo>
                    <a:pt x="31931" y="75672"/>
                    <a:pt x="27008" y="73610"/>
                    <a:pt x="31244" y="81234"/>
                  </a:cubicBezTo>
                  <a:cubicBezTo>
                    <a:pt x="33676" y="85611"/>
                    <a:pt x="36799" y="89565"/>
                    <a:pt x="39576" y="93731"/>
                  </a:cubicBezTo>
                  <a:cubicBezTo>
                    <a:pt x="40965" y="95814"/>
                    <a:pt x="42950" y="97605"/>
                    <a:pt x="43742" y="99980"/>
                  </a:cubicBezTo>
                  <a:lnTo>
                    <a:pt x="45825" y="106229"/>
                  </a:lnTo>
                  <a:cubicBezTo>
                    <a:pt x="45131" y="117338"/>
                    <a:pt x="44907" y="128486"/>
                    <a:pt x="43742" y="139556"/>
                  </a:cubicBezTo>
                  <a:cubicBezTo>
                    <a:pt x="43512" y="141739"/>
                    <a:pt x="42191" y="143674"/>
                    <a:pt x="41659" y="145804"/>
                  </a:cubicBezTo>
                  <a:cubicBezTo>
                    <a:pt x="40800" y="149239"/>
                    <a:pt x="40819" y="152904"/>
                    <a:pt x="39576" y="156219"/>
                  </a:cubicBezTo>
                  <a:cubicBezTo>
                    <a:pt x="38697" y="158563"/>
                    <a:pt x="36799" y="160385"/>
                    <a:pt x="35410" y="162468"/>
                  </a:cubicBezTo>
                  <a:cubicBezTo>
                    <a:pt x="34246" y="167125"/>
                    <a:pt x="31189" y="180255"/>
                    <a:pt x="29161" y="183297"/>
                  </a:cubicBezTo>
                  <a:cubicBezTo>
                    <a:pt x="27772" y="185380"/>
                    <a:pt x="26012" y="187258"/>
                    <a:pt x="24995" y="189546"/>
                  </a:cubicBezTo>
                  <a:cubicBezTo>
                    <a:pt x="15081" y="211855"/>
                    <a:pt x="26092" y="194150"/>
                    <a:pt x="16664" y="208292"/>
                  </a:cubicBezTo>
                  <a:cubicBezTo>
                    <a:pt x="15970" y="212458"/>
                    <a:pt x="15917" y="216783"/>
                    <a:pt x="14581" y="220789"/>
                  </a:cubicBezTo>
                  <a:cubicBezTo>
                    <a:pt x="13789" y="223164"/>
                    <a:pt x="10623" y="224543"/>
                    <a:pt x="10415" y="227038"/>
                  </a:cubicBezTo>
                  <a:cubicBezTo>
                    <a:pt x="9893" y="233303"/>
                    <a:pt x="12498" y="245784"/>
                    <a:pt x="12498" y="245784"/>
                  </a:cubicBezTo>
                  <a:lnTo>
                    <a:pt x="12498" y="245784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83" name="Freeform: Shape 3442">
              <a:extLst>
                <a:ext uri="{FF2B5EF4-FFF2-40B4-BE49-F238E27FC236}">
                  <a16:creationId xmlns:a16="http://schemas.microsoft.com/office/drawing/2014/main" id="{E64EEC32-5B3B-32C4-97B8-0EB0C1D179A0}"/>
                </a:ext>
              </a:extLst>
            </p:cNvPr>
            <p:cNvSpPr/>
            <p:nvPr/>
          </p:nvSpPr>
          <p:spPr>
            <a:xfrm>
              <a:off x="5739513" y="2612250"/>
              <a:ext cx="21579" cy="131250"/>
            </a:xfrm>
            <a:custGeom>
              <a:avLst/>
              <a:gdLst>
                <a:gd name="connsiteX0" fmla="*/ 4304 w 39714"/>
                <a:gd name="connsiteY0" fmla="*/ 0 h 239535"/>
                <a:gd name="connsiteX1" fmla="*/ 4304 w 39714"/>
                <a:gd name="connsiteY1" fmla="*/ 0 h 239535"/>
                <a:gd name="connsiteX2" fmla="*/ 138 w 39714"/>
                <a:gd name="connsiteY2" fmla="*/ 18746 h 239535"/>
                <a:gd name="connsiteX3" fmla="*/ 6387 w 39714"/>
                <a:gd name="connsiteY3" fmla="*/ 52072 h 239535"/>
                <a:gd name="connsiteX4" fmla="*/ 8470 w 39714"/>
                <a:gd name="connsiteY4" fmla="*/ 58321 h 239535"/>
                <a:gd name="connsiteX5" fmla="*/ 14719 w 39714"/>
                <a:gd name="connsiteY5" fmla="*/ 62487 h 239535"/>
                <a:gd name="connsiteX6" fmla="*/ 18885 w 39714"/>
                <a:gd name="connsiteY6" fmla="*/ 68736 h 239535"/>
                <a:gd name="connsiteX7" fmla="*/ 35548 w 39714"/>
                <a:gd name="connsiteY7" fmla="*/ 87482 h 239535"/>
                <a:gd name="connsiteX8" fmla="*/ 39714 w 39714"/>
                <a:gd name="connsiteY8" fmla="*/ 99979 h 239535"/>
                <a:gd name="connsiteX9" fmla="*/ 37631 w 39714"/>
                <a:gd name="connsiteY9" fmla="*/ 147887 h 239535"/>
                <a:gd name="connsiteX10" fmla="*/ 31382 w 39714"/>
                <a:gd name="connsiteY10" fmla="*/ 179130 h 239535"/>
                <a:gd name="connsiteX11" fmla="*/ 27216 w 39714"/>
                <a:gd name="connsiteY11" fmla="*/ 185379 h 239535"/>
                <a:gd name="connsiteX12" fmla="*/ 25133 w 39714"/>
                <a:gd name="connsiteY12" fmla="*/ 193711 h 239535"/>
                <a:gd name="connsiteX13" fmla="*/ 23051 w 39714"/>
                <a:gd name="connsiteY13" fmla="*/ 199959 h 239535"/>
                <a:gd name="connsiteX14" fmla="*/ 23051 w 39714"/>
                <a:gd name="connsiteY14" fmla="*/ 239535 h 239535"/>
                <a:gd name="connsiteX15" fmla="*/ 23051 w 39714"/>
                <a:gd name="connsiteY15" fmla="*/ 239535 h 23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714" h="239535">
                  <a:moveTo>
                    <a:pt x="4304" y="0"/>
                  </a:moveTo>
                  <a:lnTo>
                    <a:pt x="4304" y="0"/>
                  </a:lnTo>
                  <a:cubicBezTo>
                    <a:pt x="2915" y="6249"/>
                    <a:pt x="474" y="12354"/>
                    <a:pt x="138" y="18746"/>
                  </a:cubicBezTo>
                  <a:cubicBezTo>
                    <a:pt x="-664" y="33980"/>
                    <a:pt x="2105" y="39226"/>
                    <a:pt x="6387" y="52072"/>
                  </a:cubicBezTo>
                  <a:cubicBezTo>
                    <a:pt x="7081" y="54155"/>
                    <a:pt x="6643" y="57103"/>
                    <a:pt x="8470" y="58321"/>
                  </a:cubicBezTo>
                  <a:lnTo>
                    <a:pt x="14719" y="62487"/>
                  </a:lnTo>
                  <a:cubicBezTo>
                    <a:pt x="16108" y="64570"/>
                    <a:pt x="17222" y="66865"/>
                    <a:pt x="18885" y="68736"/>
                  </a:cubicBezTo>
                  <a:cubicBezTo>
                    <a:pt x="23076" y="73451"/>
                    <a:pt x="32396" y="80391"/>
                    <a:pt x="35548" y="87482"/>
                  </a:cubicBezTo>
                  <a:cubicBezTo>
                    <a:pt x="37331" y="91495"/>
                    <a:pt x="39714" y="99979"/>
                    <a:pt x="39714" y="99979"/>
                  </a:cubicBezTo>
                  <a:cubicBezTo>
                    <a:pt x="39020" y="115948"/>
                    <a:pt x="38628" y="131934"/>
                    <a:pt x="37631" y="147887"/>
                  </a:cubicBezTo>
                  <a:cubicBezTo>
                    <a:pt x="37214" y="154555"/>
                    <a:pt x="36034" y="172152"/>
                    <a:pt x="31382" y="179130"/>
                  </a:cubicBezTo>
                  <a:lnTo>
                    <a:pt x="27216" y="185379"/>
                  </a:lnTo>
                  <a:cubicBezTo>
                    <a:pt x="26522" y="188156"/>
                    <a:pt x="25919" y="190958"/>
                    <a:pt x="25133" y="193711"/>
                  </a:cubicBezTo>
                  <a:cubicBezTo>
                    <a:pt x="24530" y="195822"/>
                    <a:pt x="23151" y="197766"/>
                    <a:pt x="23051" y="199959"/>
                  </a:cubicBezTo>
                  <a:cubicBezTo>
                    <a:pt x="22452" y="213137"/>
                    <a:pt x="23051" y="226343"/>
                    <a:pt x="23051" y="239535"/>
                  </a:cubicBezTo>
                  <a:lnTo>
                    <a:pt x="23051" y="239535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84" name="Freeform: Shape 3443">
              <a:extLst>
                <a:ext uri="{FF2B5EF4-FFF2-40B4-BE49-F238E27FC236}">
                  <a16:creationId xmlns:a16="http://schemas.microsoft.com/office/drawing/2014/main" id="{AAD11BEF-FAC5-A269-3D8A-59180748ABD6}"/>
                </a:ext>
              </a:extLst>
            </p:cNvPr>
            <p:cNvSpPr/>
            <p:nvPr/>
          </p:nvSpPr>
          <p:spPr>
            <a:xfrm>
              <a:off x="5766751" y="2607684"/>
              <a:ext cx="21537" cy="140380"/>
            </a:xfrm>
            <a:custGeom>
              <a:avLst/>
              <a:gdLst>
                <a:gd name="connsiteX0" fmla="*/ 0 w 39637"/>
                <a:gd name="connsiteY0" fmla="*/ 0 h 256198"/>
                <a:gd name="connsiteX1" fmla="*/ 0 w 39637"/>
                <a:gd name="connsiteY1" fmla="*/ 0 h 256198"/>
                <a:gd name="connsiteX2" fmla="*/ 4166 w 39637"/>
                <a:gd name="connsiteY2" fmla="*/ 18746 h 256198"/>
                <a:gd name="connsiteX3" fmla="*/ 10415 w 39637"/>
                <a:gd name="connsiteY3" fmla="*/ 31244 h 256198"/>
                <a:gd name="connsiteX4" fmla="*/ 16664 w 39637"/>
                <a:gd name="connsiteY4" fmla="*/ 35409 h 256198"/>
                <a:gd name="connsiteX5" fmla="*/ 18747 w 39637"/>
                <a:gd name="connsiteY5" fmla="*/ 41658 h 256198"/>
                <a:gd name="connsiteX6" fmla="*/ 27078 w 39637"/>
                <a:gd name="connsiteY6" fmla="*/ 54156 h 256198"/>
                <a:gd name="connsiteX7" fmla="*/ 31244 w 39637"/>
                <a:gd name="connsiteY7" fmla="*/ 66653 h 256198"/>
                <a:gd name="connsiteX8" fmla="*/ 35410 w 39637"/>
                <a:gd name="connsiteY8" fmla="*/ 79151 h 256198"/>
                <a:gd name="connsiteX9" fmla="*/ 37493 w 39637"/>
                <a:gd name="connsiteY9" fmla="*/ 85399 h 256198"/>
                <a:gd name="connsiteX10" fmla="*/ 37493 w 39637"/>
                <a:gd name="connsiteY10" fmla="*/ 141638 h 256198"/>
                <a:gd name="connsiteX11" fmla="*/ 33327 w 39637"/>
                <a:gd name="connsiteY11" fmla="*/ 172882 h 256198"/>
                <a:gd name="connsiteX12" fmla="*/ 29161 w 39637"/>
                <a:gd name="connsiteY12" fmla="*/ 179131 h 256198"/>
                <a:gd name="connsiteX13" fmla="*/ 27078 w 39637"/>
                <a:gd name="connsiteY13" fmla="*/ 185379 h 256198"/>
                <a:gd name="connsiteX14" fmla="*/ 18747 w 39637"/>
                <a:gd name="connsiteY14" fmla="*/ 197877 h 256198"/>
                <a:gd name="connsiteX15" fmla="*/ 14581 w 39637"/>
                <a:gd name="connsiteY15" fmla="*/ 210374 h 256198"/>
                <a:gd name="connsiteX16" fmla="*/ 12498 w 39637"/>
                <a:gd name="connsiteY16" fmla="*/ 216623 h 256198"/>
                <a:gd name="connsiteX17" fmla="*/ 14581 w 39637"/>
                <a:gd name="connsiteY17" fmla="*/ 245784 h 256198"/>
                <a:gd name="connsiteX18" fmla="*/ 16664 w 39637"/>
                <a:gd name="connsiteY18" fmla="*/ 254116 h 256198"/>
                <a:gd name="connsiteX19" fmla="*/ 12498 w 39637"/>
                <a:gd name="connsiteY19" fmla="*/ 256198 h 256198"/>
                <a:gd name="connsiteX20" fmla="*/ 12498 w 39637"/>
                <a:gd name="connsiteY20" fmla="*/ 256198 h 25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637" h="256198">
                  <a:moveTo>
                    <a:pt x="0" y="0"/>
                  </a:moveTo>
                  <a:lnTo>
                    <a:pt x="0" y="0"/>
                  </a:lnTo>
                  <a:cubicBezTo>
                    <a:pt x="1389" y="6249"/>
                    <a:pt x="2613" y="12536"/>
                    <a:pt x="4166" y="18746"/>
                  </a:cubicBezTo>
                  <a:cubicBezTo>
                    <a:pt x="5295" y="23263"/>
                    <a:pt x="7021" y="27850"/>
                    <a:pt x="10415" y="31244"/>
                  </a:cubicBezTo>
                  <a:cubicBezTo>
                    <a:pt x="12185" y="33014"/>
                    <a:pt x="14581" y="34021"/>
                    <a:pt x="16664" y="35409"/>
                  </a:cubicBezTo>
                  <a:cubicBezTo>
                    <a:pt x="17358" y="37492"/>
                    <a:pt x="17681" y="39739"/>
                    <a:pt x="18747" y="41658"/>
                  </a:cubicBezTo>
                  <a:cubicBezTo>
                    <a:pt x="21178" y="46035"/>
                    <a:pt x="25495" y="49406"/>
                    <a:pt x="27078" y="54156"/>
                  </a:cubicBezTo>
                  <a:lnTo>
                    <a:pt x="31244" y="66653"/>
                  </a:lnTo>
                  <a:lnTo>
                    <a:pt x="35410" y="79151"/>
                  </a:lnTo>
                  <a:lnTo>
                    <a:pt x="37493" y="85399"/>
                  </a:lnTo>
                  <a:cubicBezTo>
                    <a:pt x="40443" y="117843"/>
                    <a:pt x="40259" y="102911"/>
                    <a:pt x="37493" y="141638"/>
                  </a:cubicBezTo>
                  <a:cubicBezTo>
                    <a:pt x="37105" y="147068"/>
                    <a:pt x="37561" y="164414"/>
                    <a:pt x="33327" y="172882"/>
                  </a:cubicBezTo>
                  <a:cubicBezTo>
                    <a:pt x="32207" y="175121"/>
                    <a:pt x="30281" y="176892"/>
                    <a:pt x="29161" y="179131"/>
                  </a:cubicBezTo>
                  <a:cubicBezTo>
                    <a:pt x="28179" y="181095"/>
                    <a:pt x="28144" y="183460"/>
                    <a:pt x="27078" y="185379"/>
                  </a:cubicBezTo>
                  <a:cubicBezTo>
                    <a:pt x="24647" y="189756"/>
                    <a:pt x="20330" y="193127"/>
                    <a:pt x="18747" y="197877"/>
                  </a:cubicBezTo>
                  <a:lnTo>
                    <a:pt x="14581" y="210374"/>
                  </a:lnTo>
                  <a:lnTo>
                    <a:pt x="12498" y="216623"/>
                  </a:lnTo>
                  <a:cubicBezTo>
                    <a:pt x="13192" y="226343"/>
                    <a:pt x="13505" y="236099"/>
                    <a:pt x="14581" y="245784"/>
                  </a:cubicBezTo>
                  <a:cubicBezTo>
                    <a:pt x="14897" y="248629"/>
                    <a:pt x="17225" y="251309"/>
                    <a:pt x="16664" y="254116"/>
                  </a:cubicBezTo>
                  <a:cubicBezTo>
                    <a:pt x="16360" y="255638"/>
                    <a:pt x="13887" y="255504"/>
                    <a:pt x="12498" y="256198"/>
                  </a:cubicBezTo>
                  <a:lnTo>
                    <a:pt x="12498" y="256198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85" name="Freeform: Shape 3444">
              <a:extLst>
                <a:ext uri="{FF2B5EF4-FFF2-40B4-BE49-F238E27FC236}">
                  <a16:creationId xmlns:a16="http://schemas.microsoft.com/office/drawing/2014/main" id="{4E08CF16-8600-C65D-7E31-1C8CB4342006}"/>
                </a:ext>
              </a:extLst>
            </p:cNvPr>
            <p:cNvSpPr/>
            <p:nvPr/>
          </p:nvSpPr>
          <p:spPr>
            <a:xfrm>
              <a:off x="5792783" y="2606543"/>
              <a:ext cx="26602" cy="135815"/>
            </a:xfrm>
            <a:custGeom>
              <a:avLst/>
              <a:gdLst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  <a:gd name="connsiteX16" fmla="*/ 2082 w 48958"/>
                <a:gd name="connsiteY16" fmla="*/ 245784 h 247867"/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  <a:gd name="connsiteX16" fmla="*/ 4165 w 48958"/>
                <a:gd name="connsiteY16" fmla="*/ 245784 h 247867"/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958" h="247867">
                  <a:moveTo>
                    <a:pt x="0" y="0"/>
                  </a:moveTo>
                  <a:lnTo>
                    <a:pt x="0" y="0"/>
                  </a:lnTo>
                  <a:cubicBezTo>
                    <a:pt x="89" y="805"/>
                    <a:pt x="3626" y="33434"/>
                    <a:pt x="4165" y="35409"/>
                  </a:cubicBezTo>
                  <a:cubicBezTo>
                    <a:pt x="4824" y="37824"/>
                    <a:pt x="6728" y="39735"/>
                    <a:pt x="8331" y="41658"/>
                  </a:cubicBezTo>
                  <a:cubicBezTo>
                    <a:pt x="16631" y="51618"/>
                    <a:pt x="11890" y="44623"/>
                    <a:pt x="20829" y="52073"/>
                  </a:cubicBezTo>
                  <a:cubicBezTo>
                    <a:pt x="36858" y="65432"/>
                    <a:pt x="17817" y="52150"/>
                    <a:pt x="33326" y="62487"/>
                  </a:cubicBezTo>
                  <a:cubicBezTo>
                    <a:pt x="36103" y="66653"/>
                    <a:pt x="40075" y="70235"/>
                    <a:pt x="41658" y="74985"/>
                  </a:cubicBezTo>
                  <a:cubicBezTo>
                    <a:pt x="46420" y="89270"/>
                    <a:pt x="40797" y="71540"/>
                    <a:pt x="45824" y="91648"/>
                  </a:cubicBezTo>
                  <a:cubicBezTo>
                    <a:pt x="46357" y="93778"/>
                    <a:pt x="47213" y="95814"/>
                    <a:pt x="47907" y="97897"/>
                  </a:cubicBezTo>
                  <a:cubicBezTo>
                    <a:pt x="46922" y="122514"/>
                    <a:pt x="55086" y="144871"/>
                    <a:pt x="37492" y="162467"/>
                  </a:cubicBezTo>
                  <a:cubicBezTo>
                    <a:pt x="21456" y="178504"/>
                    <a:pt x="28262" y="170064"/>
                    <a:pt x="16663" y="187462"/>
                  </a:cubicBezTo>
                  <a:lnTo>
                    <a:pt x="12497" y="193711"/>
                  </a:lnTo>
                  <a:lnTo>
                    <a:pt x="8331" y="199960"/>
                  </a:lnTo>
                  <a:cubicBezTo>
                    <a:pt x="7637" y="204126"/>
                    <a:pt x="7164" y="208334"/>
                    <a:pt x="6248" y="212457"/>
                  </a:cubicBezTo>
                  <a:cubicBezTo>
                    <a:pt x="5772" y="214600"/>
                    <a:pt x="4526" y="216540"/>
                    <a:pt x="4165" y="218706"/>
                  </a:cubicBezTo>
                  <a:cubicBezTo>
                    <a:pt x="1699" y="233504"/>
                    <a:pt x="2082" y="243354"/>
                    <a:pt x="2082" y="247867"/>
                  </a:cubicBez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86" name="Freeform: Shape 3445">
              <a:extLst>
                <a:ext uri="{FF2B5EF4-FFF2-40B4-BE49-F238E27FC236}">
                  <a16:creationId xmlns:a16="http://schemas.microsoft.com/office/drawing/2014/main" id="{C76A50B6-5B77-1FDD-1903-3039501FB1FC}"/>
                </a:ext>
              </a:extLst>
            </p:cNvPr>
            <p:cNvSpPr/>
            <p:nvPr/>
          </p:nvSpPr>
          <p:spPr>
            <a:xfrm>
              <a:off x="5817682" y="2608826"/>
              <a:ext cx="21504" cy="135815"/>
            </a:xfrm>
            <a:custGeom>
              <a:avLst/>
              <a:gdLst>
                <a:gd name="connsiteX0" fmla="*/ 0 w 39575"/>
                <a:gd name="connsiteY0" fmla="*/ 0 h 247867"/>
                <a:gd name="connsiteX1" fmla="*/ 0 w 39575"/>
                <a:gd name="connsiteY1" fmla="*/ 0 h 247867"/>
                <a:gd name="connsiteX2" fmla="*/ 4165 w 39575"/>
                <a:gd name="connsiteY2" fmla="*/ 29161 h 247867"/>
                <a:gd name="connsiteX3" fmla="*/ 8331 w 39575"/>
                <a:gd name="connsiteY3" fmla="*/ 35409 h 247867"/>
                <a:gd name="connsiteX4" fmla="*/ 18746 w 39575"/>
                <a:gd name="connsiteY4" fmla="*/ 52073 h 247867"/>
                <a:gd name="connsiteX5" fmla="*/ 22912 w 39575"/>
                <a:gd name="connsiteY5" fmla="*/ 64570 h 247867"/>
                <a:gd name="connsiteX6" fmla="*/ 24995 w 39575"/>
                <a:gd name="connsiteY6" fmla="*/ 74985 h 247867"/>
                <a:gd name="connsiteX7" fmla="*/ 33326 w 39575"/>
                <a:gd name="connsiteY7" fmla="*/ 87482 h 247867"/>
                <a:gd name="connsiteX8" fmla="*/ 37492 w 39575"/>
                <a:gd name="connsiteY8" fmla="*/ 93731 h 247867"/>
                <a:gd name="connsiteX9" fmla="*/ 39575 w 39575"/>
                <a:gd name="connsiteY9" fmla="*/ 99980 h 247867"/>
                <a:gd name="connsiteX10" fmla="*/ 37492 w 39575"/>
                <a:gd name="connsiteY10" fmla="*/ 120809 h 247867"/>
                <a:gd name="connsiteX11" fmla="*/ 35409 w 39575"/>
                <a:gd name="connsiteY11" fmla="*/ 127058 h 247867"/>
                <a:gd name="connsiteX12" fmla="*/ 33326 w 39575"/>
                <a:gd name="connsiteY12" fmla="*/ 160384 h 247867"/>
                <a:gd name="connsiteX13" fmla="*/ 31243 w 39575"/>
                <a:gd name="connsiteY13" fmla="*/ 166633 h 247867"/>
                <a:gd name="connsiteX14" fmla="*/ 24995 w 39575"/>
                <a:gd name="connsiteY14" fmla="*/ 168716 h 247867"/>
                <a:gd name="connsiteX15" fmla="*/ 20829 w 39575"/>
                <a:gd name="connsiteY15" fmla="*/ 174965 h 247867"/>
                <a:gd name="connsiteX16" fmla="*/ 16663 w 39575"/>
                <a:gd name="connsiteY16" fmla="*/ 193711 h 247867"/>
                <a:gd name="connsiteX17" fmla="*/ 14580 w 39575"/>
                <a:gd name="connsiteY17" fmla="*/ 199960 h 247867"/>
                <a:gd name="connsiteX18" fmla="*/ 10414 w 39575"/>
                <a:gd name="connsiteY18" fmla="*/ 214540 h 247867"/>
                <a:gd name="connsiteX19" fmla="*/ 8331 w 39575"/>
                <a:gd name="connsiteY19" fmla="*/ 247867 h 247867"/>
                <a:gd name="connsiteX20" fmla="*/ 8331 w 39575"/>
                <a:gd name="connsiteY20" fmla="*/ 247867 h 2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575" h="247867">
                  <a:moveTo>
                    <a:pt x="0" y="0"/>
                  </a:moveTo>
                  <a:lnTo>
                    <a:pt x="0" y="0"/>
                  </a:lnTo>
                  <a:cubicBezTo>
                    <a:pt x="531" y="5837"/>
                    <a:pt x="160" y="21151"/>
                    <a:pt x="4165" y="29161"/>
                  </a:cubicBezTo>
                  <a:cubicBezTo>
                    <a:pt x="5284" y="31400"/>
                    <a:pt x="6942" y="33326"/>
                    <a:pt x="8331" y="35409"/>
                  </a:cubicBezTo>
                  <a:cubicBezTo>
                    <a:pt x="13289" y="50282"/>
                    <a:pt x="8843" y="45471"/>
                    <a:pt x="18746" y="52073"/>
                  </a:cubicBezTo>
                  <a:cubicBezTo>
                    <a:pt x="20135" y="56239"/>
                    <a:pt x="22051" y="60264"/>
                    <a:pt x="22912" y="64570"/>
                  </a:cubicBezTo>
                  <a:cubicBezTo>
                    <a:pt x="23606" y="68042"/>
                    <a:pt x="23530" y="71762"/>
                    <a:pt x="24995" y="74985"/>
                  </a:cubicBezTo>
                  <a:cubicBezTo>
                    <a:pt x="27067" y="79543"/>
                    <a:pt x="30549" y="83316"/>
                    <a:pt x="33326" y="87482"/>
                  </a:cubicBezTo>
                  <a:cubicBezTo>
                    <a:pt x="34715" y="89565"/>
                    <a:pt x="36700" y="91356"/>
                    <a:pt x="37492" y="93731"/>
                  </a:cubicBezTo>
                  <a:lnTo>
                    <a:pt x="39575" y="99980"/>
                  </a:lnTo>
                  <a:cubicBezTo>
                    <a:pt x="38881" y="106923"/>
                    <a:pt x="38553" y="113913"/>
                    <a:pt x="37492" y="120809"/>
                  </a:cubicBezTo>
                  <a:cubicBezTo>
                    <a:pt x="37158" y="122979"/>
                    <a:pt x="35639" y="124874"/>
                    <a:pt x="35409" y="127058"/>
                  </a:cubicBezTo>
                  <a:cubicBezTo>
                    <a:pt x="34244" y="138127"/>
                    <a:pt x="34491" y="149315"/>
                    <a:pt x="33326" y="160384"/>
                  </a:cubicBezTo>
                  <a:cubicBezTo>
                    <a:pt x="33096" y="162568"/>
                    <a:pt x="32795" y="165080"/>
                    <a:pt x="31243" y="166633"/>
                  </a:cubicBezTo>
                  <a:cubicBezTo>
                    <a:pt x="29691" y="168185"/>
                    <a:pt x="27078" y="168022"/>
                    <a:pt x="24995" y="168716"/>
                  </a:cubicBezTo>
                  <a:cubicBezTo>
                    <a:pt x="23606" y="170799"/>
                    <a:pt x="21949" y="172726"/>
                    <a:pt x="20829" y="174965"/>
                  </a:cubicBezTo>
                  <a:cubicBezTo>
                    <a:pt x="18015" y="180592"/>
                    <a:pt x="17943" y="187949"/>
                    <a:pt x="16663" y="193711"/>
                  </a:cubicBezTo>
                  <a:cubicBezTo>
                    <a:pt x="16187" y="195854"/>
                    <a:pt x="15183" y="197849"/>
                    <a:pt x="14580" y="199960"/>
                  </a:cubicBezTo>
                  <a:cubicBezTo>
                    <a:pt x="9349" y="218268"/>
                    <a:pt x="15408" y="199557"/>
                    <a:pt x="10414" y="214540"/>
                  </a:cubicBezTo>
                  <a:cubicBezTo>
                    <a:pt x="8285" y="246477"/>
                    <a:pt x="8331" y="235346"/>
                    <a:pt x="8331" y="247867"/>
                  </a:cubicBezTo>
                  <a:lnTo>
                    <a:pt x="8331" y="247867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87" name="Freeform: Shape 3446">
              <a:extLst>
                <a:ext uri="{FF2B5EF4-FFF2-40B4-BE49-F238E27FC236}">
                  <a16:creationId xmlns:a16="http://schemas.microsoft.com/office/drawing/2014/main" id="{3537F089-2E00-7D51-247D-F1E36F328775}"/>
                </a:ext>
              </a:extLst>
            </p:cNvPr>
            <p:cNvSpPr/>
            <p:nvPr/>
          </p:nvSpPr>
          <p:spPr>
            <a:xfrm>
              <a:off x="5845977" y="2614532"/>
              <a:ext cx="20372" cy="136956"/>
            </a:xfrm>
            <a:custGeom>
              <a:avLst/>
              <a:gdLst>
                <a:gd name="connsiteX0" fmla="*/ 0 w 37492"/>
                <a:gd name="connsiteY0" fmla="*/ 0 h 249950"/>
                <a:gd name="connsiteX1" fmla="*/ 0 w 37492"/>
                <a:gd name="connsiteY1" fmla="*/ 0 h 249950"/>
                <a:gd name="connsiteX2" fmla="*/ 2082 w 37492"/>
                <a:gd name="connsiteY2" fmla="*/ 18747 h 249950"/>
                <a:gd name="connsiteX3" fmla="*/ 6248 w 37492"/>
                <a:gd name="connsiteY3" fmla="*/ 24995 h 249950"/>
                <a:gd name="connsiteX4" fmla="*/ 8331 w 37492"/>
                <a:gd name="connsiteY4" fmla="*/ 31244 h 249950"/>
                <a:gd name="connsiteX5" fmla="*/ 12497 w 37492"/>
                <a:gd name="connsiteY5" fmla="*/ 37493 h 249950"/>
                <a:gd name="connsiteX6" fmla="*/ 16663 w 37492"/>
                <a:gd name="connsiteY6" fmla="*/ 49990 h 249950"/>
                <a:gd name="connsiteX7" fmla="*/ 18746 w 37492"/>
                <a:gd name="connsiteY7" fmla="*/ 64571 h 249950"/>
                <a:gd name="connsiteX8" fmla="*/ 24995 w 37492"/>
                <a:gd name="connsiteY8" fmla="*/ 83317 h 249950"/>
                <a:gd name="connsiteX9" fmla="*/ 29160 w 37492"/>
                <a:gd name="connsiteY9" fmla="*/ 95814 h 249950"/>
                <a:gd name="connsiteX10" fmla="*/ 33326 w 37492"/>
                <a:gd name="connsiteY10" fmla="*/ 102063 h 249950"/>
                <a:gd name="connsiteX11" fmla="*/ 35409 w 37492"/>
                <a:gd name="connsiteY11" fmla="*/ 110395 h 249950"/>
                <a:gd name="connsiteX12" fmla="*/ 37492 w 37492"/>
                <a:gd name="connsiteY12" fmla="*/ 116644 h 249950"/>
                <a:gd name="connsiteX13" fmla="*/ 35409 w 37492"/>
                <a:gd name="connsiteY13" fmla="*/ 158302 h 249950"/>
                <a:gd name="connsiteX14" fmla="*/ 29160 w 37492"/>
                <a:gd name="connsiteY14" fmla="*/ 172882 h 249950"/>
                <a:gd name="connsiteX15" fmla="*/ 22912 w 37492"/>
                <a:gd name="connsiteY15" fmla="*/ 177048 h 249950"/>
                <a:gd name="connsiteX16" fmla="*/ 18746 w 37492"/>
                <a:gd name="connsiteY16" fmla="*/ 183297 h 249950"/>
                <a:gd name="connsiteX17" fmla="*/ 14580 w 37492"/>
                <a:gd name="connsiteY17" fmla="*/ 195794 h 249950"/>
                <a:gd name="connsiteX18" fmla="*/ 8331 w 37492"/>
                <a:gd name="connsiteY18" fmla="*/ 199960 h 249950"/>
                <a:gd name="connsiteX19" fmla="*/ 6248 w 37492"/>
                <a:gd name="connsiteY19" fmla="*/ 208292 h 249950"/>
                <a:gd name="connsiteX20" fmla="*/ 4165 w 37492"/>
                <a:gd name="connsiteY20" fmla="*/ 214541 h 249950"/>
                <a:gd name="connsiteX21" fmla="*/ 6248 w 37492"/>
                <a:gd name="connsiteY21" fmla="*/ 249950 h 249950"/>
                <a:gd name="connsiteX22" fmla="*/ 6248 w 37492"/>
                <a:gd name="connsiteY22" fmla="*/ 249950 h 24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492" h="249950">
                  <a:moveTo>
                    <a:pt x="0" y="0"/>
                  </a:moveTo>
                  <a:lnTo>
                    <a:pt x="0" y="0"/>
                  </a:lnTo>
                  <a:cubicBezTo>
                    <a:pt x="694" y="6249"/>
                    <a:pt x="557" y="12647"/>
                    <a:pt x="2082" y="18747"/>
                  </a:cubicBezTo>
                  <a:cubicBezTo>
                    <a:pt x="2689" y="21175"/>
                    <a:pt x="5128" y="22756"/>
                    <a:pt x="6248" y="24995"/>
                  </a:cubicBezTo>
                  <a:cubicBezTo>
                    <a:pt x="7230" y="26959"/>
                    <a:pt x="7349" y="29280"/>
                    <a:pt x="8331" y="31244"/>
                  </a:cubicBezTo>
                  <a:cubicBezTo>
                    <a:pt x="9451" y="33483"/>
                    <a:pt x="11480" y="35205"/>
                    <a:pt x="12497" y="37493"/>
                  </a:cubicBezTo>
                  <a:cubicBezTo>
                    <a:pt x="14280" y="41506"/>
                    <a:pt x="16663" y="49990"/>
                    <a:pt x="16663" y="49990"/>
                  </a:cubicBezTo>
                  <a:cubicBezTo>
                    <a:pt x="17357" y="54850"/>
                    <a:pt x="17642" y="59787"/>
                    <a:pt x="18746" y="64571"/>
                  </a:cubicBezTo>
                  <a:cubicBezTo>
                    <a:pt x="18746" y="64572"/>
                    <a:pt x="23954" y="80192"/>
                    <a:pt x="24995" y="83317"/>
                  </a:cubicBezTo>
                  <a:cubicBezTo>
                    <a:pt x="24997" y="83322"/>
                    <a:pt x="29156" y="95809"/>
                    <a:pt x="29160" y="95814"/>
                  </a:cubicBezTo>
                  <a:lnTo>
                    <a:pt x="33326" y="102063"/>
                  </a:lnTo>
                  <a:cubicBezTo>
                    <a:pt x="34020" y="104840"/>
                    <a:pt x="34623" y="107642"/>
                    <a:pt x="35409" y="110395"/>
                  </a:cubicBezTo>
                  <a:cubicBezTo>
                    <a:pt x="36012" y="112506"/>
                    <a:pt x="37492" y="114448"/>
                    <a:pt x="37492" y="116644"/>
                  </a:cubicBezTo>
                  <a:cubicBezTo>
                    <a:pt x="37492" y="130547"/>
                    <a:pt x="36564" y="144447"/>
                    <a:pt x="35409" y="158302"/>
                  </a:cubicBezTo>
                  <a:cubicBezTo>
                    <a:pt x="34974" y="163518"/>
                    <a:pt x="32942" y="169100"/>
                    <a:pt x="29160" y="172882"/>
                  </a:cubicBezTo>
                  <a:cubicBezTo>
                    <a:pt x="27390" y="174652"/>
                    <a:pt x="24995" y="175659"/>
                    <a:pt x="22912" y="177048"/>
                  </a:cubicBezTo>
                  <a:cubicBezTo>
                    <a:pt x="21523" y="179131"/>
                    <a:pt x="19763" y="181009"/>
                    <a:pt x="18746" y="183297"/>
                  </a:cubicBezTo>
                  <a:cubicBezTo>
                    <a:pt x="16963" y="187310"/>
                    <a:pt x="18234" y="193358"/>
                    <a:pt x="14580" y="195794"/>
                  </a:cubicBezTo>
                  <a:lnTo>
                    <a:pt x="8331" y="199960"/>
                  </a:lnTo>
                  <a:cubicBezTo>
                    <a:pt x="7637" y="202737"/>
                    <a:pt x="7034" y="205539"/>
                    <a:pt x="6248" y="208292"/>
                  </a:cubicBezTo>
                  <a:cubicBezTo>
                    <a:pt x="5645" y="210403"/>
                    <a:pt x="4165" y="212345"/>
                    <a:pt x="4165" y="214541"/>
                  </a:cubicBezTo>
                  <a:cubicBezTo>
                    <a:pt x="4165" y="226364"/>
                    <a:pt x="6248" y="249950"/>
                    <a:pt x="6248" y="249950"/>
                  </a:cubicBezTo>
                  <a:lnTo>
                    <a:pt x="6248" y="249950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88" name="Freeform: Shape 3447">
              <a:extLst>
                <a:ext uri="{FF2B5EF4-FFF2-40B4-BE49-F238E27FC236}">
                  <a16:creationId xmlns:a16="http://schemas.microsoft.com/office/drawing/2014/main" id="{4A9502FF-B23D-E201-7EE4-990ECAD7CD65}"/>
                </a:ext>
              </a:extLst>
            </p:cNvPr>
            <p:cNvSpPr/>
            <p:nvPr/>
          </p:nvSpPr>
          <p:spPr>
            <a:xfrm>
              <a:off x="5870876" y="2617956"/>
              <a:ext cx="15845" cy="136956"/>
            </a:xfrm>
            <a:custGeom>
              <a:avLst/>
              <a:gdLst>
                <a:gd name="connsiteX0" fmla="*/ 0 w 29161"/>
                <a:gd name="connsiteY0" fmla="*/ 0 h 249950"/>
                <a:gd name="connsiteX1" fmla="*/ 0 w 29161"/>
                <a:gd name="connsiteY1" fmla="*/ 0 h 249950"/>
                <a:gd name="connsiteX2" fmla="*/ 4166 w 29161"/>
                <a:gd name="connsiteY2" fmla="*/ 24995 h 249950"/>
                <a:gd name="connsiteX3" fmla="*/ 8331 w 29161"/>
                <a:gd name="connsiteY3" fmla="*/ 31244 h 249950"/>
                <a:gd name="connsiteX4" fmla="*/ 12497 w 29161"/>
                <a:gd name="connsiteY4" fmla="*/ 43741 h 249950"/>
                <a:gd name="connsiteX5" fmla="*/ 14580 w 29161"/>
                <a:gd name="connsiteY5" fmla="*/ 49990 h 249950"/>
                <a:gd name="connsiteX6" fmla="*/ 24995 w 29161"/>
                <a:gd name="connsiteY6" fmla="*/ 77068 h 249950"/>
                <a:gd name="connsiteX7" fmla="*/ 29161 w 29161"/>
                <a:gd name="connsiteY7" fmla="*/ 83317 h 249950"/>
                <a:gd name="connsiteX8" fmla="*/ 27078 w 29161"/>
                <a:gd name="connsiteY8" fmla="*/ 160385 h 249950"/>
                <a:gd name="connsiteX9" fmla="*/ 24995 w 29161"/>
                <a:gd name="connsiteY9" fmla="*/ 166633 h 249950"/>
                <a:gd name="connsiteX10" fmla="*/ 16663 w 29161"/>
                <a:gd name="connsiteY10" fmla="*/ 179131 h 249950"/>
                <a:gd name="connsiteX11" fmla="*/ 12497 w 29161"/>
                <a:gd name="connsiteY11" fmla="*/ 185380 h 249950"/>
                <a:gd name="connsiteX12" fmla="*/ 10414 w 29161"/>
                <a:gd name="connsiteY12" fmla="*/ 191628 h 249950"/>
                <a:gd name="connsiteX13" fmla="*/ 2083 w 29161"/>
                <a:gd name="connsiteY13" fmla="*/ 204126 h 249950"/>
                <a:gd name="connsiteX14" fmla="*/ 4166 w 29161"/>
                <a:gd name="connsiteY14" fmla="*/ 249950 h 249950"/>
                <a:gd name="connsiteX15" fmla="*/ 4166 w 29161"/>
                <a:gd name="connsiteY15" fmla="*/ 249950 h 24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161" h="249950">
                  <a:moveTo>
                    <a:pt x="0" y="0"/>
                  </a:moveTo>
                  <a:lnTo>
                    <a:pt x="0" y="0"/>
                  </a:lnTo>
                  <a:cubicBezTo>
                    <a:pt x="660" y="5944"/>
                    <a:pt x="676" y="18015"/>
                    <a:pt x="4166" y="24995"/>
                  </a:cubicBezTo>
                  <a:cubicBezTo>
                    <a:pt x="5285" y="27234"/>
                    <a:pt x="7314" y="28956"/>
                    <a:pt x="8331" y="31244"/>
                  </a:cubicBezTo>
                  <a:cubicBezTo>
                    <a:pt x="10114" y="35257"/>
                    <a:pt x="11108" y="39575"/>
                    <a:pt x="12497" y="43741"/>
                  </a:cubicBezTo>
                  <a:lnTo>
                    <a:pt x="14580" y="49990"/>
                  </a:lnTo>
                  <a:cubicBezTo>
                    <a:pt x="17371" y="69527"/>
                    <a:pt x="13940" y="60485"/>
                    <a:pt x="24995" y="77068"/>
                  </a:cubicBezTo>
                  <a:lnTo>
                    <a:pt x="29161" y="83317"/>
                  </a:lnTo>
                  <a:cubicBezTo>
                    <a:pt x="28467" y="109006"/>
                    <a:pt x="28361" y="134718"/>
                    <a:pt x="27078" y="160385"/>
                  </a:cubicBezTo>
                  <a:cubicBezTo>
                    <a:pt x="26968" y="162578"/>
                    <a:pt x="26061" y="164714"/>
                    <a:pt x="24995" y="166633"/>
                  </a:cubicBezTo>
                  <a:cubicBezTo>
                    <a:pt x="22563" y="171010"/>
                    <a:pt x="19440" y="174965"/>
                    <a:pt x="16663" y="179131"/>
                  </a:cubicBezTo>
                  <a:cubicBezTo>
                    <a:pt x="15274" y="181214"/>
                    <a:pt x="13289" y="183005"/>
                    <a:pt x="12497" y="185380"/>
                  </a:cubicBezTo>
                  <a:cubicBezTo>
                    <a:pt x="11803" y="187463"/>
                    <a:pt x="11480" y="189709"/>
                    <a:pt x="10414" y="191628"/>
                  </a:cubicBezTo>
                  <a:cubicBezTo>
                    <a:pt x="7983" y="196005"/>
                    <a:pt x="2083" y="204126"/>
                    <a:pt x="2083" y="204126"/>
                  </a:cubicBezTo>
                  <a:cubicBezTo>
                    <a:pt x="4275" y="245781"/>
                    <a:pt x="4166" y="230491"/>
                    <a:pt x="4166" y="249950"/>
                  </a:cubicBezTo>
                  <a:lnTo>
                    <a:pt x="4166" y="249950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89" name="Freeform: Shape 3448">
              <a:extLst>
                <a:ext uri="{FF2B5EF4-FFF2-40B4-BE49-F238E27FC236}">
                  <a16:creationId xmlns:a16="http://schemas.microsoft.com/office/drawing/2014/main" id="{BC3653E5-36E2-9F5B-5BA8-CBAAD68A6367}"/>
                </a:ext>
              </a:extLst>
            </p:cNvPr>
            <p:cNvSpPr/>
            <p:nvPr/>
          </p:nvSpPr>
          <p:spPr>
            <a:xfrm>
              <a:off x="5893318" y="2637358"/>
              <a:ext cx="22829" cy="138097"/>
            </a:xfrm>
            <a:custGeom>
              <a:avLst/>
              <a:gdLst>
                <a:gd name="connsiteX0" fmla="*/ 12854 w 42014"/>
                <a:gd name="connsiteY0" fmla="*/ 0 h 252032"/>
                <a:gd name="connsiteX1" fmla="*/ 12854 w 42014"/>
                <a:gd name="connsiteY1" fmla="*/ 0 h 252032"/>
                <a:gd name="connsiteX2" fmla="*/ 14936 w 42014"/>
                <a:gd name="connsiteY2" fmla="*/ 18746 h 252032"/>
                <a:gd name="connsiteX3" fmla="*/ 23268 w 42014"/>
                <a:gd name="connsiteY3" fmla="*/ 45824 h 252032"/>
                <a:gd name="connsiteX4" fmla="*/ 29517 w 42014"/>
                <a:gd name="connsiteY4" fmla="*/ 49990 h 252032"/>
                <a:gd name="connsiteX5" fmla="*/ 33683 w 42014"/>
                <a:gd name="connsiteY5" fmla="*/ 62487 h 252032"/>
                <a:gd name="connsiteX6" fmla="*/ 35766 w 42014"/>
                <a:gd name="connsiteY6" fmla="*/ 68736 h 252032"/>
                <a:gd name="connsiteX7" fmla="*/ 37849 w 42014"/>
                <a:gd name="connsiteY7" fmla="*/ 85399 h 252032"/>
                <a:gd name="connsiteX8" fmla="*/ 39931 w 42014"/>
                <a:gd name="connsiteY8" fmla="*/ 91648 h 252032"/>
                <a:gd name="connsiteX9" fmla="*/ 42014 w 42014"/>
                <a:gd name="connsiteY9" fmla="*/ 108311 h 252032"/>
                <a:gd name="connsiteX10" fmla="*/ 39931 w 42014"/>
                <a:gd name="connsiteY10" fmla="*/ 152052 h 252032"/>
                <a:gd name="connsiteX11" fmla="*/ 29517 w 42014"/>
                <a:gd name="connsiteY11" fmla="*/ 170799 h 252032"/>
                <a:gd name="connsiteX12" fmla="*/ 25351 w 42014"/>
                <a:gd name="connsiteY12" fmla="*/ 177047 h 252032"/>
                <a:gd name="connsiteX13" fmla="*/ 19102 w 42014"/>
                <a:gd name="connsiteY13" fmla="*/ 183296 h 252032"/>
                <a:gd name="connsiteX14" fmla="*/ 6605 w 42014"/>
                <a:gd name="connsiteY14" fmla="*/ 204125 h 252032"/>
                <a:gd name="connsiteX15" fmla="*/ 2439 w 42014"/>
                <a:gd name="connsiteY15" fmla="*/ 216623 h 252032"/>
                <a:gd name="connsiteX16" fmla="*/ 356 w 42014"/>
                <a:gd name="connsiteY16" fmla="*/ 222872 h 252032"/>
                <a:gd name="connsiteX17" fmla="*/ 4522 w 42014"/>
                <a:gd name="connsiteY17" fmla="*/ 252032 h 252032"/>
                <a:gd name="connsiteX18" fmla="*/ 4522 w 42014"/>
                <a:gd name="connsiteY18" fmla="*/ 252032 h 25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014" h="252032">
                  <a:moveTo>
                    <a:pt x="12854" y="0"/>
                  </a:moveTo>
                  <a:lnTo>
                    <a:pt x="12854" y="0"/>
                  </a:lnTo>
                  <a:cubicBezTo>
                    <a:pt x="13548" y="6249"/>
                    <a:pt x="14156" y="12507"/>
                    <a:pt x="14936" y="18746"/>
                  </a:cubicBezTo>
                  <a:cubicBezTo>
                    <a:pt x="16034" y="27530"/>
                    <a:pt x="16361" y="38917"/>
                    <a:pt x="23268" y="45824"/>
                  </a:cubicBezTo>
                  <a:cubicBezTo>
                    <a:pt x="25038" y="47594"/>
                    <a:pt x="27434" y="48601"/>
                    <a:pt x="29517" y="49990"/>
                  </a:cubicBezTo>
                  <a:lnTo>
                    <a:pt x="33683" y="62487"/>
                  </a:lnTo>
                  <a:lnTo>
                    <a:pt x="35766" y="68736"/>
                  </a:lnTo>
                  <a:cubicBezTo>
                    <a:pt x="36460" y="74290"/>
                    <a:pt x="36848" y="79892"/>
                    <a:pt x="37849" y="85399"/>
                  </a:cubicBezTo>
                  <a:cubicBezTo>
                    <a:pt x="38242" y="87559"/>
                    <a:pt x="39538" y="89488"/>
                    <a:pt x="39931" y="91648"/>
                  </a:cubicBezTo>
                  <a:cubicBezTo>
                    <a:pt x="40932" y="97155"/>
                    <a:pt x="41320" y="102757"/>
                    <a:pt x="42014" y="108311"/>
                  </a:cubicBezTo>
                  <a:cubicBezTo>
                    <a:pt x="41320" y="122891"/>
                    <a:pt x="41143" y="137506"/>
                    <a:pt x="39931" y="152052"/>
                  </a:cubicBezTo>
                  <a:cubicBezTo>
                    <a:pt x="39407" y="158340"/>
                    <a:pt x="31905" y="167218"/>
                    <a:pt x="29517" y="170799"/>
                  </a:cubicBezTo>
                  <a:cubicBezTo>
                    <a:pt x="28128" y="172882"/>
                    <a:pt x="27121" y="175277"/>
                    <a:pt x="25351" y="177047"/>
                  </a:cubicBezTo>
                  <a:cubicBezTo>
                    <a:pt x="23268" y="179130"/>
                    <a:pt x="20910" y="180971"/>
                    <a:pt x="19102" y="183296"/>
                  </a:cubicBezTo>
                  <a:cubicBezTo>
                    <a:pt x="15079" y="188469"/>
                    <a:pt x="9271" y="197461"/>
                    <a:pt x="6605" y="204125"/>
                  </a:cubicBezTo>
                  <a:cubicBezTo>
                    <a:pt x="4974" y="208202"/>
                    <a:pt x="3828" y="212457"/>
                    <a:pt x="2439" y="216623"/>
                  </a:cubicBezTo>
                  <a:lnTo>
                    <a:pt x="356" y="222872"/>
                  </a:lnTo>
                  <a:cubicBezTo>
                    <a:pt x="2514" y="250929"/>
                    <a:pt x="-3964" y="243550"/>
                    <a:pt x="4522" y="252032"/>
                  </a:cubicBezTo>
                  <a:lnTo>
                    <a:pt x="4522" y="252032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90" name="Rectangle: Rounded Corners 1489">
              <a:extLst>
                <a:ext uri="{FF2B5EF4-FFF2-40B4-BE49-F238E27FC236}">
                  <a16:creationId xmlns:a16="http://schemas.microsoft.com/office/drawing/2014/main" id="{7AD57505-CB12-5A21-D37A-C217B2536CC4}"/>
                </a:ext>
              </a:extLst>
            </p:cNvPr>
            <p:cNvSpPr/>
            <p:nvPr/>
          </p:nvSpPr>
          <p:spPr>
            <a:xfrm>
              <a:off x="5661453" y="2731159"/>
              <a:ext cx="275343" cy="392051"/>
            </a:xfrm>
            <a:prstGeom prst="roundRect">
              <a:avLst>
                <a:gd name="adj" fmla="val 35662"/>
              </a:avLst>
            </a:prstGeom>
            <a:gradFill flip="none" rotWithShape="1">
              <a:gsLst>
                <a:gs pos="16000">
                  <a:srgbClr val="FFEAD5"/>
                </a:gs>
                <a:gs pos="75000">
                  <a:srgbClr val="FFCC99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91" name="Oval 1490">
              <a:extLst>
                <a:ext uri="{FF2B5EF4-FFF2-40B4-BE49-F238E27FC236}">
                  <a16:creationId xmlns:a16="http://schemas.microsoft.com/office/drawing/2014/main" id="{34ADE3C5-4ACF-F93A-8B8A-51E9E72AAC8B}"/>
                </a:ext>
              </a:extLst>
            </p:cNvPr>
            <p:cNvSpPr/>
            <p:nvPr/>
          </p:nvSpPr>
          <p:spPr>
            <a:xfrm>
              <a:off x="5727380" y="2930951"/>
              <a:ext cx="141069" cy="115934"/>
            </a:xfrm>
            <a:prstGeom prst="ellipse">
              <a:avLst/>
            </a:prstGeom>
            <a:gradFill flip="none" rotWithShape="1">
              <a:gsLst>
                <a:gs pos="16000">
                  <a:srgbClr val="FFEAD5"/>
                </a:gs>
                <a:gs pos="74000">
                  <a:srgbClr val="A45200"/>
                </a:gs>
                <a:gs pos="53000">
                  <a:srgbClr val="FFC081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492" name="Group 1491">
            <a:extLst>
              <a:ext uri="{FF2B5EF4-FFF2-40B4-BE49-F238E27FC236}">
                <a16:creationId xmlns:a16="http://schemas.microsoft.com/office/drawing/2014/main" id="{76143B94-368A-4060-C42A-E730864BB2B2}"/>
              </a:ext>
            </a:extLst>
          </p:cNvPr>
          <p:cNvGrpSpPr/>
          <p:nvPr/>
        </p:nvGrpSpPr>
        <p:grpSpPr>
          <a:xfrm rot="16200000">
            <a:off x="2318199" y="4676030"/>
            <a:ext cx="325696" cy="695996"/>
            <a:chOff x="4423627" y="1973989"/>
            <a:chExt cx="245880" cy="525434"/>
          </a:xfrm>
        </p:grpSpPr>
        <p:sp>
          <p:nvSpPr>
            <p:cNvPr id="1493" name="Rectangle: Rounded Corners 1492">
              <a:extLst>
                <a:ext uri="{FF2B5EF4-FFF2-40B4-BE49-F238E27FC236}">
                  <a16:creationId xmlns:a16="http://schemas.microsoft.com/office/drawing/2014/main" id="{023A1716-2D0D-3B48-CC0C-8E6D6BA51349}"/>
                </a:ext>
              </a:extLst>
            </p:cNvPr>
            <p:cNvSpPr/>
            <p:nvPr/>
          </p:nvSpPr>
          <p:spPr>
            <a:xfrm>
              <a:off x="4423627" y="2125527"/>
              <a:ext cx="245880" cy="373896"/>
            </a:xfrm>
            <a:prstGeom prst="roundRect">
              <a:avLst>
                <a:gd name="adj" fmla="val 35662"/>
              </a:avLst>
            </a:prstGeom>
            <a:gradFill flip="none" rotWithShape="1">
              <a:gsLst>
                <a:gs pos="0">
                  <a:srgbClr val="CDBB56">
                    <a:tint val="66000"/>
                    <a:satMod val="160000"/>
                  </a:srgbClr>
                </a:gs>
                <a:gs pos="50000">
                  <a:srgbClr val="CDBB56">
                    <a:tint val="44500"/>
                    <a:satMod val="160000"/>
                  </a:srgbClr>
                </a:gs>
                <a:gs pos="100000">
                  <a:srgbClr val="CDBB56">
                    <a:tint val="23500"/>
                    <a:satMod val="160000"/>
                  </a:srgbClr>
                </a:gs>
              </a:gsLst>
              <a:lin ang="16200000" scaled="1"/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94" name="Oval 1493">
              <a:extLst>
                <a:ext uri="{FF2B5EF4-FFF2-40B4-BE49-F238E27FC236}">
                  <a16:creationId xmlns:a16="http://schemas.microsoft.com/office/drawing/2014/main" id="{22009870-41C3-446C-E245-9A08814909AA}"/>
                </a:ext>
              </a:extLst>
            </p:cNvPr>
            <p:cNvSpPr/>
            <p:nvPr/>
          </p:nvSpPr>
          <p:spPr>
            <a:xfrm>
              <a:off x="4484332" y="2302259"/>
              <a:ext cx="124470" cy="109248"/>
            </a:xfrm>
            <a:prstGeom prst="ellipse">
              <a:avLst/>
            </a:prstGeom>
            <a:gradFill flip="none" rotWithShape="1">
              <a:gsLst>
                <a:gs pos="0">
                  <a:srgbClr val="C4D600">
                    <a:shade val="30000"/>
                    <a:satMod val="115000"/>
                  </a:srgbClr>
                </a:gs>
                <a:gs pos="50000">
                  <a:srgbClr val="C4D600">
                    <a:shade val="67500"/>
                    <a:satMod val="115000"/>
                  </a:srgbClr>
                </a:gs>
                <a:gs pos="100000">
                  <a:srgbClr val="C4D600">
                    <a:shade val="100000"/>
                    <a:satMod val="115000"/>
                  </a:srgbClr>
                </a:gs>
              </a:gsLst>
              <a:lin ang="18900000" scaled="1"/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95" name="Oval 1494">
              <a:extLst>
                <a:ext uri="{FF2B5EF4-FFF2-40B4-BE49-F238E27FC236}">
                  <a16:creationId xmlns:a16="http://schemas.microsoft.com/office/drawing/2014/main" id="{1D9DB851-0CFB-FE11-5847-B9C02579D03D}"/>
                </a:ext>
              </a:extLst>
            </p:cNvPr>
            <p:cNvSpPr/>
            <p:nvPr/>
          </p:nvSpPr>
          <p:spPr>
            <a:xfrm>
              <a:off x="4505701" y="1973989"/>
              <a:ext cx="76654" cy="81868"/>
            </a:xfrm>
            <a:prstGeom prst="ellipse">
              <a:avLst/>
            </a:prstGeom>
            <a:gradFill>
              <a:gsLst>
                <a:gs pos="0">
                  <a:srgbClr val="FFEBFB"/>
                </a:gs>
                <a:gs pos="93000">
                  <a:srgbClr val="8E9A00"/>
                </a:gs>
                <a:gs pos="26000">
                  <a:srgbClr val="C4D600"/>
                </a:gs>
              </a:gsLst>
              <a:path path="circle">
                <a:fillToRect l="50000" t="50000" r="50000" b="50000"/>
              </a:path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96" name="Oval 1495">
              <a:extLst>
                <a:ext uri="{FF2B5EF4-FFF2-40B4-BE49-F238E27FC236}">
                  <a16:creationId xmlns:a16="http://schemas.microsoft.com/office/drawing/2014/main" id="{DAB1B3D6-0D69-9C4C-8645-D7EA9D12F469}"/>
                </a:ext>
              </a:extLst>
            </p:cNvPr>
            <p:cNvSpPr/>
            <p:nvPr/>
          </p:nvSpPr>
          <p:spPr>
            <a:xfrm>
              <a:off x="4489535" y="2087624"/>
              <a:ext cx="76654" cy="81868"/>
            </a:xfrm>
            <a:prstGeom prst="ellipse">
              <a:avLst/>
            </a:prstGeom>
            <a:gradFill>
              <a:gsLst>
                <a:gs pos="0">
                  <a:srgbClr val="FFEBFB"/>
                </a:gs>
                <a:gs pos="93000">
                  <a:srgbClr val="8E9A00"/>
                </a:gs>
                <a:gs pos="26000">
                  <a:srgbClr val="C4D600"/>
                </a:gs>
              </a:gsLst>
              <a:path path="circle">
                <a:fillToRect l="50000" t="50000" r="50000" b="50000"/>
              </a:path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97" name="Oval 1496">
              <a:extLst>
                <a:ext uri="{FF2B5EF4-FFF2-40B4-BE49-F238E27FC236}">
                  <a16:creationId xmlns:a16="http://schemas.microsoft.com/office/drawing/2014/main" id="{D70DF45E-817E-A97C-D07D-568C5C8E1A4F}"/>
                </a:ext>
              </a:extLst>
            </p:cNvPr>
            <p:cNvSpPr/>
            <p:nvPr/>
          </p:nvSpPr>
          <p:spPr>
            <a:xfrm>
              <a:off x="4572183" y="2046690"/>
              <a:ext cx="76654" cy="81868"/>
            </a:xfrm>
            <a:prstGeom prst="ellipse">
              <a:avLst/>
            </a:prstGeom>
            <a:gradFill>
              <a:gsLst>
                <a:gs pos="0">
                  <a:srgbClr val="FFEBFB"/>
                </a:gs>
                <a:gs pos="93000">
                  <a:srgbClr val="8E9A00"/>
                </a:gs>
                <a:gs pos="26000">
                  <a:srgbClr val="C4D600"/>
                </a:gs>
              </a:gsLst>
              <a:path path="circle">
                <a:fillToRect l="50000" t="50000" r="50000" b="50000"/>
              </a:path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498" name="Group 1497">
            <a:extLst>
              <a:ext uri="{FF2B5EF4-FFF2-40B4-BE49-F238E27FC236}">
                <a16:creationId xmlns:a16="http://schemas.microsoft.com/office/drawing/2014/main" id="{8D365318-BB95-31E8-69EC-68285136CD7D}"/>
              </a:ext>
            </a:extLst>
          </p:cNvPr>
          <p:cNvGrpSpPr/>
          <p:nvPr/>
        </p:nvGrpSpPr>
        <p:grpSpPr>
          <a:xfrm>
            <a:off x="4972811" y="1535398"/>
            <a:ext cx="190586" cy="500768"/>
            <a:chOff x="4878610" y="2865790"/>
            <a:chExt cx="190586" cy="500768"/>
          </a:xfrm>
        </p:grpSpPr>
        <p:sp>
          <p:nvSpPr>
            <p:cNvPr id="1499" name="Oval 42">
              <a:extLst>
                <a:ext uri="{FF2B5EF4-FFF2-40B4-BE49-F238E27FC236}">
                  <a16:creationId xmlns:a16="http://schemas.microsoft.com/office/drawing/2014/main" id="{18F327AA-A619-9293-98E8-174DB02A6816}"/>
                </a:ext>
              </a:extLst>
            </p:cNvPr>
            <p:cNvSpPr/>
            <p:nvPr/>
          </p:nvSpPr>
          <p:spPr>
            <a:xfrm rot="5296810">
              <a:off x="4723519" y="3020881"/>
              <a:ext cx="500768" cy="190586"/>
            </a:xfrm>
            <a:custGeom>
              <a:avLst/>
              <a:gdLst>
                <a:gd name="connsiteX0" fmla="*/ 0 w 276351"/>
                <a:gd name="connsiteY0" fmla="*/ 96150 h 192300"/>
                <a:gd name="connsiteX1" fmla="*/ 138176 w 276351"/>
                <a:gd name="connsiteY1" fmla="*/ 0 h 192300"/>
                <a:gd name="connsiteX2" fmla="*/ 276352 w 276351"/>
                <a:gd name="connsiteY2" fmla="*/ 96150 h 192300"/>
                <a:gd name="connsiteX3" fmla="*/ 138176 w 276351"/>
                <a:gd name="connsiteY3" fmla="*/ 192300 h 192300"/>
                <a:gd name="connsiteX4" fmla="*/ 0 w 276351"/>
                <a:gd name="connsiteY4" fmla="*/ 96150 h 192300"/>
                <a:gd name="connsiteX0" fmla="*/ 0 w 434467"/>
                <a:gd name="connsiteY0" fmla="*/ 94246 h 192302"/>
                <a:gd name="connsiteX1" fmla="*/ 296291 w 434467"/>
                <a:gd name="connsiteY1" fmla="*/ 1 h 192302"/>
                <a:gd name="connsiteX2" fmla="*/ 434467 w 434467"/>
                <a:gd name="connsiteY2" fmla="*/ 96151 h 192302"/>
                <a:gd name="connsiteX3" fmla="*/ 296291 w 434467"/>
                <a:gd name="connsiteY3" fmla="*/ 192301 h 192302"/>
                <a:gd name="connsiteX4" fmla="*/ 0 w 434467"/>
                <a:gd name="connsiteY4" fmla="*/ 94246 h 192302"/>
                <a:gd name="connsiteX0" fmla="*/ 6194 w 440661"/>
                <a:gd name="connsiteY0" fmla="*/ 94607 h 192663"/>
                <a:gd name="connsiteX1" fmla="*/ 116995 w 440661"/>
                <a:gd name="connsiteY1" fmla="*/ 64784 h 192663"/>
                <a:gd name="connsiteX2" fmla="*/ 302485 w 440661"/>
                <a:gd name="connsiteY2" fmla="*/ 362 h 192663"/>
                <a:gd name="connsiteX3" fmla="*/ 440661 w 440661"/>
                <a:gd name="connsiteY3" fmla="*/ 96512 h 192663"/>
                <a:gd name="connsiteX4" fmla="*/ 302485 w 440661"/>
                <a:gd name="connsiteY4" fmla="*/ 192662 h 192663"/>
                <a:gd name="connsiteX5" fmla="*/ 6194 w 440661"/>
                <a:gd name="connsiteY5" fmla="*/ 94607 h 192663"/>
                <a:gd name="connsiteX0" fmla="*/ 186 w 434653"/>
                <a:gd name="connsiteY0" fmla="*/ 94607 h 193125"/>
                <a:gd name="connsiteX1" fmla="*/ 110987 w 434653"/>
                <a:gd name="connsiteY1" fmla="*/ 64784 h 193125"/>
                <a:gd name="connsiteX2" fmla="*/ 296477 w 434653"/>
                <a:gd name="connsiteY2" fmla="*/ 362 h 193125"/>
                <a:gd name="connsiteX3" fmla="*/ 434653 w 434653"/>
                <a:gd name="connsiteY3" fmla="*/ 96512 h 193125"/>
                <a:gd name="connsiteX4" fmla="*/ 296477 w 434653"/>
                <a:gd name="connsiteY4" fmla="*/ 192662 h 193125"/>
                <a:gd name="connsiteX5" fmla="*/ 135752 w 434653"/>
                <a:gd name="connsiteY5" fmla="*/ 131460 h 193125"/>
                <a:gd name="connsiteX6" fmla="*/ 186 w 434653"/>
                <a:gd name="connsiteY6" fmla="*/ 94607 h 193125"/>
                <a:gd name="connsiteX0" fmla="*/ 13390 w 447857"/>
                <a:gd name="connsiteY0" fmla="*/ 94596 h 193114"/>
                <a:gd name="connsiteX1" fmla="*/ 17511 w 447857"/>
                <a:gd name="connsiteY1" fmla="*/ 72394 h 193114"/>
                <a:gd name="connsiteX2" fmla="*/ 124191 w 447857"/>
                <a:gd name="connsiteY2" fmla="*/ 64773 h 193114"/>
                <a:gd name="connsiteX3" fmla="*/ 309681 w 447857"/>
                <a:gd name="connsiteY3" fmla="*/ 351 h 193114"/>
                <a:gd name="connsiteX4" fmla="*/ 447857 w 447857"/>
                <a:gd name="connsiteY4" fmla="*/ 96501 h 193114"/>
                <a:gd name="connsiteX5" fmla="*/ 309681 w 447857"/>
                <a:gd name="connsiteY5" fmla="*/ 192651 h 193114"/>
                <a:gd name="connsiteX6" fmla="*/ 148956 w 447857"/>
                <a:gd name="connsiteY6" fmla="*/ 131449 h 193114"/>
                <a:gd name="connsiteX7" fmla="*/ 13390 w 447857"/>
                <a:gd name="connsiteY7" fmla="*/ 94596 h 193114"/>
                <a:gd name="connsiteX0" fmla="*/ 13390 w 613592"/>
                <a:gd name="connsiteY0" fmla="*/ 94909 h 193154"/>
                <a:gd name="connsiteX1" fmla="*/ 17511 w 613592"/>
                <a:gd name="connsiteY1" fmla="*/ 72707 h 193154"/>
                <a:gd name="connsiteX2" fmla="*/ 124191 w 613592"/>
                <a:gd name="connsiteY2" fmla="*/ 65086 h 193154"/>
                <a:gd name="connsiteX3" fmla="*/ 309681 w 613592"/>
                <a:gd name="connsiteY3" fmla="*/ 664 h 193154"/>
                <a:gd name="connsiteX4" fmla="*/ 613592 w 613592"/>
                <a:gd name="connsiteY4" fmla="*/ 110149 h 193154"/>
                <a:gd name="connsiteX5" fmla="*/ 309681 w 613592"/>
                <a:gd name="connsiteY5" fmla="*/ 192964 h 193154"/>
                <a:gd name="connsiteX6" fmla="*/ 148956 w 613592"/>
                <a:gd name="connsiteY6" fmla="*/ 131762 h 193154"/>
                <a:gd name="connsiteX7" fmla="*/ 13390 w 613592"/>
                <a:gd name="connsiteY7" fmla="*/ 94909 h 193154"/>
                <a:gd name="connsiteX0" fmla="*/ 13390 w 617803"/>
                <a:gd name="connsiteY0" fmla="*/ 94382 h 192627"/>
                <a:gd name="connsiteX1" fmla="*/ 17511 w 617803"/>
                <a:gd name="connsiteY1" fmla="*/ 72180 h 192627"/>
                <a:gd name="connsiteX2" fmla="*/ 124191 w 617803"/>
                <a:gd name="connsiteY2" fmla="*/ 64559 h 192627"/>
                <a:gd name="connsiteX3" fmla="*/ 309681 w 617803"/>
                <a:gd name="connsiteY3" fmla="*/ 137 h 192627"/>
                <a:gd name="connsiteX4" fmla="*/ 442325 w 617803"/>
                <a:gd name="connsiteY4" fmla="*/ 49320 h 192627"/>
                <a:gd name="connsiteX5" fmla="*/ 613592 w 617803"/>
                <a:gd name="connsiteY5" fmla="*/ 109622 h 192627"/>
                <a:gd name="connsiteX6" fmla="*/ 309681 w 617803"/>
                <a:gd name="connsiteY6" fmla="*/ 192437 h 192627"/>
                <a:gd name="connsiteX7" fmla="*/ 148956 w 617803"/>
                <a:gd name="connsiteY7" fmla="*/ 131235 h 192627"/>
                <a:gd name="connsiteX8" fmla="*/ 13390 w 617803"/>
                <a:gd name="connsiteY8" fmla="*/ 94382 h 192627"/>
                <a:gd name="connsiteX0" fmla="*/ 13390 w 618034"/>
                <a:gd name="connsiteY0" fmla="*/ 94382 h 192627"/>
                <a:gd name="connsiteX1" fmla="*/ 17511 w 618034"/>
                <a:gd name="connsiteY1" fmla="*/ 72180 h 192627"/>
                <a:gd name="connsiteX2" fmla="*/ 124191 w 618034"/>
                <a:gd name="connsiteY2" fmla="*/ 64559 h 192627"/>
                <a:gd name="connsiteX3" fmla="*/ 309681 w 618034"/>
                <a:gd name="connsiteY3" fmla="*/ 137 h 192627"/>
                <a:gd name="connsiteX4" fmla="*/ 442325 w 618034"/>
                <a:gd name="connsiteY4" fmla="*/ 49320 h 192627"/>
                <a:gd name="connsiteX5" fmla="*/ 613592 w 618034"/>
                <a:gd name="connsiteY5" fmla="*/ 109622 h 192627"/>
                <a:gd name="connsiteX6" fmla="*/ 309681 w 618034"/>
                <a:gd name="connsiteY6" fmla="*/ 192437 h 192627"/>
                <a:gd name="connsiteX7" fmla="*/ 148956 w 618034"/>
                <a:gd name="connsiteY7" fmla="*/ 131235 h 192627"/>
                <a:gd name="connsiteX8" fmla="*/ 13390 w 618034"/>
                <a:gd name="connsiteY8" fmla="*/ 94382 h 192627"/>
                <a:gd name="connsiteX0" fmla="*/ 13390 w 618034"/>
                <a:gd name="connsiteY0" fmla="*/ 94382 h 192438"/>
                <a:gd name="connsiteX1" fmla="*/ 17511 w 618034"/>
                <a:gd name="connsiteY1" fmla="*/ 72180 h 192438"/>
                <a:gd name="connsiteX2" fmla="*/ 124191 w 618034"/>
                <a:gd name="connsiteY2" fmla="*/ 64559 h 192438"/>
                <a:gd name="connsiteX3" fmla="*/ 309681 w 618034"/>
                <a:gd name="connsiteY3" fmla="*/ 137 h 192438"/>
                <a:gd name="connsiteX4" fmla="*/ 442325 w 618034"/>
                <a:gd name="connsiteY4" fmla="*/ 49320 h 192438"/>
                <a:gd name="connsiteX5" fmla="*/ 613592 w 618034"/>
                <a:gd name="connsiteY5" fmla="*/ 109622 h 192438"/>
                <a:gd name="connsiteX6" fmla="*/ 491854 w 618034"/>
                <a:gd name="connsiteY6" fmla="*/ 129330 h 192438"/>
                <a:gd name="connsiteX7" fmla="*/ 309681 w 618034"/>
                <a:gd name="connsiteY7" fmla="*/ 192437 h 192438"/>
                <a:gd name="connsiteX8" fmla="*/ 148956 w 618034"/>
                <a:gd name="connsiteY8" fmla="*/ 131235 h 192438"/>
                <a:gd name="connsiteX9" fmla="*/ 13390 w 618034"/>
                <a:gd name="connsiteY9" fmla="*/ 94382 h 192438"/>
                <a:gd name="connsiteX0" fmla="*/ 13390 w 618034"/>
                <a:gd name="connsiteY0" fmla="*/ 104860 h 202916"/>
                <a:gd name="connsiteX1" fmla="*/ 17511 w 618034"/>
                <a:gd name="connsiteY1" fmla="*/ 82658 h 202916"/>
                <a:gd name="connsiteX2" fmla="*/ 124191 w 618034"/>
                <a:gd name="connsiteY2" fmla="*/ 75037 h 202916"/>
                <a:gd name="connsiteX3" fmla="*/ 302552 w 618034"/>
                <a:gd name="connsiteY3" fmla="*/ 105 h 202916"/>
                <a:gd name="connsiteX4" fmla="*/ 442325 w 618034"/>
                <a:gd name="connsiteY4" fmla="*/ 59798 h 202916"/>
                <a:gd name="connsiteX5" fmla="*/ 613592 w 618034"/>
                <a:gd name="connsiteY5" fmla="*/ 120100 h 202916"/>
                <a:gd name="connsiteX6" fmla="*/ 491854 w 618034"/>
                <a:gd name="connsiteY6" fmla="*/ 139808 h 202916"/>
                <a:gd name="connsiteX7" fmla="*/ 309681 w 618034"/>
                <a:gd name="connsiteY7" fmla="*/ 202915 h 202916"/>
                <a:gd name="connsiteX8" fmla="*/ 148956 w 618034"/>
                <a:gd name="connsiteY8" fmla="*/ 141713 h 202916"/>
                <a:gd name="connsiteX9" fmla="*/ 13390 w 618034"/>
                <a:gd name="connsiteY9" fmla="*/ 104860 h 202916"/>
                <a:gd name="connsiteX0" fmla="*/ 13390 w 618193"/>
                <a:gd name="connsiteY0" fmla="*/ 105293 h 203349"/>
                <a:gd name="connsiteX1" fmla="*/ 17511 w 618193"/>
                <a:gd name="connsiteY1" fmla="*/ 83091 h 203349"/>
                <a:gd name="connsiteX2" fmla="*/ 124191 w 618193"/>
                <a:gd name="connsiteY2" fmla="*/ 75470 h 203349"/>
                <a:gd name="connsiteX3" fmla="*/ 302552 w 618193"/>
                <a:gd name="connsiteY3" fmla="*/ 538 h 203349"/>
                <a:gd name="connsiteX4" fmla="*/ 448123 w 618193"/>
                <a:gd name="connsiteY4" fmla="*/ 45249 h 203349"/>
                <a:gd name="connsiteX5" fmla="*/ 613592 w 618193"/>
                <a:gd name="connsiteY5" fmla="*/ 120533 h 203349"/>
                <a:gd name="connsiteX6" fmla="*/ 491854 w 618193"/>
                <a:gd name="connsiteY6" fmla="*/ 140241 h 203349"/>
                <a:gd name="connsiteX7" fmla="*/ 309681 w 618193"/>
                <a:gd name="connsiteY7" fmla="*/ 203348 h 203349"/>
                <a:gd name="connsiteX8" fmla="*/ 148956 w 618193"/>
                <a:gd name="connsiteY8" fmla="*/ 142146 h 203349"/>
                <a:gd name="connsiteX9" fmla="*/ 13390 w 618193"/>
                <a:gd name="connsiteY9" fmla="*/ 105293 h 203349"/>
                <a:gd name="connsiteX0" fmla="*/ 13390 w 618134"/>
                <a:gd name="connsiteY0" fmla="*/ 105293 h 203349"/>
                <a:gd name="connsiteX1" fmla="*/ 17511 w 618134"/>
                <a:gd name="connsiteY1" fmla="*/ 83091 h 203349"/>
                <a:gd name="connsiteX2" fmla="*/ 124191 w 618134"/>
                <a:gd name="connsiteY2" fmla="*/ 75470 h 203349"/>
                <a:gd name="connsiteX3" fmla="*/ 302552 w 618134"/>
                <a:gd name="connsiteY3" fmla="*/ 538 h 203349"/>
                <a:gd name="connsiteX4" fmla="*/ 448123 w 618134"/>
                <a:gd name="connsiteY4" fmla="*/ 45249 h 203349"/>
                <a:gd name="connsiteX5" fmla="*/ 613592 w 618134"/>
                <a:gd name="connsiteY5" fmla="*/ 120533 h 203349"/>
                <a:gd name="connsiteX6" fmla="*/ 491854 w 618134"/>
                <a:gd name="connsiteY6" fmla="*/ 140241 h 203349"/>
                <a:gd name="connsiteX7" fmla="*/ 309681 w 618134"/>
                <a:gd name="connsiteY7" fmla="*/ 203348 h 203349"/>
                <a:gd name="connsiteX8" fmla="*/ 148956 w 618134"/>
                <a:gd name="connsiteY8" fmla="*/ 142146 h 203349"/>
                <a:gd name="connsiteX9" fmla="*/ 13390 w 618134"/>
                <a:gd name="connsiteY9" fmla="*/ 105293 h 203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8134" h="203349">
                  <a:moveTo>
                    <a:pt x="13390" y="105293"/>
                  </a:moveTo>
                  <a:cubicBezTo>
                    <a:pt x="-8518" y="95450"/>
                    <a:pt x="-956" y="88061"/>
                    <a:pt x="17511" y="83091"/>
                  </a:cubicBezTo>
                  <a:cubicBezTo>
                    <a:pt x="35978" y="78121"/>
                    <a:pt x="76684" y="89229"/>
                    <a:pt x="124191" y="75470"/>
                  </a:cubicBezTo>
                  <a:cubicBezTo>
                    <a:pt x="171698" y="61711"/>
                    <a:pt x="248563" y="5575"/>
                    <a:pt x="302552" y="538"/>
                  </a:cubicBezTo>
                  <a:cubicBezTo>
                    <a:pt x="356541" y="-4499"/>
                    <a:pt x="397471" y="27002"/>
                    <a:pt x="448123" y="45249"/>
                  </a:cubicBezTo>
                  <a:cubicBezTo>
                    <a:pt x="506124" y="57669"/>
                    <a:pt x="644907" y="95093"/>
                    <a:pt x="613592" y="120533"/>
                  </a:cubicBezTo>
                  <a:cubicBezTo>
                    <a:pt x="623434" y="137361"/>
                    <a:pt x="542506" y="126439"/>
                    <a:pt x="491854" y="140241"/>
                  </a:cubicBezTo>
                  <a:cubicBezTo>
                    <a:pt x="441202" y="154043"/>
                    <a:pt x="366831" y="203031"/>
                    <a:pt x="309681" y="203348"/>
                  </a:cubicBezTo>
                  <a:cubicBezTo>
                    <a:pt x="252531" y="203665"/>
                    <a:pt x="198338" y="158488"/>
                    <a:pt x="148956" y="142146"/>
                  </a:cubicBezTo>
                  <a:cubicBezTo>
                    <a:pt x="99574" y="125804"/>
                    <a:pt x="35298" y="115136"/>
                    <a:pt x="13390" y="105293"/>
                  </a:cubicBezTo>
                  <a:close/>
                </a:path>
              </a:pathLst>
            </a:custGeom>
            <a:gradFill flip="none" rotWithShape="1">
              <a:gsLst>
                <a:gs pos="10000">
                  <a:srgbClr val="FFEAD5"/>
                </a:gs>
                <a:gs pos="100000">
                  <a:srgbClr val="960000"/>
                </a:gs>
              </a:gsLst>
              <a:path path="rect">
                <a:fillToRect l="50000" t="50000" r="50000" b="50000"/>
              </a:path>
              <a:tileRect/>
            </a:gradFill>
            <a:ln w="6350" cap="flat" cmpd="sng" algn="ctr">
              <a:solidFill>
                <a:srgbClr val="AF373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 w="6350">
                  <a:solidFill>
                    <a:srgbClr val="000000"/>
                  </a:solidFill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00" name="Oval 1499">
              <a:extLst>
                <a:ext uri="{FF2B5EF4-FFF2-40B4-BE49-F238E27FC236}">
                  <a16:creationId xmlns:a16="http://schemas.microsoft.com/office/drawing/2014/main" id="{446FF6E0-2BEF-E32F-65E3-9B1D1E48C6CB}"/>
                </a:ext>
              </a:extLst>
            </p:cNvPr>
            <p:cNvSpPr/>
            <p:nvPr/>
          </p:nvSpPr>
          <p:spPr>
            <a:xfrm rot="5460000">
              <a:off x="4930838" y="3075728"/>
              <a:ext cx="75091" cy="86199"/>
            </a:xfrm>
            <a:prstGeom prst="ellipse">
              <a:avLst/>
            </a:prstGeom>
            <a:gradFill flip="none" rotWithShape="1">
              <a:gsLst>
                <a:gs pos="14000">
                  <a:srgbClr val="FFBDBD"/>
                </a:gs>
                <a:gs pos="55000">
                  <a:srgbClr val="8E0000"/>
                </a:gs>
                <a:gs pos="100000">
                  <a:srgbClr val="760000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501" name="Group 1500">
            <a:extLst>
              <a:ext uri="{FF2B5EF4-FFF2-40B4-BE49-F238E27FC236}">
                <a16:creationId xmlns:a16="http://schemas.microsoft.com/office/drawing/2014/main" id="{414BDE89-A100-2F33-7DAC-183C42AF4D01}"/>
              </a:ext>
            </a:extLst>
          </p:cNvPr>
          <p:cNvGrpSpPr/>
          <p:nvPr/>
        </p:nvGrpSpPr>
        <p:grpSpPr>
          <a:xfrm>
            <a:off x="4766058" y="4833178"/>
            <a:ext cx="190586" cy="500768"/>
            <a:chOff x="4878610" y="2865790"/>
            <a:chExt cx="190586" cy="500768"/>
          </a:xfrm>
        </p:grpSpPr>
        <p:sp>
          <p:nvSpPr>
            <p:cNvPr id="1502" name="Oval 42">
              <a:extLst>
                <a:ext uri="{FF2B5EF4-FFF2-40B4-BE49-F238E27FC236}">
                  <a16:creationId xmlns:a16="http://schemas.microsoft.com/office/drawing/2014/main" id="{4D4DF038-221B-F67D-08B3-3862CA4F0327}"/>
                </a:ext>
              </a:extLst>
            </p:cNvPr>
            <p:cNvSpPr/>
            <p:nvPr/>
          </p:nvSpPr>
          <p:spPr>
            <a:xfrm rot="5296810">
              <a:off x="4723519" y="3020881"/>
              <a:ext cx="500768" cy="190586"/>
            </a:xfrm>
            <a:custGeom>
              <a:avLst/>
              <a:gdLst>
                <a:gd name="connsiteX0" fmla="*/ 0 w 276351"/>
                <a:gd name="connsiteY0" fmla="*/ 96150 h 192300"/>
                <a:gd name="connsiteX1" fmla="*/ 138176 w 276351"/>
                <a:gd name="connsiteY1" fmla="*/ 0 h 192300"/>
                <a:gd name="connsiteX2" fmla="*/ 276352 w 276351"/>
                <a:gd name="connsiteY2" fmla="*/ 96150 h 192300"/>
                <a:gd name="connsiteX3" fmla="*/ 138176 w 276351"/>
                <a:gd name="connsiteY3" fmla="*/ 192300 h 192300"/>
                <a:gd name="connsiteX4" fmla="*/ 0 w 276351"/>
                <a:gd name="connsiteY4" fmla="*/ 96150 h 192300"/>
                <a:gd name="connsiteX0" fmla="*/ 0 w 434467"/>
                <a:gd name="connsiteY0" fmla="*/ 94246 h 192302"/>
                <a:gd name="connsiteX1" fmla="*/ 296291 w 434467"/>
                <a:gd name="connsiteY1" fmla="*/ 1 h 192302"/>
                <a:gd name="connsiteX2" fmla="*/ 434467 w 434467"/>
                <a:gd name="connsiteY2" fmla="*/ 96151 h 192302"/>
                <a:gd name="connsiteX3" fmla="*/ 296291 w 434467"/>
                <a:gd name="connsiteY3" fmla="*/ 192301 h 192302"/>
                <a:gd name="connsiteX4" fmla="*/ 0 w 434467"/>
                <a:gd name="connsiteY4" fmla="*/ 94246 h 192302"/>
                <a:gd name="connsiteX0" fmla="*/ 6194 w 440661"/>
                <a:gd name="connsiteY0" fmla="*/ 94607 h 192663"/>
                <a:gd name="connsiteX1" fmla="*/ 116995 w 440661"/>
                <a:gd name="connsiteY1" fmla="*/ 64784 h 192663"/>
                <a:gd name="connsiteX2" fmla="*/ 302485 w 440661"/>
                <a:gd name="connsiteY2" fmla="*/ 362 h 192663"/>
                <a:gd name="connsiteX3" fmla="*/ 440661 w 440661"/>
                <a:gd name="connsiteY3" fmla="*/ 96512 h 192663"/>
                <a:gd name="connsiteX4" fmla="*/ 302485 w 440661"/>
                <a:gd name="connsiteY4" fmla="*/ 192662 h 192663"/>
                <a:gd name="connsiteX5" fmla="*/ 6194 w 440661"/>
                <a:gd name="connsiteY5" fmla="*/ 94607 h 192663"/>
                <a:gd name="connsiteX0" fmla="*/ 186 w 434653"/>
                <a:gd name="connsiteY0" fmla="*/ 94607 h 193125"/>
                <a:gd name="connsiteX1" fmla="*/ 110987 w 434653"/>
                <a:gd name="connsiteY1" fmla="*/ 64784 h 193125"/>
                <a:gd name="connsiteX2" fmla="*/ 296477 w 434653"/>
                <a:gd name="connsiteY2" fmla="*/ 362 h 193125"/>
                <a:gd name="connsiteX3" fmla="*/ 434653 w 434653"/>
                <a:gd name="connsiteY3" fmla="*/ 96512 h 193125"/>
                <a:gd name="connsiteX4" fmla="*/ 296477 w 434653"/>
                <a:gd name="connsiteY4" fmla="*/ 192662 h 193125"/>
                <a:gd name="connsiteX5" fmla="*/ 135752 w 434653"/>
                <a:gd name="connsiteY5" fmla="*/ 131460 h 193125"/>
                <a:gd name="connsiteX6" fmla="*/ 186 w 434653"/>
                <a:gd name="connsiteY6" fmla="*/ 94607 h 193125"/>
                <a:gd name="connsiteX0" fmla="*/ 13390 w 447857"/>
                <a:gd name="connsiteY0" fmla="*/ 94596 h 193114"/>
                <a:gd name="connsiteX1" fmla="*/ 17511 w 447857"/>
                <a:gd name="connsiteY1" fmla="*/ 72394 h 193114"/>
                <a:gd name="connsiteX2" fmla="*/ 124191 w 447857"/>
                <a:gd name="connsiteY2" fmla="*/ 64773 h 193114"/>
                <a:gd name="connsiteX3" fmla="*/ 309681 w 447857"/>
                <a:gd name="connsiteY3" fmla="*/ 351 h 193114"/>
                <a:gd name="connsiteX4" fmla="*/ 447857 w 447857"/>
                <a:gd name="connsiteY4" fmla="*/ 96501 h 193114"/>
                <a:gd name="connsiteX5" fmla="*/ 309681 w 447857"/>
                <a:gd name="connsiteY5" fmla="*/ 192651 h 193114"/>
                <a:gd name="connsiteX6" fmla="*/ 148956 w 447857"/>
                <a:gd name="connsiteY6" fmla="*/ 131449 h 193114"/>
                <a:gd name="connsiteX7" fmla="*/ 13390 w 447857"/>
                <a:gd name="connsiteY7" fmla="*/ 94596 h 193114"/>
                <a:gd name="connsiteX0" fmla="*/ 13390 w 613592"/>
                <a:gd name="connsiteY0" fmla="*/ 94909 h 193154"/>
                <a:gd name="connsiteX1" fmla="*/ 17511 w 613592"/>
                <a:gd name="connsiteY1" fmla="*/ 72707 h 193154"/>
                <a:gd name="connsiteX2" fmla="*/ 124191 w 613592"/>
                <a:gd name="connsiteY2" fmla="*/ 65086 h 193154"/>
                <a:gd name="connsiteX3" fmla="*/ 309681 w 613592"/>
                <a:gd name="connsiteY3" fmla="*/ 664 h 193154"/>
                <a:gd name="connsiteX4" fmla="*/ 613592 w 613592"/>
                <a:gd name="connsiteY4" fmla="*/ 110149 h 193154"/>
                <a:gd name="connsiteX5" fmla="*/ 309681 w 613592"/>
                <a:gd name="connsiteY5" fmla="*/ 192964 h 193154"/>
                <a:gd name="connsiteX6" fmla="*/ 148956 w 613592"/>
                <a:gd name="connsiteY6" fmla="*/ 131762 h 193154"/>
                <a:gd name="connsiteX7" fmla="*/ 13390 w 613592"/>
                <a:gd name="connsiteY7" fmla="*/ 94909 h 193154"/>
                <a:gd name="connsiteX0" fmla="*/ 13390 w 617803"/>
                <a:gd name="connsiteY0" fmla="*/ 94382 h 192627"/>
                <a:gd name="connsiteX1" fmla="*/ 17511 w 617803"/>
                <a:gd name="connsiteY1" fmla="*/ 72180 h 192627"/>
                <a:gd name="connsiteX2" fmla="*/ 124191 w 617803"/>
                <a:gd name="connsiteY2" fmla="*/ 64559 h 192627"/>
                <a:gd name="connsiteX3" fmla="*/ 309681 w 617803"/>
                <a:gd name="connsiteY3" fmla="*/ 137 h 192627"/>
                <a:gd name="connsiteX4" fmla="*/ 442325 w 617803"/>
                <a:gd name="connsiteY4" fmla="*/ 49320 h 192627"/>
                <a:gd name="connsiteX5" fmla="*/ 613592 w 617803"/>
                <a:gd name="connsiteY5" fmla="*/ 109622 h 192627"/>
                <a:gd name="connsiteX6" fmla="*/ 309681 w 617803"/>
                <a:gd name="connsiteY6" fmla="*/ 192437 h 192627"/>
                <a:gd name="connsiteX7" fmla="*/ 148956 w 617803"/>
                <a:gd name="connsiteY7" fmla="*/ 131235 h 192627"/>
                <a:gd name="connsiteX8" fmla="*/ 13390 w 617803"/>
                <a:gd name="connsiteY8" fmla="*/ 94382 h 192627"/>
                <a:gd name="connsiteX0" fmla="*/ 13390 w 618034"/>
                <a:gd name="connsiteY0" fmla="*/ 94382 h 192627"/>
                <a:gd name="connsiteX1" fmla="*/ 17511 w 618034"/>
                <a:gd name="connsiteY1" fmla="*/ 72180 h 192627"/>
                <a:gd name="connsiteX2" fmla="*/ 124191 w 618034"/>
                <a:gd name="connsiteY2" fmla="*/ 64559 h 192627"/>
                <a:gd name="connsiteX3" fmla="*/ 309681 w 618034"/>
                <a:gd name="connsiteY3" fmla="*/ 137 h 192627"/>
                <a:gd name="connsiteX4" fmla="*/ 442325 w 618034"/>
                <a:gd name="connsiteY4" fmla="*/ 49320 h 192627"/>
                <a:gd name="connsiteX5" fmla="*/ 613592 w 618034"/>
                <a:gd name="connsiteY5" fmla="*/ 109622 h 192627"/>
                <a:gd name="connsiteX6" fmla="*/ 309681 w 618034"/>
                <a:gd name="connsiteY6" fmla="*/ 192437 h 192627"/>
                <a:gd name="connsiteX7" fmla="*/ 148956 w 618034"/>
                <a:gd name="connsiteY7" fmla="*/ 131235 h 192627"/>
                <a:gd name="connsiteX8" fmla="*/ 13390 w 618034"/>
                <a:gd name="connsiteY8" fmla="*/ 94382 h 192627"/>
                <a:gd name="connsiteX0" fmla="*/ 13390 w 618034"/>
                <a:gd name="connsiteY0" fmla="*/ 94382 h 192438"/>
                <a:gd name="connsiteX1" fmla="*/ 17511 w 618034"/>
                <a:gd name="connsiteY1" fmla="*/ 72180 h 192438"/>
                <a:gd name="connsiteX2" fmla="*/ 124191 w 618034"/>
                <a:gd name="connsiteY2" fmla="*/ 64559 h 192438"/>
                <a:gd name="connsiteX3" fmla="*/ 309681 w 618034"/>
                <a:gd name="connsiteY3" fmla="*/ 137 h 192438"/>
                <a:gd name="connsiteX4" fmla="*/ 442325 w 618034"/>
                <a:gd name="connsiteY4" fmla="*/ 49320 h 192438"/>
                <a:gd name="connsiteX5" fmla="*/ 613592 w 618034"/>
                <a:gd name="connsiteY5" fmla="*/ 109622 h 192438"/>
                <a:gd name="connsiteX6" fmla="*/ 491854 w 618034"/>
                <a:gd name="connsiteY6" fmla="*/ 129330 h 192438"/>
                <a:gd name="connsiteX7" fmla="*/ 309681 w 618034"/>
                <a:gd name="connsiteY7" fmla="*/ 192437 h 192438"/>
                <a:gd name="connsiteX8" fmla="*/ 148956 w 618034"/>
                <a:gd name="connsiteY8" fmla="*/ 131235 h 192438"/>
                <a:gd name="connsiteX9" fmla="*/ 13390 w 618034"/>
                <a:gd name="connsiteY9" fmla="*/ 94382 h 192438"/>
                <a:gd name="connsiteX0" fmla="*/ 13390 w 618034"/>
                <a:gd name="connsiteY0" fmla="*/ 104860 h 202916"/>
                <a:gd name="connsiteX1" fmla="*/ 17511 w 618034"/>
                <a:gd name="connsiteY1" fmla="*/ 82658 h 202916"/>
                <a:gd name="connsiteX2" fmla="*/ 124191 w 618034"/>
                <a:gd name="connsiteY2" fmla="*/ 75037 h 202916"/>
                <a:gd name="connsiteX3" fmla="*/ 302552 w 618034"/>
                <a:gd name="connsiteY3" fmla="*/ 105 h 202916"/>
                <a:gd name="connsiteX4" fmla="*/ 442325 w 618034"/>
                <a:gd name="connsiteY4" fmla="*/ 59798 h 202916"/>
                <a:gd name="connsiteX5" fmla="*/ 613592 w 618034"/>
                <a:gd name="connsiteY5" fmla="*/ 120100 h 202916"/>
                <a:gd name="connsiteX6" fmla="*/ 491854 w 618034"/>
                <a:gd name="connsiteY6" fmla="*/ 139808 h 202916"/>
                <a:gd name="connsiteX7" fmla="*/ 309681 w 618034"/>
                <a:gd name="connsiteY7" fmla="*/ 202915 h 202916"/>
                <a:gd name="connsiteX8" fmla="*/ 148956 w 618034"/>
                <a:gd name="connsiteY8" fmla="*/ 141713 h 202916"/>
                <a:gd name="connsiteX9" fmla="*/ 13390 w 618034"/>
                <a:gd name="connsiteY9" fmla="*/ 104860 h 202916"/>
                <a:gd name="connsiteX0" fmla="*/ 13390 w 618193"/>
                <a:gd name="connsiteY0" fmla="*/ 105293 h 203349"/>
                <a:gd name="connsiteX1" fmla="*/ 17511 w 618193"/>
                <a:gd name="connsiteY1" fmla="*/ 83091 h 203349"/>
                <a:gd name="connsiteX2" fmla="*/ 124191 w 618193"/>
                <a:gd name="connsiteY2" fmla="*/ 75470 h 203349"/>
                <a:gd name="connsiteX3" fmla="*/ 302552 w 618193"/>
                <a:gd name="connsiteY3" fmla="*/ 538 h 203349"/>
                <a:gd name="connsiteX4" fmla="*/ 448123 w 618193"/>
                <a:gd name="connsiteY4" fmla="*/ 45249 h 203349"/>
                <a:gd name="connsiteX5" fmla="*/ 613592 w 618193"/>
                <a:gd name="connsiteY5" fmla="*/ 120533 h 203349"/>
                <a:gd name="connsiteX6" fmla="*/ 491854 w 618193"/>
                <a:gd name="connsiteY6" fmla="*/ 140241 h 203349"/>
                <a:gd name="connsiteX7" fmla="*/ 309681 w 618193"/>
                <a:gd name="connsiteY7" fmla="*/ 203348 h 203349"/>
                <a:gd name="connsiteX8" fmla="*/ 148956 w 618193"/>
                <a:gd name="connsiteY8" fmla="*/ 142146 h 203349"/>
                <a:gd name="connsiteX9" fmla="*/ 13390 w 618193"/>
                <a:gd name="connsiteY9" fmla="*/ 105293 h 203349"/>
                <a:gd name="connsiteX0" fmla="*/ 13390 w 618134"/>
                <a:gd name="connsiteY0" fmla="*/ 105293 h 203349"/>
                <a:gd name="connsiteX1" fmla="*/ 17511 w 618134"/>
                <a:gd name="connsiteY1" fmla="*/ 83091 h 203349"/>
                <a:gd name="connsiteX2" fmla="*/ 124191 w 618134"/>
                <a:gd name="connsiteY2" fmla="*/ 75470 h 203349"/>
                <a:gd name="connsiteX3" fmla="*/ 302552 w 618134"/>
                <a:gd name="connsiteY3" fmla="*/ 538 h 203349"/>
                <a:gd name="connsiteX4" fmla="*/ 448123 w 618134"/>
                <a:gd name="connsiteY4" fmla="*/ 45249 h 203349"/>
                <a:gd name="connsiteX5" fmla="*/ 613592 w 618134"/>
                <a:gd name="connsiteY5" fmla="*/ 120533 h 203349"/>
                <a:gd name="connsiteX6" fmla="*/ 491854 w 618134"/>
                <a:gd name="connsiteY6" fmla="*/ 140241 h 203349"/>
                <a:gd name="connsiteX7" fmla="*/ 309681 w 618134"/>
                <a:gd name="connsiteY7" fmla="*/ 203348 h 203349"/>
                <a:gd name="connsiteX8" fmla="*/ 148956 w 618134"/>
                <a:gd name="connsiteY8" fmla="*/ 142146 h 203349"/>
                <a:gd name="connsiteX9" fmla="*/ 13390 w 618134"/>
                <a:gd name="connsiteY9" fmla="*/ 105293 h 203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8134" h="203349">
                  <a:moveTo>
                    <a:pt x="13390" y="105293"/>
                  </a:moveTo>
                  <a:cubicBezTo>
                    <a:pt x="-8518" y="95450"/>
                    <a:pt x="-956" y="88061"/>
                    <a:pt x="17511" y="83091"/>
                  </a:cubicBezTo>
                  <a:cubicBezTo>
                    <a:pt x="35978" y="78121"/>
                    <a:pt x="76684" y="89229"/>
                    <a:pt x="124191" y="75470"/>
                  </a:cubicBezTo>
                  <a:cubicBezTo>
                    <a:pt x="171698" y="61711"/>
                    <a:pt x="248563" y="5575"/>
                    <a:pt x="302552" y="538"/>
                  </a:cubicBezTo>
                  <a:cubicBezTo>
                    <a:pt x="356541" y="-4499"/>
                    <a:pt x="397471" y="27002"/>
                    <a:pt x="448123" y="45249"/>
                  </a:cubicBezTo>
                  <a:cubicBezTo>
                    <a:pt x="506124" y="57669"/>
                    <a:pt x="644907" y="95093"/>
                    <a:pt x="613592" y="120533"/>
                  </a:cubicBezTo>
                  <a:cubicBezTo>
                    <a:pt x="623434" y="137361"/>
                    <a:pt x="542506" y="126439"/>
                    <a:pt x="491854" y="140241"/>
                  </a:cubicBezTo>
                  <a:cubicBezTo>
                    <a:pt x="441202" y="154043"/>
                    <a:pt x="366831" y="203031"/>
                    <a:pt x="309681" y="203348"/>
                  </a:cubicBezTo>
                  <a:cubicBezTo>
                    <a:pt x="252531" y="203665"/>
                    <a:pt x="198338" y="158488"/>
                    <a:pt x="148956" y="142146"/>
                  </a:cubicBezTo>
                  <a:cubicBezTo>
                    <a:pt x="99574" y="125804"/>
                    <a:pt x="35298" y="115136"/>
                    <a:pt x="13390" y="105293"/>
                  </a:cubicBezTo>
                  <a:close/>
                </a:path>
              </a:pathLst>
            </a:custGeom>
            <a:gradFill flip="none" rotWithShape="1">
              <a:gsLst>
                <a:gs pos="10000">
                  <a:srgbClr val="FFEAD5"/>
                </a:gs>
                <a:gs pos="100000">
                  <a:srgbClr val="960000"/>
                </a:gs>
              </a:gsLst>
              <a:path path="rect">
                <a:fillToRect l="50000" t="50000" r="50000" b="50000"/>
              </a:path>
              <a:tileRect/>
            </a:gradFill>
            <a:ln w="6350" cap="flat" cmpd="sng" algn="ctr">
              <a:solidFill>
                <a:srgbClr val="AF373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 w="6350">
                  <a:solidFill>
                    <a:srgbClr val="000000"/>
                  </a:solidFill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03" name="Oval 1502">
              <a:extLst>
                <a:ext uri="{FF2B5EF4-FFF2-40B4-BE49-F238E27FC236}">
                  <a16:creationId xmlns:a16="http://schemas.microsoft.com/office/drawing/2014/main" id="{927AAB3B-6861-727A-779B-1C2ECBC709A3}"/>
                </a:ext>
              </a:extLst>
            </p:cNvPr>
            <p:cNvSpPr/>
            <p:nvPr/>
          </p:nvSpPr>
          <p:spPr>
            <a:xfrm rot="5460000">
              <a:off x="4930838" y="3075728"/>
              <a:ext cx="75091" cy="86199"/>
            </a:xfrm>
            <a:prstGeom prst="ellipse">
              <a:avLst/>
            </a:prstGeom>
            <a:gradFill flip="none" rotWithShape="1">
              <a:gsLst>
                <a:gs pos="14000">
                  <a:srgbClr val="FFBDBD"/>
                </a:gs>
                <a:gs pos="55000">
                  <a:srgbClr val="8E0000"/>
                </a:gs>
                <a:gs pos="100000">
                  <a:srgbClr val="760000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504" name="Group 1503">
            <a:extLst>
              <a:ext uri="{FF2B5EF4-FFF2-40B4-BE49-F238E27FC236}">
                <a16:creationId xmlns:a16="http://schemas.microsoft.com/office/drawing/2014/main" id="{4326D819-654A-630B-1A5A-BAFC360CE3DA}"/>
              </a:ext>
            </a:extLst>
          </p:cNvPr>
          <p:cNvGrpSpPr/>
          <p:nvPr/>
        </p:nvGrpSpPr>
        <p:grpSpPr>
          <a:xfrm>
            <a:off x="4949050" y="4870878"/>
            <a:ext cx="190586" cy="500768"/>
            <a:chOff x="4878610" y="2865790"/>
            <a:chExt cx="190586" cy="500768"/>
          </a:xfrm>
        </p:grpSpPr>
        <p:sp>
          <p:nvSpPr>
            <p:cNvPr id="1505" name="Oval 42">
              <a:extLst>
                <a:ext uri="{FF2B5EF4-FFF2-40B4-BE49-F238E27FC236}">
                  <a16:creationId xmlns:a16="http://schemas.microsoft.com/office/drawing/2014/main" id="{AD2D5ACB-C7B8-CCB6-C17C-DDF477AFD09A}"/>
                </a:ext>
              </a:extLst>
            </p:cNvPr>
            <p:cNvSpPr/>
            <p:nvPr/>
          </p:nvSpPr>
          <p:spPr>
            <a:xfrm rot="5296810">
              <a:off x="4723519" y="3020881"/>
              <a:ext cx="500768" cy="190586"/>
            </a:xfrm>
            <a:custGeom>
              <a:avLst/>
              <a:gdLst>
                <a:gd name="connsiteX0" fmla="*/ 0 w 276351"/>
                <a:gd name="connsiteY0" fmla="*/ 96150 h 192300"/>
                <a:gd name="connsiteX1" fmla="*/ 138176 w 276351"/>
                <a:gd name="connsiteY1" fmla="*/ 0 h 192300"/>
                <a:gd name="connsiteX2" fmla="*/ 276352 w 276351"/>
                <a:gd name="connsiteY2" fmla="*/ 96150 h 192300"/>
                <a:gd name="connsiteX3" fmla="*/ 138176 w 276351"/>
                <a:gd name="connsiteY3" fmla="*/ 192300 h 192300"/>
                <a:gd name="connsiteX4" fmla="*/ 0 w 276351"/>
                <a:gd name="connsiteY4" fmla="*/ 96150 h 192300"/>
                <a:gd name="connsiteX0" fmla="*/ 0 w 434467"/>
                <a:gd name="connsiteY0" fmla="*/ 94246 h 192302"/>
                <a:gd name="connsiteX1" fmla="*/ 296291 w 434467"/>
                <a:gd name="connsiteY1" fmla="*/ 1 h 192302"/>
                <a:gd name="connsiteX2" fmla="*/ 434467 w 434467"/>
                <a:gd name="connsiteY2" fmla="*/ 96151 h 192302"/>
                <a:gd name="connsiteX3" fmla="*/ 296291 w 434467"/>
                <a:gd name="connsiteY3" fmla="*/ 192301 h 192302"/>
                <a:gd name="connsiteX4" fmla="*/ 0 w 434467"/>
                <a:gd name="connsiteY4" fmla="*/ 94246 h 192302"/>
                <a:gd name="connsiteX0" fmla="*/ 6194 w 440661"/>
                <a:gd name="connsiteY0" fmla="*/ 94607 h 192663"/>
                <a:gd name="connsiteX1" fmla="*/ 116995 w 440661"/>
                <a:gd name="connsiteY1" fmla="*/ 64784 h 192663"/>
                <a:gd name="connsiteX2" fmla="*/ 302485 w 440661"/>
                <a:gd name="connsiteY2" fmla="*/ 362 h 192663"/>
                <a:gd name="connsiteX3" fmla="*/ 440661 w 440661"/>
                <a:gd name="connsiteY3" fmla="*/ 96512 h 192663"/>
                <a:gd name="connsiteX4" fmla="*/ 302485 w 440661"/>
                <a:gd name="connsiteY4" fmla="*/ 192662 h 192663"/>
                <a:gd name="connsiteX5" fmla="*/ 6194 w 440661"/>
                <a:gd name="connsiteY5" fmla="*/ 94607 h 192663"/>
                <a:gd name="connsiteX0" fmla="*/ 186 w 434653"/>
                <a:gd name="connsiteY0" fmla="*/ 94607 h 193125"/>
                <a:gd name="connsiteX1" fmla="*/ 110987 w 434653"/>
                <a:gd name="connsiteY1" fmla="*/ 64784 h 193125"/>
                <a:gd name="connsiteX2" fmla="*/ 296477 w 434653"/>
                <a:gd name="connsiteY2" fmla="*/ 362 h 193125"/>
                <a:gd name="connsiteX3" fmla="*/ 434653 w 434653"/>
                <a:gd name="connsiteY3" fmla="*/ 96512 h 193125"/>
                <a:gd name="connsiteX4" fmla="*/ 296477 w 434653"/>
                <a:gd name="connsiteY4" fmla="*/ 192662 h 193125"/>
                <a:gd name="connsiteX5" fmla="*/ 135752 w 434653"/>
                <a:gd name="connsiteY5" fmla="*/ 131460 h 193125"/>
                <a:gd name="connsiteX6" fmla="*/ 186 w 434653"/>
                <a:gd name="connsiteY6" fmla="*/ 94607 h 193125"/>
                <a:gd name="connsiteX0" fmla="*/ 13390 w 447857"/>
                <a:gd name="connsiteY0" fmla="*/ 94596 h 193114"/>
                <a:gd name="connsiteX1" fmla="*/ 17511 w 447857"/>
                <a:gd name="connsiteY1" fmla="*/ 72394 h 193114"/>
                <a:gd name="connsiteX2" fmla="*/ 124191 w 447857"/>
                <a:gd name="connsiteY2" fmla="*/ 64773 h 193114"/>
                <a:gd name="connsiteX3" fmla="*/ 309681 w 447857"/>
                <a:gd name="connsiteY3" fmla="*/ 351 h 193114"/>
                <a:gd name="connsiteX4" fmla="*/ 447857 w 447857"/>
                <a:gd name="connsiteY4" fmla="*/ 96501 h 193114"/>
                <a:gd name="connsiteX5" fmla="*/ 309681 w 447857"/>
                <a:gd name="connsiteY5" fmla="*/ 192651 h 193114"/>
                <a:gd name="connsiteX6" fmla="*/ 148956 w 447857"/>
                <a:gd name="connsiteY6" fmla="*/ 131449 h 193114"/>
                <a:gd name="connsiteX7" fmla="*/ 13390 w 447857"/>
                <a:gd name="connsiteY7" fmla="*/ 94596 h 193114"/>
                <a:gd name="connsiteX0" fmla="*/ 13390 w 613592"/>
                <a:gd name="connsiteY0" fmla="*/ 94909 h 193154"/>
                <a:gd name="connsiteX1" fmla="*/ 17511 w 613592"/>
                <a:gd name="connsiteY1" fmla="*/ 72707 h 193154"/>
                <a:gd name="connsiteX2" fmla="*/ 124191 w 613592"/>
                <a:gd name="connsiteY2" fmla="*/ 65086 h 193154"/>
                <a:gd name="connsiteX3" fmla="*/ 309681 w 613592"/>
                <a:gd name="connsiteY3" fmla="*/ 664 h 193154"/>
                <a:gd name="connsiteX4" fmla="*/ 613592 w 613592"/>
                <a:gd name="connsiteY4" fmla="*/ 110149 h 193154"/>
                <a:gd name="connsiteX5" fmla="*/ 309681 w 613592"/>
                <a:gd name="connsiteY5" fmla="*/ 192964 h 193154"/>
                <a:gd name="connsiteX6" fmla="*/ 148956 w 613592"/>
                <a:gd name="connsiteY6" fmla="*/ 131762 h 193154"/>
                <a:gd name="connsiteX7" fmla="*/ 13390 w 613592"/>
                <a:gd name="connsiteY7" fmla="*/ 94909 h 193154"/>
                <a:gd name="connsiteX0" fmla="*/ 13390 w 617803"/>
                <a:gd name="connsiteY0" fmla="*/ 94382 h 192627"/>
                <a:gd name="connsiteX1" fmla="*/ 17511 w 617803"/>
                <a:gd name="connsiteY1" fmla="*/ 72180 h 192627"/>
                <a:gd name="connsiteX2" fmla="*/ 124191 w 617803"/>
                <a:gd name="connsiteY2" fmla="*/ 64559 h 192627"/>
                <a:gd name="connsiteX3" fmla="*/ 309681 w 617803"/>
                <a:gd name="connsiteY3" fmla="*/ 137 h 192627"/>
                <a:gd name="connsiteX4" fmla="*/ 442325 w 617803"/>
                <a:gd name="connsiteY4" fmla="*/ 49320 h 192627"/>
                <a:gd name="connsiteX5" fmla="*/ 613592 w 617803"/>
                <a:gd name="connsiteY5" fmla="*/ 109622 h 192627"/>
                <a:gd name="connsiteX6" fmla="*/ 309681 w 617803"/>
                <a:gd name="connsiteY6" fmla="*/ 192437 h 192627"/>
                <a:gd name="connsiteX7" fmla="*/ 148956 w 617803"/>
                <a:gd name="connsiteY7" fmla="*/ 131235 h 192627"/>
                <a:gd name="connsiteX8" fmla="*/ 13390 w 617803"/>
                <a:gd name="connsiteY8" fmla="*/ 94382 h 192627"/>
                <a:gd name="connsiteX0" fmla="*/ 13390 w 618034"/>
                <a:gd name="connsiteY0" fmla="*/ 94382 h 192627"/>
                <a:gd name="connsiteX1" fmla="*/ 17511 w 618034"/>
                <a:gd name="connsiteY1" fmla="*/ 72180 h 192627"/>
                <a:gd name="connsiteX2" fmla="*/ 124191 w 618034"/>
                <a:gd name="connsiteY2" fmla="*/ 64559 h 192627"/>
                <a:gd name="connsiteX3" fmla="*/ 309681 w 618034"/>
                <a:gd name="connsiteY3" fmla="*/ 137 h 192627"/>
                <a:gd name="connsiteX4" fmla="*/ 442325 w 618034"/>
                <a:gd name="connsiteY4" fmla="*/ 49320 h 192627"/>
                <a:gd name="connsiteX5" fmla="*/ 613592 w 618034"/>
                <a:gd name="connsiteY5" fmla="*/ 109622 h 192627"/>
                <a:gd name="connsiteX6" fmla="*/ 309681 w 618034"/>
                <a:gd name="connsiteY6" fmla="*/ 192437 h 192627"/>
                <a:gd name="connsiteX7" fmla="*/ 148956 w 618034"/>
                <a:gd name="connsiteY7" fmla="*/ 131235 h 192627"/>
                <a:gd name="connsiteX8" fmla="*/ 13390 w 618034"/>
                <a:gd name="connsiteY8" fmla="*/ 94382 h 192627"/>
                <a:gd name="connsiteX0" fmla="*/ 13390 w 618034"/>
                <a:gd name="connsiteY0" fmla="*/ 94382 h 192438"/>
                <a:gd name="connsiteX1" fmla="*/ 17511 w 618034"/>
                <a:gd name="connsiteY1" fmla="*/ 72180 h 192438"/>
                <a:gd name="connsiteX2" fmla="*/ 124191 w 618034"/>
                <a:gd name="connsiteY2" fmla="*/ 64559 h 192438"/>
                <a:gd name="connsiteX3" fmla="*/ 309681 w 618034"/>
                <a:gd name="connsiteY3" fmla="*/ 137 h 192438"/>
                <a:gd name="connsiteX4" fmla="*/ 442325 w 618034"/>
                <a:gd name="connsiteY4" fmla="*/ 49320 h 192438"/>
                <a:gd name="connsiteX5" fmla="*/ 613592 w 618034"/>
                <a:gd name="connsiteY5" fmla="*/ 109622 h 192438"/>
                <a:gd name="connsiteX6" fmla="*/ 491854 w 618034"/>
                <a:gd name="connsiteY6" fmla="*/ 129330 h 192438"/>
                <a:gd name="connsiteX7" fmla="*/ 309681 w 618034"/>
                <a:gd name="connsiteY7" fmla="*/ 192437 h 192438"/>
                <a:gd name="connsiteX8" fmla="*/ 148956 w 618034"/>
                <a:gd name="connsiteY8" fmla="*/ 131235 h 192438"/>
                <a:gd name="connsiteX9" fmla="*/ 13390 w 618034"/>
                <a:gd name="connsiteY9" fmla="*/ 94382 h 192438"/>
                <a:gd name="connsiteX0" fmla="*/ 13390 w 618034"/>
                <a:gd name="connsiteY0" fmla="*/ 104860 h 202916"/>
                <a:gd name="connsiteX1" fmla="*/ 17511 w 618034"/>
                <a:gd name="connsiteY1" fmla="*/ 82658 h 202916"/>
                <a:gd name="connsiteX2" fmla="*/ 124191 w 618034"/>
                <a:gd name="connsiteY2" fmla="*/ 75037 h 202916"/>
                <a:gd name="connsiteX3" fmla="*/ 302552 w 618034"/>
                <a:gd name="connsiteY3" fmla="*/ 105 h 202916"/>
                <a:gd name="connsiteX4" fmla="*/ 442325 w 618034"/>
                <a:gd name="connsiteY4" fmla="*/ 59798 h 202916"/>
                <a:gd name="connsiteX5" fmla="*/ 613592 w 618034"/>
                <a:gd name="connsiteY5" fmla="*/ 120100 h 202916"/>
                <a:gd name="connsiteX6" fmla="*/ 491854 w 618034"/>
                <a:gd name="connsiteY6" fmla="*/ 139808 h 202916"/>
                <a:gd name="connsiteX7" fmla="*/ 309681 w 618034"/>
                <a:gd name="connsiteY7" fmla="*/ 202915 h 202916"/>
                <a:gd name="connsiteX8" fmla="*/ 148956 w 618034"/>
                <a:gd name="connsiteY8" fmla="*/ 141713 h 202916"/>
                <a:gd name="connsiteX9" fmla="*/ 13390 w 618034"/>
                <a:gd name="connsiteY9" fmla="*/ 104860 h 202916"/>
                <a:gd name="connsiteX0" fmla="*/ 13390 w 618193"/>
                <a:gd name="connsiteY0" fmla="*/ 105293 h 203349"/>
                <a:gd name="connsiteX1" fmla="*/ 17511 w 618193"/>
                <a:gd name="connsiteY1" fmla="*/ 83091 h 203349"/>
                <a:gd name="connsiteX2" fmla="*/ 124191 w 618193"/>
                <a:gd name="connsiteY2" fmla="*/ 75470 h 203349"/>
                <a:gd name="connsiteX3" fmla="*/ 302552 w 618193"/>
                <a:gd name="connsiteY3" fmla="*/ 538 h 203349"/>
                <a:gd name="connsiteX4" fmla="*/ 448123 w 618193"/>
                <a:gd name="connsiteY4" fmla="*/ 45249 h 203349"/>
                <a:gd name="connsiteX5" fmla="*/ 613592 w 618193"/>
                <a:gd name="connsiteY5" fmla="*/ 120533 h 203349"/>
                <a:gd name="connsiteX6" fmla="*/ 491854 w 618193"/>
                <a:gd name="connsiteY6" fmla="*/ 140241 h 203349"/>
                <a:gd name="connsiteX7" fmla="*/ 309681 w 618193"/>
                <a:gd name="connsiteY7" fmla="*/ 203348 h 203349"/>
                <a:gd name="connsiteX8" fmla="*/ 148956 w 618193"/>
                <a:gd name="connsiteY8" fmla="*/ 142146 h 203349"/>
                <a:gd name="connsiteX9" fmla="*/ 13390 w 618193"/>
                <a:gd name="connsiteY9" fmla="*/ 105293 h 203349"/>
                <a:gd name="connsiteX0" fmla="*/ 13390 w 618134"/>
                <a:gd name="connsiteY0" fmla="*/ 105293 h 203349"/>
                <a:gd name="connsiteX1" fmla="*/ 17511 w 618134"/>
                <a:gd name="connsiteY1" fmla="*/ 83091 h 203349"/>
                <a:gd name="connsiteX2" fmla="*/ 124191 w 618134"/>
                <a:gd name="connsiteY2" fmla="*/ 75470 h 203349"/>
                <a:gd name="connsiteX3" fmla="*/ 302552 w 618134"/>
                <a:gd name="connsiteY3" fmla="*/ 538 h 203349"/>
                <a:gd name="connsiteX4" fmla="*/ 448123 w 618134"/>
                <a:gd name="connsiteY4" fmla="*/ 45249 h 203349"/>
                <a:gd name="connsiteX5" fmla="*/ 613592 w 618134"/>
                <a:gd name="connsiteY5" fmla="*/ 120533 h 203349"/>
                <a:gd name="connsiteX6" fmla="*/ 491854 w 618134"/>
                <a:gd name="connsiteY6" fmla="*/ 140241 h 203349"/>
                <a:gd name="connsiteX7" fmla="*/ 309681 w 618134"/>
                <a:gd name="connsiteY7" fmla="*/ 203348 h 203349"/>
                <a:gd name="connsiteX8" fmla="*/ 148956 w 618134"/>
                <a:gd name="connsiteY8" fmla="*/ 142146 h 203349"/>
                <a:gd name="connsiteX9" fmla="*/ 13390 w 618134"/>
                <a:gd name="connsiteY9" fmla="*/ 105293 h 203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8134" h="203349">
                  <a:moveTo>
                    <a:pt x="13390" y="105293"/>
                  </a:moveTo>
                  <a:cubicBezTo>
                    <a:pt x="-8518" y="95450"/>
                    <a:pt x="-956" y="88061"/>
                    <a:pt x="17511" y="83091"/>
                  </a:cubicBezTo>
                  <a:cubicBezTo>
                    <a:pt x="35978" y="78121"/>
                    <a:pt x="76684" y="89229"/>
                    <a:pt x="124191" y="75470"/>
                  </a:cubicBezTo>
                  <a:cubicBezTo>
                    <a:pt x="171698" y="61711"/>
                    <a:pt x="248563" y="5575"/>
                    <a:pt x="302552" y="538"/>
                  </a:cubicBezTo>
                  <a:cubicBezTo>
                    <a:pt x="356541" y="-4499"/>
                    <a:pt x="397471" y="27002"/>
                    <a:pt x="448123" y="45249"/>
                  </a:cubicBezTo>
                  <a:cubicBezTo>
                    <a:pt x="506124" y="57669"/>
                    <a:pt x="644907" y="95093"/>
                    <a:pt x="613592" y="120533"/>
                  </a:cubicBezTo>
                  <a:cubicBezTo>
                    <a:pt x="623434" y="137361"/>
                    <a:pt x="542506" y="126439"/>
                    <a:pt x="491854" y="140241"/>
                  </a:cubicBezTo>
                  <a:cubicBezTo>
                    <a:pt x="441202" y="154043"/>
                    <a:pt x="366831" y="203031"/>
                    <a:pt x="309681" y="203348"/>
                  </a:cubicBezTo>
                  <a:cubicBezTo>
                    <a:pt x="252531" y="203665"/>
                    <a:pt x="198338" y="158488"/>
                    <a:pt x="148956" y="142146"/>
                  </a:cubicBezTo>
                  <a:cubicBezTo>
                    <a:pt x="99574" y="125804"/>
                    <a:pt x="35298" y="115136"/>
                    <a:pt x="13390" y="105293"/>
                  </a:cubicBezTo>
                  <a:close/>
                </a:path>
              </a:pathLst>
            </a:custGeom>
            <a:gradFill flip="none" rotWithShape="1">
              <a:gsLst>
                <a:gs pos="10000">
                  <a:srgbClr val="FFEAD5"/>
                </a:gs>
                <a:gs pos="100000">
                  <a:srgbClr val="960000"/>
                </a:gs>
              </a:gsLst>
              <a:path path="rect">
                <a:fillToRect l="50000" t="50000" r="50000" b="50000"/>
              </a:path>
              <a:tileRect/>
            </a:gradFill>
            <a:ln w="6350" cap="flat" cmpd="sng" algn="ctr">
              <a:solidFill>
                <a:srgbClr val="AF373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 w="6350">
                  <a:solidFill>
                    <a:srgbClr val="000000"/>
                  </a:solidFill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06" name="Oval 1505">
              <a:extLst>
                <a:ext uri="{FF2B5EF4-FFF2-40B4-BE49-F238E27FC236}">
                  <a16:creationId xmlns:a16="http://schemas.microsoft.com/office/drawing/2014/main" id="{99761751-715A-DB99-C62D-4AA5387C68CD}"/>
                </a:ext>
              </a:extLst>
            </p:cNvPr>
            <p:cNvSpPr/>
            <p:nvPr/>
          </p:nvSpPr>
          <p:spPr>
            <a:xfrm rot="5460000">
              <a:off x="4930838" y="3075728"/>
              <a:ext cx="75091" cy="86199"/>
            </a:xfrm>
            <a:prstGeom prst="ellipse">
              <a:avLst/>
            </a:prstGeom>
            <a:gradFill flip="none" rotWithShape="1">
              <a:gsLst>
                <a:gs pos="14000">
                  <a:srgbClr val="FFBDBD"/>
                </a:gs>
                <a:gs pos="55000">
                  <a:srgbClr val="8E0000"/>
                </a:gs>
                <a:gs pos="100000">
                  <a:srgbClr val="760000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510" name="Group 1509">
            <a:extLst>
              <a:ext uri="{FF2B5EF4-FFF2-40B4-BE49-F238E27FC236}">
                <a16:creationId xmlns:a16="http://schemas.microsoft.com/office/drawing/2014/main" id="{78E297EC-6178-CDDF-3C87-4474406C3D9C}"/>
              </a:ext>
            </a:extLst>
          </p:cNvPr>
          <p:cNvGrpSpPr/>
          <p:nvPr/>
        </p:nvGrpSpPr>
        <p:grpSpPr>
          <a:xfrm>
            <a:off x="4667132" y="4582220"/>
            <a:ext cx="190586" cy="500768"/>
            <a:chOff x="4878610" y="2865790"/>
            <a:chExt cx="190586" cy="500768"/>
          </a:xfrm>
        </p:grpSpPr>
        <p:sp>
          <p:nvSpPr>
            <p:cNvPr id="1511" name="Oval 42">
              <a:extLst>
                <a:ext uri="{FF2B5EF4-FFF2-40B4-BE49-F238E27FC236}">
                  <a16:creationId xmlns:a16="http://schemas.microsoft.com/office/drawing/2014/main" id="{EB154137-6CFD-8266-FA3A-BD7DA9F49089}"/>
                </a:ext>
              </a:extLst>
            </p:cNvPr>
            <p:cNvSpPr/>
            <p:nvPr/>
          </p:nvSpPr>
          <p:spPr>
            <a:xfrm rot="5296810">
              <a:off x="4723519" y="3020881"/>
              <a:ext cx="500768" cy="190586"/>
            </a:xfrm>
            <a:custGeom>
              <a:avLst/>
              <a:gdLst>
                <a:gd name="connsiteX0" fmla="*/ 0 w 276351"/>
                <a:gd name="connsiteY0" fmla="*/ 96150 h 192300"/>
                <a:gd name="connsiteX1" fmla="*/ 138176 w 276351"/>
                <a:gd name="connsiteY1" fmla="*/ 0 h 192300"/>
                <a:gd name="connsiteX2" fmla="*/ 276352 w 276351"/>
                <a:gd name="connsiteY2" fmla="*/ 96150 h 192300"/>
                <a:gd name="connsiteX3" fmla="*/ 138176 w 276351"/>
                <a:gd name="connsiteY3" fmla="*/ 192300 h 192300"/>
                <a:gd name="connsiteX4" fmla="*/ 0 w 276351"/>
                <a:gd name="connsiteY4" fmla="*/ 96150 h 192300"/>
                <a:gd name="connsiteX0" fmla="*/ 0 w 434467"/>
                <a:gd name="connsiteY0" fmla="*/ 94246 h 192302"/>
                <a:gd name="connsiteX1" fmla="*/ 296291 w 434467"/>
                <a:gd name="connsiteY1" fmla="*/ 1 h 192302"/>
                <a:gd name="connsiteX2" fmla="*/ 434467 w 434467"/>
                <a:gd name="connsiteY2" fmla="*/ 96151 h 192302"/>
                <a:gd name="connsiteX3" fmla="*/ 296291 w 434467"/>
                <a:gd name="connsiteY3" fmla="*/ 192301 h 192302"/>
                <a:gd name="connsiteX4" fmla="*/ 0 w 434467"/>
                <a:gd name="connsiteY4" fmla="*/ 94246 h 192302"/>
                <a:gd name="connsiteX0" fmla="*/ 6194 w 440661"/>
                <a:gd name="connsiteY0" fmla="*/ 94607 h 192663"/>
                <a:gd name="connsiteX1" fmla="*/ 116995 w 440661"/>
                <a:gd name="connsiteY1" fmla="*/ 64784 h 192663"/>
                <a:gd name="connsiteX2" fmla="*/ 302485 w 440661"/>
                <a:gd name="connsiteY2" fmla="*/ 362 h 192663"/>
                <a:gd name="connsiteX3" fmla="*/ 440661 w 440661"/>
                <a:gd name="connsiteY3" fmla="*/ 96512 h 192663"/>
                <a:gd name="connsiteX4" fmla="*/ 302485 w 440661"/>
                <a:gd name="connsiteY4" fmla="*/ 192662 h 192663"/>
                <a:gd name="connsiteX5" fmla="*/ 6194 w 440661"/>
                <a:gd name="connsiteY5" fmla="*/ 94607 h 192663"/>
                <a:gd name="connsiteX0" fmla="*/ 186 w 434653"/>
                <a:gd name="connsiteY0" fmla="*/ 94607 h 193125"/>
                <a:gd name="connsiteX1" fmla="*/ 110987 w 434653"/>
                <a:gd name="connsiteY1" fmla="*/ 64784 h 193125"/>
                <a:gd name="connsiteX2" fmla="*/ 296477 w 434653"/>
                <a:gd name="connsiteY2" fmla="*/ 362 h 193125"/>
                <a:gd name="connsiteX3" fmla="*/ 434653 w 434653"/>
                <a:gd name="connsiteY3" fmla="*/ 96512 h 193125"/>
                <a:gd name="connsiteX4" fmla="*/ 296477 w 434653"/>
                <a:gd name="connsiteY4" fmla="*/ 192662 h 193125"/>
                <a:gd name="connsiteX5" fmla="*/ 135752 w 434653"/>
                <a:gd name="connsiteY5" fmla="*/ 131460 h 193125"/>
                <a:gd name="connsiteX6" fmla="*/ 186 w 434653"/>
                <a:gd name="connsiteY6" fmla="*/ 94607 h 193125"/>
                <a:gd name="connsiteX0" fmla="*/ 13390 w 447857"/>
                <a:gd name="connsiteY0" fmla="*/ 94596 h 193114"/>
                <a:gd name="connsiteX1" fmla="*/ 17511 w 447857"/>
                <a:gd name="connsiteY1" fmla="*/ 72394 h 193114"/>
                <a:gd name="connsiteX2" fmla="*/ 124191 w 447857"/>
                <a:gd name="connsiteY2" fmla="*/ 64773 h 193114"/>
                <a:gd name="connsiteX3" fmla="*/ 309681 w 447857"/>
                <a:gd name="connsiteY3" fmla="*/ 351 h 193114"/>
                <a:gd name="connsiteX4" fmla="*/ 447857 w 447857"/>
                <a:gd name="connsiteY4" fmla="*/ 96501 h 193114"/>
                <a:gd name="connsiteX5" fmla="*/ 309681 w 447857"/>
                <a:gd name="connsiteY5" fmla="*/ 192651 h 193114"/>
                <a:gd name="connsiteX6" fmla="*/ 148956 w 447857"/>
                <a:gd name="connsiteY6" fmla="*/ 131449 h 193114"/>
                <a:gd name="connsiteX7" fmla="*/ 13390 w 447857"/>
                <a:gd name="connsiteY7" fmla="*/ 94596 h 193114"/>
                <a:gd name="connsiteX0" fmla="*/ 13390 w 613592"/>
                <a:gd name="connsiteY0" fmla="*/ 94909 h 193154"/>
                <a:gd name="connsiteX1" fmla="*/ 17511 w 613592"/>
                <a:gd name="connsiteY1" fmla="*/ 72707 h 193154"/>
                <a:gd name="connsiteX2" fmla="*/ 124191 w 613592"/>
                <a:gd name="connsiteY2" fmla="*/ 65086 h 193154"/>
                <a:gd name="connsiteX3" fmla="*/ 309681 w 613592"/>
                <a:gd name="connsiteY3" fmla="*/ 664 h 193154"/>
                <a:gd name="connsiteX4" fmla="*/ 613592 w 613592"/>
                <a:gd name="connsiteY4" fmla="*/ 110149 h 193154"/>
                <a:gd name="connsiteX5" fmla="*/ 309681 w 613592"/>
                <a:gd name="connsiteY5" fmla="*/ 192964 h 193154"/>
                <a:gd name="connsiteX6" fmla="*/ 148956 w 613592"/>
                <a:gd name="connsiteY6" fmla="*/ 131762 h 193154"/>
                <a:gd name="connsiteX7" fmla="*/ 13390 w 613592"/>
                <a:gd name="connsiteY7" fmla="*/ 94909 h 193154"/>
                <a:gd name="connsiteX0" fmla="*/ 13390 w 617803"/>
                <a:gd name="connsiteY0" fmla="*/ 94382 h 192627"/>
                <a:gd name="connsiteX1" fmla="*/ 17511 w 617803"/>
                <a:gd name="connsiteY1" fmla="*/ 72180 h 192627"/>
                <a:gd name="connsiteX2" fmla="*/ 124191 w 617803"/>
                <a:gd name="connsiteY2" fmla="*/ 64559 h 192627"/>
                <a:gd name="connsiteX3" fmla="*/ 309681 w 617803"/>
                <a:gd name="connsiteY3" fmla="*/ 137 h 192627"/>
                <a:gd name="connsiteX4" fmla="*/ 442325 w 617803"/>
                <a:gd name="connsiteY4" fmla="*/ 49320 h 192627"/>
                <a:gd name="connsiteX5" fmla="*/ 613592 w 617803"/>
                <a:gd name="connsiteY5" fmla="*/ 109622 h 192627"/>
                <a:gd name="connsiteX6" fmla="*/ 309681 w 617803"/>
                <a:gd name="connsiteY6" fmla="*/ 192437 h 192627"/>
                <a:gd name="connsiteX7" fmla="*/ 148956 w 617803"/>
                <a:gd name="connsiteY7" fmla="*/ 131235 h 192627"/>
                <a:gd name="connsiteX8" fmla="*/ 13390 w 617803"/>
                <a:gd name="connsiteY8" fmla="*/ 94382 h 192627"/>
                <a:gd name="connsiteX0" fmla="*/ 13390 w 618034"/>
                <a:gd name="connsiteY0" fmla="*/ 94382 h 192627"/>
                <a:gd name="connsiteX1" fmla="*/ 17511 w 618034"/>
                <a:gd name="connsiteY1" fmla="*/ 72180 h 192627"/>
                <a:gd name="connsiteX2" fmla="*/ 124191 w 618034"/>
                <a:gd name="connsiteY2" fmla="*/ 64559 h 192627"/>
                <a:gd name="connsiteX3" fmla="*/ 309681 w 618034"/>
                <a:gd name="connsiteY3" fmla="*/ 137 h 192627"/>
                <a:gd name="connsiteX4" fmla="*/ 442325 w 618034"/>
                <a:gd name="connsiteY4" fmla="*/ 49320 h 192627"/>
                <a:gd name="connsiteX5" fmla="*/ 613592 w 618034"/>
                <a:gd name="connsiteY5" fmla="*/ 109622 h 192627"/>
                <a:gd name="connsiteX6" fmla="*/ 309681 w 618034"/>
                <a:gd name="connsiteY6" fmla="*/ 192437 h 192627"/>
                <a:gd name="connsiteX7" fmla="*/ 148956 w 618034"/>
                <a:gd name="connsiteY7" fmla="*/ 131235 h 192627"/>
                <a:gd name="connsiteX8" fmla="*/ 13390 w 618034"/>
                <a:gd name="connsiteY8" fmla="*/ 94382 h 192627"/>
                <a:gd name="connsiteX0" fmla="*/ 13390 w 618034"/>
                <a:gd name="connsiteY0" fmla="*/ 94382 h 192438"/>
                <a:gd name="connsiteX1" fmla="*/ 17511 w 618034"/>
                <a:gd name="connsiteY1" fmla="*/ 72180 h 192438"/>
                <a:gd name="connsiteX2" fmla="*/ 124191 w 618034"/>
                <a:gd name="connsiteY2" fmla="*/ 64559 h 192438"/>
                <a:gd name="connsiteX3" fmla="*/ 309681 w 618034"/>
                <a:gd name="connsiteY3" fmla="*/ 137 h 192438"/>
                <a:gd name="connsiteX4" fmla="*/ 442325 w 618034"/>
                <a:gd name="connsiteY4" fmla="*/ 49320 h 192438"/>
                <a:gd name="connsiteX5" fmla="*/ 613592 w 618034"/>
                <a:gd name="connsiteY5" fmla="*/ 109622 h 192438"/>
                <a:gd name="connsiteX6" fmla="*/ 491854 w 618034"/>
                <a:gd name="connsiteY6" fmla="*/ 129330 h 192438"/>
                <a:gd name="connsiteX7" fmla="*/ 309681 w 618034"/>
                <a:gd name="connsiteY7" fmla="*/ 192437 h 192438"/>
                <a:gd name="connsiteX8" fmla="*/ 148956 w 618034"/>
                <a:gd name="connsiteY8" fmla="*/ 131235 h 192438"/>
                <a:gd name="connsiteX9" fmla="*/ 13390 w 618034"/>
                <a:gd name="connsiteY9" fmla="*/ 94382 h 192438"/>
                <a:gd name="connsiteX0" fmla="*/ 13390 w 618034"/>
                <a:gd name="connsiteY0" fmla="*/ 104860 h 202916"/>
                <a:gd name="connsiteX1" fmla="*/ 17511 w 618034"/>
                <a:gd name="connsiteY1" fmla="*/ 82658 h 202916"/>
                <a:gd name="connsiteX2" fmla="*/ 124191 w 618034"/>
                <a:gd name="connsiteY2" fmla="*/ 75037 h 202916"/>
                <a:gd name="connsiteX3" fmla="*/ 302552 w 618034"/>
                <a:gd name="connsiteY3" fmla="*/ 105 h 202916"/>
                <a:gd name="connsiteX4" fmla="*/ 442325 w 618034"/>
                <a:gd name="connsiteY4" fmla="*/ 59798 h 202916"/>
                <a:gd name="connsiteX5" fmla="*/ 613592 w 618034"/>
                <a:gd name="connsiteY5" fmla="*/ 120100 h 202916"/>
                <a:gd name="connsiteX6" fmla="*/ 491854 w 618034"/>
                <a:gd name="connsiteY6" fmla="*/ 139808 h 202916"/>
                <a:gd name="connsiteX7" fmla="*/ 309681 w 618034"/>
                <a:gd name="connsiteY7" fmla="*/ 202915 h 202916"/>
                <a:gd name="connsiteX8" fmla="*/ 148956 w 618034"/>
                <a:gd name="connsiteY8" fmla="*/ 141713 h 202916"/>
                <a:gd name="connsiteX9" fmla="*/ 13390 w 618034"/>
                <a:gd name="connsiteY9" fmla="*/ 104860 h 202916"/>
                <a:gd name="connsiteX0" fmla="*/ 13390 w 618193"/>
                <a:gd name="connsiteY0" fmla="*/ 105293 h 203349"/>
                <a:gd name="connsiteX1" fmla="*/ 17511 w 618193"/>
                <a:gd name="connsiteY1" fmla="*/ 83091 h 203349"/>
                <a:gd name="connsiteX2" fmla="*/ 124191 w 618193"/>
                <a:gd name="connsiteY2" fmla="*/ 75470 h 203349"/>
                <a:gd name="connsiteX3" fmla="*/ 302552 w 618193"/>
                <a:gd name="connsiteY3" fmla="*/ 538 h 203349"/>
                <a:gd name="connsiteX4" fmla="*/ 448123 w 618193"/>
                <a:gd name="connsiteY4" fmla="*/ 45249 h 203349"/>
                <a:gd name="connsiteX5" fmla="*/ 613592 w 618193"/>
                <a:gd name="connsiteY5" fmla="*/ 120533 h 203349"/>
                <a:gd name="connsiteX6" fmla="*/ 491854 w 618193"/>
                <a:gd name="connsiteY6" fmla="*/ 140241 h 203349"/>
                <a:gd name="connsiteX7" fmla="*/ 309681 w 618193"/>
                <a:gd name="connsiteY7" fmla="*/ 203348 h 203349"/>
                <a:gd name="connsiteX8" fmla="*/ 148956 w 618193"/>
                <a:gd name="connsiteY8" fmla="*/ 142146 h 203349"/>
                <a:gd name="connsiteX9" fmla="*/ 13390 w 618193"/>
                <a:gd name="connsiteY9" fmla="*/ 105293 h 203349"/>
                <a:gd name="connsiteX0" fmla="*/ 13390 w 618134"/>
                <a:gd name="connsiteY0" fmla="*/ 105293 h 203349"/>
                <a:gd name="connsiteX1" fmla="*/ 17511 w 618134"/>
                <a:gd name="connsiteY1" fmla="*/ 83091 h 203349"/>
                <a:gd name="connsiteX2" fmla="*/ 124191 w 618134"/>
                <a:gd name="connsiteY2" fmla="*/ 75470 h 203349"/>
                <a:gd name="connsiteX3" fmla="*/ 302552 w 618134"/>
                <a:gd name="connsiteY3" fmla="*/ 538 h 203349"/>
                <a:gd name="connsiteX4" fmla="*/ 448123 w 618134"/>
                <a:gd name="connsiteY4" fmla="*/ 45249 h 203349"/>
                <a:gd name="connsiteX5" fmla="*/ 613592 w 618134"/>
                <a:gd name="connsiteY5" fmla="*/ 120533 h 203349"/>
                <a:gd name="connsiteX6" fmla="*/ 491854 w 618134"/>
                <a:gd name="connsiteY6" fmla="*/ 140241 h 203349"/>
                <a:gd name="connsiteX7" fmla="*/ 309681 w 618134"/>
                <a:gd name="connsiteY7" fmla="*/ 203348 h 203349"/>
                <a:gd name="connsiteX8" fmla="*/ 148956 w 618134"/>
                <a:gd name="connsiteY8" fmla="*/ 142146 h 203349"/>
                <a:gd name="connsiteX9" fmla="*/ 13390 w 618134"/>
                <a:gd name="connsiteY9" fmla="*/ 105293 h 203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8134" h="203349">
                  <a:moveTo>
                    <a:pt x="13390" y="105293"/>
                  </a:moveTo>
                  <a:cubicBezTo>
                    <a:pt x="-8518" y="95450"/>
                    <a:pt x="-956" y="88061"/>
                    <a:pt x="17511" y="83091"/>
                  </a:cubicBezTo>
                  <a:cubicBezTo>
                    <a:pt x="35978" y="78121"/>
                    <a:pt x="76684" y="89229"/>
                    <a:pt x="124191" y="75470"/>
                  </a:cubicBezTo>
                  <a:cubicBezTo>
                    <a:pt x="171698" y="61711"/>
                    <a:pt x="248563" y="5575"/>
                    <a:pt x="302552" y="538"/>
                  </a:cubicBezTo>
                  <a:cubicBezTo>
                    <a:pt x="356541" y="-4499"/>
                    <a:pt x="397471" y="27002"/>
                    <a:pt x="448123" y="45249"/>
                  </a:cubicBezTo>
                  <a:cubicBezTo>
                    <a:pt x="506124" y="57669"/>
                    <a:pt x="644907" y="95093"/>
                    <a:pt x="613592" y="120533"/>
                  </a:cubicBezTo>
                  <a:cubicBezTo>
                    <a:pt x="623434" y="137361"/>
                    <a:pt x="542506" y="126439"/>
                    <a:pt x="491854" y="140241"/>
                  </a:cubicBezTo>
                  <a:cubicBezTo>
                    <a:pt x="441202" y="154043"/>
                    <a:pt x="366831" y="203031"/>
                    <a:pt x="309681" y="203348"/>
                  </a:cubicBezTo>
                  <a:cubicBezTo>
                    <a:pt x="252531" y="203665"/>
                    <a:pt x="198338" y="158488"/>
                    <a:pt x="148956" y="142146"/>
                  </a:cubicBezTo>
                  <a:cubicBezTo>
                    <a:pt x="99574" y="125804"/>
                    <a:pt x="35298" y="115136"/>
                    <a:pt x="13390" y="105293"/>
                  </a:cubicBezTo>
                  <a:close/>
                </a:path>
              </a:pathLst>
            </a:custGeom>
            <a:gradFill flip="none" rotWithShape="1">
              <a:gsLst>
                <a:gs pos="10000">
                  <a:srgbClr val="FFEAD5"/>
                </a:gs>
                <a:gs pos="100000">
                  <a:srgbClr val="960000"/>
                </a:gs>
              </a:gsLst>
              <a:path path="rect">
                <a:fillToRect l="50000" t="50000" r="50000" b="50000"/>
              </a:path>
              <a:tileRect/>
            </a:gradFill>
            <a:ln w="6350" cap="flat" cmpd="sng" algn="ctr">
              <a:solidFill>
                <a:srgbClr val="AF373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 w="6350">
                  <a:solidFill>
                    <a:srgbClr val="000000"/>
                  </a:solidFill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12" name="Oval 1511">
              <a:extLst>
                <a:ext uri="{FF2B5EF4-FFF2-40B4-BE49-F238E27FC236}">
                  <a16:creationId xmlns:a16="http://schemas.microsoft.com/office/drawing/2014/main" id="{13426E0A-E01D-BDAA-DEFB-4E2B3F392180}"/>
                </a:ext>
              </a:extLst>
            </p:cNvPr>
            <p:cNvSpPr/>
            <p:nvPr/>
          </p:nvSpPr>
          <p:spPr>
            <a:xfrm rot="5460000">
              <a:off x="4930838" y="3075728"/>
              <a:ext cx="75091" cy="86199"/>
            </a:xfrm>
            <a:prstGeom prst="ellipse">
              <a:avLst/>
            </a:prstGeom>
            <a:gradFill flip="none" rotWithShape="1">
              <a:gsLst>
                <a:gs pos="14000">
                  <a:srgbClr val="FFBDBD"/>
                </a:gs>
                <a:gs pos="55000">
                  <a:srgbClr val="8E0000"/>
                </a:gs>
                <a:gs pos="100000">
                  <a:srgbClr val="760000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513" name="Group 1512">
            <a:extLst>
              <a:ext uri="{FF2B5EF4-FFF2-40B4-BE49-F238E27FC236}">
                <a16:creationId xmlns:a16="http://schemas.microsoft.com/office/drawing/2014/main" id="{FB846441-6253-8CEE-89B8-97592F94FE31}"/>
              </a:ext>
            </a:extLst>
          </p:cNvPr>
          <p:cNvGrpSpPr/>
          <p:nvPr/>
        </p:nvGrpSpPr>
        <p:grpSpPr>
          <a:xfrm>
            <a:off x="4628731" y="4946667"/>
            <a:ext cx="190586" cy="500768"/>
            <a:chOff x="4878610" y="2865790"/>
            <a:chExt cx="190586" cy="500768"/>
          </a:xfrm>
        </p:grpSpPr>
        <p:sp>
          <p:nvSpPr>
            <p:cNvPr id="1514" name="Oval 42">
              <a:extLst>
                <a:ext uri="{FF2B5EF4-FFF2-40B4-BE49-F238E27FC236}">
                  <a16:creationId xmlns:a16="http://schemas.microsoft.com/office/drawing/2014/main" id="{F99C90AC-D4BF-A0F1-169B-C1B4D6AE6977}"/>
                </a:ext>
              </a:extLst>
            </p:cNvPr>
            <p:cNvSpPr/>
            <p:nvPr/>
          </p:nvSpPr>
          <p:spPr>
            <a:xfrm rot="5296810">
              <a:off x="4723519" y="3020881"/>
              <a:ext cx="500768" cy="190586"/>
            </a:xfrm>
            <a:custGeom>
              <a:avLst/>
              <a:gdLst>
                <a:gd name="connsiteX0" fmla="*/ 0 w 276351"/>
                <a:gd name="connsiteY0" fmla="*/ 96150 h 192300"/>
                <a:gd name="connsiteX1" fmla="*/ 138176 w 276351"/>
                <a:gd name="connsiteY1" fmla="*/ 0 h 192300"/>
                <a:gd name="connsiteX2" fmla="*/ 276352 w 276351"/>
                <a:gd name="connsiteY2" fmla="*/ 96150 h 192300"/>
                <a:gd name="connsiteX3" fmla="*/ 138176 w 276351"/>
                <a:gd name="connsiteY3" fmla="*/ 192300 h 192300"/>
                <a:gd name="connsiteX4" fmla="*/ 0 w 276351"/>
                <a:gd name="connsiteY4" fmla="*/ 96150 h 192300"/>
                <a:gd name="connsiteX0" fmla="*/ 0 w 434467"/>
                <a:gd name="connsiteY0" fmla="*/ 94246 h 192302"/>
                <a:gd name="connsiteX1" fmla="*/ 296291 w 434467"/>
                <a:gd name="connsiteY1" fmla="*/ 1 h 192302"/>
                <a:gd name="connsiteX2" fmla="*/ 434467 w 434467"/>
                <a:gd name="connsiteY2" fmla="*/ 96151 h 192302"/>
                <a:gd name="connsiteX3" fmla="*/ 296291 w 434467"/>
                <a:gd name="connsiteY3" fmla="*/ 192301 h 192302"/>
                <a:gd name="connsiteX4" fmla="*/ 0 w 434467"/>
                <a:gd name="connsiteY4" fmla="*/ 94246 h 192302"/>
                <a:gd name="connsiteX0" fmla="*/ 6194 w 440661"/>
                <a:gd name="connsiteY0" fmla="*/ 94607 h 192663"/>
                <a:gd name="connsiteX1" fmla="*/ 116995 w 440661"/>
                <a:gd name="connsiteY1" fmla="*/ 64784 h 192663"/>
                <a:gd name="connsiteX2" fmla="*/ 302485 w 440661"/>
                <a:gd name="connsiteY2" fmla="*/ 362 h 192663"/>
                <a:gd name="connsiteX3" fmla="*/ 440661 w 440661"/>
                <a:gd name="connsiteY3" fmla="*/ 96512 h 192663"/>
                <a:gd name="connsiteX4" fmla="*/ 302485 w 440661"/>
                <a:gd name="connsiteY4" fmla="*/ 192662 h 192663"/>
                <a:gd name="connsiteX5" fmla="*/ 6194 w 440661"/>
                <a:gd name="connsiteY5" fmla="*/ 94607 h 192663"/>
                <a:gd name="connsiteX0" fmla="*/ 186 w 434653"/>
                <a:gd name="connsiteY0" fmla="*/ 94607 h 193125"/>
                <a:gd name="connsiteX1" fmla="*/ 110987 w 434653"/>
                <a:gd name="connsiteY1" fmla="*/ 64784 h 193125"/>
                <a:gd name="connsiteX2" fmla="*/ 296477 w 434653"/>
                <a:gd name="connsiteY2" fmla="*/ 362 h 193125"/>
                <a:gd name="connsiteX3" fmla="*/ 434653 w 434653"/>
                <a:gd name="connsiteY3" fmla="*/ 96512 h 193125"/>
                <a:gd name="connsiteX4" fmla="*/ 296477 w 434653"/>
                <a:gd name="connsiteY4" fmla="*/ 192662 h 193125"/>
                <a:gd name="connsiteX5" fmla="*/ 135752 w 434653"/>
                <a:gd name="connsiteY5" fmla="*/ 131460 h 193125"/>
                <a:gd name="connsiteX6" fmla="*/ 186 w 434653"/>
                <a:gd name="connsiteY6" fmla="*/ 94607 h 193125"/>
                <a:gd name="connsiteX0" fmla="*/ 13390 w 447857"/>
                <a:gd name="connsiteY0" fmla="*/ 94596 h 193114"/>
                <a:gd name="connsiteX1" fmla="*/ 17511 w 447857"/>
                <a:gd name="connsiteY1" fmla="*/ 72394 h 193114"/>
                <a:gd name="connsiteX2" fmla="*/ 124191 w 447857"/>
                <a:gd name="connsiteY2" fmla="*/ 64773 h 193114"/>
                <a:gd name="connsiteX3" fmla="*/ 309681 w 447857"/>
                <a:gd name="connsiteY3" fmla="*/ 351 h 193114"/>
                <a:gd name="connsiteX4" fmla="*/ 447857 w 447857"/>
                <a:gd name="connsiteY4" fmla="*/ 96501 h 193114"/>
                <a:gd name="connsiteX5" fmla="*/ 309681 w 447857"/>
                <a:gd name="connsiteY5" fmla="*/ 192651 h 193114"/>
                <a:gd name="connsiteX6" fmla="*/ 148956 w 447857"/>
                <a:gd name="connsiteY6" fmla="*/ 131449 h 193114"/>
                <a:gd name="connsiteX7" fmla="*/ 13390 w 447857"/>
                <a:gd name="connsiteY7" fmla="*/ 94596 h 193114"/>
                <a:gd name="connsiteX0" fmla="*/ 13390 w 613592"/>
                <a:gd name="connsiteY0" fmla="*/ 94909 h 193154"/>
                <a:gd name="connsiteX1" fmla="*/ 17511 w 613592"/>
                <a:gd name="connsiteY1" fmla="*/ 72707 h 193154"/>
                <a:gd name="connsiteX2" fmla="*/ 124191 w 613592"/>
                <a:gd name="connsiteY2" fmla="*/ 65086 h 193154"/>
                <a:gd name="connsiteX3" fmla="*/ 309681 w 613592"/>
                <a:gd name="connsiteY3" fmla="*/ 664 h 193154"/>
                <a:gd name="connsiteX4" fmla="*/ 613592 w 613592"/>
                <a:gd name="connsiteY4" fmla="*/ 110149 h 193154"/>
                <a:gd name="connsiteX5" fmla="*/ 309681 w 613592"/>
                <a:gd name="connsiteY5" fmla="*/ 192964 h 193154"/>
                <a:gd name="connsiteX6" fmla="*/ 148956 w 613592"/>
                <a:gd name="connsiteY6" fmla="*/ 131762 h 193154"/>
                <a:gd name="connsiteX7" fmla="*/ 13390 w 613592"/>
                <a:gd name="connsiteY7" fmla="*/ 94909 h 193154"/>
                <a:gd name="connsiteX0" fmla="*/ 13390 w 617803"/>
                <a:gd name="connsiteY0" fmla="*/ 94382 h 192627"/>
                <a:gd name="connsiteX1" fmla="*/ 17511 w 617803"/>
                <a:gd name="connsiteY1" fmla="*/ 72180 h 192627"/>
                <a:gd name="connsiteX2" fmla="*/ 124191 w 617803"/>
                <a:gd name="connsiteY2" fmla="*/ 64559 h 192627"/>
                <a:gd name="connsiteX3" fmla="*/ 309681 w 617803"/>
                <a:gd name="connsiteY3" fmla="*/ 137 h 192627"/>
                <a:gd name="connsiteX4" fmla="*/ 442325 w 617803"/>
                <a:gd name="connsiteY4" fmla="*/ 49320 h 192627"/>
                <a:gd name="connsiteX5" fmla="*/ 613592 w 617803"/>
                <a:gd name="connsiteY5" fmla="*/ 109622 h 192627"/>
                <a:gd name="connsiteX6" fmla="*/ 309681 w 617803"/>
                <a:gd name="connsiteY6" fmla="*/ 192437 h 192627"/>
                <a:gd name="connsiteX7" fmla="*/ 148956 w 617803"/>
                <a:gd name="connsiteY7" fmla="*/ 131235 h 192627"/>
                <a:gd name="connsiteX8" fmla="*/ 13390 w 617803"/>
                <a:gd name="connsiteY8" fmla="*/ 94382 h 192627"/>
                <a:gd name="connsiteX0" fmla="*/ 13390 w 618034"/>
                <a:gd name="connsiteY0" fmla="*/ 94382 h 192627"/>
                <a:gd name="connsiteX1" fmla="*/ 17511 w 618034"/>
                <a:gd name="connsiteY1" fmla="*/ 72180 h 192627"/>
                <a:gd name="connsiteX2" fmla="*/ 124191 w 618034"/>
                <a:gd name="connsiteY2" fmla="*/ 64559 h 192627"/>
                <a:gd name="connsiteX3" fmla="*/ 309681 w 618034"/>
                <a:gd name="connsiteY3" fmla="*/ 137 h 192627"/>
                <a:gd name="connsiteX4" fmla="*/ 442325 w 618034"/>
                <a:gd name="connsiteY4" fmla="*/ 49320 h 192627"/>
                <a:gd name="connsiteX5" fmla="*/ 613592 w 618034"/>
                <a:gd name="connsiteY5" fmla="*/ 109622 h 192627"/>
                <a:gd name="connsiteX6" fmla="*/ 309681 w 618034"/>
                <a:gd name="connsiteY6" fmla="*/ 192437 h 192627"/>
                <a:gd name="connsiteX7" fmla="*/ 148956 w 618034"/>
                <a:gd name="connsiteY7" fmla="*/ 131235 h 192627"/>
                <a:gd name="connsiteX8" fmla="*/ 13390 w 618034"/>
                <a:gd name="connsiteY8" fmla="*/ 94382 h 192627"/>
                <a:gd name="connsiteX0" fmla="*/ 13390 w 618034"/>
                <a:gd name="connsiteY0" fmla="*/ 94382 h 192438"/>
                <a:gd name="connsiteX1" fmla="*/ 17511 w 618034"/>
                <a:gd name="connsiteY1" fmla="*/ 72180 h 192438"/>
                <a:gd name="connsiteX2" fmla="*/ 124191 w 618034"/>
                <a:gd name="connsiteY2" fmla="*/ 64559 h 192438"/>
                <a:gd name="connsiteX3" fmla="*/ 309681 w 618034"/>
                <a:gd name="connsiteY3" fmla="*/ 137 h 192438"/>
                <a:gd name="connsiteX4" fmla="*/ 442325 w 618034"/>
                <a:gd name="connsiteY4" fmla="*/ 49320 h 192438"/>
                <a:gd name="connsiteX5" fmla="*/ 613592 w 618034"/>
                <a:gd name="connsiteY5" fmla="*/ 109622 h 192438"/>
                <a:gd name="connsiteX6" fmla="*/ 491854 w 618034"/>
                <a:gd name="connsiteY6" fmla="*/ 129330 h 192438"/>
                <a:gd name="connsiteX7" fmla="*/ 309681 w 618034"/>
                <a:gd name="connsiteY7" fmla="*/ 192437 h 192438"/>
                <a:gd name="connsiteX8" fmla="*/ 148956 w 618034"/>
                <a:gd name="connsiteY8" fmla="*/ 131235 h 192438"/>
                <a:gd name="connsiteX9" fmla="*/ 13390 w 618034"/>
                <a:gd name="connsiteY9" fmla="*/ 94382 h 192438"/>
                <a:gd name="connsiteX0" fmla="*/ 13390 w 618034"/>
                <a:gd name="connsiteY0" fmla="*/ 104860 h 202916"/>
                <a:gd name="connsiteX1" fmla="*/ 17511 w 618034"/>
                <a:gd name="connsiteY1" fmla="*/ 82658 h 202916"/>
                <a:gd name="connsiteX2" fmla="*/ 124191 w 618034"/>
                <a:gd name="connsiteY2" fmla="*/ 75037 h 202916"/>
                <a:gd name="connsiteX3" fmla="*/ 302552 w 618034"/>
                <a:gd name="connsiteY3" fmla="*/ 105 h 202916"/>
                <a:gd name="connsiteX4" fmla="*/ 442325 w 618034"/>
                <a:gd name="connsiteY4" fmla="*/ 59798 h 202916"/>
                <a:gd name="connsiteX5" fmla="*/ 613592 w 618034"/>
                <a:gd name="connsiteY5" fmla="*/ 120100 h 202916"/>
                <a:gd name="connsiteX6" fmla="*/ 491854 w 618034"/>
                <a:gd name="connsiteY6" fmla="*/ 139808 h 202916"/>
                <a:gd name="connsiteX7" fmla="*/ 309681 w 618034"/>
                <a:gd name="connsiteY7" fmla="*/ 202915 h 202916"/>
                <a:gd name="connsiteX8" fmla="*/ 148956 w 618034"/>
                <a:gd name="connsiteY8" fmla="*/ 141713 h 202916"/>
                <a:gd name="connsiteX9" fmla="*/ 13390 w 618034"/>
                <a:gd name="connsiteY9" fmla="*/ 104860 h 202916"/>
                <a:gd name="connsiteX0" fmla="*/ 13390 w 618193"/>
                <a:gd name="connsiteY0" fmla="*/ 105293 h 203349"/>
                <a:gd name="connsiteX1" fmla="*/ 17511 w 618193"/>
                <a:gd name="connsiteY1" fmla="*/ 83091 h 203349"/>
                <a:gd name="connsiteX2" fmla="*/ 124191 w 618193"/>
                <a:gd name="connsiteY2" fmla="*/ 75470 h 203349"/>
                <a:gd name="connsiteX3" fmla="*/ 302552 w 618193"/>
                <a:gd name="connsiteY3" fmla="*/ 538 h 203349"/>
                <a:gd name="connsiteX4" fmla="*/ 448123 w 618193"/>
                <a:gd name="connsiteY4" fmla="*/ 45249 h 203349"/>
                <a:gd name="connsiteX5" fmla="*/ 613592 w 618193"/>
                <a:gd name="connsiteY5" fmla="*/ 120533 h 203349"/>
                <a:gd name="connsiteX6" fmla="*/ 491854 w 618193"/>
                <a:gd name="connsiteY6" fmla="*/ 140241 h 203349"/>
                <a:gd name="connsiteX7" fmla="*/ 309681 w 618193"/>
                <a:gd name="connsiteY7" fmla="*/ 203348 h 203349"/>
                <a:gd name="connsiteX8" fmla="*/ 148956 w 618193"/>
                <a:gd name="connsiteY8" fmla="*/ 142146 h 203349"/>
                <a:gd name="connsiteX9" fmla="*/ 13390 w 618193"/>
                <a:gd name="connsiteY9" fmla="*/ 105293 h 203349"/>
                <a:gd name="connsiteX0" fmla="*/ 13390 w 618134"/>
                <a:gd name="connsiteY0" fmla="*/ 105293 h 203349"/>
                <a:gd name="connsiteX1" fmla="*/ 17511 w 618134"/>
                <a:gd name="connsiteY1" fmla="*/ 83091 h 203349"/>
                <a:gd name="connsiteX2" fmla="*/ 124191 w 618134"/>
                <a:gd name="connsiteY2" fmla="*/ 75470 h 203349"/>
                <a:gd name="connsiteX3" fmla="*/ 302552 w 618134"/>
                <a:gd name="connsiteY3" fmla="*/ 538 h 203349"/>
                <a:gd name="connsiteX4" fmla="*/ 448123 w 618134"/>
                <a:gd name="connsiteY4" fmla="*/ 45249 h 203349"/>
                <a:gd name="connsiteX5" fmla="*/ 613592 w 618134"/>
                <a:gd name="connsiteY5" fmla="*/ 120533 h 203349"/>
                <a:gd name="connsiteX6" fmla="*/ 491854 w 618134"/>
                <a:gd name="connsiteY6" fmla="*/ 140241 h 203349"/>
                <a:gd name="connsiteX7" fmla="*/ 309681 w 618134"/>
                <a:gd name="connsiteY7" fmla="*/ 203348 h 203349"/>
                <a:gd name="connsiteX8" fmla="*/ 148956 w 618134"/>
                <a:gd name="connsiteY8" fmla="*/ 142146 h 203349"/>
                <a:gd name="connsiteX9" fmla="*/ 13390 w 618134"/>
                <a:gd name="connsiteY9" fmla="*/ 105293 h 203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8134" h="203349">
                  <a:moveTo>
                    <a:pt x="13390" y="105293"/>
                  </a:moveTo>
                  <a:cubicBezTo>
                    <a:pt x="-8518" y="95450"/>
                    <a:pt x="-956" y="88061"/>
                    <a:pt x="17511" y="83091"/>
                  </a:cubicBezTo>
                  <a:cubicBezTo>
                    <a:pt x="35978" y="78121"/>
                    <a:pt x="76684" y="89229"/>
                    <a:pt x="124191" y="75470"/>
                  </a:cubicBezTo>
                  <a:cubicBezTo>
                    <a:pt x="171698" y="61711"/>
                    <a:pt x="248563" y="5575"/>
                    <a:pt x="302552" y="538"/>
                  </a:cubicBezTo>
                  <a:cubicBezTo>
                    <a:pt x="356541" y="-4499"/>
                    <a:pt x="397471" y="27002"/>
                    <a:pt x="448123" y="45249"/>
                  </a:cubicBezTo>
                  <a:cubicBezTo>
                    <a:pt x="506124" y="57669"/>
                    <a:pt x="644907" y="95093"/>
                    <a:pt x="613592" y="120533"/>
                  </a:cubicBezTo>
                  <a:cubicBezTo>
                    <a:pt x="623434" y="137361"/>
                    <a:pt x="542506" y="126439"/>
                    <a:pt x="491854" y="140241"/>
                  </a:cubicBezTo>
                  <a:cubicBezTo>
                    <a:pt x="441202" y="154043"/>
                    <a:pt x="366831" y="203031"/>
                    <a:pt x="309681" y="203348"/>
                  </a:cubicBezTo>
                  <a:cubicBezTo>
                    <a:pt x="252531" y="203665"/>
                    <a:pt x="198338" y="158488"/>
                    <a:pt x="148956" y="142146"/>
                  </a:cubicBezTo>
                  <a:cubicBezTo>
                    <a:pt x="99574" y="125804"/>
                    <a:pt x="35298" y="115136"/>
                    <a:pt x="13390" y="105293"/>
                  </a:cubicBezTo>
                  <a:close/>
                </a:path>
              </a:pathLst>
            </a:custGeom>
            <a:gradFill flip="none" rotWithShape="1">
              <a:gsLst>
                <a:gs pos="10000">
                  <a:srgbClr val="FFEAD5"/>
                </a:gs>
                <a:gs pos="100000">
                  <a:srgbClr val="960000"/>
                </a:gs>
              </a:gsLst>
              <a:path path="rect">
                <a:fillToRect l="50000" t="50000" r="50000" b="50000"/>
              </a:path>
              <a:tileRect/>
            </a:gradFill>
            <a:ln w="6350" cap="flat" cmpd="sng" algn="ctr">
              <a:solidFill>
                <a:srgbClr val="AF373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 w="6350">
                  <a:solidFill>
                    <a:srgbClr val="000000"/>
                  </a:solidFill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15" name="Oval 1514">
              <a:extLst>
                <a:ext uri="{FF2B5EF4-FFF2-40B4-BE49-F238E27FC236}">
                  <a16:creationId xmlns:a16="http://schemas.microsoft.com/office/drawing/2014/main" id="{A3FB9BC8-4A11-E70C-F476-A88E6EE4789D}"/>
                </a:ext>
              </a:extLst>
            </p:cNvPr>
            <p:cNvSpPr/>
            <p:nvPr/>
          </p:nvSpPr>
          <p:spPr>
            <a:xfrm rot="5460000">
              <a:off x="4930838" y="3075728"/>
              <a:ext cx="75091" cy="86199"/>
            </a:xfrm>
            <a:prstGeom prst="ellipse">
              <a:avLst/>
            </a:prstGeom>
            <a:gradFill flip="none" rotWithShape="1">
              <a:gsLst>
                <a:gs pos="14000">
                  <a:srgbClr val="FFBDBD"/>
                </a:gs>
                <a:gs pos="55000">
                  <a:srgbClr val="8E0000"/>
                </a:gs>
                <a:gs pos="100000">
                  <a:srgbClr val="760000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1516" name="TextBox 1515">
            <a:extLst>
              <a:ext uri="{FF2B5EF4-FFF2-40B4-BE49-F238E27FC236}">
                <a16:creationId xmlns:a16="http://schemas.microsoft.com/office/drawing/2014/main" id="{EF4617AD-7BAE-DAF9-F9CE-811ACCEB83AD}"/>
              </a:ext>
            </a:extLst>
          </p:cNvPr>
          <p:cNvSpPr txBox="1"/>
          <p:nvPr/>
        </p:nvSpPr>
        <p:spPr>
          <a:xfrm>
            <a:off x="3311396" y="5256073"/>
            <a:ext cx="964409" cy="191143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>
            <a:defPPr>
              <a:defRPr lang="en-US"/>
            </a:defPPr>
            <a:lvl1pPr marR="0" lvl="0" indent="0" defTabSz="685783" fontAlgn="auto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>
                <a:srgbClr val="830051"/>
              </a:buClr>
              <a:buSzTx/>
              <a:buFontTx/>
              <a:buNone/>
              <a:tabLst/>
              <a:defRPr kumimoji="0" sz="1100" b="1" i="0" u="none" strike="noStrike" kern="0" cap="none" spc="0" normalizeH="0" baseline="0">
                <a:ln>
                  <a:noFill/>
                </a:ln>
                <a:solidFill>
                  <a:srgbClr val="0D3759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defRPr>
            </a:lvl1pPr>
          </a:lstStyle>
          <a:p>
            <a:pPr marL="0" marR="0" lvl="0" indent="0" algn="l" defTabSz="685783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>
                <a:srgbClr val="830051"/>
              </a:buClr>
              <a:buSzTx/>
              <a:buFontTx/>
              <a:buNone/>
              <a:tabLst/>
              <a:defRPr/>
            </a:pPr>
            <a:r>
              <a:rPr kumimoji="0" lang="en-GB" sz="1100" b="1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Myofibroblast</a:t>
            </a:r>
          </a:p>
        </p:txBody>
      </p:sp>
      <p:sp>
        <p:nvSpPr>
          <p:cNvPr id="1517" name="!!Mast down arrow">
            <a:extLst>
              <a:ext uri="{FF2B5EF4-FFF2-40B4-BE49-F238E27FC236}">
                <a16:creationId xmlns:a16="http://schemas.microsoft.com/office/drawing/2014/main" id="{CFC53420-487B-2CBE-3652-50CFC4854327}"/>
              </a:ext>
            </a:extLst>
          </p:cNvPr>
          <p:cNvSpPr/>
          <p:nvPr/>
        </p:nvSpPr>
        <p:spPr>
          <a:xfrm rot="2758372">
            <a:off x="3304115" y="4883609"/>
            <a:ext cx="213277" cy="106068"/>
          </a:xfrm>
          <a:prstGeom prst="rightArrow">
            <a:avLst>
              <a:gd name="adj1" fmla="val 25390"/>
              <a:gd name="adj2" fmla="val 65381"/>
            </a:avLst>
          </a:prstGeom>
          <a:solidFill>
            <a:schemeClr val="tx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518" name="Group 1517">
            <a:extLst>
              <a:ext uri="{FF2B5EF4-FFF2-40B4-BE49-F238E27FC236}">
                <a16:creationId xmlns:a16="http://schemas.microsoft.com/office/drawing/2014/main" id="{287C6CF0-1DAD-2692-78AB-7D44BC433BE3}"/>
              </a:ext>
            </a:extLst>
          </p:cNvPr>
          <p:cNvGrpSpPr/>
          <p:nvPr/>
        </p:nvGrpSpPr>
        <p:grpSpPr>
          <a:xfrm>
            <a:off x="3468881" y="5086484"/>
            <a:ext cx="478598" cy="184402"/>
            <a:chOff x="5800681" y="2840993"/>
            <a:chExt cx="604997" cy="231167"/>
          </a:xfrm>
        </p:grpSpPr>
        <p:sp>
          <p:nvSpPr>
            <p:cNvPr id="1519" name="Oval 42">
              <a:extLst>
                <a:ext uri="{FF2B5EF4-FFF2-40B4-BE49-F238E27FC236}">
                  <a16:creationId xmlns:a16="http://schemas.microsoft.com/office/drawing/2014/main" id="{20BBEF57-9ED7-B636-3B57-CDDDCB5E18E3}"/>
                </a:ext>
              </a:extLst>
            </p:cNvPr>
            <p:cNvSpPr/>
            <p:nvPr/>
          </p:nvSpPr>
          <p:spPr>
            <a:xfrm rot="10696810">
              <a:off x="5800681" y="2840993"/>
              <a:ext cx="604997" cy="231167"/>
            </a:xfrm>
            <a:custGeom>
              <a:avLst/>
              <a:gdLst>
                <a:gd name="connsiteX0" fmla="*/ 0 w 276351"/>
                <a:gd name="connsiteY0" fmla="*/ 96150 h 192300"/>
                <a:gd name="connsiteX1" fmla="*/ 138176 w 276351"/>
                <a:gd name="connsiteY1" fmla="*/ 0 h 192300"/>
                <a:gd name="connsiteX2" fmla="*/ 276352 w 276351"/>
                <a:gd name="connsiteY2" fmla="*/ 96150 h 192300"/>
                <a:gd name="connsiteX3" fmla="*/ 138176 w 276351"/>
                <a:gd name="connsiteY3" fmla="*/ 192300 h 192300"/>
                <a:gd name="connsiteX4" fmla="*/ 0 w 276351"/>
                <a:gd name="connsiteY4" fmla="*/ 96150 h 192300"/>
                <a:gd name="connsiteX0" fmla="*/ 0 w 434467"/>
                <a:gd name="connsiteY0" fmla="*/ 94246 h 192302"/>
                <a:gd name="connsiteX1" fmla="*/ 296291 w 434467"/>
                <a:gd name="connsiteY1" fmla="*/ 1 h 192302"/>
                <a:gd name="connsiteX2" fmla="*/ 434467 w 434467"/>
                <a:gd name="connsiteY2" fmla="*/ 96151 h 192302"/>
                <a:gd name="connsiteX3" fmla="*/ 296291 w 434467"/>
                <a:gd name="connsiteY3" fmla="*/ 192301 h 192302"/>
                <a:gd name="connsiteX4" fmla="*/ 0 w 434467"/>
                <a:gd name="connsiteY4" fmla="*/ 94246 h 192302"/>
                <a:gd name="connsiteX0" fmla="*/ 6194 w 440661"/>
                <a:gd name="connsiteY0" fmla="*/ 94607 h 192663"/>
                <a:gd name="connsiteX1" fmla="*/ 116995 w 440661"/>
                <a:gd name="connsiteY1" fmla="*/ 64784 h 192663"/>
                <a:gd name="connsiteX2" fmla="*/ 302485 w 440661"/>
                <a:gd name="connsiteY2" fmla="*/ 362 h 192663"/>
                <a:gd name="connsiteX3" fmla="*/ 440661 w 440661"/>
                <a:gd name="connsiteY3" fmla="*/ 96512 h 192663"/>
                <a:gd name="connsiteX4" fmla="*/ 302485 w 440661"/>
                <a:gd name="connsiteY4" fmla="*/ 192662 h 192663"/>
                <a:gd name="connsiteX5" fmla="*/ 6194 w 440661"/>
                <a:gd name="connsiteY5" fmla="*/ 94607 h 192663"/>
                <a:gd name="connsiteX0" fmla="*/ 186 w 434653"/>
                <a:gd name="connsiteY0" fmla="*/ 94607 h 193125"/>
                <a:gd name="connsiteX1" fmla="*/ 110987 w 434653"/>
                <a:gd name="connsiteY1" fmla="*/ 64784 h 193125"/>
                <a:gd name="connsiteX2" fmla="*/ 296477 w 434653"/>
                <a:gd name="connsiteY2" fmla="*/ 362 h 193125"/>
                <a:gd name="connsiteX3" fmla="*/ 434653 w 434653"/>
                <a:gd name="connsiteY3" fmla="*/ 96512 h 193125"/>
                <a:gd name="connsiteX4" fmla="*/ 296477 w 434653"/>
                <a:gd name="connsiteY4" fmla="*/ 192662 h 193125"/>
                <a:gd name="connsiteX5" fmla="*/ 135752 w 434653"/>
                <a:gd name="connsiteY5" fmla="*/ 131460 h 193125"/>
                <a:gd name="connsiteX6" fmla="*/ 186 w 434653"/>
                <a:gd name="connsiteY6" fmla="*/ 94607 h 193125"/>
                <a:gd name="connsiteX0" fmla="*/ 13390 w 447857"/>
                <a:gd name="connsiteY0" fmla="*/ 94596 h 193114"/>
                <a:gd name="connsiteX1" fmla="*/ 17511 w 447857"/>
                <a:gd name="connsiteY1" fmla="*/ 72394 h 193114"/>
                <a:gd name="connsiteX2" fmla="*/ 124191 w 447857"/>
                <a:gd name="connsiteY2" fmla="*/ 64773 h 193114"/>
                <a:gd name="connsiteX3" fmla="*/ 309681 w 447857"/>
                <a:gd name="connsiteY3" fmla="*/ 351 h 193114"/>
                <a:gd name="connsiteX4" fmla="*/ 447857 w 447857"/>
                <a:gd name="connsiteY4" fmla="*/ 96501 h 193114"/>
                <a:gd name="connsiteX5" fmla="*/ 309681 w 447857"/>
                <a:gd name="connsiteY5" fmla="*/ 192651 h 193114"/>
                <a:gd name="connsiteX6" fmla="*/ 148956 w 447857"/>
                <a:gd name="connsiteY6" fmla="*/ 131449 h 193114"/>
                <a:gd name="connsiteX7" fmla="*/ 13390 w 447857"/>
                <a:gd name="connsiteY7" fmla="*/ 94596 h 193114"/>
                <a:gd name="connsiteX0" fmla="*/ 13390 w 613592"/>
                <a:gd name="connsiteY0" fmla="*/ 94909 h 193154"/>
                <a:gd name="connsiteX1" fmla="*/ 17511 w 613592"/>
                <a:gd name="connsiteY1" fmla="*/ 72707 h 193154"/>
                <a:gd name="connsiteX2" fmla="*/ 124191 w 613592"/>
                <a:gd name="connsiteY2" fmla="*/ 65086 h 193154"/>
                <a:gd name="connsiteX3" fmla="*/ 309681 w 613592"/>
                <a:gd name="connsiteY3" fmla="*/ 664 h 193154"/>
                <a:gd name="connsiteX4" fmla="*/ 613592 w 613592"/>
                <a:gd name="connsiteY4" fmla="*/ 110149 h 193154"/>
                <a:gd name="connsiteX5" fmla="*/ 309681 w 613592"/>
                <a:gd name="connsiteY5" fmla="*/ 192964 h 193154"/>
                <a:gd name="connsiteX6" fmla="*/ 148956 w 613592"/>
                <a:gd name="connsiteY6" fmla="*/ 131762 h 193154"/>
                <a:gd name="connsiteX7" fmla="*/ 13390 w 613592"/>
                <a:gd name="connsiteY7" fmla="*/ 94909 h 193154"/>
                <a:gd name="connsiteX0" fmla="*/ 13390 w 617803"/>
                <a:gd name="connsiteY0" fmla="*/ 94382 h 192627"/>
                <a:gd name="connsiteX1" fmla="*/ 17511 w 617803"/>
                <a:gd name="connsiteY1" fmla="*/ 72180 h 192627"/>
                <a:gd name="connsiteX2" fmla="*/ 124191 w 617803"/>
                <a:gd name="connsiteY2" fmla="*/ 64559 h 192627"/>
                <a:gd name="connsiteX3" fmla="*/ 309681 w 617803"/>
                <a:gd name="connsiteY3" fmla="*/ 137 h 192627"/>
                <a:gd name="connsiteX4" fmla="*/ 442325 w 617803"/>
                <a:gd name="connsiteY4" fmla="*/ 49320 h 192627"/>
                <a:gd name="connsiteX5" fmla="*/ 613592 w 617803"/>
                <a:gd name="connsiteY5" fmla="*/ 109622 h 192627"/>
                <a:gd name="connsiteX6" fmla="*/ 309681 w 617803"/>
                <a:gd name="connsiteY6" fmla="*/ 192437 h 192627"/>
                <a:gd name="connsiteX7" fmla="*/ 148956 w 617803"/>
                <a:gd name="connsiteY7" fmla="*/ 131235 h 192627"/>
                <a:gd name="connsiteX8" fmla="*/ 13390 w 617803"/>
                <a:gd name="connsiteY8" fmla="*/ 94382 h 192627"/>
                <a:gd name="connsiteX0" fmla="*/ 13390 w 618034"/>
                <a:gd name="connsiteY0" fmla="*/ 94382 h 192627"/>
                <a:gd name="connsiteX1" fmla="*/ 17511 w 618034"/>
                <a:gd name="connsiteY1" fmla="*/ 72180 h 192627"/>
                <a:gd name="connsiteX2" fmla="*/ 124191 w 618034"/>
                <a:gd name="connsiteY2" fmla="*/ 64559 h 192627"/>
                <a:gd name="connsiteX3" fmla="*/ 309681 w 618034"/>
                <a:gd name="connsiteY3" fmla="*/ 137 h 192627"/>
                <a:gd name="connsiteX4" fmla="*/ 442325 w 618034"/>
                <a:gd name="connsiteY4" fmla="*/ 49320 h 192627"/>
                <a:gd name="connsiteX5" fmla="*/ 613592 w 618034"/>
                <a:gd name="connsiteY5" fmla="*/ 109622 h 192627"/>
                <a:gd name="connsiteX6" fmla="*/ 309681 w 618034"/>
                <a:gd name="connsiteY6" fmla="*/ 192437 h 192627"/>
                <a:gd name="connsiteX7" fmla="*/ 148956 w 618034"/>
                <a:gd name="connsiteY7" fmla="*/ 131235 h 192627"/>
                <a:gd name="connsiteX8" fmla="*/ 13390 w 618034"/>
                <a:gd name="connsiteY8" fmla="*/ 94382 h 192627"/>
                <a:gd name="connsiteX0" fmla="*/ 13390 w 618034"/>
                <a:gd name="connsiteY0" fmla="*/ 94382 h 192438"/>
                <a:gd name="connsiteX1" fmla="*/ 17511 w 618034"/>
                <a:gd name="connsiteY1" fmla="*/ 72180 h 192438"/>
                <a:gd name="connsiteX2" fmla="*/ 124191 w 618034"/>
                <a:gd name="connsiteY2" fmla="*/ 64559 h 192438"/>
                <a:gd name="connsiteX3" fmla="*/ 309681 w 618034"/>
                <a:gd name="connsiteY3" fmla="*/ 137 h 192438"/>
                <a:gd name="connsiteX4" fmla="*/ 442325 w 618034"/>
                <a:gd name="connsiteY4" fmla="*/ 49320 h 192438"/>
                <a:gd name="connsiteX5" fmla="*/ 613592 w 618034"/>
                <a:gd name="connsiteY5" fmla="*/ 109622 h 192438"/>
                <a:gd name="connsiteX6" fmla="*/ 491854 w 618034"/>
                <a:gd name="connsiteY6" fmla="*/ 129330 h 192438"/>
                <a:gd name="connsiteX7" fmla="*/ 309681 w 618034"/>
                <a:gd name="connsiteY7" fmla="*/ 192437 h 192438"/>
                <a:gd name="connsiteX8" fmla="*/ 148956 w 618034"/>
                <a:gd name="connsiteY8" fmla="*/ 131235 h 192438"/>
                <a:gd name="connsiteX9" fmla="*/ 13390 w 618034"/>
                <a:gd name="connsiteY9" fmla="*/ 94382 h 192438"/>
                <a:gd name="connsiteX0" fmla="*/ 13390 w 618034"/>
                <a:gd name="connsiteY0" fmla="*/ 104860 h 202916"/>
                <a:gd name="connsiteX1" fmla="*/ 17511 w 618034"/>
                <a:gd name="connsiteY1" fmla="*/ 82658 h 202916"/>
                <a:gd name="connsiteX2" fmla="*/ 124191 w 618034"/>
                <a:gd name="connsiteY2" fmla="*/ 75037 h 202916"/>
                <a:gd name="connsiteX3" fmla="*/ 302552 w 618034"/>
                <a:gd name="connsiteY3" fmla="*/ 105 h 202916"/>
                <a:gd name="connsiteX4" fmla="*/ 442325 w 618034"/>
                <a:gd name="connsiteY4" fmla="*/ 59798 h 202916"/>
                <a:gd name="connsiteX5" fmla="*/ 613592 w 618034"/>
                <a:gd name="connsiteY5" fmla="*/ 120100 h 202916"/>
                <a:gd name="connsiteX6" fmla="*/ 491854 w 618034"/>
                <a:gd name="connsiteY6" fmla="*/ 139808 h 202916"/>
                <a:gd name="connsiteX7" fmla="*/ 309681 w 618034"/>
                <a:gd name="connsiteY7" fmla="*/ 202915 h 202916"/>
                <a:gd name="connsiteX8" fmla="*/ 148956 w 618034"/>
                <a:gd name="connsiteY8" fmla="*/ 141713 h 202916"/>
                <a:gd name="connsiteX9" fmla="*/ 13390 w 618034"/>
                <a:gd name="connsiteY9" fmla="*/ 104860 h 202916"/>
                <a:gd name="connsiteX0" fmla="*/ 13390 w 618193"/>
                <a:gd name="connsiteY0" fmla="*/ 105293 h 203349"/>
                <a:gd name="connsiteX1" fmla="*/ 17511 w 618193"/>
                <a:gd name="connsiteY1" fmla="*/ 83091 h 203349"/>
                <a:gd name="connsiteX2" fmla="*/ 124191 w 618193"/>
                <a:gd name="connsiteY2" fmla="*/ 75470 h 203349"/>
                <a:gd name="connsiteX3" fmla="*/ 302552 w 618193"/>
                <a:gd name="connsiteY3" fmla="*/ 538 h 203349"/>
                <a:gd name="connsiteX4" fmla="*/ 448123 w 618193"/>
                <a:gd name="connsiteY4" fmla="*/ 45249 h 203349"/>
                <a:gd name="connsiteX5" fmla="*/ 613592 w 618193"/>
                <a:gd name="connsiteY5" fmla="*/ 120533 h 203349"/>
                <a:gd name="connsiteX6" fmla="*/ 491854 w 618193"/>
                <a:gd name="connsiteY6" fmla="*/ 140241 h 203349"/>
                <a:gd name="connsiteX7" fmla="*/ 309681 w 618193"/>
                <a:gd name="connsiteY7" fmla="*/ 203348 h 203349"/>
                <a:gd name="connsiteX8" fmla="*/ 148956 w 618193"/>
                <a:gd name="connsiteY8" fmla="*/ 142146 h 203349"/>
                <a:gd name="connsiteX9" fmla="*/ 13390 w 618193"/>
                <a:gd name="connsiteY9" fmla="*/ 105293 h 203349"/>
                <a:gd name="connsiteX0" fmla="*/ 13390 w 618134"/>
                <a:gd name="connsiteY0" fmla="*/ 105293 h 203349"/>
                <a:gd name="connsiteX1" fmla="*/ 17511 w 618134"/>
                <a:gd name="connsiteY1" fmla="*/ 83091 h 203349"/>
                <a:gd name="connsiteX2" fmla="*/ 124191 w 618134"/>
                <a:gd name="connsiteY2" fmla="*/ 75470 h 203349"/>
                <a:gd name="connsiteX3" fmla="*/ 302552 w 618134"/>
                <a:gd name="connsiteY3" fmla="*/ 538 h 203349"/>
                <a:gd name="connsiteX4" fmla="*/ 448123 w 618134"/>
                <a:gd name="connsiteY4" fmla="*/ 45249 h 203349"/>
                <a:gd name="connsiteX5" fmla="*/ 613592 w 618134"/>
                <a:gd name="connsiteY5" fmla="*/ 120533 h 203349"/>
                <a:gd name="connsiteX6" fmla="*/ 491854 w 618134"/>
                <a:gd name="connsiteY6" fmla="*/ 140241 h 203349"/>
                <a:gd name="connsiteX7" fmla="*/ 309681 w 618134"/>
                <a:gd name="connsiteY7" fmla="*/ 203348 h 203349"/>
                <a:gd name="connsiteX8" fmla="*/ 148956 w 618134"/>
                <a:gd name="connsiteY8" fmla="*/ 142146 h 203349"/>
                <a:gd name="connsiteX9" fmla="*/ 13390 w 618134"/>
                <a:gd name="connsiteY9" fmla="*/ 105293 h 203349"/>
                <a:gd name="connsiteX0" fmla="*/ 13390 w 618778"/>
                <a:gd name="connsiteY0" fmla="*/ 105293 h 216830"/>
                <a:gd name="connsiteX1" fmla="*/ 17511 w 618778"/>
                <a:gd name="connsiteY1" fmla="*/ 83091 h 216830"/>
                <a:gd name="connsiteX2" fmla="*/ 124191 w 618778"/>
                <a:gd name="connsiteY2" fmla="*/ 75470 h 216830"/>
                <a:gd name="connsiteX3" fmla="*/ 302552 w 618778"/>
                <a:gd name="connsiteY3" fmla="*/ 538 h 216830"/>
                <a:gd name="connsiteX4" fmla="*/ 448123 w 618778"/>
                <a:gd name="connsiteY4" fmla="*/ 45249 h 216830"/>
                <a:gd name="connsiteX5" fmla="*/ 613592 w 618778"/>
                <a:gd name="connsiteY5" fmla="*/ 120533 h 216830"/>
                <a:gd name="connsiteX6" fmla="*/ 573159 w 618778"/>
                <a:gd name="connsiteY6" fmla="*/ 212445 h 216830"/>
                <a:gd name="connsiteX7" fmla="*/ 309681 w 618778"/>
                <a:gd name="connsiteY7" fmla="*/ 203348 h 216830"/>
                <a:gd name="connsiteX8" fmla="*/ 148956 w 618778"/>
                <a:gd name="connsiteY8" fmla="*/ 142146 h 216830"/>
                <a:gd name="connsiteX9" fmla="*/ 13390 w 618778"/>
                <a:gd name="connsiteY9" fmla="*/ 105293 h 216830"/>
                <a:gd name="connsiteX0" fmla="*/ 13390 w 635553"/>
                <a:gd name="connsiteY0" fmla="*/ 109591 h 221128"/>
                <a:gd name="connsiteX1" fmla="*/ 17511 w 635553"/>
                <a:gd name="connsiteY1" fmla="*/ 87389 h 221128"/>
                <a:gd name="connsiteX2" fmla="*/ 124191 w 635553"/>
                <a:gd name="connsiteY2" fmla="*/ 79768 h 221128"/>
                <a:gd name="connsiteX3" fmla="*/ 302552 w 635553"/>
                <a:gd name="connsiteY3" fmla="*/ 4836 h 221128"/>
                <a:gd name="connsiteX4" fmla="*/ 589554 w 635553"/>
                <a:gd name="connsiteY4" fmla="*/ 19154 h 221128"/>
                <a:gd name="connsiteX5" fmla="*/ 613592 w 635553"/>
                <a:gd name="connsiteY5" fmla="*/ 124831 h 221128"/>
                <a:gd name="connsiteX6" fmla="*/ 573159 w 635553"/>
                <a:gd name="connsiteY6" fmla="*/ 216743 h 221128"/>
                <a:gd name="connsiteX7" fmla="*/ 309681 w 635553"/>
                <a:gd name="connsiteY7" fmla="*/ 207646 h 221128"/>
                <a:gd name="connsiteX8" fmla="*/ 148956 w 635553"/>
                <a:gd name="connsiteY8" fmla="*/ 146444 h 221128"/>
                <a:gd name="connsiteX9" fmla="*/ 13390 w 635553"/>
                <a:gd name="connsiteY9" fmla="*/ 109591 h 221128"/>
                <a:gd name="connsiteX0" fmla="*/ 13390 w 604600"/>
                <a:gd name="connsiteY0" fmla="*/ 109591 h 221906"/>
                <a:gd name="connsiteX1" fmla="*/ 17511 w 604600"/>
                <a:gd name="connsiteY1" fmla="*/ 87389 h 221906"/>
                <a:gd name="connsiteX2" fmla="*/ 124191 w 604600"/>
                <a:gd name="connsiteY2" fmla="*/ 79768 h 221906"/>
                <a:gd name="connsiteX3" fmla="*/ 302552 w 604600"/>
                <a:gd name="connsiteY3" fmla="*/ 4836 h 221906"/>
                <a:gd name="connsiteX4" fmla="*/ 589554 w 604600"/>
                <a:gd name="connsiteY4" fmla="*/ 19154 h 221906"/>
                <a:gd name="connsiteX5" fmla="*/ 490037 w 604600"/>
                <a:gd name="connsiteY5" fmla="*/ 113494 h 221906"/>
                <a:gd name="connsiteX6" fmla="*/ 573159 w 604600"/>
                <a:gd name="connsiteY6" fmla="*/ 216743 h 221906"/>
                <a:gd name="connsiteX7" fmla="*/ 309681 w 604600"/>
                <a:gd name="connsiteY7" fmla="*/ 207646 h 221906"/>
                <a:gd name="connsiteX8" fmla="*/ 148956 w 604600"/>
                <a:gd name="connsiteY8" fmla="*/ 146444 h 221906"/>
                <a:gd name="connsiteX9" fmla="*/ 13390 w 604600"/>
                <a:gd name="connsiteY9" fmla="*/ 109591 h 221906"/>
                <a:gd name="connsiteX0" fmla="*/ 30631 w 621841"/>
                <a:gd name="connsiteY0" fmla="*/ 109591 h 221906"/>
                <a:gd name="connsiteX1" fmla="*/ 34752 w 621841"/>
                <a:gd name="connsiteY1" fmla="*/ 87389 h 221906"/>
                <a:gd name="connsiteX2" fmla="*/ 141432 w 621841"/>
                <a:gd name="connsiteY2" fmla="*/ 79768 h 221906"/>
                <a:gd name="connsiteX3" fmla="*/ 319793 w 621841"/>
                <a:gd name="connsiteY3" fmla="*/ 4836 h 221906"/>
                <a:gd name="connsiteX4" fmla="*/ 606795 w 621841"/>
                <a:gd name="connsiteY4" fmla="*/ 19154 h 221906"/>
                <a:gd name="connsiteX5" fmla="*/ 507278 w 621841"/>
                <a:gd name="connsiteY5" fmla="*/ 113494 h 221906"/>
                <a:gd name="connsiteX6" fmla="*/ 590400 w 621841"/>
                <a:gd name="connsiteY6" fmla="*/ 216743 h 221906"/>
                <a:gd name="connsiteX7" fmla="*/ 326922 w 621841"/>
                <a:gd name="connsiteY7" fmla="*/ 207646 h 221906"/>
                <a:gd name="connsiteX8" fmla="*/ 19934 w 621841"/>
                <a:gd name="connsiteY8" fmla="*/ 179172 h 221906"/>
                <a:gd name="connsiteX9" fmla="*/ 30631 w 621841"/>
                <a:gd name="connsiteY9" fmla="*/ 109591 h 221906"/>
                <a:gd name="connsiteX0" fmla="*/ 30631 w 621841"/>
                <a:gd name="connsiteY0" fmla="*/ 132776 h 245091"/>
                <a:gd name="connsiteX1" fmla="*/ 34752 w 621841"/>
                <a:gd name="connsiteY1" fmla="*/ 110574 h 245091"/>
                <a:gd name="connsiteX2" fmla="*/ 60914 w 621841"/>
                <a:gd name="connsiteY2" fmla="*/ 3411 h 245091"/>
                <a:gd name="connsiteX3" fmla="*/ 319793 w 621841"/>
                <a:gd name="connsiteY3" fmla="*/ 28021 h 245091"/>
                <a:gd name="connsiteX4" fmla="*/ 606795 w 621841"/>
                <a:gd name="connsiteY4" fmla="*/ 42339 h 245091"/>
                <a:gd name="connsiteX5" fmla="*/ 507278 w 621841"/>
                <a:gd name="connsiteY5" fmla="*/ 136679 h 245091"/>
                <a:gd name="connsiteX6" fmla="*/ 590400 w 621841"/>
                <a:gd name="connsiteY6" fmla="*/ 239928 h 245091"/>
                <a:gd name="connsiteX7" fmla="*/ 326922 w 621841"/>
                <a:gd name="connsiteY7" fmla="*/ 230831 h 245091"/>
                <a:gd name="connsiteX8" fmla="*/ 19934 w 621841"/>
                <a:gd name="connsiteY8" fmla="*/ 202357 h 245091"/>
                <a:gd name="connsiteX9" fmla="*/ 30631 w 621841"/>
                <a:gd name="connsiteY9" fmla="*/ 132776 h 245091"/>
                <a:gd name="connsiteX0" fmla="*/ 35320 w 626530"/>
                <a:gd name="connsiteY0" fmla="*/ 133470 h 245785"/>
                <a:gd name="connsiteX1" fmla="*/ 167755 w 626530"/>
                <a:gd name="connsiteY1" fmla="*/ 122755 h 245785"/>
                <a:gd name="connsiteX2" fmla="*/ 65603 w 626530"/>
                <a:gd name="connsiteY2" fmla="*/ 4105 h 245785"/>
                <a:gd name="connsiteX3" fmla="*/ 324482 w 626530"/>
                <a:gd name="connsiteY3" fmla="*/ 28715 h 245785"/>
                <a:gd name="connsiteX4" fmla="*/ 611484 w 626530"/>
                <a:gd name="connsiteY4" fmla="*/ 43033 h 245785"/>
                <a:gd name="connsiteX5" fmla="*/ 511967 w 626530"/>
                <a:gd name="connsiteY5" fmla="*/ 137373 h 245785"/>
                <a:gd name="connsiteX6" fmla="*/ 595089 w 626530"/>
                <a:gd name="connsiteY6" fmla="*/ 240622 h 245785"/>
                <a:gd name="connsiteX7" fmla="*/ 331611 w 626530"/>
                <a:gd name="connsiteY7" fmla="*/ 231525 h 245785"/>
                <a:gd name="connsiteX8" fmla="*/ 24623 w 626530"/>
                <a:gd name="connsiteY8" fmla="*/ 203051 h 245785"/>
                <a:gd name="connsiteX9" fmla="*/ 35320 w 626530"/>
                <a:gd name="connsiteY9" fmla="*/ 133470 h 245785"/>
                <a:gd name="connsiteX0" fmla="*/ 3072 w 604979"/>
                <a:gd name="connsiteY0" fmla="*/ 203051 h 245785"/>
                <a:gd name="connsiteX1" fmla="*/ 146204 w 604979"/>
                <a:gd name="connsiteY1" fmla="*/ 122755 h 245785"/>
                <a:gd name="connsiteX2" fmla="*/ 44052 w 604979"/>
                <a:gd name="connsiteY2" fmla="*/ 4105 h 245785"/>
                <a:gd name="connsiteX3" fmla="*/ 302931 w 604979"/>
                <a:gd name="connsiteY3" fmla="*/ 28715 h 245785"/>
                <a:gd name="connsiteX4" fmla="*/ 589933 w 604979"/>
                <a:gd name="connsiteY4" fmla="*/ 43033 h 245785"/>
                <a:gd name="connsiteX5" fmla="*/ 490416 w 604979"/>
                <a:gd name="connsiteY5" fmla="*/ 137373 h 245785"/>
                <a:gd name="connsiteX6" fmla="*/ 573538 w 604979"/>
                <a:gd name="connsiteY6" fmla="*/ 240622 h 245785"/>
                <a:gd name="connsiteX7" fmla="*/ 310060 w 604979"/>
                <a:gd name="connsiteY7" fmla="*/ 231525 h 245785"/>
                <a:gd name="connsiteX8" fmla="*/ 3072 w 604979"/>
                <a:gd name="connsiteY8" fmla="*/ 203051 h 245785"/>
                <a:gd name="connsiteX0" fmla="*/ 3072 w 604979"/>
                <a:gd name="connsiteY0" fmla="*/ 201519 h 244253"/>
                <a:gd name="connsiteX1" fmla="*/ 146204 w 604979"/>
                <a:gd name="connsiteY1" fmla="*/ 121223 h 244253"/>
                <a:gd name="connsiteX2" fmla="*/ 44052 w 604979"/>
                <a:gd name="connsiteY2" fmla="*/ 2573 h 244253"/>
                <a:gd name="connsiteX3" fmla="*/ 307335 w 604979"/>
                <a:gd name="connsiteY3" fmla="*/ 39759 h 244253"/>
                <a:gd name="connsiteX4" fmla="*/ 589933 w 604979"/>
                <a:gd name="connsiteY4" fmla="*/ 41501 h 244253"/>
                <a:gd name="connsiteX5" fmla="*/ 490416 w 604979"/>
                <a:gd name="connsiteY5" fmla="*/ 135841 h 244253"/>
                <a:gd name="connsiteX6" fmla="*/ 573538 w 604979"/>
                <a:gd name="connsiteY6" fmla="*/ 239090 h 244253"/>
                <a:gd name="connsiteX7" fmla="*/ 310060 w 604979"/>
                <a:gd name="connsiteY7" fmla="*/ 229993 h 244253"/>
                <a:gd name="connsiteX8" fmla="*/ 3072 w 604979"/>
                <a:gd name="connsiteY8" fmla="*/ 201519 h 244253"/>
                <a:gd name="connsiteX0" fmla="*/ 3090 w 604997"/>
                <a:gd name="connsiteY0" fmla="*/ 201519 h 241388"/>
                <a:gd name="connsiteX1" fmla="*/ 146222 w 604997"/>
                <a:gd name="connsiteY1" fmla="*/ 121223 h 241388"/>
                <a:gd name="connsiteX2" fmla="*/ 44070 w 604997"/>
                <a:gd name="connsiteY2" fmla="*/ 2573 h 241388"/>
                <a:gd name="connsiteX3" fmla="*/ 307353 w 604997"/>
                <a:gd name="connsiteY3" fmla="*/ 39759 h 241388"/>
                <a:gd name="connsiteX4" fmla="*/ 589951 w 604997"/>
                <a:gd name="connsiteY4" fmla="*/ 41501 h 241388"/>
                <a:gd name="connsiteX5" fmla="*/ 490434 w 604997"/>
                <a:gd name="connsiteY5" fmla="*/ 135841 h 241388"/>
                <a:gd name="connsiteX6" fmla="*/ 573556 w 604997"/>
                <a:gd name="connsiteY6" fmla="*/ 239090 h 241388"/>
                <a:gd name="connsiteX7" fmla="*/ 310650 w 604997"/>
                <a:gd name="connsiteY7" fmla="*/ 210111 h 241388"/>
                <a:gd name="connsiteX8" fmla="*/ 3090 w 604997"/>
                <a:gd name="connsiteY8" fmla="*/ 201519 h 241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4997" h="241388">
                  <a:moveTo>
                    <a:pt x="3090" y="201519"/>
                  </a:moveTo>
                  <a:cubicBezTo>
                    <a:pt x="-24315" y="186704"/>
                    <a:pt x="139392" y="154381"/>
                    <a:pt x="146222" y="121223"/>
                  </a:cubicBezTo>
                  <a:cubicBezTo>
                    <a:pt x="153052" y="88065"/>
                    <a:pt x="17215" y="16150"/>
                    <a:pt x="44070" y="2573"/>
                  </a:cubicBezTo>
                  <a:cubicBezTo>
                    <a:pt x="70925" y="-11004"/>
                    <a:pt x="216373" y="33271"/>
                    <a:pt x="307353" y="39759"/>
                  </a:cubicBezTo>
                  <a:cubicBezTo>
                    <a:pt x="398333" y="46247"/>
                    <a:pt x="539299" y="23254"/>
                    <a:pt x="589951" y="41501"/>
                  </a:cubicBezTo>
                  <a:cubicBezTo>
                    <a:pt x="647952" y="53921"/>
                    <a:pt x="521749" y="110401"/>
                    <a:pt x="490434" y="135841"/>
                  </a:cubicBezTo>
                  <a:cubicBezTo>
                    <a:pt x="500276" y="152669"/>
                    <a:pt x="603520" y="226712"/>
                    <a:pt x="573556" y="239090"/>
                  </a:cubicBezTo>
                  <a:cubicBezTo>
                    <a:pt x="543592" y="251468"/>
                    <a:pt x="367800" y="209794"/>
                    <a:pt x="310650" y="210111"/>
                  </a:cubicBezTo>
                  <a:cubicBezTo>
                    <a:pt x="253500" y="210428"/>
                    <a:pt x="30495" y="216334"/>
                    <a:pt x="3090" y="201519"/>
                  </a:cubicBezTo>
                  <a:close/>
                </a:path>
              </a:pathLst>
            </a:custGeom>
            <a:gradFill flip="none" rotWithShape="1">
              <a:gsLst>
                <a:gs pos="10000">
                  <a:srgbClr val="FFEAD5"/>
                </a:gs>
                <a:gs pos="100000">
                  <a:srgbClr val="F0AB00">
                    <a:lumMod val="50000"/>
                  </a:srgbClr>
                </a:gs>
              </a:gsLst>
              <a:path path="rect">
                <a:fillToRect l="50000" t="50000" r="50000" b="50000"/>
              </a:path>
              <a:tileRect/>
            </a:gradFill>
            <a:ln w="6350" cap="flat" cmpd="sng" algn="ctr">
              <a:solidFill>
                <a:srgbClr val="F0AB00">
                  <a:lumMod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 w="6350">
                  <a:solidFill>
                    <a:srgbClr val="000000"/>
                  </a:solidFill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20" name="Oval 1519">
              <a:extLst>
                <a:ext uri="{FF2B5EF4-FFF2-40B4-BE49-F238E27FC236}">
                  <a16:creationId xmlns:a16="http://schemas.microsoft.com/office/drawing/2014/main" id="{E6ED6CC3-2E40-2B78-10A7-D7796A682C24}"/>
                </a:ext>
              </a:extLst>
            </p:cNvPr>
            <p:cNvSpPr/>
            <p:nvPr/>
          </p:nvSpPr>
          <p:spPr>
            <a:xfrm rot="10860000">
              <a:off x="6049654" y="2912537"/>
              <a:ext cx="92691" cy="88077"/>
            </a:xfrm>
            <a:prstGeom prst="ellipse">
              <a:avLst/>
            </a:prstGeom>
            <a:gradFill flip="none" rotWithShape="1">
              <a:gsLst>
                <a:gs pos="14000">
                  <a:srgbClr val="F0AB00">
                    <a:lumMod val="40000"/>
                    <a:lumOff val="60000"/>
                  </a:srgbClr>
                </a:gs>
                <a:gs pos="55000">
                  <a:srgbClr val="F0AB00">
                    <a:lumMod val="50000"/>
                  </a:srgbClr>
                </a:gs>
                <a:gs pos="100000">
                  <a:srgbClr val="F0AB00">
                    <a:lumMod val="50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</p:grpSp>
      <p:cxnSp>
        <p:nvCxnSpPr>
          <p:cNvPr id="1521" name="Connector: Curved 1520">
            <a:extLst>
              <a:ext uri="{FF2B5EF4-FFF2-40B4-BE49-F238E27FC236}">
                <a16:creationId xmlns:a16="http://schemas.microsoft.com/office/drawing/2014/main" id="{F1084188-CD18-0E4C-3AC6-E7D82811EE0F}"/>
              </a:ext>
            </a:extLst>
          </p:cNvPr>
          <p:cNvCxnSpPr>
            <a:cxnSpLocks/>
          </p:cNvCxnSpPr>
          <p:nvPr/>
        </p:nvCxnSpPr>
        <p:spPr>
          <a:xfrm rot="5400000">
            <a:off x="2898809" y="3091140"/>
            <a:ext cx="178411" cy="359037"/>
          </a:xfrm>
          <a:prstGeom prst="curvedConnector2">
            <a:avLst/>
          </a:prstGeom>
          <a:noFill/>
          <a:ln w="28575" cap="flat" cmpd="sng" algn="ctr">
            <a:solidFill>
              <a:schemeClr val="tx2"/>
            </a:solidFill>
            <a:prstDash val="solid"/>
            <a:miter lim="800000"/>
            <a:tailEnd type="triangle"/>
          </a:ln>
          <a:effectLst/>
        </p:spPr>
      </p:cxnSp>
      <p:cxnSp>
        <p:nvCxnSpPr>
          <p:cNvPr id="1522" name="Connector: Curved 1521">
            <a:extLst>
              <a:ext uri="{FF2B5EF4-FFF2-40B4-BE49-F238E27FC236}">
                <a16:creationId xmlns:a16="http://schemas.microsoft.com/office/drawing/2014/main" id="{295E2B7F-11CD-7EBC-A876-F5FD1B88BB92}"/>
              </a:ext>
            </a:extLst>
          </p:cNvPr>
          <p:cNvCxnSpPr>
            <a:cxnSpLocks/>
          </p:cNvCxnSpPr>
          <p:nvPr/>
        </p:nvCxnSpPr>
        <p:spPr>
          <a:xfrm rot="16200000" flipV="1">
            <a:off x="2911377" y="2272439"/>
            <a:ext cx="178411" cy="359037"/>
          </a:xfrm>
          <a:prstGeom prst="curvedConnector2">
            <a:avLst/>
          </a:prstGeom>
          <a:noFill/>
          <a:ln w="28575" cap="flat" cmpd="sng" algn="ctr">
            <a:solidFill>
              <a:schemeClr val="tx2"/>
            </a:solidFill>
            <a:prstDash val="solid"/>
            <a:miter lim="800000"/>
            <a:tailEnd type="triangle"/>
          </a:ln>
          <a:effectLst/>
        </p:spPr>
      </p:cxnSp>
      <p:cxnSp>
        <p:nvCxnSpPr>
          <p:cNvPr id="1523" name="Straight Connector 1522">
            <a:extLst>
              <a:ext uri="{FF2B5EF4-FFF2-40B4-BE49-F238E27FC236}">
                <a16:creationId xmlns:a16="http://schemas.microsoft.com/office/drawing/2014/main" id="{857B5D30-F8B1-D24C-5053-CF356D22DB19}"/>
              </a:ext>
            </a:extLst>
          </p:cNvPr>
          <p:cNvCxnSpPr>
            <a:cxnSpLocks/>
          </p:cNvCxnSpPr>
          <p:nvPr/>
        </p:nvCxnSpPr>
        <p:spPr>
          <a:xfrm flipH="1">
            <a:off x="2109237" y="3430799"/>
            <a:ext cx="52387" cy="157162"/>
          </a:xfrm>
          <a:prstGeom prst="line">
            <a:avLst/>
          </a:prstGeom>
          <a:noFill/>
          <a:ln w="12700" cap="flat" cmpd="sng" algn="ctr">
            <a:solidFill>
              <a:srgbClr val="3F4444"/>
            </a:solidFill>
            <a:prstDash val="solid"/>
            <a:miter lim="800000"/>
          </a:ln>
          <a:effectLst/>
        </p:spPr>
      </p:cxnSp>
      <p:sp>
        <p:nvSpPr>
          <p:cNvPr id="1524" name="!!IgE arrow down">
            <a:extLst>
              <a:ext uri="{FF2B5EF4-FFF2-40B4-BE49-F238E27FC236}">
                <a16:creationId xmlns:a16="http://schemas.microsoft.com/office/drawing/2014/main" id="{0B08EA4E-424C-C76E-7EF8-53B6667423FC}"/>
              </a:ext>
            </a:extLst>
          </p:cNvPr>
          <p:cNvSpPr>
            <a:spLocks noChangeAspect="1"/>
          </p:cNvSpPr>
          <p:nvPr/>
        </p:nvSpPr>
        <p:spPr>
          <a:xfrm rot="18233955">
            <a:off x="3845076" y="2271330"/>
            <a:ext cx="552220" cy="92037"/>
          </a:xfrm>
          <a:prstGeom prst="rightArrow">
            <a:avLst>
              <a:gd name="adj1" fmla="val 25390"/>
              <a:gd name="adj2" fmla="val 65381"/>
            </a:avLst>
          </a:prstGeom>
          <a:solidFill>
            <a:schemeClr val="tx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525" name="Group 1524">
            <a:extLst>
              <a:ext uri="{FF2B5EF4-FFF2-40B4-BE49-F238E27FC236}">
                <a16:creationId xmlns:a16="http://schemas.microsoft.com/office/drawing/2014/main" id="{09EBE940-EB8F-5166-C62D-F0A0D3A70888}"/>
              </a:ext>
            </a:extLst>
          </p:cNvPr>
          <p:cNvGrpSpPr/>
          <p:nvPr/>
        </p:nvGrpSpPr>
        <p:grpSpPr>
          <a:xfrm>
            <a:off x="3957313" y="2173650"/>
            <a:ext cx="301852" cy="311010"/>
            <a:chOff x="3890859" y="2188312"/>
            <a:chExt cx="301852" cy="311010"/>
          </a:xfrm>
        </p:grpSpPr>
        <p:sp>
          <p:nvSpPr>
            <p:cNvPr id="1526" name="Oval 1525">
              <a:extLst>
                <a:ext uri="{FF2B5EF4-FFF2-40B4-BE49-F238E27FC236}">
                  <a16:creationId xmlns:a16="http://schemas.microsoft.com/office/drawing/2014/main" id="{F3F02224-47AD-D7D9-D4CE-0F7C56B0BCAA}"/>
                </a:ext>
              </a:extLst>
            </p:cNvPr>
            <p:cNvSpPr/>
            <p:nvPr/>
          </p:nvSpPr>
          <p:spPr>
            <a:xfrm>
              <a:off x="3890859" y="2188312"/>
              <a:ext cx="301852" cy="311010"/>
            </a:xfrm>
            <a:prstGeom prst="ellipse">
              <a:avLst/>
            </a:prstGeom>
            <a:solidFill>
              <a:srgbClr val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27" name="Oval 505">
              <a:extLst>
                <a:ext uri="{FF2B5EF4-FFF2-40B4-BE49-F238E27FC236}">
                  <a16:creationId xmlns:a16="http://schemas.microsoft.com/office/drawing/2014/main" id="{327227F3-5149-8D04-23A0-AE130C8B8D00}"/>
                </a:ext>
              </a:extLst>
            </p:cNvPr>
            <p:cNvSpPr>
              <a:spLocks noChangeAspect="1"/>
            </p:cNvSpPr>
            <p:nvPr/>
          </p:nvSpPr>
          <p:spPr>
            <a:xfrm rot="1666091">
              <a:off x="3932229" y="2241168"/>
              <a:ext cx="230034" cy="221066"/>
            </a:xfrm>
            <a:custGeom>
              <a:avLst/>
              <a:gdLst>
                <a:gd name="connsiteX0" fmla="*/ 0 w 282745"/>
                <a:gd name="connsiteY0" fmla="*/ 136798 h 273595"/>
                <a:gd name="connsiteX1" fmla="*/ 141373 w 282745"/>
                <a:gd name="connsiteY1" fmla="*/ 0 h 273595"/>
                <a:gd name="connsiteX2" fmla="*/ 282746 w 282745"/>
                <a:gd name="connsiteY2" fmla="*/ 136798 h 273595"/>
                <a:gd name="connsiteX3" fmla="*/ 141373 w 282745"/>
                <a:gd name="connsiteY3" fmla="*/ 273596 h 273595"/>
                <a:gd name="connsiteX4" fmla="*/ 0 w 282745"/>
                <a:gd name="connsiteY4" fmla="*/ 136798 h 273595"/>
                <a:gd name="connsiteX0" fmla="*/ 0 w 298385"/>
                <a:gd name="connsiteY0" fmla="*/ 145138 h 281936"/>
                <a:gd name="connsiteX1" fmla="*/ 141373 w 298385"/>
                <a:gd name="connsiteY1" fmla="*/ 8340 h 281936"/>
                <a:gd name="connsiteX2" fmla="*/ 282678 w 298385"/>
                <a:gd name="connsiteY2" fmla="*/ 29148 h 281936"/>
                <a:gd name="connsiteX3" fmla="*/ 282746 w 298385"/>
                <a:gd name="connsiteY3" fmla="*/ 145138 h 281936"/>
                <a:gd name="connsiteX4" fmla="*/ 141373 w 298385"/>
                <a:gd name="connsiteY4" fmla="*/ 281936 h 281936"/>
                <a:gd name="connsiteX5" fmla="*/ 0 w 298385"/>
                <a:gd name="connsiteY5" fmla="*/ 145138 h 281936"/>
                <a:gd name="connsiteX0" fmla="*/ 0 w 294135"/>
                <a:gd name="connsiteY0" fmla="*/ 145138 h 283026"/>
                <a:gd name="connsiteX1" fmla="*/ 141373 w 294135"/>
                <a:gd name="connsiteY1" fmla="*/ 8340 h 283026"/>
                <a:gd name="connsiteX2" fmla="*/ 282678 w 294135"/>
                <a:gd name="connsiteY2" fmla="*/ 29148 h 283026"/>
                <a:gd name="connsiteX3" fmla="*/ 282746 w 294135"/>
                <a:gd name="connsiteY3" fmla="*/ 145138 h 283026"/>
                <a:gd name="connsiteX4" fmla="*/ 272484 w 294135"/>
                <a:gd name="connsiteY4" fmla="*/ 205972 h 283026"/>
                <a:gd name="connsiteX5" fmla="*/ 141373 w 294135"/>
                <a:gd name="connsiteY5" fmla="*/ 281936 h 283026"/>
                <a:gd name="connsiteX6" fmla="*/ 0 w 294135"/>
                <a:gd name="connsiteY6" fmla="*/ 145138 h 283026"/>
                <a:gd name="connsiteX0" fmla="*/ 0 w 294135"/>
                <a:gd name="connsiteY0" fmla="*/ 145138 h 289713"/>
                <a:gd name="connsiteX1" fmla="*/ 141373 w 294135"/>
                <a:gd name="connsiteY1" fmla="*/ 8340 h 289713"/>
                <a:gd name="connsiteX2" fmla="*/ 282678 w 294135"/>
                <a:gd name="connsiteY2" fmla="*/ 29148 h 289713"/>
                <a:gd name="connsiteX3" fmla="*/ 282746 w 294135"/>
                <a:gd name="connsiteY3" fmla="*/ 145138 h 289713"/>
                <a:gd name="connsiteX4" fmla="*/ 272484 w 294135"/>
                <a:gd name="connsiteY4" fmla="*/ 205972 h 289713"/>
                <a:gd name="connsiteX5" fmla="*/ 229935 w 294135"/>
                <a:gd name="connsiteY5" fmla="*/ 265659 h 289713"/>
                <a:gd name="connsiteX6" fmla="*/ 141373 w 294135"/>
                <a:gd name="connsiteY6" fmla="*/ 281936 h 289713"/>
                <a:gd name="connsiteX7" fmla="*/ 0 w 294135"/>
                <a:gd name="connsiteY7" fmla="*/ 145138 h 289713"/>
                <a:gd name="connsiteX0" fmla="*/ 1133 w 295268"/>
                <a:gd name="connsiteY0" fmla="*/ 145138 h 284943"/>
                <a:gd name="connsiteX1" fmla="*/ 142506 w 295268"/>
                <a:gd name="connsiteY1" fmla="*/ 8340 h 284943"/>
                <a:gd name="connsiteX2" fmla="*/ 283811 w 295268"/>
                <a:gd name="connsiteY2" fmla="*/ 29148 h 284943"/>
                <a:gd name="connsiteX3" fmla="*/ 283879 w 295268"/>
                <a:gd name="connsiteY3" fmla="*/ 145138 h 284943"/>
                <a:gd name="connsiteX4" fmla="*/ 273617 w 295268"/>
                <a:gd name="connsiteY4" fmla="*/ 205972 h 284943"/>
                <a:gd name="connsiteX5" fmla="*/ 231068 w 295268"/>
                <a:gd name="connsiteY5" fmla="*/ 265659 h 284943"/>
                <a:gd name="connsiteX6" fmla="*/ 142506 w 295268"/>
                <a:gd name="connsiteY6" fmla="*/ 281936 h 284943"/>
                <a:gd name="connsiteX7" fmla="*/ 79500 w 295268"/>
                <a:gd name="connsiteY7" fmla="*/ 270261 h 284943"/>
                <a:gd name="connsiteX8" fmla="*/ 1133 w 295268"/>
                <a:gd name="connsiteY8" fmla="*/ 145138 h 284943"/>
                <a:gd name="connsiteX0" fmla="*/ 7832 w 301967"/>
                <a:gd name="connsiteY0" fmla="*/ 145138 h 282054"/>
                <a:gd name="connsiteX1" fmla="*/ 149205 w 301967"/>
                <a:gd name="connsiteY1" fmla="*/ 8340 h 282054"/>
                <a:gd name="connsiteX2" fmla="*/ 290510 w 301967"/>
                <a:gd name="connsiteY2" fmla="*/ 29148 h 282054"/>
                <a:gd name="connsiteX3" fmla="*/ 290578 w 301967"/>
                <a:gd name="connsiteY3" fmla="*/ 145138 h 282054"/>
                <a:gd name="connsiteX4" fmla="*/ 280316 w 301967"/>
                <a:gd name="connsiteY4" fmla="*/ 205972 h 282054"/>
                <a:gd name="connsiteX5" fmla="*/ 237767 w 301967"/>
                <a:gd name="connsiteY5" fmla="*/ 265659 h 282054"/>
                <a:gd name="connsiteX6" fmla="*/ 149205 w 301967"/>
                <a:gd name="connsiteY6" fmla="*/ 281936 h 282054"/>
                <a:gd name="connsiteX7" fmla="*/ 86199 w 301967"/>
                <a:gd name="connsiteY7" fmla="*/ 270261 h 282054"/>
                <a:gd name="connsiteX8" fmla="*/ 25434 w 301967"/>
                <a:gd name="connsiteY8" fmla="*/ 220694 h 282054"/>
                <a:gd name="connsiteX9" fmla="*/ 7832 w 301967"/>
                <a:gd name="connsiteY9" fmla="*/ 145138 h 282054"/>
                <a:gd name="connsiteX0" fmla="*/ 4867 w 299002"/>
                <a:gd name="connsiteY0" fmla="*/ 140458 h 277374"/>
                <a:gd name="connsiteX1" fmla="*/ 13978 w 299002"/>
                <a:gd name="connsiteY1" fmla="*/ 76535 h 277374"/>
                <a:gd name="connsiteX2" fmla="*/ 146240 w 299002"/>
                <a:gd name="connsiteY2" fmla="*/ 3660 h 277374"/>
                <a:gd name="connsiteX3" fmla="*/ 287545 w 299002"/>
                <a:gd name="connsiteY3" fmla="*/ 24468 h 277374"/>
                <a:gd name="connsiteX4" fmla="*/ 287613 w 299002"/>
                <a:gd name="connsiteY4" fmla="*/ 140458 h 277374"/>
                <a:gd name="connsiteX5" fmla="*/ 277351 w 299002"/>
                <a:gd name="connsiteY5" fmla="*/ 201292 h 277374"/>
                <a:gd name="connsiteX6" fmla="*/ 234802 w 299002"/>
                <a:gd name="connsiteY6" fmla="*/ 260979 h 277374"/>
                <a:gd name="connsiteX7" fmla="*/ 146240 w 299002"/>
                <a:gd name="connsiteY7" fmla="*/ 277256 h 277374"/>
                <a:gd name="connsiteX8" fmla="*/ 83234 w 299002"/>
                <a:gd name="connsiteY8" fmla="*/ 265581 h 277374"/>
                <a:gd name="connsiteX9" fmla="*/ 22469 w 299002"/>
                <a:gd name="connsiteY9" fmla="*/ 216014 h 277374"/>
                <a:gd name="connsiteX10" fmla="*/ 4867 w 299002"/>
                <a:gd name="connsiteY10" fmla="*/ 140458 h 277374"/>
                <a:gd name="connsiteX0" fmla="*/ 4867 w 299002"/>
                <a:gd name="connsiteY0" fmla="*/ 159398 h 296314"/>
                <a:gd name="connsiteX1" fmla="*/ 13978 w 299002"/>
                <a:gd name="connsiteY1" fmla="*/ 95475 h 296314"/>
                <a:gd name="connsiteX2" fmla="*/ 90325 w 299002"/>
                <a:gd name="connsiteY2" fmla="*/ 3303 h 296314"/>
                <a:gd name="connsiteX3" fmla="*/ 146240 w 299002"/>
                <a:gd name="connsiteY3" fmla="*/ 22600 h 296314"/>
                <a:gd name="connsiteX4" fmla="*/ 287545 w 299002"/>
                <a:gd name="connsiteY4" fmla="*/ 43408 h 296314"/>
                <a:gd name="connsiteX5" fmla="*/ 287613 w 299002"/>
                <a:gd name="connsiteY5" fmla="*/ 159398 h 296314"/>
                <a:gd name="connsiteX6" fmla="*/ 277351 w 299002"/>
                <a:gd name="connsiteY6" fmla="*/ 220232 h 296314"/>
                <a:gd name="connsiteX7" fmla="*/ 234802 w 299002"/>
                <a:gd name="connsiteY7" fmla="*/ 279919 h 296314"/>
                <a:gd name="connsiteX8" fmla="*/ 146240 w 299002"/>
                <a:gd name="connsiteY8" fmla="*/ 296196 h 296314"/>
                <a:gd name="connsiteX9" fmla="*/ 83234 w 299002"/>
                <a:gd name="connsiteY9" fmla="*/ 284521 h 296314"/>
                <a:gd name="connsiteX10" fmla="*/ 22469 w 299002"/>
                <a:gd name="connsiteY10" fmla="*/ 234954 h 296314"/>
                <a:gd name="connsiteX11" fmla="*/ 4867 w 299002"/>
                <a:gd name="connsiteY11" fmla="*/ 159398 h 296314"/>
                <a:gd name="connsiteX0" fmla="*/ 4867 w 295793"/>
                <a:gd name="connsiteY0" fmla="*/ 159009 h 295925"/>
                <a:gd name="connsiteX1" fmla="*/ 13978 w 295793"/>
                <a:gd name="connsiteY1" fmla="*/ 95086 h 295925"/>
                <a:gd name="connsiteX2" fmla="*/ 90325 w 295793"/>
                <a:gd name="connsiteY2" fmla="*/ 2914 h 295925"/>
                <a:gd name="connsiteX3" fmla="*/ 146240 w 295793"/>
                <a:gd name="connsiteY3" fmla="*/ 22211 h 295925"/>
                <a:gd name="connsiteX4" fmla="*/ 206911 w 295793"/>
                <a:gd name="connsiteY4" fmla="*/ 13740 h 295925"/>
                <a:gd name="connsiteX5" fmla="*/ 287545 w 295793"/>
                <a:gd name="connsiteY5" fmla="*/ 43019 h 295925"/>
                <a:gd name="connsiteX6" fmla="*/ 287613 w 295793"/>
                <a:gd name="connsiteY6" fmla="*/ 159009 h 295925"/>
                <a:gd name="connsiteX7" fmla="*/ 277351 w 295793"/>
                <a:gd name="connsiteY7" fmla="*/ 219843 h 295925"/>
                <a:gd name="connsiteX8" fmla="*/ 234802 w 295793"/>
                <a:gd name="connsiteY8" fmla="*/ 279530 h 295925"/>
                <a:gd name="connsiteX9" fmla="*/ 146240 w 295793"/>
                <a:gd name="connsiteY9" fmla="*/ 295807 h 295925"/>
                <a:gd name="connsiteX10" fmla="*/ 83234 w 295793"/>
                <a:gd name="connsiteY10" fmla="*/ 284132 h 295925"/>
                <a:gd name="connsiteX11" fmla="*/ 22469 w 295793"/>
                <a:gd name="connsiteY11" fmla="*/ 234565 h 295925"/>
                <a:gd name="connsiteX12" fmla="*/ 4867 w 295793"/>
                <a:gd name="connsiteY12" fmla="*/ 159009 h 295925"/>
                <a:gd name="connsiteX0" fmla="*/ 4867 w 309227"/>
                <a:gd name="connsiteY0" fmla="*/ 159009 h 295925"/>
                <a:gd name="connsiteX1" fmla="*/ 13978 w 309227"/>
                <a:gd name="connsiteY1" fmla="*/ 95086 h 295925"/>
                <a:gd name="connsiteX2" fmla="*/ 90325 w 309227"/>
                <a:gd name="connsiteY2" fmla="*/ 2914 h 295925"/>
                <a:gd name="connsiteX3" fmla="*/ 146240 w 309227"/>
                <a:gd name="connsiteY3" fmla="*/ 22211 h 295925"/>
                <a:gd name="connsiteX4" fmla="*/ 206911 w 309227"/>
                <a:gd name="connsiteY4" fmla="*/ 13740 h 295925"/>
                <a:gd name="connsiteX5" fmla="*/ 287545 w 309227"/>
                <a:gd name="connsiteY5" fmla="*/ 43019 h 295925"/>
                <a:gd name="connsiteX6" fmla="*/ 309227 w 309227"/>
                <a:gd name="connsiteY6" fmla="*/ 100023 h 295925"/>
                <a:gd name="connsiteX7" fmla="*/ 287613 w 309227"/>
                <a:gd name="connsiteY7" fmla="*/ 159009 h 295925"/>
                <a:gd name="connsiteX8" fmla="*/ 277351 w 309227"/>
                <a:gd name="connsiteY8" fmla="*/ 219843 h 295925"/>
                <a:gd name="connsiteX9" fmla="*/ 234802 w 309227"/>
                <a:gd name="connsiteY9" fmla="*/ 279530 h 295925"/>
                <a:gd name="connsiteX10" fmla="*/ 146240 w 309227"/>
                <a:gd name="connsiteY10" fmla="*/ 295807 h 295925"/>
                <a:gd name="connsiteX11" fmla="*/ 83234 w 309227"/>
                <a:gd name="connsiteY11" fmla="*/ 284132 h 295925"/>
                <a:gd name="connsiteX12" fmla="*/ 22469 w 309227"/>
                <a:gd name="connsiteY12" fmla="*/ 234565 h 295925"/>
                <a:gd name="connsiteX13" fmla="*/ 4867 w 309227"/>
                <a:gd name="connsiteY13" fmla="*/ 159009 h 295925"/>
                <a:gd name="connsiteX0" fmla="*/ 4867 w 309227"/>
                <a:gd name="connsiteY0" fmla="*/ 156498 h 293414"/>
                <a:gd name="connsiteX1" fmla="*/ 13978 w 309227"/>
                <a:gd name="connsiteY1" fmla="*/ 92575 h 293414"/>
                <a:gd name="connsiteX2" fmla="*/ 27380 w 309227"/>
                <a:gd name="connsiteY2" fmla="*/ 30182 h 293414"/>
                <a:gd name="connsiteX3" fmla="*/ 90325 w 309227"/>
                <a:gd name="connsiteY3" fmla="*/ 403 h 293414"/>
                <a:gd name="connsiteX4" fmla="*/ 146240 w 309227"/>
                <a:gd name="connsiteY4" fmla="*/ 19700 h 293414"/>
                <a:gd name="connsiteX5" fmla="*/ 206911 w 309227"/>
                <a:gd name="connsiteY5" fmla="*/ 11229 h 293414"/>
                <a:gd name="connsiteX6" fmla="*/ 287545 w 309227"/>
                <a:gd name="connsiteY6" fmla="*/ 40508 h 293414"/>
                <a:gd name="connsiteX7" fmla="*/ 309227 w 309227"/>
                <a:gd name="connsiteY7" fmla="*/ 97512 h 293414"/>
                <a:gd name="connsiteX8" fmla="*/ 287613 w 309227"/>
                <a:gd name="connsiteY8" fmla="*/ 156498 h 293414"/>
                <a:gd name="connsiteX9" fmla="*/ 277351 w 309227"/>
                <a:gd name="connsiteY9" fmla="*/ 217332 h 293414"/>
                <a:gd name="connsiteX10" fmla="*/ 234802 w 309227"/>
                <a:gd name="connsiteY10" fmla="*/ 277019 h 293414"/>
                <a:gd name="connsiteX11" fmla="*/ 146240 w 309227"/>
                <a:gd name="connsiteY11" fmla="*/ 293296 h 293414"/>
                <a:gd name="connsiteX12" fmla="*/ 83234 w 309227"/>
                <a:gd name="connsiteY12" fmla="*/ 281621 h 293414"/>
                <a:gd name="connsiteX13" fmla="*/ 22469 w 309227"/>
                <a:gd name="connsiteY13" fmla="*/ 232054 h 293414"/>
                <a:gd name="connsiteX14" fmla="*/ 4867 w 309227"/>
                <a:gd name="connsiteY14" fmla="*/ 156498 h 293414"/>
                <a:gd name="connsiteX0" fmla="*/ 4306 w 308666"/>
                <a:gd name="connsiteY0" fmla="*/ 156498 h 293414"/>
                <a:gd name="connsiteX1" fmla="*/ 13417 w 308666"/>
                <a:gd name="connsiteY1" fmla="*/ 92575 h 293414"/>
                <a:gd name="connsiteX2" fmla="*/ 26819 w 308666"/>
                <a:gd name="connsiteY2" fmla="*/ 30182 h 293414"/>
                <a:gd name="connsiteX3" fmla="*/ 89764 w 308666"/>
                <a:gd name="connsiteY3" fmla="*/ 403 h 293414"/>
                <a:gd name="connsiteX4" fmla="*/ 145679 w 308666"/>
                <a:gd name="connsiteY4" fmla="*/ 19700 h 293414"/>
                <a:gd name="connsiteX5" fmla="*/ 206350 w 308666"/>
                <a:gd name="connsiteY5" fmla="*/ 11229 h 293414"/>
                <a:gd name="connsiteX6" fmla="*/ 286984 w 308666"/>
                <a:gd name="connsiteY6" fmla="*/ 40508 h 293414"/>
                <a:gd name="connsiteX7" fmla="*/ 308666 w 308666"/>
                <a:gd name="connsiteY7" fmla="*/ 97512 h 293414"/>
                <a:gd name="connsiteX8" fmla="*/ 287052 w 308666"/>
                <a:gd name="connsiteY8" fmla="*/ 156498 h 293414"/>
                <a:gd name="connsiteX9" fmla="*/ 276790 w 308666"/>
                <a:gd name="connsiteY9" fmla="*/ 217332 h 293414"/>
                <a:gd name="connsiteX10" fmla="*/ 234241 w 308666"/>
                <a:gd name="connsiteY10" fmla="*/ 277019 h 293414"/>
                <a:gd name="connsiteX11" fmla="*/ 145679 w 308666"/>
                <a:gd name="connsiteY11" fmla="*/ 293296 h 293414"/>
                <a:gd name="connsiteX12" fmla="*/ 82673 w 308666"/>
                <a:gd name="connsiteY12" fmla="*/ 281621 h 293414"/>
                <a:gd name="connsiteX13" fmla="*/ 11973 w 308666"/>
                <a:gd name="connsiteY13" fmla="*/ 242198 h 293414"/>
                <a:gd name="connsiteX14" fmla="*/ 4306 w 308666"/>
                <a:gd name="connsiteY14" fmla="*/ 156498 h 293414"/>
                <a:gd name="connsiteX0" fmla="*/ 4306 w 308666"/>
                <a:gd name="connsiteY0" fmla="*/ 156498 h 284620"/>
                <a:gd name="connsiteX1" fmla="*/ 13417 w 308666"/>
                <a:gd name="connsiteY1" fmla="*/ 92575 h 284620"/>
                <a:gd name="connsiteX2" fmla="*/ 26819 w 308666"/>
                <a:gd name="connsiteY2" fmla="*/ 30182 h 284620"/>
                <a:gd name="connsiteX3" fmla="*/ 89764 w 308666"/>
                <a:gd name="connsiteY3" fmla="*/ 403 h 284620"/>
                <a:gd name="connsiteX4" fmla="*/ 145679 w 308666"/>
                <a:gd name="connsiteY4" fmla="*/ 19700 h 284620"/>
                <a:gd name="connsiteX5" fmla="*/ 206350 w 308666"/>
                <a:gd name="connsiteY5" fmla="*/ 11229 h 284620"/>
                <a:gd name="connsiteX6" fmla="*/ 286984 w 308666"/>
                <a:gd name="connsiteY6" fmla="*/ 40508 h 284620"/>
                <a:gd name="connsiteX7" fmla="*/ 308666 w 308666"/>
                <a:gd name="connsiteY7" fmla="*/ 97512 h 284620"/>
                <a:gd name="connsiteX8" fmla="*/ 287052 w 308666"/>
                <a:gd name="connsiteY8" fmla="*/ 156498 h 284620"/>
                <a:gd name="connsiteX9" fmla="*/ 276790 w 308666"/>
                <a:gd name="connsiteY9" fmla="*/ 217332 h 284620"/>
                <a:gd name="connsiteX10" fmla="*/ 234241 w 308666"/>
                <a:gd name="connsiteY10" fmla="*/ 277019 h 284620"/>
                <a:gd name="connsiteX11" fmla="*/ 158531 w 308666"/>
                <a:gd name="connsiteY11" fmla="*/ 274084 h 284620"/>
                <a:gd name="connsiteX12" fmla="*/ 82673 w 308666"/>
                <a:gd name="connsiteY12" fmla="*/ 281621 h 284620"/>
                <a:gd name="connsiteX13" fmla="*/ 11973 w 308666"/>
                <a:gd name="connsiteY13" fmla="*/ 242198 h 284620"/>
                <a:gd name="connsiteX14" fmla="*/ 4306 w 308666"/>
                <a:gd name="connsiteY14" fmla="*/ 156498 h 284620"/>
                <a:gd name="connsiteX0" fmla="*/ 4306 w 308666"/>
                <a:gd name="connsiteY0" fmla="*/ 156498 h 284620"/>
                <a:gd name="connsiteX1" fmla="*/ 13417 w 308666"/>
                <a:gd name="connsiteY1" fmla="*/ 92575 h 284620"/>
                <a:gd name="connsiteX2" fmla="*/ 26819 w 308666"/>
                <a:gd name="connsiteY2" fmla="*/ 30182 h 284620"/>
                <a:gd name="connsiteX3" fmla="*/ 89764 w 308666"/>
                <a:gd name="connsiteY3" fmla="*/ 403 h 284620"/>
                <a:gd name="connsiteX4" fmla="*/ 145679 w 308666"/>
                <a:gd name="connsiteY4" fmla="*/ 19700 h 284620"/>
                <a:gd name="connsiteX5" fmla="*/ 206350 w 308666"/>
                <a:gd name="connsiteY5" fmla="*/ 11229 h 284620"/>
                <a:gd name="connsiteX6" fmla="*/ 263988 w 308666"/>
                <a:gd name="connsiteY6" fmla="*/ 49785 h 284620"/>
                <a:gd name="connsiteX7" fmla="*/ 308666 w 308666"/>
                <a:gd name="connsiteY7" fmla="*/ 97512 h 284620"/>
                <a:gd name="connsiteX8" fmla="*/ 287052 w 308666"/>
                <a:gd name="connsiteY8" fmla="*/ 156498 h 284620"/>
                <a:gd name="connsiteX9" fmla="*/ 276790 w 308666"/>
                <a:gd name="connsiteY9" fmla="*/ 217332 h 284620"/>
                <a:gd name="connsiteX10" fmla="*/ 234241 w 308666"/>
                <a:gd name="connsiteY10" fmla="*/ 277019 h 284620"/>
                <a:gd name="connsiteX11" fmla="*/ 158531 w 308666"/>
                <a:gd name="connsiteY11" fmla="*/ 274084 h 284620"/>
                <a:gd name="connsiteX12" fmla="*/ 82673 w 308666"/>
                <a:gd name="connsiteY12" fmla="*/ 281621 h 284620"/>
                <a:gd name="connsiteX13" fmla="*/ 11973 w 308666"/>
                <a:gd name="connsiteY13" fmla="*/ 242198 h 284620"/>
                <a:gd name="connsiteX14" fmla="*/ 4306 w 308666"/>
                <a:gd name="connsiteY14" fmla="*/ 156498 h 284620"/>
                <a:gd name="connsiteX0" fmla="*/ 4306 w 308666"/>
                <a:gd name="connsiteY0" fmla="*/ 156498 h 284620"/>
                <a:gd name="connsiteX1" fmla="*/ 13417 w 308666"/>
                <a:gd name="connsiteY1" fmla="*/ 92575 h 284620"/>
                <a:gd name="connsiteX2" fmla="*/ 26819 w 308666"/>
                <a:gd name="connsiteY2" fmla="*/ 30182 h 284620"/>
                <a:gd name="connsiteX3" fmla="*/ 89764 w 308666"/>
                <a:gd name="connsiteY3" fmla="*/ 403 h 284620"/>
                <a:gd name="connsiteX4" fmla="*/ 145679 w 308666"/>
                <a:gd name="connsiteY4" fmla="*/ 19700 h 284620"/>
                <a:gd name="connsiteX5" fmla="*/ 206350 w 308666"/>
                <a:gd name="connsiteY5" fmla="*/ 11229 h 284620"/>
                <a:gd name="connsiteX6" fmla="*/ 263988 w 308666"/>
                <a:gd name="connsiteY6" fmla="*/ 49785 h 284620"/>
                <a:gd name="connsiteX7" fmla="*/ 308666 w 308666"/>
                <a:gd name="connsiteY7" fmla="*/ 97512 h 284620"/>
                <a:gd name="connsiteX8" fmla="*/ 303136 w 308666"/>
                <a:gd name="connsiteY8" fmla="*/ 158337 h 284620"/>
                <a:gd name="connsiteX9" fmla="*/ 276790 w 308666"/>
                <a:gd name="connsiteY9" fmla="*/ 217332 h 284620"/>
                <a:gd name="connsiteX10" fmla="*/ 234241 w 308666"/>
                <a:gd name="connsiteY10" fmla="*/ 277019 h 284620"/>
                <a:gd name="connsiteX11" fmla="*/ 158531 w 308666"/>
                <a:gd name="connsiteY11" fmla="*/ 274084 h 284620"/>
                <a:gd name="connsiteX12" fmla="*/ 82673 w 308666"/>
                <a:gd name="connsiteY12" fmla="*/ 281621 h 284620"/>
                <a:gd name="connsiteX13" fmla="*/ 11973 w 308666"/>
                <a:gd name="connsiteY13" fmla="*/ 242198 h 284620"/>
                <a:gd name="connsiteX14" fmla="*/ 4306 w 308666"/>
                <a:gd name="connsiteY14" fmla="*/ 156498 h 284620"/>
                <a:gd name="connsiteX0" fmla="*/ 4306 w 308666"/>
                <a:gd name="connsiteY0" fmla="*/ 156498 h 284620"/>
                <a:gd name="connsiteX1" fmla="*/ 13417 w 308666"/>
                <a:gd name="connsiteY1" fmla="*/ 92575 h 284620"/>
                <a:gd name="connsiteX2" fmla="*/ 26819 w 308666"/>
                <a:gd name="connsiteY2" fmla="*/ 30182 h 284620"/>
                <a:gd name="connsiteX3" fmla="*/ 89764 w 308666"/>
                <a:gd name="connsiteY3" fmla="*/ 403 h 284620"/>
                <a:gd name="connsiteX4" fmla="*/ 145679 w 308666"/>
                <a:gd name="connsiteY4" fmla="*/ 19700 h 284620"/>
                <a:gd name="connsiteX5" fmla="*/ 206350 w 308666"/>
                <a:gd name="connsiteY5" fmla="*/ 11229 h 284620"/>
                <a:gd name="connsiteX6" fmla="*/ 263988 w 308666"/>
                <a:gd name="connsiteY6" fmla="*/ 49785 h 284620"/>
                <a:gd name="connsiteX7" fmla="*/ 308666 w 308666"/>
                <a:gd name="connsiteY7" fmla="*/ 97512 h 284620"/>
                <a:gd name="connsiteX8" fmla="*/ 303136 w 308666"/>
                <a:gd name="connsiteY8" fmla="*/ 158337 h 284620"/>
                <a:gd name="connsiteX9" fmla="*/ 283913 w 308666"/>
                <a:gd name="connsiteY9" fmla="*/ 226294 h 284620"/>
                <a:gd name="connsiteX10" fmla="*/ 234241 w 308666"/>
                <a:gd name="connsiteY10" fmla="*/ 277019 h 284620"/>
                <a:gd name="connsiteX11" fmla="*/ 158531 w 308666"/>
                <a:gd name="connsiteY11" fmla="*/ 274084 h 284620"/>
                <a:gd name="connsiteX12" fmla="*/ 82673 w 308666"/>
                <a:gd name="connsiteY12" fmla="*/ 281621 h 284620"/>
                <a:gd name="connsiteX13" fmla="*/ 11973 w 308666"/>
                <a:gd name="connsiteY13" fmla="*/ 242198 h 284620"/>
                <a:gd name="connsiteX14" fmla="*/ 4306 w 308666"/>
                <a:gd name="connsiteY14" fmla="*/ 156498 h 284620"/>
                <a:gd name="connsiteX0" fmla="*/ 4306 w 308666"/>
                <a:gd name="connsiteY0" fmla="*/ 156498 h 291545"/>
                <a:gd name="connsiteX1" fmla="*/ 13417 w 308666"/>
                <a:gd name="connsiteY1" fmla="*/ 92575 h 291545"/>
                <a:gd name="connsiteX2" fmla="*/ 26819 w 308666"/>
                <a:gd name="connsiteY2" fmla="*/ 30182 h 291545"/>
                <a:gd name="connsiteX3" fmla="*/ 89764 w 308666"/>
                <a:gd name="connsiteY3" fmla="*/ 403 h 291545"/>
                <a:gd name="connsiteX4" fmla="*/ 145679 w 308666"/>
                <a:gd name="connsiteY4" fmla="*/ 19700 h 291545"/>
                <a:gd name="connsiteX5" fmla="*/ 206350 w 308666"/>
                <a:gd name="connsiteY5" fmla="*/ 11229 h 291545"/>
                <a:gd name="connsiteX6" fmla="*/ 263988 w 308666"/>
                <a:gd name="connsiteY6" fmla="*/ 49785 h 291545"/>
                <a:gd name="connsiteX7" fmla="*/ 308666 w 308666"/>
                <a:gd name="connsiteY7" fmla="*/ 97512 h 291545"/>
                <a:gd name="connsiteX8" fmla="*/ 303136 w 308666"/>
                <a:gd name="connsiteY8" fmla="*/ 158337 h 291545"/>
                <a:gd name="connsiteX9" fmla="*/ 283913 w 308666"/>
                <a:gd name="connsiteY9" fmla="*/ 226294 h 291545"/>
                <a:gd name="connsiteX10" fmla="*/ 237369 w 308666"/>
                <a:gd name="connsiteY10" fmla="*/ 288031 h 291545"/>
                <a:gd name="connsiteX11" fmla="*/ 158531 w 308666"/>
                <a:gd name="connsiteY11" fmla="*/ 274084 h 291545"/>
                <a:gd name="connsiteX12" fmla="*/ 82673 w 308666"/>
                <a:gd name="connsiteY12" fmla="*/ 281621 h 291545"/>
                <a:gd name="connsiteX13" fmla="*/ 11973 w 308666"/>
                <a:gd name="connsiteY13" fmla="*/ 242198 h 291545"/>
                <a:gd name="connsiteX14" fmla="*/ 4306 w 308666"/>
                <a:gd name="connsiteY14" fmla="*/ 156498 h 291545"/>
                <a:gd name="connsiteX0" fmla="*/ 4306 w 308666"/>
                <a:gd name="connsiteY0" fmla="*/ 156498 h 295770"/>
                <a:gd name="connsiteX1" fmla="*/ 13417 w 308666"/>
                <a:gd name="connsiteY1" fmla="*/ 92575 h 295770"/>
                <a:gd name="connsiteX2" fmla="*/ 26819 w 308666"/>
                <a:gd name="connsiteY2" fmla="*/ 30182 h 295770"/>
                <a:gd name="connsiteX3" fmla="*/ 89764 w 308666"/>
                <a:gd name="connsiteY3" fmla="*/ 403 h 295770"/>
                <a:gd name="connsiteX4" fmla="*/ 145679 w 308666"/>
                <a:gd name="connsiteY4" fmla="*/ 19700 h 295770"/>
                <a:gd name="connsiteX5" fmla="*/ 206350 w 308666"/>
                <a:gd name="connsiteY5" fmla="*/ 11229 h 295770"/>
                <a:gd name="connsiteX6" fmla="*/ 263988 w 308666"/>
                <a:gd name="connsiteY6" fmla="*/ 49785 h 295770"/>
                <a:gd name="connsiteX7" fmla="*/ 308666 w 308666"/>
                <a:gd name="connsiteY7" fmla="*/ 97512 h 295770"/>
                <a:gd name="connsiteX8" fmla="*/ 303136 w 308666"/>
                <a:gd name="connsiteY8" fmla="*/ 158337 h 295770"/>
                <a:gd name="connsiteX9" fmla="*/ 283913 w 308666"/>
                <a:gd name="connsiteY9" fmla="*/ 226294 h 295770"/>
                <a:gd name="connsiteX10" fmla="*/ 237369 w 308666"/>
                <a:gd name="connsiteY10" fmla="*/ 288031 h 295770"/>
                <a:gd name="connsiteX11" fmla="*/ 155719 w 308666"/>
                <a:gd name="connsiteY11" fmla="*/ 293191 h 295770"/>
                <a:gd name="connsiteX12" fmla="*/ 82673 w 308666"/>
                <a:gd name="connsiteY12" fmla="*/ 281621 h 295770"/>
                <a:gd name="connsiteX13" fmla="*/ 11973 w 308666"/>
                <a:gd name="connsiteY13" fmla="*/ 242198 h 295770"/>
                <a:gd name="connsiteX14" fmla="*/ 4306 w 308666"/>
                <a:gd name="connsiteY14" fmla="*/ 156498 h 295770"/>
                <a:gd name="connsiteX0" fmla="*/ 4306 w 308666"/>
                <a:gd name="connsiteY0" fmla="*/ 157359 h 296631"/>
                <a:gd name="connsiteX1" fmla="*/ 13417 w 308666"/>
                <a:gd name="connsiteY1" fmla="*/ 93436 h 296631"/>
                <a:gd name="connsiteX2" fmla="*/ 26819 w 308666"/>
                <a:gd name="connsiteY2" fmla="*/ 31043 h 296631"/>
                <a:gd name="connsiteX3" fmla="*/ 89764 w 308666"/>
                <a:gd name="connsiteY3" fmla="*/ 1264 h 296631"/>
                <a:gd name="connsiteX4" fmla="*/ 157558 w 308666"/>
                <a:gd name="connsiteY4" fmla="*/ 4372 h 296631"/>
                <a:gd name="connsiteX5" fmla="*/ 206350 w 308666"/>
                <a:gd name="connsiteY5" fmla="*/ 12090 h 296631"/>
                <a:gd name="connsiteX6" fmla="*/ 263988 w 308666"/>
                <a:gd name="connsiteY6" fmla="*/ 50646 h 296631"/>
                <a:gd name="connsiteX7" fmla="*/ 308666 w 308666"/>
                <a:gd name="connsiteY7" fmla="*/ 98373 h 296631"/>
                <a:gd name="connsiteX8" fmla="*/ 303136 w 308666"/>
                <a:gd name="connsiteY8" fmla="*/ 159198 h 296631"/>
                <a:gd name="connsiteX9" fmla="*/ 283913 w 308666"/>
                <a:gd name="connsiteY9" fmla="*/ 227155 h 296631"/>
                <a:gd name="connsiteX10" fmla="*/ 237369 w 308666"/>
                <a:gd name="connsiteY10" fmla="*/ 288892 h 296631"/>
                <a:gd name="connsiteX11" fmla="*/ 155719 w 308666"/>
                <a:gd name="connsiteY11" fmla="*/ 294052 h 296631"/>
                <a:gd name="connsiteX12" fmla="*/ 82673 w 308666"/>
                <a:gd name="connsiteY12" fmla="*/ 282482 h 296631"/>
                <a:gd name="connsiteX13" fmla="*/ 11973 w 308666"/>
                <a:gd name="connsiteY13" fmla="*/ 243059 h 296631"/>
                <a:gd name="connsiteX14" fmla="*/ 4306 w 308666"/>
                <a:gd name="connsiteY14" fmla="*/ 157359 h 296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8666" h="296631">
                  <a:moveTo>
                    <a:pt x="4306" y="157359"/>
                  </a:moveTo>
                  <a:cubicBezTo>
                    <a:pt x="4547" y="132422"/>
                    <a:pt x="-10145" y="116236"/>
                    <a:pt x="13417" y="93436"/>
                  </a:cubicBezTo>
                  <a:cubicBezTo>
                    <a:pt x="21037" y="74184"/>
                    <a:pt x="14095" y="46405"/>
                    <a:pt x="26819" y="31043"/>
                  </a:cubicBezTo>
                  <a:cubicBezTo>
                    <a:pt x="39543" y="15681"/>
                    <a:pt x="73822" y="4811"/>
                    <a:pt x="89764" y="1264"/>
                  </a:cubicBezTo>
                  <a:cubicBezTo>
                    <a:pt x="105706" y="-2283"/>
                    <a:pt x="138127" y="2568"/>
                    <a:pt x="157558" y="4372"/>
                  </a:cubicBezTo>
                  <a:cubicBezTo>
                    <a:pt x="176989" y="6176"/>
                    <a:pt x="182799" y="8622"/>
                    <a:pt x="206350" y="12090"/>
                  </a:cubicBezTo>
                  <a:cubicBezTo>
                    <a:pt x="229901" y="15558"/>
                    <a:pt x="249796" y="37742"/>
                    <a:pt x="263988" y="50646"/>
                  </a:cubicBezTo>
                  <a:cubicBezTo>
                    <a:pt x="278180" y="63550"/>
                    <a:pt x="308655" y="79041"/>
                    <a:pt x="308666" y="98373"/>
                  </a:cubicBezTo>
                  <a:cubicBezTo>
                    <a:pt x="308677" y="117705"/>
                    <a:pt x="305588" y="137752"/>
                    <a:pt x="303136" y="159198"/>
                  </a:cubicBezTo>
                  <a:cubicBezTo>
                    <a:pt x="300684" y="180644"/>
                    <a:pt x="293092" y="211081"/>
                    <a:pt x="283913" y="227155"/>
                  </a:cubicBezTo>
                  <a:cubicBezTo>
                    <a:pt x="274734" y="243229"/>
                    <a:pt x="259221" y="276231"/>
                    <a:pt x="237369" y="288892"/>
                  </a:cubicBezTo>
                  <a:cubicBezTo>
                    <a:pt x="215517" y="301553"/>
                    <a:pt x="181502" y="295120"/>
                    <a:pt x="155719" y="294052"/>
                  </a:cubicBezTo>
                  <a:cubicBezTo>
                    <a:pt x="129936" y="292984"/>
                    <a:pt x="99613" y="292058"/>
                    <a:pt x="82673" y="282482"/>
                  </a:cubicBezTo>
                  <a:cubicBezTo>
                    <a:pt x="65733" y="272906"/>
                    <a:pt x="25034" y="263913"/>
                    <a:pt x="11973" y="243059"/>
                  </a:cubicBezTo>
                  <a:cubicBezTo>
                    <a:pt x="-1088" y="222205"/>
                    <a:pt x="4065" y="182296"/>
                    <a:pt x="4306" y="157359"/>
                  </a:cubicBezTo>
                  <a:close/>
                </a:path>
              </a:pathLst>
            </a:custGeom>
            <a:gradFill flip="none" rotWithShape="1">
              <a:gsLst>
                <a:gs pos="51000">
                  <a:srgbClr val="28ABE1"/>
                </a:gs>
                <a:gs pos="8000">
                  <a:srgbClr val="28ABE1">
                    <a:lumMod val="75000"/>
                  </a:srgbClr>
                </a:gs>
                <a:gs pos="100000">
                  <a:srgbClr val="28ABE1">
                    <a:lumMod val="20000"/>
                    <a:lumOff val="80000"/>
                  </a:srgbClr>
                </a:gs>
                <a:gs pos="67000">
                  <a:srgbClr val="28ABE1">
                    <a:lumMod val="60000"/>
                    <a:lumOff val="40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12700" cap="flat" cmpd="sng" algn="ctr">
              <a:solidFill>
                <a:srgbClr val="28ABE1">
                  <a:lumMod val="40000"/>
                  <a:lumOff val="6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1528" name="TextBox 1527">
            <a:extLst>
              <a:ext uri="{FF2B5EF4-FFF2-40B4-BE49-F238E27FC236}">
                <a16:creationId xmlns:a16="http://schemas.microsoft.com/office/drawing/2014/main" id="{0EC1EDC5-F820-F007-8018-AA2142814D9A}"/>
              </a:ext>
            </a:extLst>
          </p:cNvPr>
          <p:cNvSpPr txBox="1"/>
          <p:nvPr/>
        </p:nvSpPr>
        <p:spPr>
          <a:xfrm>
            <a:off x="4301732" y="2281040"/>
            <a:ext cx="684383" cy="191143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>
            <a:defPPr>
              <a:defRPr lang="en-US"/>
            </a:defPPr>
            <a:lvl1pPr marR="0" lvl="0" indent="0" defTabSz="685783" fontAlgn="auto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>
                <a:srgbClr val="830051"/>
              </a:buClr>
              <a:buSzTx/>
              <a:buFontTx/>
              <a:buNone/>
              <a:tabLst/>
              <a:defRPr kumimoji="0" sz="1100" b="1" i="0" u="none" strike="noStrike" kern="0" cap="none" spc="0" normalizeH="0" baseline="0">
                <a:ln>
                  <a:noFill/>
                </a:ln>
                <a:solidFill>
                  <a:srgbClr val="0D3759">
                    <a:lumMod val="75000"/>
                  </a:srgbClr>
                </a:solidFill>
                <a:effectLst/>
                <a:uLnTx/>
                <a:uFillTx/>
                <a:latin typeface="Arial" panose="020B0604020202020204"/>
                <a:cs typeface="Arial" panose="020B0604020202020204" pitchFamily="34" charset="0"/>
              </a:defRPr>
            </a:lvl1pPr>
          </a:lstStyle>
          <a:p>
            <a:pPr marL="0" marR="0" lvl="0" indent="0" algn="l" defTabSz="685783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>
                <a:srgbClr val="830051"/>
              </a:buClr>
              <a:buSzTx/>
              <a:buFontTx/>
              <a:buNone/>
              <a:tabLst/>
              <a:defRPr/>
            </a:pPr>
            <a:r>
              <a:rPr kumimoji="0" lang="en-GB" sz="1100" b="1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B cell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B119AC8-DC26-8B7D-5434-670AFAAC6B38}"/>
              </a:ext>
            </a:extLst>
          </p:cNvPr>
          <p:cNvGrpSpPr/>
          <p:nvPr/>
        </p:nvGrpSpPr>
        <p:grpSpPr>
          <a:xfrm>
            <a:off x="5316759" y="4477645"/>
            <a:ext cx="6324379" cy="1058400"/>
            <a:chOff x="5316759" y="4496895"/>
            <a:chExt cx="6324379" cy="1058400"/>
          </a:xfrm>
        </p:grpSpPr>
        <p:sp>
          <p:nvSpPr>
            <p:cNvPr id="1530" name="Rectangle 1529">
              <a:extLst>
                <a:ext uri="{FF2B5EF4-FFF2-40B4-BE49-F238E27FC236}">
                  <a16:creationId xmlns:a16="http://schemas.microsoft.com/office/drawing/2014/main" id="{E1418101-0D87-FFB3-582A-CD4D0BE122C8}"/>
                </a:ext>
              </a:extLst>
            </p:cNvPr>
            <p:cNvSpPr/>
            <p:nvPr/>
          </p:nvSpPr>
          <p:spPr>
            <a:xfrm>
              <a:off x="5316759" y="4497012"/>
              <a:ext cx="1571404" cy="1058167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rIns="7200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Clinical manifestations may include</a:t>
              </a:r>
              <a:r>
                <a:rPr kumimoji="0" lang="en-GB" sz="1400" b="1" i="0" u="none" strike="noStrike" kern="1200" cap="none" spc="0" normalizeH="0" baseline="30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9</a:t>
              </a:r>
            </a:p>
          </p:txBody>
        </p:sp>
        <p:sp>
          <p:nvSpPr>
            <p:cNvPr id="1531" name="TextBox 1530">
              <a:extLst>
                <a:ext uri="{FF2B5EF4-FFF2-40B4-BE49-F238E27FC236}">
                  <a16:creationId xmlns:a16="http://schemas.microsoft.com/office/drawing/2014/main" id="{5F593E80-F562-BC42-2635-D03E927E7A2A}"/>
                </a:ext>
              </a:extLst>
            </p:cNvPr>
            <p:cNvSpPr txBox="1"/>
            <p:nvPr/>
          </p:nvSpPr>
          <p:spPr>
            <a:xfrm>
              <a:off x="6888163" y="4496895"/>
              <a:ext cx="4752975" cy="10584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tx2"/>
              </a:solidFill>
            </a:ln>
          </p:spPr>
          <p:txBody>
            <a:bodyPr wrap="square" lIns="72000" tIns="72000" rIns="72000" bIns="36000" numCol="2">
              <a:noAutofit/>
            </a:bodyPr>
            <a:lstStyle>
              <a:defPPr>
                <a:defRPr lang="en-US"/>
              </a:defPPr>
              <a:lvl1pPr marL="171450" indent="-171450">
                <a:spcBef>
                  <a:spcPts val="600"/>
                </a:spcBef>
                <a:buClr>
                  <a:schemeClr val="tx2"/>
                </a:buClr>
                <a:buFont typeface="Arial" panose="020B0604020202020204" pitchFamily="34" charset="0"/>
                <a:buChar char="•"/>
                <a:defRPr sz="1400">
                  <a:solidFill>
                    <a:schemeClr val="tx2"/>
                  </a:solidFill>
                </a:defRPr>
              </a:lvl1pPr>
            </a:lstStyle>
            <a:p>
              <a:pPr marL="171450" marR="0" lvl="0" indent="-17145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>
                  <a:srgbClr val="590995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GB" sz="1400" b="0" i="0" u="none" strike="noStrike" kern="1200" cap="none" spc="0" normalizeH="0" baseline="0" noProof="0">
                  <a:ln>
                    <a:noFill/>
                  </a:ln>
                  <a:solidFill>
                    <a:srgbClr val="59099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Sensitivity to </a:t>
              </a:r>
              <a:br>
                <a:rPr kumimoji="0" lang="en-GB" sz="1400" b="0" i="0" u="none" strike="noStrike" kern="1200" cap="none" spc="0" normalizeH="0" baseline="0" noProof="0">
                  <a:ln>
                    <a:noFill/>
                  </a:ln>
                  <a:solidFill>
                    <a:srgbClr val="59099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en-GB" sz="1400" b="0" i="0" u="none" strike="noStrike" kern="1200" cap="none" spc="0" normalizeH="0" baseline="0" noProof="0">
                  <a:ln>
                    <a:noFill/>
                  </a:ln>
                  <a:solidFill>
                    <a:srgbClr val="59099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environmental insults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>
                  <a:srgbClr val="590995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GB" sz="1400" b="0" i="0" u="none" strike="noStrike" kern="1200" cap="none" spc="0" normalizeH="0" baseline="0" noProof="0">
                  <a:ln>
                    <a:noFill/>
                  </a:ln>
                  <a:solidFill>
                    <a:srgbClr val="59099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Exacerbations and hospitalisations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>
                  <a:srgbClr val="590995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GB" sz="1400" b="0" i="0" u="none" strike="noStrike" kern="1200" cap="none" spc="0" normalizeH="0" baseline="0" noProof="0">
                  <a:ln>
                    <a:noFill/>
                  </a:ln>
                  <a:solidFill>
                    <a:srgbClr val="59099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Lung function decline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>
                  <a:srgbClr val="590995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GB" sz="1400" b="0" i="0" u="none" strike="noStrike" kern="1200" cap="none" spc="0" normalizeH="0" baseline="0" noProof="0">
                  <a:ln>
                    <a:noFill/>
                  </a:ln>
                  <a:solidFill>
                    <a:srgbClr val="59099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Elevated inflammatory biomarkers (eg IgE, FeNO, blood/airway eosinophils)</a:t>
              </a:r>
            </a:p>
          </p:txBody>
        </p:sp>
      </p:grpSp>
      <p:pic>
        <p:nvPicPr>
          <p:cNvPr id="1535" name="Picture 1534" descr="A picture containing vegetable&#10;&#10;Description automatically generated">
            <a:extLst>
              <a:ext uri="{FF2B5EF4-FFF2-40B4-BE49-F238E27FC236}">
                <a16:creationId xmlns:a16="http://schemas.microsoft.com/office/drawing/2014/main" id="{CC9E6260-46DB-EEA8-DFD6-E5198BAA2D3E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810493" y="2150396"/>
            <a:ext cx="3510273" cy="2083120"/>
          </a:xfrm>
          <a:prstGeom prst="rect">
            <a:avLst/>
          </a:prstGeom>
          <a:ln w="19050">
            <a:solidFill>
              <a:schemeClr val="tx2"/>
            </a:solidFill>
          </a:ln>
        </p:spPr>
      </p:pic>
      <p:cxnSp>
        <p:nvCxnSpPr>
          <p:cNvPr id="1536" name="Straight Arrow Connector 1535">
            <a:extLst>
              <a:ext uri="{FF2B5EF4-FFF2-40B4-BE49-F238E27FC236}">
                <a16:creationId xmlns:a16="http://schemas.microsoft.com/office/drawing/2014/main" id="{06399BF9-A9AD-91D3-949A-8AA7DAF4F52E}"/>
              </a:ext>
            </a:extLst>
          </p:cNvPr>
          <p:cNvCxnSpPr>
            <a:cxnSpLocks/>
          </p:cNvCxnSpPr>
          <p:nvPr/>
        </p:nvCxnSpPr>
        <p:spPr>
          <a:xfrm flipH="1" flipV="1">
            <a:off x="9797186" y="2721139"/>
            <a:ext cx="697660" cy="497946"/>
          </a:xfrm>
          <a:prstGeom prst="straightConnector1">
            <a:avLst/>
          </a:prstGeom>
          <a:ln w="19050"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37" name="Straight Arrow Connector 1536">
            <a:extLst>
              <a:ext uri="{FF2B5EF4-FFF2-40B4-BE49-F238E27FC236}">
                <a16:creationId xmlns:a16="http://schemas.microsoft.com/office/drawing/2014/main" id="{8610A8AF-FC85-2475-5B98-8802A28E1624}"/>
              </a:ext>
            </a:extLst>
          </p:cNvPr>
          <p:cNvCxnSpPr>
            <a:cxnSpLocks/>
          </p:cNvCxnSpPr>
          <p:nvPr/>
        </p:nvCxnSpPr>
        <p:spPr>
          <a:xfrm flipV="1">
            <a:off x="6304547" y="3773966"/>
            <a:ext cx="1396321" cy="185140"/>
          </a:xfrm>
          <a:prstGeom prst="straightConnector1">
            <a:avLst/>
          </a:prstGeom>
          <a:ln w="19050"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38" name="Straight Arrow Connector 1537">
            <a:extLst>
              <a:ext uri="{FF2B5EF4-FFF2-40B4-BE49-F238E27FC236}">
                <a16:creationId xmlns:a16="http://schemas.microsoft.com/office/drawing/2014/main" id="{A59C9E05-6D6E-31E1-CCC1-0F34F70B8B76}"/>
              </a:ext>
            </a:extLst>
          </p:cNvPr>
          <p:cNvCxnSpPr>
            <a:cxnSpLocks/>
          </p:cNvCxnSpPr>
          <p:nvPr/>
        </p:nvCxnSpPr>
        <p:spPr>
          <a:xfrm flipH="1" flipV="1">
            <a:off x="9450225" y="3711207"/>
            <a:ext cx="1062724" cy="194588"/>
          </a:xfrm>
          <a:prstGeom prst="straightConnector1">
            <a:avLst/>
          </a:prstGeom>
          <a:ln w="19050"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39" name="TextBox 1538">
            <a:extLst>
              <a:ext uri="{FF2B5EF4-FFF2-40B4-BE49-F238E27FC236}">
                <a16:creationId xmlns:a16="http://schemas.microsoft.com/office/drawing/2014/main" id="{BEAD1752-8E33-92A1-0F31-C555FA219854}"/>
              </a:ext>
            </a:extLst>
          </p:cNvPr>
          <p:cNvSpPr txBox="1"/>
          <p:nvPr/>
        </p:nvSpPr>
        <p:spPr>
          <a:xfrm>
            <a:off x="10494846" y="2879334"/>
            <a:ext cx="114629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2B28"/>
              </a:buClr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Decreased epithelial tight-junction number and integrity</a:t>
            </a:r>
            <a:r>
              <a:rPr kumimoji="0" lang="en-GB" sz="1100" b="0" i="0" u="none" strike="noStrike" kern="120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11</a:t>
            </a:r>
            <a:endParaRPr kumimoji="0" lang="en-GB" sz="11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40" name="TextBox 1539">
            <a:extLst>
              <a:ext uri="{FF2B5EF4-FFF2-40B4-BE49-F238E27FC236}">
                <a16:creationId xmlns:a16="http://schemas.microsoft.com/office/drawing/2014/main" id="{AC323C00-599C-76B1-6DE5-D77A57EF7B5B}"/>
              </a:ext>
            </a:extLst>
          </p:cNvPr>
          <p:cNvSpPr txBox="1"/>
          <p:nvPr/>
        </p:nvSpPr>
        <p:spPr>
          <a:xfrm>
            <a:off x="10479018" y="3752479"/>
            <a:ext cx="1162120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2B28"/>
              </a:buClr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Sub-epithelial inflammation and fibrosis</a:t>
            </a:r>
            <a:r>
              <a:rPr kumimoji="0" lang="en-GB" sz="1100" b="0" i="0" u="none" strike="noStrike" kern="120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13</a:t>
            </a:r>
            <a:endParaRPr kumimoji="0" lang="en-GB" sz="11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41" name="TextBox 1540">
            <a:extLst>
              <a:ext uri="{FF2B5EF4-FFF2-40B4-BE49-F238E27FC236}">
                <a16:creationId xmlns:a16="http://schemas.microsoft.com/office/drawing/2014/main" id="{181F3D73-4F91-979E-D0F4-8E1156A166F3}"/>
              </a:ext>
            </a:extLst>
          </p:cNvPr>
          <p:cNvSpPr txBox="1"/>
          <p:nvPr/>
        </p:nvSpPr>
        <p:spPr>
          <a:xfrm>
            <a:off x="5331309" y="3665629"/>
            <a:ext cx="1281284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2B28"/>
              </a:buClr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Increased basal membrane thickness</a:t>
            </a:r>
            <a:r>
              <a:rPr kumimoji="0" lang="en-GB" sz="1100" b="0" i="0" u="none" strike="noStrike" kern="120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12,13</a:t>
            </a:r>
            <a:endParaRPr kumimoji="0" lang="en-GB" sz="11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1542" name="Straight Arrow Connector 1541">
            <a:extLst>
              <a:ext uri="{FF2B5EF4-FFF2-40B4-BE49-F238E27FC236}">
                <a16:creationId xmlns:a16="http://schemas.microsoft.com/office/drawing/2014/main" id="{A45FFF7D-10E7-DE2E-BD1E-AF4654551281}"/>
              </a:ext>
            </a:extLst>
          </p:cNvPr>
          <p:cNvCxnSpPr>
            <a:cxnSpLocks/>
          </p:cNvCxnSpPr>
          <p:nvPr/>
        </p:nvCxnSpPr>
        <p:spPr>
          <a:xfrm flipH="1">
            <a:off x="9111386" y="2326056"/>
            <a:ext cx="1422693" cy="193153"/>
          </a:xfrm>
          <a:prstGeom prst="straightConnector1">
            <a:avLst/>
          </a:prstGeom>
          <a:ln w="19050"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3" name="TextBox 1542">
            <a:extLst>
              <a:ext uri="{FF2B5EF4-FFF2-40B4-BE49-F238E27FC236}">
                <a16:creationId xmlns:a16="http://schemas.microsoft.com/office/drawing/2014/main" id="{8F7E0A44-2228-8215-7A19-FC316A6F7A42}"/>
              </a:ext>
            </a:extLst>
          </p:cNvPr>
          <p:cNvSpPr txBox="1"/>
          <p:nvPr/>
        </p:nvSpPr>
        <p:spPr>
          <a:xfrm>
            <a:off x="10512949" y="2011769"/>
            <a:ext cx="112818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2B28"/>
              </a:buClr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Smooth muscle hypertrophy and blood vessel  hyperplasia</a:t>
            </a:r>
            <a:r>
              <a:rPr kumimoji="0" lang="en-GB" sz="1100" b="0" i="0" u="none" strike="noStrike" kern="120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13</a:t>
            </a:r>
            <a:endParaRPr kumimoji="0" lang="en-GB" sz="11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1544" name="Straight Arrow Connector 1543">
            <a:extLst>
              <a:ext uri="{FF2B5EF4-FFF2-40B4-BE49-F238E27FC236}">
                <a16:creationId xmlns:a16="http://schemas.microsoft.com/office/drawing/2014/main" id="{B58470A9-7AD2-2E4E-B11A-4777D3CEDD5E}"/>
              </a:ext>
            </a:extLst>
          </p:cNvPr>
          <p:cNvCxnSpPr>
            <a:cxnSpLocks/>
          </p:cNvCxnSpPr>
          <p:nvPr/>
        </p:nvCxnSpPr>
        <p:spPr>
          <a:xfrm>
            <a:off x="6400800" y="2796779"/>
            <a:ext cx="1314311" cy="132829"/>
          </a:xfrm>
          <a:prstGeom prst="straightConnector1">
            <a:avLst/>
          </a:prstGeom>
          <a:ln w="19050"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5" name="TextBox 1544">
            <a:extLst>
              <a:ext uri="{FF2B5EF4-FFF2-40B4-BE49-F238E27FC236}">
                <a16:creationId xmlns:a16="http://schemas.microsoft.com/office/drawing/2014/main" id="{E6DC3A13-8594-7CCB-EF93-3838859A54F1}"/>
              </a:ext>
            </a:extLst>
          </p:cNvPr>
          <p:cNvSpPr txBox="1"/>
          <p:nvPr/>
        </p:nvSpPr>
        <p:spPr>
          <a:xfrm>
            <a:off x="5324388" y="2482984"/>
            <a:ext cx="127279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2B28"/>
              </a:buClr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Goblet cell hyperplasia and increased mucus production</a:t>
            </a:r>
            <a:r>
              <a:rPr kumimoji="0" lang="en-GB" sz="1100" b="0" i="0" u="none" strike="noStrike" kern="120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12</a:t>
            </a:r>
            <a:endParaRPr kumimoji="0" lang="en-GB" sz="11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72F73F9-0035-6835-9E03-B45D3CA32053}"/>
              </a:ext>
            </a:extLst>
          </p:cNvPr>
          <p:cNvSpPr txBox="1"/>
          <p:nvPr/>
        </p:nvSpPr>
        <p:spPr>
          <a:xfrm>
            <a:off x="6803682" y="4213020"/>
            <a:ext cx="351690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2B28"/>
              </a:buClr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H&amp;E staining of bronchiole lumen from asthmatic lung</a:t>
            </a:r>
          </a:p>
        </p:txBody>
      </p:sp>
    </p:spTree>
    <p:extLst>
      <p:ext uri="{BB962C8B-B14F-4D97-AF65-F5344CB8AC3E}">
        <p14:creationId xmlns:p14="http://schemas.microsoft.com/office/powerpoint/2010/main" val="67911635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7CD6C62-4B28-83DB-469F-6013B54FB99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sz="2000"/>
              <a:t>Epithelial cytokines play a fundamental role in asthma pathogenesis by driving airway inflammation, remodelling and hyperresponsiveness</a:t>
            </a:r>
            <a:r>
              <a:rPr lang="en-GB" sz="2000" baseline="30000"/>
              <a:t>1</a:t>
            </a:r>
          </a:p>
        </p:txBody>
      </p:sp>
      <p:sp>
        <p:nvSpPr>
          <p:cNvPr id="18" name="Content Placeholder 17">
            <a:extLst>
              <a:ext uri="{FF2B5EF4-FFF2-40B4-BE49-F238E27FC236}">
                <a16:creationId xmlns:a16="http://schemas.microsoft.com/office/drawing/2014/main" id="{598B4BB5-87BE-3377-BEF9-633837DF623A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547688" y="5735428"/>
            <a:ext cx="10648950" cy="1022469"/>
          </a:xfrm>
        </p:spPr>
        <p:txBody>
          <a:bodyPr/>
          <a:lstStyle/>
          <a:p>
            <a:r>
              <a:rPr lang="en-GB" sz="800" dirty="0"/>
              <a:t>Figure adapted from the Centre of Excellence in Severe Asthma. Severe Asthma Toolkit. 2018. Available from: https://toolkit.severeasthma.org.au/severe-asthma/pathophysiology/ (Accessed February 2026 )</a:t>
            </a:r>
            <a:br>
              <a:rPr lang="en-GB" sz="800" dirty="0"/>
            </a:br>
            <a:r>
              <a:rPr lang="en-GB" sz="800" dirty="0"/>
              <a:t>IL, interleukin; TSLP, thymic stromal lymphopoietin</a:t>
            </a:r>
          </a:p>
          <a:p>
            <a:r>
              <a:rPr lang="en-GB" sz="800" dirty="0"/>
              <a:t>1. </a:t>
            </a:r>
            <a:r>
              <a:rPr lang="en-GB" sz="800" dirty="0" err="1"/>
              <a:t>Heijink</a:t>
            </a:r>
            <a:r>
              <a:rPr lang="en-GB" sz="800" dirty="0"/>
              <a:t> IH, et al. Clin Exp Allergy 2014;44:620–630; 2. </a:t>
            </a:r>
            <a:r>
              <a:rPr lang="en-GB" sz="800" dirty="0" err="1"/>
              <a:t>Bartemes</a:t>
            </a:r>
            <a:r>
              <a:rPr lang="en-GB" sz="800" dirty="0"/>
              <a:t> KR, et al. Clin Immunol 2012;143:222–235; 3. Chapman DG, et al. Clin Exp Allergy 2015;45:706–719; 4. Busse W. Chest 2010;138(Suppl. 2):4S–10S; </a:t>
            </a:r>
          </a:p>
          <a:p>
            <a:r>
              <a:rPr lang="en-GB" sz="800" dirty="0"/>
              <a:t>5. </a:t>
            </a:r>
            <a:r>
              <a:rPr lang="en-GB" sz="800" dirty="0" err="1"/>
              <a:t>Brightling</a:t>
            </a:r>
            <a:r>
              <a:rPr lang="en-GB" sz="800" dirty="0"/>
              <a:t> CE, et al. N Engl J Med 2002;346:1699–1705; 6. Mitchell PD, et al. Chest 2017;151:1338–1344; 7. Bradding P, et al. Clin Exp Allergy 2016;46:194–263; 8. </a:t>
            </a:r>
            <a:r>
              <a:rPr lang="en-GB" sz="800" dirty="0" err="1"/>
              <a:t>Berair</a:t>
            </a:r>
            <a:r>
              <a:rPr lang="en-GB" sz="800" dirty="0"/>
              <a:t> R, et al. J Allergy (Cairo) 2013;2013:185971; </a:t>
            </a:r>
          </a:p>
          <a:p>
            <a:r>
              <a:rPr lang="en-GB" sz="800" dirty="0"/>
              <a:t>9. Gil FR, et al. Can J </a:t>
            </a:r>
            <a:r>
              <a:rPr lang="en-GB" sz="800" dirty="0" err="1"/>
              <a:t>Physiol</a:t>
            </a:r>
            <a:r>
              <a:rPr lang="en-GB" sz="800" dirty="0"/>
              <a:t> </a:t>
            </a:r>
            <a:r>
              <a:rPr lang="en-GB" sz="800" dirty="0" err="1"/>
              <a:t>Pharmacol</a:t>
            </a:r>
            <a:r>
              <a:rPr lang="en-GB" sz="800" dirty="0"/>
              <a:t> 2007;85:133–140; 10. </a:t>
            </a:r>
            <a:r>
              <a:rPr lang="en-GB" sz="800" dirty="0" err="1"/>
              <a:t>Comberiati</a:t>
            </a:r>
            <a:r>
              <a:rPr lang="en-GB" sz="800" dirty="0"/>
              <a:t> P, et al. Immunol Allergy Clin North Am 2018;38:545–571</a:t>
            </a:r>
          </a:p>
        </p:txBody>
      </p:sp>
      <p:cxnSp>
        <p:nvCxnSpPr>
          <p:cNvPr id="7" name="Connector: Elbow 6">
            <a:extLst>
              <a:ext uri="{FF2B5EF4-FFF2-40B4-BE49-F238E27FC236}">
                <a16:creationId xmlns:a16="http://schemas.microsoft.com/office/drawing/2014/main" id="{8F93D9A7-F46A-FF64-B422-53A079AD9FC5}"/>
              </a:ext>
            </a:extLst>
          </p:cNvPr>
          <p:cNvCxnSpPr>
            <a:cxnSpLocks/>
            <a:stCxn id="14" idx="2"/>
            <a:endCxn id="9" idx="1"/>
          </p:cNvCxnSpPr>
          <p:nvPr/>
        </p:nvCxnSpPr>
        <p:spPr>
          <a:xfrm rot="16200000" flipH="1">
            <a:off x="2926242" y="3994249"/>
            <a:ext cx="685127" cy="2433547"/>
          </a:xfrm>
          <a:prstGeom prst="bentConnector2">
            <a:avLst/>
          </a:prstGeom>
          <a:ln w="38100">
            <a:solidFill>
              <a:schemeClr val="tx2"/>
            </a:solidFill>
            <a:prstDash val="soli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Connector: Elbow 7">
            <a:extLst>
              <a:ext uri="{FF2B5EF4-FFF2-40B4-BE49-F238E27FC236}">
                <a16:creationId xmlns:a16="http://schemas.microsoft.com/office/drawing/2014/main" id="{E3E9D394-E37F-30AE-756F-ED9CF255CED7}"/>
              </a:ext>
            </a:extLst>
          </p:cNvPr>
          <p:cNvCxnSpPr>
            <a:cxnSpLocks/>
            <a:stCxn id="15" idx="2"/>
            <a:endCxn id="9" idx="3"/>
          </p:cNvCxnSpPr>
          <p:nvPr/>
        </p:nvCxnSpPr>
        <p:spPr>
          <a:xfrm rot="5400000">
            <a:off x="8575192" y="4000094"/>
            <a:ext cx="684724" cy="2422262"/>
          </a:xfrm>
          <a:prstGeom prst="bentConnector2">
            <a:avLst/>
          </a:prstGeom>
          <a:ln w="38100" cap="sq">
            <a:solidFill>
              <a:schemeClr val="accent2"/>
            </a:solidFill>
            <a:prstDash val="solid"/>
            <a:miter lim="800000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FD8C38A1-EF4B-0DAD-0137-05B2A18BF7FB}"/>
              </a:ext>
            </a:extLst>
          </p:cNvPr>
          <p:cNvSpPr txBox="1"/>
          <p:nvPr/>
        </p:nvSpPr>
        <p:spPr>
          <a:xfrm>
            <a:off x="4485579" y="5288170"/>
            <a:ext cx="3220844" cy="530834"/>
          </a:xfrm>
          <a:prstGeom prst="rect">
            <a:avLst/>
          </a:prstGeom>
          <a:solidFill>
            <a:schemeClr val="bg2"/>
          </a:solidFill>
          <a:ln w="38100">
            <a:noFill/>
          </a:ln>
        </p:spPr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Airway hyperresponsiveness</a:t>
            </a:r>
            <a:r>
              <a:rPr kumimoji="0" lang="en-GB" sz="15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098C9DF-457C-110C-A68B-66AAEAC18755}"/>
              </a:ext>
            </a:extLst>
          </p:cNvPr>
          <p:cNvSpPr txBox="1"/>
          <p:nvPr/>
        </p:nvSpPr>
        <p:spPr>
          <a:xfrm>
            <a:off x="8125258" y="5024945"/>
            <a:ext cx="1675098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0" normalizeH="0" baseline="0" noProof="0">
                <a:ln>
                  <a:noFill/>
                </a:ln>
                <a:solidFill>
                  <a:srgbClr val="F35FAC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Persistent contributions</a:t>
            </a:r>
            <a:r>
              <a:rPr kumimoji="0" lang="en-GB" sz="1500" b="1" i="0" u="none" strike="noStrike" kern="0" cap="none" spc="0" normalizeH="0" baseline="30000" noProof="0">
                <a:ln>
                  <a:noFill/>
                </a:ln>
                <a:solidFill>
                  <a:srgbClr val="F35FAC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4,10</a:t>
            </a:r>
            <a:endParaRPr kumimoji="0" lang="en-GB" sz="1500" b="1" i="0" u="none" strike="noStrike" kern="1200" cap="none" spc="0" normalizeH="0" baseline="0" noProof="0">
              <a:ln>
                <a:noFill/>
              </a:ln>
              <a:solidFill>
                <a:srgbClr val="F35FAC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1CA5608-507F-077B-7C5D-337C1E30F38E}"/>
              </a:ext>
            </a:extLst>
          </p:cNvPr>
          <p:cNvSpPr txBox="1"/>
          <p:nvPr/>
        </p:nvSpPr>
        <p:spPr>
          <a:xfrm>
            <a:off x="2391644" y="5024945"/>
            <a:ext cx="1676656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0" normalizeH="0" baseline="0" noProof="0">
                <a:ln>
                  <a:noFill/>
                </a:ln>
                <a:solidFill>
                  <a:srgbClr val="59099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Variable contributions</a:t>
            </a:r>
            <a:r>
              <a:rPr kumimoji="0" lang="en-GB" sz="1500" b="1" i="0" u="none" strike="noStrike" kern="0" cap="none" spc="0" normalizeH="0" baseline="30000" noProof="0">
                <a:ln>
                  <a:noFill/>
                </a:ln>
                <a:solidFill>
                  <a:srgbClr val="59099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4,10</a:t>
            </a:r>
            <a:endParaRPr kumimoji="0" lang="en-GB" sz="1500" b="1" i="0" u="none" strike="noStrike" kern="1200" cap="none" spc="0" normalizeH="0" baseline="30000" noProof="0">
              <a:ln>
                <a:noFill/>
              </a:ln>
              <a:solidFill>
                <a:srgbClr val="59099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102FD84-0130-96AD-EF9B-0FD008D85337}"/>
              </a:ext>
            </a:extLst>
          </p:cNvPr>
          <p:cNvSpPr txBox="1"/>
          <p:nvPr/>
        </p:nvSpPr>
        <p:spPr>
          <a:xfrm>
            <a:off x="8622085" y="1614781"/>
            <a:ext cx="3013199" cy="510367"/>
          </a:xfrm>
          <a:prstGeom prst="rect">
            <a:avLst/>
          </a:prstGeom>
          <a:solidFill>
            <a:schemeClr val="accent2"/>
          </a:solidFill>
          <a:ln w="12700">
            <a:solidFill>
              <a:schemeClr val="accent2"/>
            </a:solidFill>
          </a:ln>
        </p:spPr>
        <p:txBody>
          <a:bodyPr wrap="square" lIns="252000" rIns="25200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Airway remodelling and structural changes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09C5DE5-9D7B-C6A7-0382-C05008AF0594}"/>
              </a:ext>
            </a:extLst>
          </p:cNvPr>
          <p:cNvSpPr txBox="1"/>
          <p:nvPr/>
        </p:nvSpPr>
        <p:spPr>
          <a:xfrm>
            <a:off x="550863" y="1614122"/>
            <a:ext cx="3012958" cy="511685"/>
          </a:xfrm>
          <a:prstGeom prst="rect">
            <a:avLst/>
          </a:prstGeom>
          <a:solidFill>
            <a:schemeClr val="tx2"/>
          </a:solidFill>
          <a:ln w="12700">
            <a:noFill/>
          </a:ln>
        </p:spPr>
        <p:txBody>
          <a:bodyPr wrap="square" lIns="252000" rIns="252000" rtlCol="0" anchor="ctr">
            <a:no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1" i="0" u="none" strike="noStrike" kern="0" cap="none" spc="0" normalizeH="0" baseline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Airway</a:t>
            </a:r>
            <a:br>
              <a:rPr kumimoji="0" lang="en-GB" sz="14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GB" sz="14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inflammation</a:t>
            </a:r>
          </a:p>
        </p:txBody>
      </p:sp>
      <p:sp>
        <p:nvSpPr>
          <p:cNvPr id="14" name="Rectangle 22">
            <a:extLst>
              <a:ext uri="{FF2B5EF4-FFF2-40B4-BE49-F238E27FC236}">
                <a16:creationId xmlns:a16="http://schemas.microsoft.com/office/drawing/2014/main" id="{E111778F-EF52-7A60-83D9-34E0356C771D}"/>
              </a:ext>
            </a:extLst>
          </p:cNvPr>
          <p:cNvSpPr/>
          <p:nvPr/>
        </p:nvSpPr>
        <p:spPr>
          <a:xfrm>
            <a:off x="550863" y="2221832"/>
            <a:ext cx="3002338" cy="2646628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80975" marR="0" lvl="0" indent="-18097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590995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3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In response to external insults, </a:t>
            </a:r>
            <a:br>
              <a:rPr kumimoji="0" lang="en-GB" sz="13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GB" sz="13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epithelial cytokines may initiate an inflammatory response</a:t>
            </a:r>
            <a:r>
              <a:rPr kumimoji="0" lang="en-GB" sz="1300" b="0" i="0" u="none" strike="noStrike" kern="1200" cap="none" spc="0" normalizeH="0" baseline="3000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2</a:t>
            </a:r>
            <a:endParaRPr kumimoji="0" lang="en-GB" sz="1300" b="0" i="0" u="none" strike="noStrike" kern="1200" cap="none" spc="0" normalizeH="0" baseline="30000" noProof="0">
              <a:ln>
                <a:noFill/>
              </a:ln>
              <a:solidFill>
                <a:schemeClr val="tx1"/>
              </a:solidFill>
              <a:effectLst/>
              <a:highlight>
                <a:srgbClr val="FFFF00"/>
              </a:highlight>
              <a:uLnTx/>
              <a:uFillTx/>
              <a:latin typeface="Calibri"/>
              <a:ea typeface="+mn-ea"/>
              <a:cs typeface="+mn-cs"/>
            </a:endParaRPr>
          </a:p>
          <a:p>
            <a:pPr marL="180975" marR="0" lvl="0" indent="-18097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590995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3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The resultant inflammatory responses involve chemokines and cytokines, mast cell activation and airway smooth muscle cell proliferation</a:t>
            </a:r>
            <a:r>
              <a:rPr kumimoji="0" lang="en-GB" sz="1300" b="0" i="0" u="none" strike="noStrike" kern="1200" cap="none" spc="0" normalizeH="0" baseline="3000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2</a:t>
            </a:r>
          </a:p>
          <a:p>
            <a:pPr marL="180975" marR="0" lvl="0" indent="-18097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590995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3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Severity of airway hyperresponsiveness positively correlates with eosinophil and mast cell quantity</a:t>
            </a:r>
            <a:r>
              <a:rPr kumimoji="0" lang="en-GB" sz="1300" b="0" i="0" u="none" strike="noStrike" kern="1200" cap="none" spc="0" normalizeH="0" baseline="3000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3</a:t>
            </a:r>
            <a:endParaRPr kumimoji="0" lang="en-GB" sz="13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6E12C95B-1DDC-2747-41B8-00C6A828FC68}"/>
              </a:ext>
            </a:extLst>
          </p:cNvPr>
          <p:cNvSpPr/>
          <p:nvPr/>
        </p:nvSpPr>
        <p:spPr>
          <a:xfrm>
            <a:off x="8622085" y="2221832"/>
            <a:ext cx="3013199" cy="2647031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80975" marR="0" lvl="0" indent="-18097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F35FAC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3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Epithelial damage initiates airway remodelling, which is mediated by epithelial cytokines</a:t>
            </a:r>
            <a:r>
              <a:rPr kumimoji="0" lang="en-GB" sz="1300" b="0" i="0" u="none" strike="noStrike" kern="1200" cap="none" spc="0" normalizeH="0" baseline="3000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6</a:t>
            </a:r>
            <a:endParaRPr kumimoji="0" lang="en-GB" sz="13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180975" marR="0" lvl="0" indent="-18097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F35FAC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3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Structural changes in the airway lead to airway narrowing and obstruction</a:t>
            </a:r>
            <a:r>
              <a:rPr kumimoji="0" lang="en-GB" sz="1300" b="0" i="0" u="none" strike="noStrike" kern="1200" cap="none" spc="0" normalizeH="0" baseline="3000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4,5</a:t>
            </a:r>
          </a:p>
          <a:p>
            <a:pPr marL="180975" marR="0" lvl="0" indent="-18097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F35FAC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3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Changes in airway smooth muscle and its interactions with mast cells are thought to be associated with airway hyperresponsiveness</a:t>
            </a:r>
            <a:r>
              <a:rPr kumimoji="0" lang="en-GB" sz="1300" b="0" i="0" u="none" strike="noStrike" kern="1200" cap="none" spc="0" normalizeH="0" baseline="3000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5,7–9</a:t>
            </a:r>
            <a:endParaRPr kumimoji="0" lang="en-GB" sz="13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EDA02E3E-1DF7-532F-3C0E-0C0781BEA049}"/>
              </a:ext>
            </a:extLst>
          </p:cNvPr>
          <p:cNvSpPr txBox="1"/>
          <p:nvPr/>
        </p:nvSpPr>
        <p:spPr>
          <a:xfrm>
            <a:off x="457200" y="1121101"/>
            <a:ext cx="1127760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In asthma, the epithelium is significantly altered</a:t>
            </a:r>
            <a:r>
              <a:rPr kumimoji="0" lang="en-GB" sz="1600" b="0" i="0" u="none" strike="noStrike" kern="120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2–5</a:t>
            </a:r>
          </a:p>
        </p:txBody>
      </p:sp>
      <p:sp>
        <p:nvSpPr>
          <p:cNvPr id="1239" name="Freeform 2832">
            <a:extLst>
              <a:ext uri="{FF2B5EF4-FFF2-40B4-BE49-F238E27FC236}">
                <a16:creationId xmlns:a16="http://schemas.microsoft.com/office/drawing/2014/main" id="{DB49E078-EFB4-E31C-F849-4ADFB47674B8}"/>
              </a:ext>
            </a:extLst>
          </p:cNvPr>
          <p:cNvSpPr/>
          <p:nvPr/>
        </p:nvSpPr>
        <p:spPr>
          <a:xfrm rot="12556711">
            <a:off x="4724251" y="1940065"/>
            <a:ext cx="2824578" cy="2525740"/>
          </a:xfrm>
          <a:custGeom>
            <a:avLst/>
            <a:gdLst>
              <a:gd name="connsiteX0" fmla="*/ 1740747 w 2832841"/>
              <a:gd name="connsiteY0" fmla="*/ 2108571 h 2424151"/>
              <a:gd name="connsiteX1" fmla="*/ 1789248 w 2832841"/>
              <a:gd name="connsiteY1" fmla="*/ 2075490 h 2424151"/>
              <a:gd name="connsiteX2" fmla="*/ 1794752 w 2832841"/>
              <a:gd name="connsiteY2" fmla="*/ 2074401 h 2424151"/>
              <a:gd name="connsiteX3" fmla="*/ 1810588 w 2832841"/>
              <a:gd name="connsiteY3" fmla="*/ 2055677 h 2424151"/>
              <a:gd name="connsiteX4" fmla="*/ 1859082 w 2832841"/>
              <a:gd name="connsiteY4" fmla="*/ 2016801 h 2424151"/>
              <a:gd name="connsiteX5" fmla="*/ 1921485 w 2832841"/>
              <a:gd name="connsiteY5" fmla="*/ 1908099 h 2424151"/>
              <a:gd name="connsiteX6" fmla="*/ 2061176 w 2832841"/>
              <a:gd name="connsiteY6" fmla="*/ 1880998 h 2424151"/>
              <a:gd name="connsiteX7" fmla="*/ 2088926 w 2832841"/>
              <a:gd name="connsiteY7" fmla="*/ 1824179 h 2424151"/>
              <a:gd name="connsiteX8" fmla="*/ 2082239 w 2832841"/>
              <a:gd name="connsiteY8" fmla="*/ 1767692 h 2424151"/>
              <a:gd name="connsiteX9" fmla="*/ 2138719 w 2832841"/>
              <a:gd name="connsiteY9" fmla="*/ 1738749 h 2424151"/>
              <a:gd name="connsiteX10" fmla="*/ 2143291 w 2832841"/>
              <a:gd name="connsiteY10" fmla="*/ 1675921 h 2424151"/>
              <a:gd name="connsiteX11" fmla="*/ 2205391 w 2832841"/>
              <a:gd name="connsiteY11" fmla="*/ 1639884 h 2424151"/>
              <a:gd name="connsiteX12" fmla="*/ 2236848 w 2832841"/>
              <a:gd name="connsiteY12" fmla="*/ 1647684 h 2424151"/>
              <a:gd name="connsiteX13" fmla="*/ 2343080 w 2832841"/>
              <a:gd name="connsiteY13" fmla="*/ 1745290 h 2424151"/>
              <a:gd name="connsiteX14" fmla="*/ 2345804 w 2832841"/>
              <a:gd name="connsiteY14" fmla="*/ 1739981 h 2424151"/>
              <a:gd name="connsiteX15" fmla="*/ 2395400 w 2832841"/>
              <a:gd name="connsiteY15" fmla="*/ 1699112 h 2424151"/>
              <a:gd name="connsiteX16" fmla="*/ 2387770 w 2832841"/>
              <a:gd name="connsiteY16" fmla="*/ 1634267 h 2424151"/>
              <a:gd name="connsiteX17" fmla="*/ 2438413 w 2832841"/>
              <a:gd name="connsiteY17" fmla="*/ 1606662 h 2424151"/>
              <a:gd name="connsiteX18" fmla="*/ 2470029 w 2832841"/>
              <a:gd name="connsiteY18" fmla="*/ 1549715 h 2424151"/>
              <a:gd name="connsiteX19" fmla="*/ 2414231 w 2832841"/>
              <a:gd name="connsiteY19" fmla="*/ 1415533 h 2424151"/>
              <a:gd name="connsiteX20" fmla="*/ 2450308 w 2832841"/>
              <a:gd name="connsiteY20" fmla="*/ 1330887 h 2424151"/>
              <a:gd name="connsiteX21" fmla="*/ 2462527 w 2832841"/>
              <a:gd name="connsiteY21" fmla="*/ 1319346 h 2424151"/>
              <a:gd name="connsiteX22" fmla="*/ 2404194 w 2832841"/>
              <a:gd name="connsiteY22" fmla="*/ 1311153 h 2424151"/>
              <a:gd name="connsiteX23" fmla="*/ 2316533 w 2832841"/>
              <a:gd name="connsiteY23" fmla="*/ 1299324 h 2424151"/>
              <a:gd name="connsiteX24" fmla="*/ 2286630 w 2832841"/>
              <a:gd name="connsiteY24" fmla="*/ 1293287 h 2424151"/>
              <a:gd name="connsiteX25" fmla="*/ 2286808 w 2832841"/>
              <a:gd name="connsiteY25" fmla="*/ 1265122 h 2424151"/>
              <a:gd name="connsiteX26" fmla="*/ 2303375 w 2832841"/>
              <a:gd name="connsiteY26" fmla="*/ 1173928 h 2424151"/>
              <a:gd name="connsiteX27" fmla="*/ 2286629 w 2832841"/>
              <a:gd name="connsiteY27" fmla="*/ 1095705 h 2424151"/>
              <a:gd name="connsiteX28" fmla="*/ 2380215 w 2832841"/>
              <a:gd name="connsiteY28" fmla="*/ 1038009 h 2424151"/>
              <a:gd name="connsiteX29" fmla="*/ 2367627 w 2832841"/>
              <a:gd name="connsiteY29" fmla="*/ 998619 h 2424151"/>
              <a:gd name="connsiteX30" fmla="*/ 2328121 w 2832841"/>
              <a:gd name="connsiteY30" fmla="*/ 970005 h 2424151"/>
              <a:gd name="connsiteX31" fmla="*/ 2355058 w 2832841"/>
              <a:gd name="connsiteY31" fmla="*/ 936911 h 2424151"/>
              <a:gd name="connsiteX32" fmla="*/ 2320574 w 2832841"/>
              <a:gd name="connsiteY32" fmla="*/ 901390 h 2424151"/>
              <a:gd name="connsiteX33" fmla="*/ 2317529 w 2832841"/>
              <a:gd name="connsiteY33" fmla="*/ 889956 h 2424151"/>
              <a:gd name="connsiteX34" fmla="*/ 2304594 w 2832841"/>
              <a:gd name="connsiteY34" fmla="*/ 877682 h 2424151"/>
              <a:gd name="connsiteX35" fmla="*/ 2219844 w 2832841"/>
              <a:gd name="connsiteY35" fmla="*/ 774808 h 2424151"/>
              <a:gd name="connsiteX36" fmla="*/ 2090041 w 2832841"/>
              <a:gd name="connsiteY36" fmla="*/ 675368 h 2424151"/>
              <a:gd name="connsiteX37" fmla="*/ 2049452 w 2832841"/>
              <a:gd name="connsiteY37" fmla="*/ 507242 h 2424151"/>
              <a:gd name="connsiteX38" fmla="*/ 1981925 w 2832841"/>
              <a:gd name="connsiteY38" fmla="*/ 460885 h 2424151"/>
              <a:gd name="connsiteX39" fmla="*/ 1917065 w 2832841"/>
              <a:gd name="connsiteY39" fmla="*/ 454376 h 2424151"/>
              <a:gd name="connsiteX40" fmla="*/ 1879861 w 2832841"/>
              <a:gd name="connsiteY40" fmla="*/ 381867 h 2424151"/>
              <a:gd name="connsiteX41" fmla="*/ 1806924 w 2832841"/>
              <a:gd name="connsiteY41" fmla="*/ 360760 h 2424151"/>
              <a:gd name="connsiteX42" fmla="*/ 1781110 w 2832841"/>
              <a:gd name="connsiteY42" fmla="*/ 342018 h 2424151"/>
              <a:gd name="connsiteX43" fmla="*/ 1778930 w 2832841"/>
              <a:gd name="connsiteY43" fmla="*/ 338905 h 2424151"/>
              <a:gd name="connsiteX44" fmla="*/ 1730626 w 2832841"/>
              <a:gd name="connsiteY44" fmla="*/ 350478 h 2424151"/>
              <a:gd name="connsiteX45" fmla="*/ 1598182 w 2832841"/>
              <a:gd name="connsiteY45" fmla="*/ 365456 h 2424151"/>
              <a:gd name="connsiteX46" fmla="*/ 1444060 w 2832841"/>
              <a:gd name="connsiteY46" fmla="*/ 420078 h 2424151"/>
              <a:gd name="connsiteX47" fmla="*/ 1280982 w 2832841"/>
              <a:gd name="connsiteY47" fmla="*/ 362464 h 2424151"/>
              <a:gd name="connsiteX48" fmla="*/ 1205309 w 2832841"/>
              <a:gd name="connsiteY48" fmla="*/ 393809 h 2424151"/>
              <a:gd name="connsiteX49" fmla="*/ 1164498 w 2832841"/>
              <a:gd name="connsiteY49" fmla="*/ 444638 h 2424151"/>
              <a:gd name="connsiteX50" fmla="*/ 1083428 w 2832841"/>
              <a:gd name="connsiteY50" fmla="*/ 436306 h 2424151"/>
              <a:gd name="connsiteX51" fmla="*/ 1025976 w 2832841"/>
              <a:gd name="connsiteY51" fmla="*/ 485951 h 2424151"/>
              <a:gd name="connsiteX52" fmla="*/ 997040 w 2832841"/>
              <a:gd name="connsiteY52" fmla="*/ 497052 h 2424151"/>
              <a:gd name="connsiteX53" fmla="*/ 997708 w 2832841"/>
              <a:gd name="connsiteY53" fmla="*/ 500649 h 2424151"/>
              <a:gd name="connsiteX54" fmla="*/ 915288 w 2832841"/>
              <a:gd name="connsiteY54" fmla="*/ 516575 h 2424151"/>
              <a:gd name="connsiteX55" fmla="*/ 876783 w 2832841"/>
              <a:gd name="connsiteY55" fmla="*/ 565248 h 2424151"/>
              <a:gd name="connsiteX56" fmla="*/ 830241 w 2832841"/>
              <a:gd name="connsiteY56" fmla="*/ 570348 h 2424151"/>
              <a:gd name="connsiteX57" fmla="*/ 797692 w 2832841"/>
              <a:gd name="connsiteY57" fmla="*/ 596143 h 2424151"/>
              <a:gd name="connsiteX58" fmla="*/ 756220 w 2832841"/>
              <a:gd name="connsiteY58" fmla="*/ 651713 h 2424151"/>
              <a:gd name="connsiteX59" fmla="*/ 691880 w 2832841"/>
              <a:gd name="connsiteY59" fmla="*/ 693621 h 2424151"/>
              <a:gd name="connsiteX60" fmla="*/ 651186 w 2832841"/>
              <a:gd name="connsiteY60" fmla="*/ 730415 h 2424151"/>
              <a:gd name="connsiteX61" fmla="*/ 594225 w 2832841"/>
              <a:gd name="connsiteY61" fmla="*/ 775556 h 2424151"/>
              <a:gd name="connsiteX62" fmla="*/ 528360 w 2832841"/>
              <a:gd name="connsiteY62" fmla="*/ 841377 h 2424151"/>
              <a:gd name="connsiteX63" fmla="*/ 475104 w 2832841"/>
              <a:gd name="connsiteY63" fmla="*/ 879036 h 2424151"/>
              <a:gd name="connsiteX64" fmla="*/ 448179 w 2832841"/>
              <a:gd name="connsiteY64" fmla="*/ 900528 h 2424151"/>
              <a:gd name="connsiteX65" fmla="*/ 436644 w 2832841"/>
              <a:gd name="connsiteY65" fmla="*/ 904970 h 2424151"/>
              <a:gd name="connsiteX66" fmla="*/ 395255 w 2832841"/>
              <a:gd name="connsiteY66" fmla="*/ 919611 h 2424151"/>
              <a:gd name="connsiteX67" fmla="*/ 390798 w 2832841"/>
              <a:gd name="connsiteY67" fmla="*/ 932223 h 2424151"/>
              <a:gd name="connsiteX68" fmla="*/ 375452 w 2832841"/>
              <a:gd name="connsiteY68" fmla="*/ 912858 h 2424151"/>
              <a:gd name="connsiteX69" fmla="*/ 330286 w 2832841"/>
              <a:gd name="connsiteY69" fmla="*/ 938453 h 2424151"/>
              <a:gd name="connsiteX70" fmla="*/ 309072 w 2832841"/>
              <a:gd name="connsiteY70" fmla="*/ 965762 h 2424151"/>
              <a:gd name="connsiteX71" fmla="*/ 314045 w 2832841"/>
              <a:gd name="connsiteY71" fmla="*/ 992334 h 2424151"/>
              <a:gd name="connsiteX72" fmla="*/ 385323 w 2832841"/>
              <a:gd name="connsiteY72" fmla="*/ 1138363 h 2424151"/>
              <a:gd name="connsiteX73" fmla="*/ 373556 w 2832841"/>
              <a:gd name="connsiteY73" fmla="*/ 1301640 h 2424151"/>
              <a:gd name="connsiteX74" fmla="*/ 411972 w 2832841"/>
              <a:gd name="connsiteY74" fmla="*/ 1372995 h 2424151"/>
              <a:gd name="connsiteX75" fmla="*/ 458320 w 2832841"/>
              <a:gd name="connsiteY75" fmla="*/ 1408902 h 2424151"/>
              <a:gd name="connsiteX76" fmla="*/ 461908 w 2832841"/>
              <a:gd name="connsiteY76" fmla="*/ 1446356 h 2424151"/>
              <a:gd name="connsiteX77" fmla="*/ 462524 w 2832841"/>
              <a:gd name="connsiteY77" fmla="*/ 1457438 h 2424151"/>
              <a:gd name="connsiteX78" fmla="*/ 490824 w 2832841"/>
              <a:gd name="connsiteY78" fmla="*/ 1487056 h 2424151"/>
              <a:gd name="connsiteX79" fmla="*/ 580175 w 2832841"/>
              <a:gd name="connsiteY79" fmla="*/ 1604159 h 2424151"/>
              <a:gd name="connsiteX80" fmla="*/ 716605 w 2832841"/>
              <a:gd name="connsiteY80" fmla="*/ 1722020 h 2424151"/>
              <a:gd name="connsiteX81" fmla="*/ 760257 w 2832841"/>
              <a:gd name="connsiteY81" fmla="*/ 1903856 h 2424151"/>
              <a:gd name="connsiteX82" fmla="*/ 831192 w 2832841"/>
              <a:gd name="connsiteY82" fmla="*/ 1959484 h 2424151"/>
              <a:gd name="connsiteX83" fmla="*/ 899052 w 2832841"/>
              <a:gd name="connsiteY83" fmla="*/ 1972694 h 2424151"/>
              <a:gd name="connsiteX84" fmla="*/ 938474 w 2832841"/>
              <a:gd name="connsiteY84" fmla="*/ 2053036 h 2424151"/>
              <a:gd name="connsiteX85" fmla="*/ 1014883 w 2832841"/>
              <a:gd name="connsiteY85" fmla="*/ 2082477 h 2424151"/>
              <a:gd name="connsiteX86" fmla="*/ 1026407 w 2832841"/>
              <a:gd name="connsiteY86" fmla="*/ 2091971 h 2424151"/>
              <a:gd name="connsiteX87" fmla="*/ 1071822 w 2832841"/>
              <a:gd name="connsiteY87" fmla="*/ 2089055 h 2424151"/>
              <a:gd name="connsiteX88" fmla="*/ 1204882 w 2832841"/>
              <a:gd name="connsiteY88" fmla="*/ 2096838 h 2424151"/>
              <a:gd name="connsiteX89" fmla="*/ 1366052 w 2832841"/>
              <a:gd name="connsiteY89" fmla="*/ 2069244 h 2424151"/>
              <a:gd name="connsiteX90" fmla="*/ 1516946 w 2832841"/>
              <a:gd name="connsiteY90" fmla="*/ 2153774 h 2424151"/>
              <a:gd name="connsiteX91" fmla="*/ 1596849 w 2832841"/>
              <a:gd name="connsiteY91" fmla="*/ 2135765 h 2424151"/>
              <a:gd name="connsiteX92" fmla="*/ 1645716 w 2832841"/>
              <a:gd name="connsiteY92" fmla="*/ 2092623 h 2424151"/>
              <a:gd name="connsiteX93" fmla="*/ 1724185 w 2832841"/>
              <a:gd name="connsiteY93" fmla="*/ 2114632 h 2424151"/>
              <a:gd name="connsiteX94" fmla="*/ 1740747 w 2832841"/>
              <a:gd name="connsiteY94" fmla="*/ 2108571 h 2424151"/>
              <a:gd name="connsiteX95" fmla="*/ 1969385 w 2832841"/>
              <a:gd name="connsiteY95" fmla="*/ 2379947 h 2424151"/>
              <a:gd name="connsiteX96" fmla="*/ 1917933 w 2832841"/>
              <a:gd name="connsiteY96" fmla="*/ 2336828 h 2424151"/>
              <a:gd name="connsiteX97" fmla="*/ 1904110 w 2832841"/>
              <a:gd name="connsiteY97" fmla="*/ 2325731 h 2424151"/>
              <a:gd name="connsiteX98" fmla="*/ 1900098 w 2832841"/>
              <a:gd name="connsiteY98" fmla="*/ 2321967 h 2424151"/>
              <a:gd name="connsiteX99" fmla="*/ 1900098 w 2832841"/>
              <a:gd name="connsiteY99" fmla="*/ 2385048 h 2424151"/>
              <a:gd name="connsiteX100" fmla="*/ 1885640 w 2832841"/>
              <a:gd name="connsiteY100" fmla="*/ 2377932 h 2424151"/>
              <a:gd name="connsiteX101" fmla="*/ 1832625 w 2832841"/>
              <a:gd name="connsiteY101" fmla="*/ 2392165 h 2424151"/>
              <a:gd name="connsiteX102" fmla="*/ 1773587 w 2832841"/>
              <a:gd name="connsiteY102" fmla="*/ 2395726 h 2424151"/>
              <a:gd name="connsiteX103" fmla="*/ 1690449 w 2832841"/>
              <a:gd name="connsiteY103" fmla="*/ 2399288 h 2424151"/>
              <a:gd name="connsiteX104" fmla="*/ 1572371 w 2832841"/>
              <a:gd name="connsiteY104" fmla="*/ 2388610 h 2424151"/>
              <a:gd name="connsiteX105" fmla="*/ 1479594 w 2832841"/>
              <a:gd name="connsiteY105" fmla="*/ 2388610 h 2424151"/>
              <a:gd name="connsiteX106" fmla="*/ 1409712 w 2832841"/>
              <a:gd name="connsiteY106" fmla="*/ 2385048 h 2424151"/>
              <a:gd name="connsiteX107" fmla="*/ 1312116 w 2832841"/>
              <a:gd name="connsiteY107" fmla="*/ 2392165 h 2424151"/>
              <a:gd name="connsiteX108" fmla="*/ 1226569 w 2832841"/>
              <a:gd name="connsiteY108" fmla="*/ 2374370 h 2424151"/>
              <a:gd name="connsiteX109" fmla="*/ 1173554 w 2832841"/>
              <a:gd name="connsiteY109" fmla="*/ 2374371 h 2424151"/>
              <a:gd name="connsiteX110" fmla="*/ 1122948 w 2832841"/>
              <a:gd name="connsiteY110" fmla="*/ 2399281 h 2424151"/>
              <a:gd name="connsiteX111" fmla="*/ 1045837 w 2832841"/>
              <a:gd name="connsiteY111" fmla="*/ 2385048 h 2424151"/>
              <a:gd name="connsiteX112" fmla="*/ 950753 w 2832841"/>
              <a:gd name="connsiteY112" fmla="*/ 2423758 h 2424151"/>
              <a:gd name="connsiteX113" fmla="*/ 946720 w 2832841"/>
              <a:gd name="connsiteY113" fmla="*/ 2356697 h 2424151"/>
              <a:gd name="connsiteX114" fmla="*/ 945364 w 2832841"/>
              <a:gd name="connsiteY114" fmla="*/ 2324531 h 2424151"/>
              <a:gd name="connsiteX115" fmla="*/ 944743 w 2832841"/>
              <a:gd name="connsiteY115" fmla="*/ 2302959 h 2424151"/>
              <a:gd name="connsiteX116" fmla="*/ 858423 w 2832841"/>
              <a:gd name="connsiteY116" fmla="*/ 2376352 h 2424151"/>
              <a:gd name="connsiteX117" fmla="*/ 853491 w 2832841"/>
              <a:gd name="connsiteY117" fmla="*/ 2359566 h 2424151"/>
              <a:gd name="connsiteX118" fmla="*/ 804686 w 2832841"/>
              <a:gd name="connsiteY118" fmla="*/ 2324136 h 2424151"/>
              <a:gd name="connsiteX119" fmla="*/ 759698 w 2832841"/>
              <a:gd name="connsiteY119" fmla="*/ 2276722 h 2424151"/>
              <a:gd name="connsiteX120" fmla="*/ 697452 w 2832841"/>
              <a:gd name="connsiteY120" fmla="*/ 2209012 h 2424151"/>
              <a:gd name="connsiteX121" fmla="*/ 621035 w 2832841"/>
              <a:gd name="connsiteY121" fmla="*/ 2102651 h 2424151"/>
              <a:gd name="connsiteX122" fmla="*/ 554601 w 2832841"/>
              <a:gd name="connsiteY122" fmla="*/ 2024516 h 2424151"/>
              <a:gd name="connsiteX123" fmla="*/ 507274 w 2832841"/>
              <a:gd name="connsiteY123" fmla="*/ 1963354 h 2424151"/>
              <a:gd name="connsiteX124" fmla="*/ 431967 w 2832841"/>
              <a:gd name="connsiteY124" fmla="*/ 1885770 h 2424151"/>
              <a:gd name="connsiteX125" fmla="*/ 384266 w 2832841"/>
              <a:gd name="connsiteY125" fmla="*/ 1802197 h 2424151"/>
              <a:gd name="connsiteX126" fmla="*/ 346304 w 2832841"/>
              <a:gd name="connsiteY126" fmla="*/ 1757548 h 2424151"/>
              <a:gd name="connsiteX127" fmla="*/ 291089 w 2832841"/>
              <a:gd name="connsiteY127" fmla="*/ 1731064 h 2424151"/>
              <a:gd name="connsiteX128" fmla="*/ 246715 w 2832841"/>
              <a:gd name="connsiteY128" fmla="*/ 1656902 h 2424151"/>
              <a:gd name="connsiteX129" fmla="*/ 149138 w 2832841"/>
              <a:gd name="connsiteY129" fmla="*/ 1601899 h 2424151"/>
              <a:gd name="connsiteX130" fmla="*/ 197340 w 2832841"/>
              <a:gd name="connsiteY130" fmla="*/ 1555062 h 2424151"/>
              <a:gd name="connsiteX131" fmla="*/ 220875 w 2832841"/>
              <a:gd name="connsiteY131" fmla="*/ 1533085 h 2424151"/>
              <a:gd name="connsiteX132" fmla="*/ 249164 w 2832841"/>
              <a:gd name="connsiteY132" fmla="*/ 1507438 h 2424151"/>
              <a:gd name="connsiteX133" fmla="*/ 244881 w 2832841"/>
              <a:gd name="connsiteY133" fmla="*/ 1493350 h 2424151"/>
              <a:gd name="connsiteX134" fmla="*/ 224279 w 2832841"/>
              <a:gd name="connsiteY134" fmla="*/ 1410654 h 2424151"/>
              <a:gd name="connsiteX135" fmla="*/ 219991 w 2832841"/>
              <a:gd name="connsiteY135" fmla="*/ 1397978 h 2424151"/>
              <a:gd name="connsiteX136" fmla="*/ 195847 w 2832841"/>
              <a:gd name="connsiteY136" fmla="*/ 1410755 h 2424151"/>
              <a:gd name="connsiteX137" fmla="*/ 8263 w 2832841"/>
              <a:gd name="connsiteY137" fmla="*/ 1357266 h 2424151"/>
              <a:gd name="connsiteX138" fmla="*/ 17366 w 2832841"/>
              <a:gd name="connsiteY138" fmla="*/ 1344827 h 2424151"/>
              <a:gd name="connsiteX139" fmla="*/ 21627 w 2832841"/>
              <a:gd name="connsiteY139" fmla="*/ 1290914 h 2424151"/>
              <a:gd name="connsiteX140" fmla="*/ 35244 w 2832841"/>
              <a:gd name="connsiteY140" fmla="*/ 1233406 h 2424151"/>
              <a:gd name="connsiteX141" fmla="*/ 55470 w 2832841"/>
              <a:gd name="connsiteY141" fmla="*/ 1152721 h 2424151"/>
              <a:gd name="connsiteX142" fmla="*/ 95560 w 2832841"/>
              <a:gd name="connsiteY142" fmla="*/ 1041368 h 2424151"/>
              <a:gd name="connsiteX143" fmla="*/ 101061 w 2832841"/>
              <a:gd name="connsiteY143" fmla="*/ 1022077 h 2424151"/>
              <a:gd name="connsiteX144" fmla="*/ 89066 w 2832841"/>
              <a:gd name="connsiteY144" fmla="*/ 1006108 h 2424151"/>
              <a:gd name="connsiteX145" fmla="*/ 72660 w 2832841"/>
              <a:gd name="connsiteY145" fmla="*/ 987504 h 2424151"/>
              <a:gd name="connsiteX146" fmla="*/ 58070 w 2832841"/>
              <a:gd name="connsiteY146" fmla="*/ 911034 h 2424151"/>
              <a:gd name="connsiteX147" fmla="*/ 64 w 2832841"/>
              <a:gd name="connsiteY147" fmla="*/ 830281 h 2424151"/>
              <a:gd name="connsiteX148" fmla="*/ 46472 w 2832841"/>
              <a:gd name="connsiteY148" fmla="*/ 810323 h 2424151"/>
              <a:gd name="connsiteX149" fmla="*/ 68917 w 2832841"/>
              <a:gd name="connsiteY149" fmla="*/ 801298 h 2424151"/>
              <a:gd name="connsiteX150" fmla="*/ 145613 w 2832841"/>
              <a:gd name="connsiteY150" fmla="*/ 773632 h 2424151"/>
              <a:gd name="connsiteX151" fmla="*/ 166474 w 2832841"/>
              <a:gd name="connsiteY151" fmla="*/ 765859 h 2424151"/>
              <a:gd name="connsiteX152" fmla="*/ 177737 w 2832841"/>
              <a:gd name="connsiteY152" fmla="*/ 761875 h 2424151"/>
              <a:gd name="connsiteX153" fmla="*/ 178698 w 2832841"/>
              <a:gd name="connsiteY153" fmla="*/ 759829 h 2424151"/>
              <a:gd name="connsiteX154" fmla="*/ 200668 w 2832841"/>
              <a:gd name="connsiteY154" fmla="*/ 711754 h 2424151"/>
              <a:gd name="connsiteX155" fmla="*/ 215205 w 2832841"/>
              <a:gd name="connsiteY155" fmla="*/ 660771 h 2424151"/>
              <a:gd name="connsiteX156" fmla="*/ 211094 w 2832841"/>
              <a:gd name="connsiteY156" fmla="*/ 606976 h 2424151"/>
              <a:gd name="connsiteX157" fmla="*/ 242517 w 2832841"/>
              <a:gd name="connsiteY157" fmla="*/ 535750 h 2424151"/>
              <a:gd name="connsiteX158" fmla="*/ 240638 w 2832841"/>
              <a:gd name="connsiteY158" fmla="*/ 436341 h 2424151"/>
              <a:gd name="connsiteX159" fmla="*/ 290170 w 2832841"/>
              <a:gd name="connsiteY159" fmla="*/ 446271 h 2424151"/>
              <a:gd name="connsiteX160" fmla="*/ 313770 w 2832841"/>
              <a:gd name="connsiteY160" fmla="*/ 451591 h 2424151"/>
              <a:gd name="connsiteX161" fmla="*/ 392607 w 2832841"/>
              <a:gd name="connsiteY161" fmla="*/ 472379 h 2424151"/>
              <a:gd name="connsiteX162" fmla="*/ 456853 w 2832841"/>
              <a:gd name="connsiteY162" fmla="*/ 489289 h 2424151"/>
              <a:gd name="connsiteX163" fmla="*/ 477805 w 2832841"/>
              <a:gd name="connsiteY163" fmla="*/ 499205 h 2424151"/>
              <a:gd name="connsiteX164" fmla="*/ 464114 w 2832841"/>
              <a:gd name="connsiteY164" fmla="*/ 557596 h 2424151"/>
              <a:gd name="connsiteX165" fmla="*/ 457872 w 2832841"/>
              <a:gd name="connsiteY165" fmla="*/ 584303 h 2424151"/>
              <a:gd name="connsiteX166" fmla="*/ 468669 w 2832841"/>
              <a:gd name="connsiteY166" fmla="*/ 579624 h 2424151"/>
              <a:gd name="connsiteX167" fmla="*/ 482398 w 2832841"/>
              <a:gd name="connsiteY167" fmla="*/ 564539 h 2424151"/>
              <a:gd name="connsiteX168" fmla="*/ 522541 w 2832841"/>
              <a:gd name="connsiteY168" fmla="*/ 424872 h 2424151"/>
              <a:gd name="connsiteX169" fmla="*/ 638632 w 2832841"/>
              <a:gd name="connsiteY169" fmla="*/ 368079 h 2424151"/>
              <a:gd name="connsiteX170" fmla="*/ 758479 w 2832841"/>
              <a:gd name="connsiteY170" fmla="*/ 268558 h 2424151"/>
              <a:gd name="connsiteX171" fmla="*/ 797614 w 2832841"/>
              <a:gd name="connsiteY171" fmla="*/ 242380 h 2424151"/>
              <a:gd name="connsiteX172" fmla="*/ 818857 w 2832841"/>
              <a:gd name="connsiteY172" fmla="*/ 264404 h 2424151"/>
              <a:gd name="connsiteX173" fmla="*/ 872962 w 2832841"/>
              <a:gd name="connsiteY173" fmla="*/ 334387 h 2424151"/>
              <a:gd name="connsiteX174" fmla="*/ 891335 w 2832841"/>
              <a:gd name="connsiteY174" fmla="*/ 357712 h 2424151"/>
              <a:gd name="connsiteX175" fmla="*/ 864057 w 2832841"/>
              <a:gd name="connsiteY175" fmla="*/ 199776 h 2424151"/>
              <a:gd name="connsiteX176" fmla="*/ 879515 w 2832841"/>
              <a:gd name="connsiteY176" fmla="*/ 204327 h 2424151"/>
              <a:gd name="connsiteX177" fmla="*/ 929334 w 2832841"/>
              <a:gd name="connsiteY177" fmla="*/ 181280 h 2424151"/>
              <a:gd name="connsiteX178" fmla="*/ 986905 w 2832841"/>
              <a:gd name="connsiteY178" fmla="*/ 167721 h 2424151"/>
              <a:gd name="connsiteX179" fmla="*/ 1068223 w 2832841"/>
              <a:gd name="connsiteY179" fmla="*/ 150061 h 2424151"/>
              <a:gd name="connsiteX180" fmla="*/ 1186396 w 2832841"/>
              <a:gd name="connsiteY180" fmla="*/ 140486 h 2424151"/>
              <a:gd name="connsiteX181" fmla="*/ 1277819 w 2832841"/>
              <a:gd name="connsiteY181" fmla="*/ 124696 h 2424151"/>
              <a:gd name="connsiteX182" fmla="*/ 1347288 w 2832841"/>
              <a:gd name="connsiteY182" fmla="*/ 116312 h 2424151"/>
              <a:gd name="connsiteX183" fmla="*/ 1442248 w 2832841"/>
              <a:gd name="connsiteY183" fmla="*/ 92689 h 2424151"/>
              <a:gd name="connsiteX184" fmla="*/ 1529576 w 2832841"/>
              <a:gd name="connsiteY184" fmla="*/ 95663 h 2424151"/>
              <a:gd name="connsiteX185" fmla="*/ 1581817 w 2832841"/>
              <a:gd name="connsiteY185" fmla="*/ 86640 h 2424151"/>
              <a:gd name="connsiteX186" fmla="*/ 1627445 w 2832841"/>
              <a:gd name="connsiteY186" fmla="*/ 53480 h 2424151"/>
              <a:gd name="connsiteX187" fmla="*/ 1705854 w 2832841"/>
              <a:gd name="connsiteY187" fmla="*/ 54380 h 2424151"/>
              <a:gd name="connsiteX188" fmla="*/ 1792962 w 2832841"/>
              <a:gd name="connsiteY188" fmla="*/ 52 h 2424151"/>
              <a:gd name="connsiteX189" fmla="*/ 1808350 w 2832841"/>
              <a:gd name="connsiteY189" fmla="*/ 65448 h 2424151"/>
              <a:gd name="connsiteX190" fmla="*/ 1815161 w 2832841"/>
              <a:gd name="connsiteY190" fmla="*/ 96914 h 2424151"/>
              <a:gd name="connsiteX191" fmla="*/ 1824846 w 2832841"/>
              <a:gd name="connsiteY191" fmla="*/ 144741 h 2424151"/>
              <a:gd name="connsiteX192" fmla="*/ 1832168 w 2832841"/>
              <a:gd name="connsiteY192" fmla="*/ 186209 h 2424151"/>
              <a:gd name="connsiteX193" fmla="*/ 1958589 w 2832841"/>
              <a:gd name="connsiteY193" fmla="*/ 69021 h 2424151"/>
              <a:gd name="connsiteX194" fmla="*/ 1963199 w 2832841"/>
              <a:gd name="connsiteY194" fmla="*/ 84462 h 2424151"/>
              <a:gd name="connsiteX195" fmla="*/ 2009677 w 2832841"/>
              <a:gd name="connsiteY195" fmla="*/ 113666 h 2424151"/>
              <a:gd name="connsiteX196" fmla="*/ 2052425 w 2832841"/>
              <a:gd name="connsiteY196" fmla="*/ 154542 h 2424151"/>
              <a:gd name="connsiteX197" fmla="*/ 2111556 w 2832841"/>
              <a:gd name="connsiteY197" fmla="*/ 213092 h 2424151"/>
              <a:gd name="connsiteX198" fmla="*/ 2183997 w 2832841"/>
              <a:gd name="connsiteY198" fmla="*/ 306947 h 2424151"/>
              <a:gd name="connsiteX199" fmla="*/ 2247068 w 2832841"/>
              <a:gd name="connsiteY199" fmla="*/ 374987 h 2424151"/>
              <a:gd name="connsiteX200" fmla="*/ 2291964 w 2832841"/>
              <a:gd name="connsiteY200" fmla="*/ 428659 h 2424151"/>
              <a:gd name="connsiteX201" fmla="*/ 2363530 w 2832841"/>
              <a:gd name="connsiteY201" fmla="*/ 495396 h 2424151"/>
              <a:gd name="connsiteX202" fmla="*/ 2408637 w 2832841"/>
              <a:gd name="connsiteY202" fmla="*/ 570231 h 2424151"/>
              <a:gd name="connsiteX203" fmla="*/ 2444678 w 2832841"/>
              <a:gd name="connsiteY203" fmla="*/ 609111 h 2424151"/>
              <a:gd name="connsiteX204" fmla="*/ 2497349 w 2832841"/>
              <a:gd name="connsiteY204" fmla="*/ 629290 h 2424151"/>
              <a:gd name="connsiteX205" fmla="*/ 2539334 w 2832841"/>
              <a:gd name="connsiteY205" fmla="*/ 695517 h 2424151"/>
              <a:gd name="connsiteX206" fmla="*/ 2632363 w 2832841"/>
              <a:gd name="connsiteY206" fmla="*/ 738933 h 2424151"/>
              <a:gd name="connsiteX207" fmla="*/ 2585923 w 2832841"/>
              <a:gd name="connsiteY207" fmla="*/ 787481 h 2424151"/>
              <a:gd name="connsiteX208" fmla="*/ 2563255 w 2832841"/>
              <a:gd name="connsiteY208" fmla="*/ 810342 h 2424151"/>
              <a:gd name="connsiteX209" fmla="*/ 2528438 w 2832841"/>
              <a:gd name="connsiteY209" fmla="*/ 844532 h 2424151"/>
              <a:gd name="connsiteX210" fmla="*/ 2496603 w 2832841"/>
              <a:gd name="connsiteY210" fmla="*/ 874263 h 2424151"/>
              <a:gd name="connsiteX211" fmla="*/ 2634320 w 2832841"/>
              <a:gd name="connsiteY211" fmla="*/ 893850 h 2424151"/>
              <a:gd name="connsiteX212" fmla="*/ 2626326 w 2832841"/>
              <a:gd name="connsiteY212" fmla="*/ 899516 h 2424151"/>
              <a:gd name="connsiteX213" fmla="*/ 2636939 w 2832841"/>
              <a:gd name="connsiteY213" fmla="*/ 925973 h 2424151"/>
              <a:gd name="connsiteX214" fmla="*/ 2636593 w 2832841"/>
              <a:gd name="connsiteY214" fmla="*/ 953705 h 2424151"/>
              <a:gd name="connsiteX215" fmla="*/ 2634665 w 2832841"/>
              <a:gd name="connsiteY215" fmla="*/ 992553 h 2424151"/>
              <a:gd name="connsiteX216" fmla="*/ 2616348 w 2832841"/>
              <a:gd name="connsiteY216" fmla="*/ 1045512 h 2424151"/>
              <a:gd name="connsiteX217" fmla="*/ 2610262 w 2832841"/>
              <a:gd name="connsiteY217" fmla="*/ 1088303 h 2424151"/>
              <a:gd name="connsiteX218" fmla="*/ 2605169 w 2832841"/>
              <a:gd name="connsiteY218" fmla="*/ 1106916 h 2424151"/>
              <a:gd name="connsiteX219" fmla="*/ 2602419 w 2832841"/>
              <a:gd name="connsiteY219" fmla="*/ 1118869 h 2424151"/>
              <a:gd name="connsiteX220" fmla="*/ 2602808 w 2832841"/>
              <a:gd name="connsiteY220" fmla="*/ 1118962 h 2424151"/>
              <a:gd name="connsiteX221" fmla="*/ 2631564 w 2832841"/>
              <a:gd name="connsiteY221" fmla="*/ 1126139 h 2424151"/>
              <a:gd name="connsiteX222" fmla="*/ 2737057 w 2832841"/>
              <a:gd name="connsiteY222" fmla="*/ 1151780 h 2424151"/>
              <a:gd name="connsiteX223" fmla="*/ 2768161 w 2832841"/>
              <a:gd name="connsiteY223" fmla="*/ 1160045 h 2424151"/>
              <a:gd name="connsiteX224" fmla="*/ 2832797 w 2832841"/>
              <a:gd name="connsiteY224" fmla="*/ 1178196 h 2424151"/>
              <a:gd name="connsiteX225" fmla="*/ 2778336 w 2832841"/>
              <a:gd name="connsiteY225" fmla="*/ 1242077 h 2424151"/>
              <a:gd name="connsiteX226" fmla="*/ 2778627 w 2832841"/>
              <a:gd name="connsiteY226" fmla="*/ 1304139 h 2424151"/>
              <a:gd name="connsiteX227" fmla="*/ 2745444 w 2832841"/>
              <a:gd name="connsiteY227" fmla="*/ 1337170 h 2424151"/>
              <a:gd name="connsiteX228" fmla="*/ 2736109 w 2832841"/>
              <a:gd name="connsiteY228" fmla="*/ 1377639 h 2424151"/>
              <a:gd name="connsiteX229" fmla="*/ 2738385 w 2832841"/>
              <a:gd name="connsiteY229" fmla="*/ 1446940 h 2424151"/>
              <a:gd name="connsiteX230" fmla="*/ 2714268 w 2832841"/>
              <a:gd name="connsiteY230" fmla="*/ 1519839 h 2424151"/>
              <a:gd name="connsiteX231" fmla="*/ 2705434 w 2832841"/>
              <a:gd name="connsiteY231" fmla="*/ 1573985 h 2424151"/>
              <a:gd name="connsiteX232" fmla="*/ 2689099 w 2832841"/>
              <a:gd name="connsiteY232" fmla="*/ 1644805 h 2424151"/>
              <a:gd name="connsiteX233" fmla="*/ 2678713 w 2832841"/>
              <a:gd name="connsiteY233" fmla="*/ 1737339 h 2424151"/>
              <a:gd name="connsiteX234" fmla="*/ 2660604 w 2832841"/>
              <a:gd name="connsiteY234" fmla="*/ 1800001 h 2424151"/>
              <a:gd name="connsiteX235" fmla="*/ 2646739 w 2832841"/>
              <a:gd name="connsiteY235" fmla="*/ 1844267 h 2424151"/>
              <a:gd name="connsiteX236" fmla="*/ 2623536 w 2832841"/>
              <a:gd name="connsiteY236" fmla="*/ 1881537 h 2424151"/>
              <a:gd name="connsiteX237" fmla="*/ 2627925 w 2832841"/>
              <a:gd name="connsiteY237" fmla="*/ 1894173 h 2424151"/>
              <a:gd name="connsiteX238" fmla="*/ 2403004 w 2832841"/>
              <a:gd name="connsiteY238" fmla="*/ 1842293 h 2424151"/>
              <a:gd name="connsiteX239" fmla="*/ 2401080 w 2832841"/>
              <a:gd name="connsiteY239" fmla="*/ 1844699 h 2424151"/>
              <a:gd name="connsiteX240" fmla="*/ 2398744 w 2832841"/>
              <a:gd name="connsiteY240" fmla="*/ 1865944 h 2424151"/>
              <a:gd name="connsiteX241" fmla="*/ 2371066 w 2832841"/>
              <a:gd name="connsiteY241" fmla="*/ 1901334 h 2424151"/>
              <a:gd name="connsiteX242" fmla="*/ 2331018 w 2832841"/>
              <a:gd name="connsiteY242" fmla="*/ 1950186 h 2424151"/>
              <a:gd name="connsiteX243" fmla="*/ 2262551 w 2832841"/>
              <a:gd name="connsiteY243" fmla="*/ 2008922 h 2424151"/>
              <a:gd name="connsiteX244" fmla="*/ 2214933 w 2832841"/>
              <a:gd name="connsiteY244" fmla="*/ 2060748 h 2424151"/>
              <a:gd name="connsiteX245" fmla="*/ 2176443 w 2832841"/>
              <a:gd name="connsiteY245" fmla="*/ 2097376 h 2424151"/>
              <a:gd name="connsiteX246" fmla="*/ 2131591 w 2832841"/>
              <a:gd name="connsiteY246" fmla="*/ 2156709 h 2424151"/>
              <a:gd name="connsiteX247" fmla="*/ 2074581 w 2832841"/>
              <a:gd name="connsiteY247" fmla="*/ 2192458 h 2424151"/>
              <a:gd name="connsiteX248" fmla="*/ 2047371 w 2832841"/>
              <a:gd name="connsiteY248" fmla="*/ 2222073 h 2424151"/>
              <a:gd name="connsiteX249" fmla="*/ 2039740 w 2832841"/>
              <a:gd name="connsiteY249" fmla="*/ 2267195 h 2424151"/>
              <a:gd name="connsiteX250" fmla="*/ 1989682 w 2832841"/>
              <a:gd name="connsiteY250" fmla="*/ 2300642 h 2424151"/>
              <a:gd name="connsiteX251" fmla="*/ 1969385 w 2832841"/>
              <a:gd name="connsiteY251" fmla="*/ 2379947 h 2424151"/>
              <a:gd name="connsiteX0" fmla="*/ 1732484 w 2824578"/>
              <a:gd name="connsiteY0" fmla="*/ 2108571 h 2424151"/>
              <a:gd name="connsiteX1" fmla="*/ 1780985 w 2824578"/>
              <a:gd name="connsiteY1" fmla="*/ 2075490 h 2424151"/>
              <a:gd name="connsiteX2" fmla="*/ 1786489 w 2824578"/>
              <a:gd name="connsiteY2" fmla="*/ 2074401 h 2424151"/>
              <a:gd name="connsiteX3" fmla="*/ 1802325 w 2824578"/>
              <a:gd name="connsiteY3" fmla="*/ 2055677 h 2424151"/>
              <a:gd name="connsiteX4" fmla="*/ 1850819 w 2824578"/>
              <a:gd name="connsiteY4" fmla="*/ 2016801 h 2424151"/>
              <a:gd name="connsiteX5" fmla="*/ 1913222 w 2824578"/>
              <a:gd name="connsiteY5" fmla="*/ 1908099 h 2424151"/>
              <a:gd name="connsiteX6" fmla="*/ 2052913 w 2824578"/>
              <a:gd name="connsiteY6" fmla="*/ 1880998 h 2424151"/>
              <a:gd name="connsiteX7" fmla="*/ 2080663 w 2824578"/>
              <a:gd name="connsiteY7" fmla="*/ 1824179 h 2424151"/>
              <a:gd name="connsiteX8" fmla="*/ 2073976 w 2824578"/>
              <a:gd name="connsiteY8" fmla="*/ 1767692 h 2424151"/>
              <a:gd name="connsiteX9" fmla="*/ 2130456 w 2824578"/>
              <a:gd name="connsiteY9" fmla="*/ 1738749 h 2424151"/>
              <a:gd name="connsiteX10" fmla="*/ 2135028 w 2824578"/>
              <a:gd name="connsiteY10" fmla="*/ 1675921 h 2424151"/>
              <a:gd name="connsiteX11" fmla="*/ 2197128 w 2824578"/>
              <a:gd name="connsiteY11" fmla="*/ 1639884 h 2424151"/>
              <a:gd name="connsiteX12" fmla="*/ 2228585 w 2824578"/>
              <a:gd name="connsiteY12" fmla="*/ 1647684 h 2424151"/>
              <a:gd name="connsiteX13" fmla="*/ 2334817 w 2824578"/>
              <a:gd name="connsiteY13" fmla="*/ 1745290 h 2424151"/>
              <a:gd name="connsiteX14" fmla="*/ 2337541 w 2824578"/>
              <a:gd name="connsiteY14" fmla="*/ 1739981 h 2424151"/>
              <a:gd name="connsiteX15" fmla="*/ 2387137 w 2824578"/>
              <a:gd name="connsiteY15" fmla="*/ 1699112 h 2424151"/>
              <a:gd name="connsiteX16" fmla="*/ 2379507 w 2824578"/>
              <a:gd name="connsiteY16" fmla="*/ 1634267 h 2424151"/>
              <a:gd name="connsiteX17" fmla="*/ 2430150 w 2824578"/>
              <a:gd name="connsiteY17" fmla="*/ 1606662 h 2424151"/>
              <a:gd name="connsiteX18" fmla="*/ 2461766 w 2824578"/>
              <a:gd name="connsiteY18" fmla="*/ 1549715 h 2424151"/>
              <a:gd name="connsiteX19" fmla="*/ 2405968 w 2824578"/>
              <a:gd name="connsiteY19" fmla="*/ 1415533 h 2424151"/>
              <a:gd name="connsiteX20" fmla="*/ 2442045 w 2824578"/>
              <a:gd name="connsiteY20" fmla="*/ 1330887 h 2424151"/>
              <a:gd name="connsiteX21" fmla="*/ 2454264 w 2824578"/>
              <a:gd name="connsiteY21" fmla="*/ 1319346 h 2424151"/>
              <a:gd name="connsiteX22" fmla="*/ 2395931 w 2824578"/>
              <a:gd name="connsiteY22" fmla="*/ 1311153 h 2424151"/>
              <a:gd name="connsiteX23" fmla="*/ 2308270 w 2824578"/>
              <a:gd name="connsiteY23" fmla="*/ 1299324 h 2424151"/>
              <a:gd name="connsiteX24" fmla="*/ 2278367 w 2824578"/>
              <a:gd name="connsiteY24" fmla="*/ 1293287 h 2424151"/>
              <a:gd name="connsiteX25" fmla="*/ 2278545 w 2824578"/>
              <a:gd name="connsiteY25" fmla="*/ 1265122 h 2424151"/>
              <a:gd name="connsiteX26" fmla="*/ 2295112 w 2824578"/>
              <a:gd name="connsiteY26" fmla="*/ 1173928 h 2424151"/>
              <a:gd name="connsiteX27" fmla="*/ 2278366 w 2824578"/>
              <a:gd name="connsiteY27" fmla="*/ 1095705 h 2424151"/>
              <a:gd name="connsiteX28" fmla="*/ 2371952 w 2824578"/>
              <a:gd name="connsiteY28" fmla="*/ 1038009 h 2424151"/>
              <a:gd name="connsiteX29" fmla="*/ 2359364 w 2824578"/>
              <a:gd name="connsiteY29" fmla="*/ 998619 h 2424151"/>
              <a:gd name="connsiteX30" fmla="*/ 2319858 w 2824578"/>
              <a:gd name="connsiteY30" fmla="*/ 970005 h 2424151"/>
              <a:gd name="connsiteX31" fmla="*/ 2346795 w 2824578"/>
              <a:gd name="connsiteY31" fmla="*/ 936911 h 2424151"/>
              <a:gd name="connsiteX32" fmla="*/ 2312311 w 2824578"/>
              <a:gd name="connsiteY32" fmla="*/ 901390 h 2424151"/>
              <a:gd name="connsiteX33" fmla="*/ 2309266 w 2824578"/>
              <a:gd name="connsiteY33" fmla="*/ 889956 h 2424151"/>
              <a:gd name="connsiteX34" fmla="*/ 2296331 w 2824578"/>
              <a:gd name="connsiteY34" fmla="*/ 877682 h 2424151"/>
              <a:gd name="connsiteX35" fmla="*/ 2211581 w 2824578"/>
              <a:gd name="connsiteY35" fmla="*/ 774808 h 2424151"/>
              <a:gd name="connsiteX36" fmla="*/ 2081778 w 2824578"/>
              <a:gd name="connsiteY36" fmla="*/ 675368 h 2424151"/>
              <a:gd name="connsiteX37" fmla="*/ 2041189 w 2824578"/>
              <a:gd name="connsiteY37" fmla="*/ 507242 h 2424151"/>
              <a:gd name="connsiteX38" fmla="*/ 1973662 w 2824578"/>
              <a:gd name="connsiteY38" fmla="*/ 460885 h 2424151"/>
              <a:gd name="connsiteX39" fmla="*/ 1908802 w 2824578"/>
              <a:gd name="connsiteY39" fmla="*/ 454376 h 2424151"/>
              <a:gd name="connsiteX40" fmla="*/ 1871598 w 2824578"/>
              <a:gd name="connsiteY40" fmla="*/ 381867 h 2424151"/>
              <a:gd name="connsiteX41" fmla="*/ 1798661 w 2824578"/>
              <a:gd name="connsiteY41" fmla="*/ 360760 h 2424151"/>
              <a:gd name="connsiteX42" fmla="*/ 1772847 w 2824578"/>
              <a:gd name="connsiteY42" fmla="*/ 342018 h 2424151"/>
              <a:gd name="connsiteX43" fmla="*/ 1770667 w 2824578"/>
              <a:gd name="connsiteY43" fmla="*/ 338905 h 2424151"/>
              <a:gd name="connsiteX44" fmla="*/ 1722363 w 2824578"/>
              <a:gd name="connsiteY44" fmla="*/ 350478 h 2424151"/>
              <a:gd name="connsiteX45" fmla="*/ 1589919 w 2824578"/>
              <a:gd name="connsiteY45" fmla="*/ 365456 h 2424151"/>
              <a:gd name="connsiteX46" fmla="*/ 1435797 w 2824578"/>
              <a:gd name="connsiteY46" fmla="*/ 420078 h 2424151"/>
              <a:gd name="connsiteX47" fmla="*/ 1272719 w 2824578"/>
              <a:gd name="connsiteY47" fmla="*/ 362464 h 2424151"/>
              <a:gd name="connsiteX48" fmla="*/ 1197046 w 2824578"/>
              <a:gd name="connsiteY48" fmla="*/ 393809 h 2424151"/>
              <a:gd name="connsiteX49" fmla="*/ 1156235 w 2824578"/>
              <a:gd name="connsiteY49" fmla="*/ 444638 h 2424151"/>
              <a:gd name="connsiteX50" fmla="*/ 1075165 w 2824578"/>
              <a:gd name="connsiteY50" fmla="*/ 436306 h 2424151"/>
              <a:gd name="connsiteX51" fmla="*/ 1017713 w 2824578"/>
              <a:gd name="connsiteY51" fmla="*/ 485951 h 2424151"/>
              <a:gd name="connsiteX52" fmla="*/ 988777 w 2824578"/>
              <a:gd name="connsiteY52" fmla="*/ 497052 h 2424151"/>
              <a:gd name="connsiteX53" fmla="*/ 989445 w 2824578"/>
              <a:gd name="connsiteY53" fmla="*/ 500649 h 2424151"/>
              <a:gd name="connsiteX54" fmla="*/ 907025 w 2824578"/>
              <a:gd name="connsiteY54" fmla="*/ 516575 h 2424151"/>
              <a:gd name="connsiteX55" fmla="*/ 868520 w 2824578"/>
              <a:gd name="connsiteY55" fmla="*/ 565248 h 2424151"/>
              <a:gd name="connsiteX56" fmla="*/ 821978 w 2824578"/>
              <a:gd name="connsiteY56" fmla="*/ 570348 h 2424151"/>
              <a:gd name="connsiteX57" fmla="*/ 789429 w 2824578"/>
              <a:gd name="connsiteY57" fmla="*/ 596143 h 2424151"/>
              <a:gd name="connsiteX58" fmla="*/ 747957 w 2824578"/>
              <a:gd name="connsiteY58" fmla="*/ 651713 h 2424151"/>
              <a:gd name="connsiteX59" fmla="*/ 683617 w 2824578"/>
              <a:gd name="connsiteY59" fmla="*/ 693621 h 2424151"/>
              <a:gd name="connsiteX60" fmla="*/ 642923 w 2824578"/>
              <a:gd name="connsiteY60" fmla="*/ 730415 h 2424151"/>
              <a:gd name="connsiteX61" fmla="*/ 585962 w 2824578"/>
              <a:gd name="connsiteY61" fmla="*/ 775556 h 2424151"/>
              <a:gd name="connsiteX62" fmla="*/ 520097 w 2824578"/>
              <a:gd name="connsiteY62" fmla="*/ 841377 h 2424151"/>
              <a:gd name="connsiteX63" fmla="*/ 466841 w 2824578"/>
              <a:gd name="connsiteY63" fmla="*/ 879036 h 2424151"/>
              <a:gd name="connsiteX64" fmla="*/ 439916 w 2824578"/>
              <a:gd name="connsiteY64" fmla="*/ 900528 h 2424151"/>
              <a:gd name="connsiteX65" fmla="*/ 428381 w 2824578"/>
              <a:gd name="connsiteY65" fmla="*/ 904970 h 2424151"/>
              <a:gd name="connsiteX66" fmla="*/ 386992 w 2824578"/>
              <a:gd name="connsiteY66" fmla="*/ 919611 h 2424151"/>
              <a:gd name="connsiteX67" fmla="*/ 382535 w 2824578"/>
              <a:gd name="connsiteY67" fmla="*/ 932223 h 2424151"/>
              <a:gd name="connsiteX68" fmla="*/ 367189 w 2824578"/>
              <a:gd name="connsiteY68" fmla="*/ 912858 h 2424151"/>
              <a:gd name="connsiteX69" fmla="*/ 322023 w 2824578"/>
              <a:gd name="connsiteY69" fmla="*/ 938453 h 2424151"/>
              <a:gd name="connsiteX70" fmla="*/ 300809 w 2824578"/>
              <a:gd name="connsiteY70" fmla="*/ 965762 h 2424151"/>
              <a:gd name="connsiteX71" fmla="*/ 305782 w 2824578"/>
              <a:gd name="connsiteY71" fmla="*/ 992334 h 2424151"/>
              <a:gd name="connsiteX72" fmla="*/ 377060 w 2824578"/>
              <a:gd name="connsiteY72" fmla="*/ 1138363 h 2424151"/>
              <a:gd name="connsiteX73" fmla="*/ 365293 w 2824578"/>
              <a:gd name="connsiteY73" fmla="*/ 1301640 h 2424151"/>
              <a:gd name="connsiteX74" fmla="*/ 403709 w 2824578"/>
              <a:gd name="connsiteY74" fmla="*/ 1372995 h 2424151"/>
              <a:gd name="connsiteX75" fmla="*/ 450057 w 2824578"/>
              <a:gd name="connsiteY75" fmla="*/ 1408902 h 2424151"/>
              <a:gd name="connsiteX76" fmla="*/ 453645 w 2824578"/>
              <a:gd name="connsiteY76" fmla="*/ 1446356 h 2424151"/>
              <a:gd name="connsiteX77" fmla="*/ 454261 w 2824578"/>
              <a:gd name="connsiteY77" fmla="*/ 1457438 h 2424151"/>
              <a:gd name="connsiteX78" fmla="*/ 482561 w 2824578"/>
              <a:gd name="connsiteY78" fmla="*/ 1487056 h 2424151"/>
              <a:gd name="connsiteX79" fmla="*/ 571912 w 2824578"/>
              <a:gd name="connsiteY79" fmla="*/ 1604159 h 2424151"/>
              <a:gd name="connsiteX80" fmla="*/ 708342 w 2824578"/>
              <a:gd name="connsiteY80" fmla="*/ 1722020 h 2424151"/>
              <a:gd name="connsiteX81" fmla="*/ 751994 w 2824578"/>
              <a:gd name="connsiteY81" fmla="*/ 1903856 h 2424151"/>
              <a:gd name="connsiteX82" fmla="*/ 822929 w 2824578"/>
              <a:gd name="connsiteY82" fmla="*/ 1959484 h 2424151"/>
              <a:gd name="connsiteX83" fmla="*/ 890789 w 2824578"/>
              <a:gd name="connsiteY83" fmla="*/ 1972694 h 2424151"/>
              <a:gd name="connsiteX84" fmla="*/ 930211 w 2824578"/>
              <a:gd name="connsiteY84" fmla="*/ 2053036 h 2424151"/>
              <a:gd name="connsiteX85" fmla="*/ 1006620 w 2824578"/>
              <a:gd name="connsiteY85" fmla="*/ 2082477 h 2424151"/>
              <a:gd name="connsiteX86" fmla="*/ 1018144 w 2824578"/>
              <a:gd name="connsiteY86" fmla="*/ 2091971 h 2424151"/>
              <a:gd name="connsiteX87" fmla="*/ 1063559 w 2824578"/>
              <a:gd name="connsiteY87" fmla="*/ 2089055 h 2424151"/>
              <a:gd name="connsiteX88" fmla="*/ 1196619 w 2824578"/>
              <a:gd name="connsiteY88" fmla="*/ 2096838 h 2424151"/>
              <a:gd name="connsiteX89" fmla="*/ 1357789 w 2824578"/>
              <a:gd name="connsiteY89" fmla="*/ 2069244 h 2424151"/>
              <a:gd name="connsiteX90" fmla="*/ 1508683 w 2824578"/>
              <a:gd name="connsiteY90" fmla="*/ 2153774 h 2424151"/>
              <a:gd name="connsiteX91" fmla="*/ 1588586 w 2824578"/>
              <a:gd name="connsiteY91" fmla="*/ 2135765 h 2424151"/>
              <a:gd name="connsiteX92" fmla="*/ 1637453 w 2824578"/>
              <a:gd name="connsiteY92" fmla="*/ 2092623 h 2424151"/>
              <a:gd name="connsiteX93" fmla="*/ 1715922 w 2824578"/>
              <a:gd name="connsiteY93" fmla="*/ 2114632 h 2424151"/>
              <a:gd name="connsiteX94" fmla="*/ 1732484 w 2824578"/>
              <a:gd name="connsiteY94" fmla="*/ 2108571 h 2424151"/>
              <a:gd name="connsiteX95" fmla="*/ 1961122 w 2824578"/>
              <a:gd name="connsiteY95" fmla="*/ 2379947 h 2424151"/>
              <a:gd name="connsiteX96" fmla="*/ 1909670 w 2824578"/>
              <a:gd name="connsiteY96" fmla="*/ 2336828 h 2424151"/>
              <a:gd name="connsiteX97" fmla="*/ 1895847 w 2824578"/>
              <a:gd name="connsiteY97" fmla="*/ 2325731 h 2424151"/>
              <a:gd name="connsiteX98" fmla="*/ 1891835 w 2824578"/>
              <a:gd name="connsiteY98" fmla="*/ 2321967 h 2424151"/>
              <a:gd name="connsiteX99" fmla="*/ 1891835 w 2824578"/>
              <a:gd name="connsiteY99" fmla="*/ 2385048 h 2424151"/>
              <a:gd name="connsiteX100" fmla="*/ 1877377 w 2824578"/>
              <a:gd name="connsiteY100" fmla="*/ 2377932 h 2424151"/>
              <a:gd name="connsiteX101" fmla="*/ 1824362 w 2824578"/>
              <a:gd name="connsiteY101" fmla="*/ 2392165 h 2424151"/>
              <a:gd name="connsiteX102" fmla="*/ 1765324 w 2824578"/>
              <a:gd name="connsiteY102" fmla="*/ 2395726 h 2424151"/>
              <a:gd name="connsiteX103" fmla="*/ 1682186 w 2824578"/>
              <a:gd name="connsiteY103" fmla="*/ 2399288 h 2424151"/>
              <a:gd name="connsiteX104" fmla="*/ 1564108 w 2824578"/>
              <a:gd name="connsiteY104" fmla="*/ 2388610 h 2424151"/>
              <a:gd name="connsiteX105" fmla="*/ 1471331 w 2824578"/>
              <a:gd name="connsiteY105" fmla="*/ 2388610 h 2424151"/>
              <a:gd name="connsiteX106" fmla="*/ 1401449 w 2824578"/>
              <a:gd name="connsiteY106" fmla="*/ 2385048 h 2424151"/>
              <a:gd name="connsiteX107" fmla="*/ 1303853 w 2824578"/>
              <a:gd name="connsiteY107" fmla="*/ 2392165 h 2424151"/>
              <a:gd name="connsiteX108" fmla="*/ 1218306 w 2824578"/>
              <a:gd name="connsiteY108" fmla="*/ 2374370 h 2424151"/>
              <a:gd name="connsiteX109" fmla="*/ 1165291 w 2824578"/>
              <a:gd name="connsiteY109" fmla="*/ 2374371 h 2424151"/>
              <a:gd name="connsiteX110" fmla="*/ 1114685 w 2824578"/>
              <a:gd name="connsiteY110" fmla="*/ 2399281 h 2424151"/>
              <a:gd name="connsiteX111" fmla="*/ 1037574 w 2824578"/>
              <a:gd name="connsiteY111" fmla="*/ 2385048 h 2424151"/>
              <a:gd name="connsiteX112" fmla="*/ 942490 w 2824578"/>
              <a:gd name="connsiteY112" fmla="*/ 2423758 h 2424151"/>
              <a:gd name="connsiteX113" fmla="*/ 938457 w 2824578"/>
              <a:gd name="connsiteY113" fmla="*/ 2356697 h 2424151"/>
              <a:gd name="connsiteX114" fmla="*/ 937101 w 2824578"/>
              <a:gd name="connsiteY114" fmla="*/ 2324531 h 2424151"/>
              <a:gd name="connsiteX115" fmla="*/ 936480 w 2824578"/>
              <a:gd name="connsiteY115" fmla="*/ 2302959 h 2424151"/>
              <a:gd name="connsiteX116" fmla="*/ 850160 w 2824578"/>
              <a:gd name="connsiteY116" fmla="*/ 2376352 h 2424151"/>
              <a:gd name="connsiteX117" fmla="*/ 845228 w 2824578"/>
              <a:gd name="connsiteY117" fmla="*/ 2359566 h 2424151"/>
              <a:gd name="connsiteX118" fmla="*/ 796423 w 2824578"/>
              <a:gd name="connsiteY118" fmla="*/ 2324136 h 2424151"/>
              <a:gd name="connsiteX119" fmla="*/ 751435 w 2824578"/>
              <a:gd name="connsiteY119" fmla="*/ 2276722 h 2424151"/>
              <a:gd name="connsiteX120" fmla="*/ 689189 w 2824578"/>
              <a:gd name="connsiteY120" fmla="*/ 2209012 h 2424151"/>
              <a:gd name="connsiteX121" fmla="*/ 612772 w 2824578"/>
              <a:gd name="connsiteY121" fmla="*/ 2102651 h 2424151"/>
              <a:gd name="connsiteX122" fmla="*/ 546338 w 2824578"/>
              <a:gd name="connsiteY122" fmla="*/ 2024516 h 2424151"/>
              <a:gd name="connsiteX123" fmla="*/ 499011 w 2824578"/>
              <a:gd name="connsiteY123" fmla="*/ 1963354 h 2424151"/>
              <a:gd name="connsiteX124" fmla="*/ 423704 w 2824578"/>
              <a:gd name="connsiteY124" fmla="*/ 1885770 h 2424151"/>
              <a:gd name="connsiteX125" fmla="*/ 376003 w 2824578"/>
              <a:gd name="connsiteY125" fmla="*/ 1802197 h 2424151"/>
              <a:gd name="connsiteX126" fmla="*/ 338041 w 2824578"/>
              <a:gd name="connsiteY126" fmla="*/ 1757548 h 2424151"/>
              <a:gd name="connsiteX127" fmla="*/ 282826 w 2824578"/>
              <a:gd name="connsiteY127" fmla="*/ 1731064 h 2424151"/>
              <a:gd name="connsiteX128" fmla="*/ 238452 w 2824578"/>
              <a:gd name="connsiteY128" fmla="*/ 1656902 h 2424151"/>
              <a:gd name="connsiteX129" fmla="*/ 140875 w 2824578"/>
              <a:gd name="connsiteY129" fmla="*/ 1601899 h 2424151"/>
              <a:gd name="connsiteX130" fmla="*/ 189077 w 2824578"/>
              <a:gd name="connsiteY130" fmla="*/ 1555062 h 2424151"/>
              <a:gd name="connsiteX131" fmla="*/ 212612 w 2824578"/>
              <a:gd name="connsiteY131" fmla="*/ 1533085 h 2424151"/>
              <a:gd name="connsiteX132" fmla="*/ 240901 w 2824578"/>
              <a:gd name="connsiteY132" fmla="*/ 1507438 h 2424151"/>
              <a:gd name="connsiteX133" fmla="*/ 236618 w 2824578"/>
              <a:gd name="connsiteY133" fmla="*/ 1493350 h 2424151"/>
              <a:gd name="connsiteX134" fmla="*/ 216016 w 2824578"/>
              <a:gd name="connsiteY134" fmla="*/ 1410654 h 2424151"/>
              <a:gd name="connsiteX135" fmla="*/ 211728 w 2824578"/>
              <a:gd name="connsiteY135" fmla="*/ 1397978 h 2424151"/>
              <a:gd name="connsiteX136" fmla="*/ 187584 w 2824578"/>
              <a:gd name="connsiteY136" fmla="*/ 1410755 h 2424151"/>
              <a:gd name="connsiteX137" fmla="*/ 0 w 2824578"/>
              <a:gd name="connsiteY137" fmla="*/ 1357266 h 2424151"/>
              <a:gd name="connsiteX138" fmla="*/ 9103 w 2824578"/>
              <a:gd name="connsiteY138" fmla="*/ 1344827 h 2424151"/>
              <a:gd name="connsiteX139" fmla="*/ 13364 w 2824578"/>
              <a:gd name="connsiteY139" fmla="*/ 1290914 h 2424151"/>
              <a:gd name="connsiteX140" fmla="*/ 26981 w 2824578"/>
              <a:gd name="connsiteY140" fmla="*/ 1233406 h 2424151"/>
              <a:gd name="connsiteX141" fmla="*/ 47207 w 2824578"/>
              <a:gd name="connsiteY141" fmla="*/ 1152721 h 2424151"/>
              <a:gd name="connsiteX142" fmla="*/ 87297 w 2824578"/>
              <a:gd name="connsiteY142" fmla="*/ 1041368 h 2424151"/>
              <a:gd name="connsiteX143" fmla="*/ 92798 w 2824578"/>
              <a:gd name="connsiteY143" fmla="*/ 1022077 h 2424151"/>
              <a:gd name="connsiteX144" fmla="*/ 80803 w 2824578"/>
              <a:gd name="connsiteY144" fmla="*/ 1006108 h 2424151"/>
              <a:gd name="connsiteX145" fmla="*/ 64397 w 2824578"/>
              <a:gd name="connsiteY145" fmla="*/ 987504 h 2424151"/>
              <a:gd name="connsiteX146" fmla="*/ 49807 w 2824578"/>
              <a:gd name="connsiteY146" fmla="*/ 911034 h 2424151"/>
              <a:gd name="connsiteX147" fmla="*/ 45557 w 2824578"/>
              <a:gd name="connsiteY147" fmla="*/ 854742 h 2424151"/>
              <a:gd name="connsiteX148" fmla="*/ 38209 w 2824578"/>
              <a:gd name="connsiteY148" fmla="*/ 810323 h 2424151"/>
              <a:gd name="connsiteX149" fmla="*/ 60654 w 2824578"/>
              <a:gd name="connsiteY149" fmla="*/ 801298 h 2424151"/>
              <a:gd name="connsiteX150" fmla="*/ 137350 w 2824578"/>
              <a:gd name="connsiteY150" fmla="*/ 773632 h 2424151"/>
              <a:gd name="connsiteX151" fmla="*/ 158211 w 2824578"/>
              <a:gd name="connsiteY151" fmla="*/ 765859 h 2424151"/>
              <a:gd name="connsiteX152" fmla="*/ 169474 w 2824578"/>
              <a:gd name="connsiteY152" fmla="*/ 761875 h 2424151"/>
              <a:gd name="connsiteX153" fmla="*/ 170435 w 2824578"/>
              <a:gd name="connsiteY153" fmla="*/ 759829 h 2424151"/>
              <a:gd name="connsiteX154" fmla="*/ 192405 w 2824578"/>
              <a:gd name="connsiteY154" fmla="*/ 711754 h 2424151"/>
              <a:gd name="connsiteX155" fmla="*/ 206942 w 2824578"/>
              <a:gd name="connsiteY155" fmla="*/ 660771 h 2424151"/>
              <a:gd name="connsiteX156" fmla="*/ 202831 w 2824578"/>
              <a:gd name="connsiteY156" fmla="*/ 606976 h 2424151"/>
              <a:gd name="connsiteX157" fmla="*/ 234254 w 2824578"/>
              <a:gd name="connsiteY157" fmla="*/ 535750 h 2424151"/>
              <a:gd name="connsiteX158" fmla="*/ 232375 w 2824578"/>
              <a:gd name="connsiteY158" fmla="*/ 436341 h 2424151"/>
              <a:gd name="connsiteX159" fmla="*/ 281907 w 2824578"/>
              <a:gd name="connsiteY159" fmla="*/ 446271 h 2424151"/>
              <a:gd name="connsiteX160" fmla="*/ 305507 w 2824578"/>
              <a:gd name="connsiteY160" fmla="*/ 451591 h 2424151"/>
              <a:gd name="connsiteX161" fmla="*/ 384344 w 2824578"/>
              <a:gd name="connsiteY161" fmla="*/ 472379 h 2424151"/>
              <a:gd name="connsiteX162" fmla="*/ 448590 w 2824578"/>
              <a:gd name="connsiteY162" fmla="*/ 489289 h 2424151"/>
              <a:gd name="connsiteX163" fmla="*/ 469542 w 2824578"/>
              <a:gd name="connsiteY163" fmla="*/ 499205 h 2424151"/>
              <a:gd name="connsiteX164" fmla="*/ 455851 w 2824578"/>
              <a:gd name="connsiteY164" fmla="*/ 557596 h 2424151"/>
              <a:gd name="connsiteX165" fmla="*/ 449609 w 2824578"/>
              <a:gd name="connsiteY165" fmla="*/ 584303 h 2424151"/>
              <a:gd name="connsiteX166" fmla="*/ 460406 w 2824578"/>
              <a:gd name="connsiteY166" fmla="*/ 579624 h 2424151"/>
              <a:gd name="connsiteX167" fmla="*/ 474135 w 2824578"/>
              <a:gd name="connsiteY167" fmla="*/ 564539 h 2424151"/>
              <a:gd name="connsiteX168" fmla="*/ 514278 w 2824578"/>
              <a:gd name="connsiteY168" fmla="*/ 424872 h 2424151"/>
              <a:gd name="connsiteX169" fmla="*/ 630369 w 2824578"/>
              <a:gd name="connsiteY169" fmla="*/ 368079 h 2424151"/>
              <a:gd name="connsiteX170" fmla="*/ 750216 w 2824578"/>
              <a:gd name="connsiteY170" fmla="*/ 268558 h 2424151"/>
              <a:gd name="connsiteX171" fmla="*/ 789351 w 2824578"/>
              <a:gd name="connsiteY171" fmla="*/ 242380 h 2424151"/>
              <a:gd name="connsiteX172" fmla="*/ 810594 w 2824578"/>
              <a:gd name="connsiteY172" fmla="*/ 264404 h 2424151"/>
              <a:gd name="connsiteX173" fmla="*/ 864699 w 2824578"/>
              <a:gd name="connsiteY173" fmla="*/ 334387 h 2424151"/>
              <a:gd name="connsiteX174" fmla="*/ 883072 w 2824578"/>
              <a:gd name="connsiteY174" fmla="*/ 357712 h 2424151"/>
              <a:gd name="connsiteX175" fmla="*/ 855794 w 2824578"/>
              <a:gd name="connsiteY175" fmla="*/ 199776 h 2424151"/>
              <a:gd name="connsiteX176" fmla="*/ 871252 w 2824578"/>
              <a:gd name="connsiteY176" fmla="*/ 204327 h 2424151"/>
              <a:gd name="connsiteX177" fmla="*/ 921071 w 2824578"/>
              <a:gd name="connsiteY177" fmla="*/ 181280 h 2424151"/>
              <a:gd name="connsiteX178" fmla="*/ 978642 w 2824578"/>
              <a:gd name="connsiteY178" fmla="*/ 167721 h 2424151"/>
              <a:gd name="connsiteX179" fmla="*/ 1059960 w 2824578"/>
              <a:gd name="connsiteY179" fmla="*/ 150061 h 2424151"/>
              <a:gd name="connsiteX180" fmla="*/ 1178133 w 2824578"/>
              <a:gd name="connsiteY180" fmla="*/ 140486 h 2424151"/>
              <a:gd name="connsiteX181" fmla="*/ 1269556 w 2824578"/>
              <a:gd name="connsiteY181" fmla="*/ 124696 h 2424151"/>
              <a:gd name="connsiteX182" fmla="*/ 1339025 w 2824578"/>
              <a:gd name="connsiteY182" fmla="*/ 116312 h 2424151"/>
              <a:gd name="connsiteX183" fmla="*/ 1433985 w 2824578"/>
              <a:gd name="connsiteY183" fmla="*/ 92689 h 2424151"/>
              <a:gd name="connsiteX184" fmla="*/ 1521313 w 2824578"/>
              <a:gd name="connsiteY184" fmla="*/ 95663 h 2424151"/>
              <a:gd name="connsiteX185" fmla="*/ 1573554 w 2824578"/>
              <a:gd name="connsiteY185" fmla="*/ 86640 h 2424151"/>
              <a:gd name="connsiteX186" fmla="*/ 1619182 w 2824578"/>
              <a:gd name="connsiteY186" fmla="*/ 53480 h 2424151"/>
              <a:gd name="connsiteX187" fmla="*/ 1697591 w 2824578"/>
              <a:gd name="connsiteY187" fmla="*/ 54380 h 2424151"/>
              <a:gd name="connsiteX188" fmla="*/ 1784699 w 2824578"/>
              <a:gd name="connsiteY188" fmla="*/ 52 h 2424151"/>
              <a:gd name="connsiteX189" fmla="*/ 1800087 w 2824578"/>
              <a:gd name="connsiteY189" fmla="*/ 65448 h 2424151"/>
              <a:gd name="connsiteX190" fmla="*/ 1806898 w 2824578"/>
              <a:gd name="connsiteY190" fmla="*/ 96914 h 2424151"/>
              <a:gd name="connsiteX191" fmla="*/ 1816583 w 2824578"/>
              <a:gd name="connsiteY191" fmla="*/ 144741 h 2424151"/>
              <a:gd name="connsiteX192" fmla="*/ 1823905 w 2824578"/>
              <a:gd name="connsiteY192" fmla="*/ 186209 h 2424151"/>
              <a:gd name="connsiteX193" fmla="*/ 1950326 w 2824578"/>
              <a:gd name="connsiteY193" fmla="*/ 69021 h 2424151"/>
              <a:gd name="connsiteX194" fmla="*/ 1954936 w 2824578"/>
              <a:gd name="connsiteY194" fmla="*/ 84462 h 2424151"/>
              <a:gd name="connsiteX195" fmla="*/ 2001414 w 2824578"/>
              <a:gd name="connsiteY195" fmla="*/ 113666 h 2424151"/>
              <a:gd name="connsiteX196" fmla="*/ 2044162 w 2824578"/>
              <a:gd name="connsiteY196" fmla="*/ 154542 h 2424151"/>
              <a:gd name="connsiteX197" fmla="*/ 2103293 w 2824578"/>
              <a:gd name="connsiteY197" fmla="*/ 213092 h 2424151"/>
              <a:gd name="connsiteX198" fmla="*/ 2175734 w 2824578"/>
              <a:gd name="connsiteY198" fmla="*/ 306947 h 2424151"/>
              <a:gd name="connsiteX199" fmla="*/ 2238805 w 2824578"/>
              <a:gd name="connsiteY199" fmla="*/ 374987 h 2424151"/>
              <a:gd name="connsiteX200" fmla="*/ 2283701 w 2824578"/>
              <a:gd name="connsiteY200" fmla="*/ 428659 h 2424151"/>
              <a:gd name="connsiteX201" fmla="*/ 2355267 w 2824578"/>
              <a:gd name="connsiteY201" fmla="*/ 495396 h 2424151"/>
              <a:gd name="connsiteX202" fmla="*/ 2400374 w 2824578"/>
              <a:gd name="connsiteY202" fmla="*/ 570231 h 2424151"/>
              <a:gd name="connsiteX203" fmla="*/ 2436415 w 2824578"/>
              <a:gd name="connsiteY203" fmla="*/ 609111 h 2424151"/>
              <a:gd name="connsiteX204" fmla="*/ 2489086 w 2824578"/>
              <a:gd name="connsiteY204" fmla="*/ 629290 h 2424151"/>
              <a:gd name="connsiteX205" fmla="*/ 2531071 w 2824578"/>
              <a:gd name="connsiteY205" fmla="*/ 695517 h 2424151"/>
              <a:gd name="connsiteX206" fmla="*/ 2624100 w 2824578"/>
              <a:gd name="connsiteY206" fmla="*/ 738933 h 2424151"/>
              <a:gd name="connsiteX207" fmla="*/ 2577660 w 2824578"/>
              <a:gd name="connsiteY207" fmla="*/ 787481 h 2424151"/>
              <a:gd name="connsiteX208" fmla="*/ 2554992 w 2824578"/>
              <a:gd name="connsiteY208" fmla="*/ 810342 h 2424151"/>
              <a:gd name="connsiteX209" fmla="*/ 2520175 w 2824578"/>
              <a:gd name="connsiteY209" fmla="*/ 844532 h 2424151"/>
              <a:gd name="connsiteX210" fmla="*/ 2488340 w 2824578"/>
              <a:gd name="connsiteY210" fmla="*/ 874263 h 2424151"/>
              <a:gd name="connsiteX211" fmla="*/ 2626057 w 2824578"/>
              <a:gd name="connsiteY211" fmla="*/ 893850 h 2424151"/>
              <a:gd name="connsiteX212" fmla="*/ 2618063 w 2824578"/>
              <a:gd name="connsiteY212" fmla="*/ 899516 h 2424151"/>
              <a:gd name="connsiteX213" fmla="*/ 2628676 w 2824578"/>
              <a:gd name="connsiteY213" fmla="*/ 925973 h 2424151"/>
              <a:gd name="connsiteX214" fmla="*/ 2628330 w 2824578"/>
              <a:gd name="connsiteY214" fmla="*/ 953705 h 2424151"/>
              <a:gd name="connsiteX215" fmla="*/ 2626402 w 2824578"/>
              <a:gd name="connsiteY215" fmla="*/ 992553 h 2424151"/>
              <a:gd name="connsiteX216" fmla="*/ 2608085 w 2824578"/>
              <a:gd name="connsiteY216" fmla="*/ 1045512 h 2424151"/>
              <a:gd name="connsiteX217" fmla="*/ 2601999 w 2824578"/>
              <a:gd name="connsiteY217" fmla="*/ 1088303 h 2424151"/>
              <a:gd name="connsiteX218" fmla="*/ 2596906 w 2824578"/>
              <a:gd name="connsiteY218" fmla="*/ 1106916 h 2424151"/>
              <a:gd name="connsiteX219" fmla="*/ 2594156 w 2824578"/>
              <a:gd name="connsiteY219" fmla="*/ 1118869 h 2424151"/>
              <a:gd name="connsiteX220" fmla="*/ 2594545 w 2824578"/>
              <a:gd name="connsiteY220" fmla="*/ 1118962 h 2424151"/>
              <a:gd name="connsiteX221" fmla="*/ 2623301 w 2824578"/>
              <a:gd name="connsiteY221" fmla="*/ 1126139 h 2424151"/>
              <a:gd name="connsiteX222" fmla="*/ 2728794 w 2824578"/>
              <a:gd name="connsiteY222" fmla="*/ 1151780 h 2424151"/>
              <a:gd name="connsiteX223" fmla="*/ 2759898 w 2824578"/>
              <a:gd name="connsiteY223" fmla="*/ 1160045 h 2424151"/>
              <a:gd name="connsiteX224" fmla="*/ 2824534 w 2824578"/>
              <a:gd name="connsiteY224" fmla="*/ 1178196 h 2424151"/>
              <a:gd name="connsiteX225" fmla="*/ 2770073 w 2824578"/>
              <a:gd name="connsiteY225" fmla="*/ 1242077 h 2424151"/>
              <a:gd name="connsiteX226" fmla="*/ 2770364 w 2824578"/>
              <a:gd name="connsiteY226" fmla="*/ 1304139 h 2424151"/>
              <a:gd name="connsiteX227" fmla="*/ 2737181 w 2824578"/>
              <a:gd name="connsiteY227" fmla="*/ 1337170 h 2424151"/>
              <a:gd name="connsiteX228" fmla="*/ 2727846 w 2824578"/>
              <a:gd name="connsiteY228" fmla="*/ 1377639 h 2424151"/>
              <a:gd name="connsiteX229" fmla="*/ 2730122 w 2824578"/>
              <a:gd name="connsiteY229" fmla="*/ 1446940 h 2424151"/>
              <a:gd name="connsiteX230" fmla="*/ 2706005 w 2824578"/>
              <a:gd name="connsiteY230" fmla="*/ 1519839 h 2424151"/>
              <a:gd name="connsiteX231" fmla="*/ 2697171 w 2824578"/>
              <a:gd name="connsiteY231" fmla="*/ 1573985 h 2424151"/>
              <a:gd name="connsiteX232" fmla="*/ 2680836 w 2824578"/>
              <a:gd name="connsiteY232" fmla="*/ 1644805 h 2424151"/>
              <a:gd name="connsiteX233" fmla="*/ 2670450 w 2824578"/>
              <a:gd name="connsiteY233" fmla="*/ 1737339 h 2424151"/>
              <a:gd name="connsiteX234" fmla="*/ 2652341 w 2824578"/>
              <a:gd name="connsiteY234" fmla="*/ 1800001 h 2424151"/>
              <a:gd name="connsiteX235" fmla="*/ 2638476 w 2824578"/>
              <a:gd name="connsiteY235" fmla="*/ 1844267 h 2424151"/>
              <a:gd name="connsiteX236" fmla="*/ 2615273 w 2824578"/>
              <a:gd name="connsiteY236" fmla="*/ 1881537 h 2424151"/>
              <a:gd name="connsiteX237" fmla="*/ 2619662 w 2824578"/>
              <a:gd name="connsiteY237" fmla="*/ 1894173 h 2424151"/>
              <a:gd name="connsiteX238" fmla="*/ 2394741 w 2824578"/>
              <a:gd name="connsiteY238" fmla="*/ 1842293 h 2424151"/>
              <a:gd name="connsiteX239" fmla="*/ 2392817 w 2824578"/>
              <a:gd name="connsiteY239" fmla="*/ 1844699 h 2424151"/>
              <a:gd name="connsiteX240" fmla="*/ 2390481 w 2824578"/>
              <a:gd name="connsiteY240" fmla="*/ 1865944 h 2424151"/>
              <a:gd name="connsiteX241" fmla="*/ 2362803 w 2824578"/>
              <a:gd name="connsiteY241" fmla="*/ 1901334 h 2424151"/>
              <a:gd name="connsiteX242" fmla="*/ 2322755 w 2824578"/>
              <a:gd name="connsiteY242" fmla="*/ 1950186 h 2424151"/>
              <a:gd name="connsiteX243" fmla="*/ 2254288 w 2824578"/>
              <a:gd name="connsiteY243" fmla="*/ 2008922 h 2424151"/>
              <a:gd name="connsiteX244" fmla="*/ 2206670 w 2824578"/>
              <a:gd name="connsiteY244" fmla="*/ 2060748 h 2424151"/>
              <a:gd name="connsiteX245" fmla="*/ 2168180 w 2824578"/>
              <a:gd name="connsiteY245" fmla="*/ 2097376 h 2424151"/>
              <a:gd name="connsiteX246" fmla="*/ 2123328 w 2824578"/>
              <a:gd name="connsiteY246" fmla="*/ 2156709 h 2424151"/>
              <a:gd name="connsiteX247" fmla="*/ 2066318 w 2824578"/>
              <a:gd name="connsiteY247" fmla="*/ 2192458 h 2424151"/>
              <a:gd name="connsiteX248" fmla="*/ 2039108 w 2824578"/>
              <a:gd name="connsiteY248" fmla="*/ 2222073 h 2424151"/>
              <a:gd name="connsiteX249" fmla="*/ 2031477 w 2824578"/>
              <a:gd name="connsiteY249" fmla="*/ 2267195 h 2424151"/>
              <a:gd name="connsiteX250" fmla="*/ 1981419 w 2824578"/>
              <a:gd name="connsiteY250" fmla="*/ 2300642 h 2424151"/>
              <a:gd name="connsiteX251" fmla="*/ 1961122 w 2824578"/>
              <a:gd name="connsiteY251" fmla="*/ 2379947 h 2424151"/>
              <a:gd name="connsiteX0" fmla="*/ 1732484 w 2824578"/>
              <a:gd name="connsiteY0" fmla="*/ 2108571 h 2424151"/>
              <a:gd name="connsiteX1" fmla="*/ 1780985 w 2824578"/>
              <a:gd name="connsiteY1" fmla="*/ 2075490 h 2424151"/>
              <a:gd name="connsiteX2" fmla="*/ 1786489 w 2824578"/>
              <a:gd name="connsiteY2" fmla="*/ 2074401 h 2424151"/>
              <a:gd name="connsiteX3" fmla="*/ 1802325 w 2824578"/>
              <a:gd name="connsiteY3" fmla="*/ 2055677 h 2424151"/>
              <a:gd name="connsiteX4" fmla="*/ 1850819 w 2824578"/>
              <a:gd name="connsiteY4" fmla="*/ 2016801 h 2424151"/>
              <a:gd name="connsiteX5" fmla="*/ 1913222 w 2824578"/>
              <a:gd name="connsiteY5" fmla="*/ 1908099 h 2424151"/>
              <a:gd name="connsiteX6" fmla="*/ 2052913 w 2824578"/>
              <a:gd name="connsiteY6" fmla="*/ 1880998 h 2424151"/>
              <a:gd name="connsiteX7" fmla="*/ 2080663 w 2824578"/>
              <a:gd name="connsiteY7" fmla="*/ 1824179 h 2424151"/>
              <a:gd name="connsiteX8" fmla="*/ 2073976 w 2824578"/>
              <a:gd name="connsiteY8" fmla="*/ 1767692 h 2424151"/>
              <a:gd name="connsiteX9" fmla="*/ 2130456 w 2824578"/>
              <a:gd name="connsiteY9" fmla="*/ 1738749 h 2424151"/>
              <a:gd name="connsiteX10" fmla="*/ 2135028 w 2824578"/>
              <a:gd name="connsiteY10" fmla="*/ 1675921 h 2424151"/>
              <a:gd name="connsiteX11" fmla="*/ 2197128 w 2824578"/>
              <a:gd name="connsiteY11" fmla="*/ 1639884 h 2424151"/>
              <a:gd name="connsiteX12" fmla="*/ 2228585 w 2824578"/>
              <a:gd name="connsiteY12" fmla="*/ 1647684 h 2424151"/>
              <a:gd name="connsiteX13" fmla="*/ 2334817 w 2824578"/>
              <a:gd name="connsiteY13" fmla="*/ 1745290 h 2424151"/>
              <a:gd name="connsiteX14" fmla="*/ 2337541 w 2824578"/>
              <a:gd name="connsiteY14" fmla="*/ 1739981 h 2424151"/>
              <a:gd name="connsiteX15" fmla="*/ 2387137 w 2824578"/>
              <a:gd name="connsiteY15" fmla="*/ 1699112 h 2424151"/>
              <a:gd name="connsiteX16" fmla="*/ 2379507 w 2824578"/>
              <a:gd name="connsiteY16" fmla="*/ 1634267 h 2424151"/>
              <a:gd name="connsiteX17" fmla="*/ 2430150 w 2824578"/>
              <a:gd name="connsiteY17" fmla="*/ 1606662 h 2424151"/>
              <a:gd name="connsiteX18" fmla="*/ 2461766 w 2824578"/>
              <a:gd name="connsiteY18" fmla="*/ 1549715 h 2424151"/>
              <a:gd name="connsiteX19" fmla="*/ 2405968 w 2824578"/>
              <a:gd name="connsiteY19" fmla="*/ 1415533 h 2424151"/>
              <a:gd name="connsiteX20" fmla="*/ 2442045 w 2824578"/>
              <a:gd name="connsiteY20" fmla="*/ 1330887 h 2424151"/>
              <a:gd name="connsiteX21" fmla="*/ 2454264 w 2824578"/>
              <a:gd name="connsiteY21" fmla="*/ 1319346 h 2424151"/>
              <a:gd name="connsiteX22" fmla="*/ 2395931 w 2824578"/>
              <a:gd name="connsiteY22" fmla="*/ 1311153 h 2424151"/>
              <a:gd name="connsiteX23" fmla="*/ 2308270 w 2824578"/>
              <a:gd name="connsiteY23" fmla="*/ 1299324 h 2424151"/>
              <a:gd name="connsiteX24" fmla="*/ 2278367 w 2824578"/>
              <a:gd name="connsiteY24" fmla="*/ 1293287 h 2424151"/>
              <a:gd name="connsiteX25" fmla="*/ 2278545 w 2824578"/>
              <a:gd name="connsiteY25" fmla="*/ 1265122 h 2424151"/>
              <a:gd name="connsiteX26" fmla="*/ 2295112 w 2824578"/>
              <a:gd name="connsiteY26" fmla="*/ 1173928 h 2424151"/>
              <a:gd name="connsiteX27" fmla="*/ 2278366 w 2824578"/>
              <a:gd name="connsiteY27" fmla="*/ 1095705 h 2424151"/>
              <a:gd name="connsiteX28" fmla="*/ 2371952 w 2824578"/>
              <a:gd name="connsiteY28" fmla="*/ 1038009 h 2424151"/>
              <a:gd name="connsiteX29" fmla="*/ 2359364 w 2824578"/>
              <a:gd name="connsiteY29" fmla="*/ 998619 h 2424151"/>
              <a:gd name="connsiteX30" fmla="*/ 2319858 w 2824578"/>
              <a:gd name="connsiteY30" fmla="*/ 970005 h 2424151"/>
              <a:gd name="connsiteX31" fmla="*/ 2346795 w 2824578"/>
              <a:gd name="connsiteY31" fmla="*/ 936911 h 2424151"/>
              <a:gd name="connsiteX32" fmla="*/ 2312311 w 2824578"/>
              <a:gd name="connsiteY32" fmla="*/ 901390 h 2424151"/>
              <a:gd name="connsiteX33" fmla="*/ 2309266 w 2824578"/>
              <a:gd name="connsiteY33" fmla="*/ 889956 h 2424151"/>
              <a:gd name="connsiteX34" fmla="*/ 2296331 w 2824578"/>
              <a:gd name="connsiteY34" fmla="*/ 877682 h 2424151"/>
              <a:gd name="connsiteX35" fmla="*/ 2211581 w 2824578"/>
              <a:gd name="connsiteY35" fmla="*/ 774808 h 2424151"/>
              <a:gd name="connsiteX36" fmla="*/ 2081778 w 2824578"/>
              <a:gd name="connsiteY36" fmla="*/ 675368 h 2424151"/>
              <a:gd name="connsiteX37" fmla="*/ 2041189 w 2824578"/>
              <a:gd name="connsiteY37" fmla="*/ 507242 h 2424151"/>
              <a:gd name="connsiteX38" fmla="*/ 1973662 w 2824578"/>
              <a:gd name="connsiteY38" fmla="*/ 460885 h 2424151"/>
              <a:gd name="connsiteX39" fmla="*/ 1908802 w 2824578"/>
              <a:gd name="connsiteY39" fmla="*/ 454376 h 2424151"/>
              <a:gd name="connsiteX40" fmla="*/ 1871598 w 2824578"/>
              <a:gd name="connsiteY40" fmla="*/ 381867 h 2424151"/>
              <a:gd name="connsiteX41" fmla="*/ 1798661 w 2824578"/>
              <a:gd name="connsiteY41" fmla="*/ 360760 h 2424151"/>
              <a:gd name="connsiteX42" fmla="*/ 1772847 w 2824578"/>
              <a:gd name="connsiteY42" fmla="*/ 342018 h 2424151"/>
              <a:gd name="connsiteX43" fmla="*/ 1770667 w 2824578"/>
              <a:gd name="connsiteY43" fmla="*/ 338905 h 2424151"/>
              <a:gd name="connsiteX44" fmla="*/ 1722363 w 2824578"/>
              <a:gd name="connsiteY44" fmla="*/ 350478 h 2424151"/>
              <a:gd name="connsiteX45" fmla="*/ 1589919 w 2824578"/>
              <a:gd name="connsiteY45" fmla="*/ 365456 h 2424151"/>
              <a:gd name="connsiteX46" fmla="*/ 1435797 w 2824578"/>
              <a:gd name="connsiteY46" fmla="*/ 420078 h 2424151"/>
              <a:gd name="connsiteX47" fmla="*/ 1272719 w 2824578"/>
              <a:gd name="connsiteY47" fmla="*/ 362464 h 2424151"/>
              <a:gd name="connsiteX48" fmla="*/ 1197046 w 2824578"/>
              <a:gd name="connsiteY48" fmla="*/ 393809 h 2424151"/>
              <a:gd name="connsiteX49" fmla="*/ 1156235 w 2824578"/>
              <a:gd name="connsiteY49" fmla="*/ 444638 h 2424151"/>
              <a:gd name="connsiteX50" fmla="*/ 1075165 w 2824578"/>
              <a:gd name="connsiteY50" fmla="*/ 436306 h 2424151"/>
              <a:gd name="connsiteX51" fmla="*/ 1017713 w 2824578"/>
              <a:gd name="connsiteY51" fmla="*/ 485951 h 2424151"/>
              <a:gd name="connsiteX52" fmla="*/ 988777 w 2824578"/>
              <a:gd name="connsiteY52" fmla="*/ 497052 h 2424151"/>
              <a:gd name="connsiteX53" fmla="*/ 989445 w 2824578"/>
              <a:gd name="connsiteY53" fmla="*/ 500649 h 2424151"/>
              <a:gd name="connsiteX54" fmla="*/ 907025 w 2824578"/>
              <a:gd name="connsiteY54" fmla="*/ 516575 h 2424151"/>
              <a:gd name="connsiteX55" fmla="*/ 868520 w 2824578"/>
              <a:gd name="connsiteY55" fmla="*/ 565248 h 2424151"/>
              <a:gd name="connsiteX56" fmla="*/ 821978 w 2824578"/>
              <a:gd name="connsiteY56" fmla="*/ 570348 h 2424151"/>
              <a:gd name="connsiteX57" fmla="*/ 789429 w 2824578"/>
              <a:gd name="connsiteY57" fmla="*/ 596143 h 2424151"/>
              <a:gd name="connsiteX58" fmla="*/ 747957 w 2824578"/>
              <a:gd name="connsiteY58" fmla="*/ 651713 h 2424151"/>
              <a:gd name="connsiteX59" fmla="*/ 683617 w 2824578"/>
              <a:gd name="connsiteY59" fmla="*/ 693621 h 2424151"/>
              <a:gd name="connsiteX60" fmla="*/ 642923 w 2824578"/>
              <a:gd name="connsiteY60" fmla="*/ 730415 h 2424151"/>
              <a:gd name="connsiteX61" fmla="*/ 585962 w 2824578"/>
              <a:gd name="connsiteY61" fmla="*/ 775556 h 2424151"/>
              <a:gd name="connsiteX62" fmla="*/ 520097 w 2824578"/>
              <a:gd name="connsiteY62" fmla="*/ 841377 h 2424151"/>
              <a:gd name="connsiteX63" fmla="*/ 466841 w 2824578"/>
              <a:gd name="connsiteY63" fmla="*/ 879036 h 2424151"/>
              <a:gd name="connsiteX64" fmla="*/ 439916 w 2824578"/>
              <a:gd name="connsiteY64" fmla="*/ 900528 h 2424151"/>
              <a:gd name="connsiteX65" fmla="*/ 428381 w 2824578"/>
              <a:gd name="connsiteY65" fmla="*/ 904970 h 2424151"/>
              <a:gd name="connsiteX66" fmla="*/ 386992 w 2824578"/>
              <a:gd name="connsiteY66" fmla="*/ 919611 h 2424151"/>
              <a:gd name="connsiteX67" fmla="*/ 382535 w 2824578"/>
              <a:gd name="connsiteY67" fmla="*/ 932223 h 2424151"/>
              <a:gd name="connsiteX68" fmla="*/ 367189 w 2824578"/>
              <a:gd name="connsiteY68" fmla="*/ 912858 h 2424151"/>
              <a:gd name="connsiteX69" fmla="*/ 322023 w 2824578"/>
              <a:gd name="connsiteY69" fmla="*/ 938453 h 2424151"/>
              <a:gd name="connsiteX70" fmla="*/ 300809 w 2824578"/>
              <a:gd name="connsiteY70" fmla="*/ 965762 h 2424151"/>
              <a:gd name="connsiteX71" fmla="*/ 305782 w 2824578"/>
              <a:gd name="connsiteY71" fmla="*/ 992334 h 2424151"/>
              <a:gd name="connsiteX72" fmla="*/ 377060 w 2824578"/>
              <a:gd name="connsiteY72" fmla="*/ 1138363 h 2424151"/>
              <a:gd name="connsiteX73" fmla="*/ 365293 w 2824578"/>
              <a:gd name="connsiteY73" fmla="*/ 1301640 h 2424151"/>
              <a:gd name="connsiteX74" fmla="*/ 403709 w 2824578"/>
              <a:gd name="connsiteY74" fmla="*/ 1372995 h 2424151"/>
              <a:gd name="connsiteX75" fmla="*/ 450057 w 2824578"/>
              <a:gd name="connsiteY75" fmla="*/ 1408902 h 2424151"/>
              <a:gd name="connsiteX76" fmla="*/ 453645 w 2824578"/>
              <a:gd name="connsiteY76" fmla="*/ 1446356 h 2424151"/>
              <a:gd name="connsiteX77" fmla="*/ 454261 w 2824578"/>
              <a:gd name="connsiteY77" fmla="*/ 1457438 h 2424151"/>
              <a:gd name="connsiteX78" fmla="*/ 482561 w 2824578"/>
              <a:gd name="connsiteY78" fmla="*/ 1487056 h 2424151"/>
              <a:gd name="connsiteX79" fmla="*/ 571912 w 2824578"/>
              <a:gd name="connsiteY79" fmla="*/ 1604159 h 2424151"/>
              <a:gd name="connsiteX80" fmla="*/ 708342 w 2824578"/>
              <a:gd name="connsiteY80" fmla="*/ 1722020 h 2424151"/>
              <a:gd name="connsiteX81" fmla="*/ 751994 w 2824578"/>
              <a:gd name="connsiteY81" fmla="*/ 1903856 h 2424151"/>
              <a:gd name="connsiteX82" fmla="*/ 822929 w 2824578"/>
              <a:gd name="connsiteY82" fmla="*/ 1959484 h 2424151"/>
              <a:gd name="connsiteX83" fmla="*/ 890789 w 2824578"/>
              <a:gd name="connsiteY83" fmla="*/ 1972694 h 2424151"/>
              <a:gd name="connsiteX84" fmla="*/ 930211 w 2824578"/>
              <a:gd name="connsiteY84" fmla="*/ 2053036 h 2424151"/>
              <a:gd name="connsiteX85" fmla="*/ 1006620 w 2824578"/>
              <a:gd name="connsiteY85" fmla="*/ 2082477 h 2424151"/>
              <a:gd name="connsiteX86" fmla="*/ 1018144 w 2824578"/>
              <a:gd name="connsiteY86" fmla="*/ 2091971 h 2424151"/>
              <a:gd name="connsiteX87" fmla="*/ 1063559 w 2824578"/>
              <a:gd name="connsiteY87" fmla="*/ 2089055 h 2424151"/>
              <a:gd name="connsiteX88" fmla="*/ 1196619 w 2824578"/>
              <a:gd name="connsiteY88" fmla="*/ 2096838 h 2424151"/>
              <a:gd name="connsiteX89" fmla="*/ 1357789 w 2824578"/>
              <a:gd name="connsiteY89" fmla="*/ 2069244 h 2424151"/>
              <a:gd name="connsiteX90" fmla="*/ 1508683 w 2824578"/>
              <a:gd name="connsiteY90" fmla="*/ 2153774 h 2424151"/>
              <a:gd name="connsiteX91" fmla="*/ 1588586 w 2824578"/>
              <a:gd name="connsiteY91" fmla="*/ 2135765 h 2424151"/>
              <a:gd name="connsiteX92" fmla="*/ 1637453 w 2824578"/>
              <a:gd name="connsiteY92" fmla="*/ 2092623 h 2424151"/>
              <a:gd name="connsiteX93" fmla="*/ 1715922 w 2824578"/>
              <a:gd name="connsiteY93" fmla="*/ 2114632 h 2424151"/>
              <a:gd name="connsiteX94" fmla="*/ 1732484 w 2824578"/>
              <a:gd name="connsiteY94" fmla="*/ 2108571 h 2424151"/>
              <a:gd name="connsiteX95" fmla="*/ 1961122 w 2824578"/>
              <a:gd name="connsiteY95" fmla="*/ 2379947 h 2424151"/>
              <a:gd name="connsiteX96" fmla="*/ 1909670 w 2824578"/>
              <a:gd name="connsiteY96" fmla="*/ 2336828 h 2424151"/>
              <a:gd name="connsiteX97" fmla="*/ 1895847 w 2824578"/>
              <a:gd name="connsiteY97" fmla="*/ 2325731 h 2424151"/>
              <a:gd name="connsiteX98" fmla="*/ 1891835 w 2824578"/>
              <a:gd name="connsiteY98" fmla="*/ 2321967 h 2424151"/>
              <a:gd name="connsiteX99" fmla="*/ 1891835 w 2824578"/>
              <a:gd name="connsiteY99" fmla="*/ 2385048 h 2424151"/>
              <a:gd name="connsiteX100" fmla="*/ 1877377 w 2824578"/>
              <a:gd name="connsiteY100" fmla="*/ 2377932 h 2424151"/>
              <a:gd name="connsiteX101" fmla="*/ 1824362 w 2824578"/>
              <a:gd name="connsiteY101" fmla="*/ 2392165 h 2424151"/>
              <a:gd name="connsiteX102" fmla="*/ 1765324 w 2824578"/>
              <a:gd name="connsiteY102" fmla="*/ 2395726 h 2424151"/>
              <a:gd name="connsiteX103" fmla="*/ 1682186 w 2824578"/>
              <a:gd name="connsiteY103" fmla="*/ 2399288 h 2424151"/>
              <a:gd name="connsiteX104" fmla="*/ 1564108 w 2824578"/>
              <a:gd name="connsiteY104" fmla="*/ 2388610 h 2424151"/>
              <a:gd name="connsiteX105" fmla="*/ 1471331 w 2824578"/>
              <a:gd name="connsiteY105" fmla="*/ 2388610 h 2424151"/>
              <a:gd name="connsiteX106" fmla="*/ 1401449 w 2824578"/>
              <a:gd name="connsiteY106" fmla="*/ 2385048 h 2424151"/>
              <a:gd name="connsiteX107" fmla="*/ 1303853 w 2824578"/>
              <a:gd name="connsiteY107" fmla="*/ 2392165 h 2424151"/>
              <a:gd name="connsiteX108" fmla="*/ 1218306 w 2824578"/>
              <a:gd name="connsiteY108" fmla="*/ 2374370 h 2424151"/>
              <a:gd name="connsiteX109" fmla="*/ 1165291 w 2824578"/>
              <a:gd name="connsiteY109" fmla="*/ 2374371 h 2424151"/>
              <a:gd name="connsiteX110" fmla="*/ 1114685 w 2824578"/>
              <a:gd name="connsiteY110" fmla="*/ 2399281 h 2424151"/>
              <a:gd name="connsiteX111" fmla="*/ 1037574 w 2824578"/>
              <a:gd name="connsiteY111" fmla="*/ 2385048 h 2424151"/>
              <a:gd name="connsiteX112" fmla="*/ 942490 w 2824578"/>
              <a:gd name="connsiteY112" fmla="*/ 2423758 h 2424151"/>
              <a:gd name="connsiteX113" fmla="*/ 938457 w 2824578"/>
              <a:gd name="connsiteY113" fmla="*/ 2356697 h 2424151"/>
              <a:gd name="connsiteX114" fmla="*/ 937101 w 2824578"/>
              <a:gd name="connsiteY114" fmla="*/ 2324531 h 2424151"/>
              <a:gd name="connsiteX115" fmla="*/ 936480 w 2824578"/>
              <a:gd name="connsiteY115" fmla="*/ 2302959 h 2424151"/>
              <a:gd name="connsiteX116" fmla="*/ 850160 w 2824578"/>
              <a:gd name="connsiteY116" fmla="*/ 2376352 h 2424151"/>
              <a:gd name="connsiteX117" fmla="*/ 845228 w 2824578"/>
              <a:gd name="connsiteY117" fmla="*/ 2359566 h 2424151"/>
              <a:gd name="connsiteX118" fmla="*/ 796423 w 2824578"/>
              <a:gd name="connsiteY118" fmla="*/ 2324136 h 2424151"/>
              <a:gd name="connsiteX119" fmla="*/ 751435 w 2824578"/>
              <a:gd name="connsiteY119" fmla="*/ 2276722 h 2424151"/>
              <a:gd name="connsiteX120" fmla="*/ 689189 w 2824578"/>
              <a:gd name="connsiteY120" fmla="*/ 2209012 h 2424151"/>
              <a:gd name="connsiteX121" fmla="*/ 612772 w 2824578"/>
              <a:gd name="connsiteY121" fmla="*/ 2102651 h 2424151"/>
              <a:gd name="connsiteX122" fmla="*/ 546338 w 2824578"/>
              <a:gd name="connsiteY122" fmla="*/ 2024516 h 2424151"/>
              <a:gd name="connsiteX123" fmla="*/ 499011 w 2824578"/>
              <a:gd name="connsiteY123" fmla="*/ 1963354 h 2424151"/>
              <a:gd name="connsiteX124" fmla="*/ 423704 w 2824578"/>
              <a:gd name="connsiteY124" fmla="*/ 1885770 h 2424151"/>
              <a:gd name="connsiteX125" fmla="*/ 376003 w 2824578"/>
              <a:gd name="connsiteY125" fmla="*/ 1802197 h 2424151"/>
              <a:gd name="connsiteX126" fmla="*/ 338041 w 2824578"/>
              <a:gd name="connsiteY126" fmla="*/ 1757548 h 2424151"/>
              <a:gd name="connsiteX127" fmla="*/ 282826 w 2824578"/>
              <a:gd name="connsiteY127" fmla="*/ 1731064 h 2424151"/>
              <a:gd name="connsiteX128" fmla="*/ 238452 w 2824578"/>
              <a:gd name="connsiteY128" fmla="*/ 1656902 h 2424151"/>
              <a:gd name="connsiteX129" fmla="*/ 140875 w 2824578"/>
              <a:gd name="connsiteY129" fmla="*/ 1601899 h 2424151"/>
              <a:gd name="connsiteX130" fmla="*/ 189077 w 2824578"/>
              <a:gd name="connsiteY130" fmla="*/ 1555062 h 2424151"/>
              <a:gd name="connsiteX131" fmla="*/ 212612 w 2824578"/>
              <a:gd name="connsiteY131" fmla="*/ 1533085 h 2424151"/>
              <a:gd name="connsiteX132" fmla="*/ 240901 w 2824578"/>
              <a:gd name="connsiteY132" fmla="*/ 1507438 h 2424151"/>
              <a:gd name="connsiteX133" fmla="*/ 236618 w 2824578"/>
              <a:gd name="connsiteY133" fmla="*/ 1493350 h 2424151"/>
              <a:gd name="connsiteX134" fmla="*/ 216016 w 2824578"/>
              <a:gd name="connsiteY134" fmla="*/ 1410654 h 2424151"/>
              <a:gd name="connsiteX135" fmla="*/ 211728 w 2824578"/>
              <a:gd name="connsiteY135" fmla="*/ 1397978 h 2424151"/>
              <a:gd name="connsiteX136" fmla="*/ 187584 w 2824578"/>
              <a:gd name="connsiteY136" fmla="*/ 1410755 h 2424151"/>
              <a:gd name="connsiteX137" fmla="*/ 0 w 2824578"/>
              <a:gd name="connsiteY137" fmla="*/ 1357266 h 2424151"/>
              <a:gd name="connsiteX138" fmla="*/ 9103 w 2824578"/>
              <a:gd name="connsiteY138" fmla="*/ 1344827 h 2424151"/>
              <a:gd name="connsiteX139" fmla="*/ 13364 w 2824578"/>
              <a:gd name="connsiteY139" fmla="*/ 1290914 h 2424151"/>
              <a:gd name="connsiteX140" fmla="*/ 26981 w 2824578"/>
              <a:gd name="connsiteY140" fmla="*/ 1233406 h 2424151"/>
              <a:gd name="connsiteX141" fmla="*/ 47207 w 2824578"/>
              <a:gd name="connsiteY141" fmla="*/ 1152721 h 2424151"/>
              <a:gd name="connsiteX142" fmla="*/ 87297 w 2824578"/>
              <a:gd name="connsiteY142" fmla="*/ 1041368 h 2424151"/>
              <a:gd name="connsiteX143" fmla="*/ 92798 w 2824578"/>
              <a:gd name="connsiteY143" fmla="*/ 1022077 h 2424151"/>
              <a:gd name="connsiteX144" fmla="*/ 80803 w 2824578"/>
              <a:gd name="connsiteY144" fmla="*/ 1006108 h 2424151"/>
              <a:gd name="connsiteX145" fmla="*/ 64397 w 2824578"/>
              <a:gd name="connsiteY145" fmla="*/ 987504 h 2424151"/>
              <a:gd name="connsiteX146" fmla="*/ 49807 w 2824578"/>
              <a:gd name="connsiteY146" fmla="*/ 911034 h 2424151"/>
              <a:gd name="connsiteX147" fmla="*/ 45557 w 2824578"/>
              <a:gd name="connsiteY147" fmla="*/ 854742 h 2424151"/>
              <a:gd name="connsiteX148" fmla="*/ 38209 w 2824578"/>
              <a:gd name="connsiteY148" fmla="*/ 810323 h 2424151"/>
              <a:gd name="connsiteX149" fmla="*/ 87804 w 2824578"/>
              <a:gd name="connsiteY149" fmla="*/ 804276 h 2424151"/>
              <a:gd name="connsiteX150" fmla="*/ 137350 w 2824578"/>
              <a:gd name="connsiteY150" fmla="*/ 773632 h 2424151"/>
              <a:gd name="connsiteX151" fmla="*/ 158211 w 2824578"/>
              <a:gd name="connsiteY151" fmla="*/ 765859 h 2424151"/>
              <a:gd name="connsiteX152" fmla="*/ 169474 w 2824578"/>
              <a:gd name="connsiteY152" fmla="*/ 761875 h 2424151"/>
              <a:gd name="connsiteX153" fmla="*/ 170435 w 2824578"/>
              <a:gd name="connsiteY153" fmla="*/ 759829 h 2424151"/>
              <a:gd name="connsiteX154" fmla="*/ 192405 w 2824578"/>
              <a:gd name="connsiteY154" fmla="*/ 711754 h 2424151"/>
              <a:gd name="connsiteX155" fmla="*/ 206942 w 2824578"/>
              <a:gd name="connsiteY155" fmla="*/ 660771 h 2424151"/>
              <a:gd name="connsiteX156" fmla="*/ 202831 w 2824578"/>
              <a:gd name="connsiteY156" fmla="*/ 606976 h 2424151"/>
              <a:gd name="connsiteX157" fmla="*/ 234254 w 2824578"/>
              <a:gd name="connsiteY157" fmla="*/ 535750 h 2424151"/>
              <a:gd name="connsiteX158" fmla="*/ 232375 w 2824578"/>
              <a:gd name="connsiteY158" fmla="*/ 436341 h 2424151"/>
              <a:gd name="connsiteX159" fmla="*/ 281907 w 2824578"/>
              <a:gd name="connsiteY159" fmla="*/ 446271 h 2424151"/>
              <a:gd name="connsiteX160" fmla="*/ 305507 w 2824578"/>
              <a:gd name="connsiteY160" fmla="*/ 451591 h 2424151"/>
              <a:gd name="connsiteX161" fmla="*/ 384344 w 2824578"/>
              <a:gd name="connsiteY161" fmla="*/ 472379 h 2424151"/>
              <a:gd name="connsiteX162" fmla="*/ 448590 w 2824578"/>
              <a:gd name="connsiteY162" fmla="*/ 489289 h 2424151"/>
              <a:gd name="connsiteX163" fmla="*/ 469542 w 2824578"/>
              <a:gd name="connsiteY163" fmla="*/ 499205 h 2424151"/>
              <a:gd name="connsiteX164" fmla="*/ 455851 w 2824578"/>
              <a:gd name="connsiteY164" fmla="*/ 557596 h 2424151"/>
              <a:gd name="connsiteX165" fmla="*/ 449609 w 2824578"/>
              <a:gd name="connsiteY165" fmla="*/ 584303 h 2424151"/>
              <a:gd name="connsiteX166" fmla="*/ 460406 w 2824578"/>
              <a:gd name="connsiteY166" fmla="*/ 579624 h 2424151"/>
              <a:gd name="connsiteX167" fmla="*/ 474135 w 2824578"/>
              <a:gd name="connsiteY167" fmla="*/ 564539 h 2424151"/>
              <a:gd name="connsiteX168" fmla="*/ 514278 w 2824578"/>
              <a:gd name="connsiteY168" fmla="*/ 424872 h 2424151"/>
              <a:gd name="connsiteX169" fmla="*/ 630369 w 2824578"/>
              <a:gd name="connsiteY169" fmla="*/ 368079 h 2424151"/>
              <a:gd name="connsiteX170" fmla="*/ 750216 w 2824578"/>
              <a:gd name="connsiteY170" fmla="*/ 268558 h 2424151"/>
              <a:gd name="connsiteX171" fmla="*/ 789351 w 2824578"/>
              <a:gd name="connsiteY171" fmla="*/ 242380 h 2424151"/>
              <a:gd name="connsiteX172" fmla="*/ 810594 w 2824578"/>
              <a:gd name="connsiteY172" fmla="*/ 264404 h 2424151"/>
              <a:gd name="connsiteX173" fmla="*/ 864699 w 2824578"/>
              <a:gd name="connsiteY173" fmla="*/ 334387 h 2424151"/>
              <a:gd name="connsiteX174" fmla="*/ 883072 w 2824578"/>
              <a:gd name="connsiteY174" fmla="*/ 357712 h 2424151"/>
              <a:gd name="connsiteX175" fmla="*/ 855794 w 2824578"/>
              <a:gd name="connsiteY175" fmla="*/ 199776 h 2424151"/>
              <a:gd name="connsiteX176" fmla="*/ 871252 w 2824578"/>
              <a:gd name="connsiteY176" fmla="*/ 204327 h 2424151"/>
              <a:gd name="connsiteX177" fmla="*/ 921071 w 2824578"/>
              <a:gd name="connsiteY177" fmla="*/ 181280 h 2424151"/>
              <a:gd name="connsiteX178" fmla="*/ 978642 w 2824578"/>
              <a:gd name="connsiteY178" fmla="*/ 167721 h 2424151"/>
              <a:gd name="connsiteX179" fmla="*/ 1059960 w 2824578"/>
              <a:gd name="connsiteY179" fmla="*/ 150061 h 2424151"/>
              <a:gd name="connsiteX180" fmla="*/ 1178133 w 2824578"/>
              <a:gd name="connsiteY180" fmla="*/ 140486 h 2424151"/>
              <a:gd name="connsiteX181" fmla="*/ 1269556 w 2824578"/>
              <a:gd name="connsiteY181" fmla="*/ 124696 h 2424151"/>
              <a:gd name="connsiteX182" fmla="*/ 1339025 w 2824578"/>
              <a:gd name="connsiteY182" fmla="*/ 116312 h 2424151"/>
              <a:gd name="connsiteX183" fmla="*/ 1433985 w 2824578"/>
              <a:gd name="connsiteY183" fmla="*/ 92689 h 2424151"/>
              <a:gd name="connsiteX184" fmla="*/ 1521313 w 2824578"/>
              <a:gd name="connsiteY184" fmla="*/ 95663 h 2424151"/>
              <a:gd name="connsiteX185" fmla="*/ 1573554 w 2824578"/>
              <a:gd name="connsiteY185" fmla="*/ 86640 h 2424151"/>
              <a:gd name="connsiteX186" fmla="*/ 1619182 w 2824578"/>
              <a:gd name="connsiteY186" fmla="*/ 53480 h 2424151"/>
              <a:gd name="connsiteX187" fmla="*/ 1697591 w 2824578"/>
              <a:gd name="connsiteY187" fmla="*/ 54380 h 2424151"/>
              <a:gd name="connsiteX188" fmla="*/ 1784699 w 2824578"/>
              <a:gd name="connsiteY188" fmla="*/ 52 h 2424151"/>
              <a:gd name="connsiteX189" fmla="*/ 1800087 w 2824578"/>
              <a:gd name="connsiteY189" fmla="*/ 65448 h 2424151"/>
              <a:gd name="connsiteX190" fmla="*/ 1806898 w 2824578"/>
              <a:gd name="connsiteY190" fmla="*/ 96914 h 2424151"/>
              <a:gd name="connsiteX191" fmla="*/ 1816583 w 2824578"/>
              <a:gd name="connsiteY191" fmla="*/ 144741 h 2424151"/>
              <a:gd name="connsiteX192" fmla="*/ 1823905 w 2824578"/>
              <a:gd name="connsiteY192" fmla="*/ 186209 h 2424151"/>
              <a:gd name="connsiteX193" fmla="*/ 1950326 w 2824578"/>
              <a:gd name="connsiteY193" fmla="*/ 69021 h 2424151"/>
              <a:gd name="connsiteX194" fmla="*/ 1954936 w 2824578"/>
              <a:gd name="connsiteY194" fmla="*/ 84462 h 2424151"/>
              <a:gd name="connsiteX195" fmla="*/ 2001414 w 2824578"/>
              <a:gd name="connsiteY195" fmla="*/ 113666 h 2424151"/>
              <a:gd name="connsiteX196" fmla="*/ 2044162 w 2824578"/>
              <a:gd name="connsiteY196" fmla="*/ 154542 h 2424151"/>
              <a:gd name="connsiteX197" fmla="*/ 2103293 w 2824578"/>
              <a:gd name="connsiteY197" fmla="*/ 213092 h 2424151"/>
              <a:gd name="connsiteX198" fmla="*/ 2175734 w 2824578"/>
              <a:gd name="connsiteY198" fmla="*/ 306947 h 2424151"/>
              <a:gd name="connsiteX199" fmla="*/ 2238805 w 2824578"/>
              <a:gd name="connsiteY199" fmla="*/ 374987 h 2424151"/>
              <a:gd name="connsiteX200" fmla="*/ 2283701 w 2824578"/>
              <a:gd name="connsiteY200" fmla="*/ 428659 h 2424151"/>
              <a:gd name="connsiteX201" fmla="*/ 2355267 w 2824578"/>
              <a:gd name="connsiteY201" fmla="*/ 495396 h 2424151"/>
              <a:gd name="connsiteX202" fmla="*/ 2400374 w 2824578"/>
              <a:gd name="connsiteY202" fmla="*/ 570231 h 2424151"/>
              <a:gd name="connsiteX203" fmla="*/ 2436415 w 2824578"/>
              <a:gd name="connsiteY203" fmla="*/ 609111 h 2424151"/>
              <a:gd name="connsiteX204" fmla="*/ 2489086 w 2824578"/>
              <a:gd name="connsiteY204" fmla="*/ 629290 h 2424151"/>
              <a:gd name="connsiteX205" fmla="*/ 2531071 w 2824578"/>
              <a:gd name="connsiteY205" fmla="*/ 695517 h 2424151"/>
              <a:gd name="connsiteX206" fmla="*/ 2624100 w 2824578"/>
              <a:gd name="connsiteY206" fmla="*/ 738933 h 2424151"/>
              <a:gd name="connsiteX207" fmla="*/ 2577660 w 2824578"/>
              <a:gd name="connsiteY207" fmla="*/ 787481 h 2424151"/>
              <a:gd name="connsiteX208" fmla="*/ 2554992 w 2824578"/>
              <a:gd name="connsiteY208" fmla="*/ 810342 h 2424151"/>
              <a:gd name="connsiteX209" fmla="*/ 2520175 w 2824578"/>
              <a:gd name="connsiteY209" fmla="*/ 844532 h 2424151"/>
              <a:gd name="connsiteX210" fmla="*/ 2488340 w 2824578"/>
              <a:gd name="connsiteY210" fmla="*/ 874263 h 2424151"/>
              <a:gd name="connsiteX211" fmla="*/ 2626057 w 2824578"/>
              <a:gd name="connsiteY211" fmla="*/ 893850 h 2424151"/>
              <a:gd name="connsiteX212" fmla="*/ 2618063 w 2824578"/>
              <a:gd name="connsiteY212" fmla="*/ 899516 h 2424151"/>
              <a:gd name="connsiteX213" fmla="*/ 2628676 w 2824578"/>
              <a:gd name="connsiteY213" fmla="*/ 925973 h 2424151"/>
              <a:gd name="connsiteX214" fmla="*/ 2628330 w 2824578"/>
              <a:gd name="connsiteY214" fmla="*/ 953705 h 2424151"/>
              <a:gd name="connsiteX215" fmla="*/ 2626402 w 2824578"/>
              <a:gd name="connsiteY215" fmla="*/ 992553 h 2424151"/>
              <a:gd name="connsiteX216" fmla="*/ 2608085 w 2824578"/>
              <a:gd name="connsiteY216" fmla="*/ 1045512 h 2424151"/>
              <a:gd name="connsiteX217" fmla="*/ 2601999 w 2824578"/>
              <a:gd name="connsiteY217" fmla="*/ 1088303 h 2424151"/>
              <a:gd name="connsiteX218" fmla="*/ 2596906 w 2824578"/>
              <a:gd name="connsiteY218" fmla="*/ 1106916 h 2424151"/>
              <a:gd name="connsiteX219" fmla="*/ 2594156 w 2824578"/>
              <a:gd name="connsiteY219" fmla="*/ 1118869 h 2424151"/>
              <a:gd name="connsiteX220" fmla="*/ 2594545 w 2824578"/>
              <a:gd name="connsiteY220" fmla="*/ 1118962 h 2424151"/>
              <a:gd name="connsiteX221" fmla="*/ 2623301 w 2824578"/>
              <a:gd name="connsiteY221" fmla="*/ 1126139 h 2424151"/>
              <a:gd name="connsiteX222" fmla="*/ 2728794 w 2824578"/>
              <a:gd name="connsiteY222" fmla="*/ 1151780 h 2424151"/>
              <a:gd name="connsiteX223" fmla="*/ 2759898 w 2824578"/>
              <a:gd name="connsiteY223" fmla="*/ 1160045 h 2424151"/>
              <a:gd name="connsiteX224" fmla="*/ 2824534 w 2824578"/>
              <a:gd name="connsiteY224" fmla="*/ 1178196 h 2424151"/>
              <a:gd name="connsiteX225" fmla="*/ 2770073 w 2824578"/>
              <a:gd name="connsiteY225" fmla="*/ 1242077 h 2424151"/>
              <a:gd name="connsiteX226" fmla="*/ 2770364 w 2824578"/>
              <a:gd name="connsiteY226" fmla="*/ 1304139 h 2424151"/>
              <a:gd name="connsiteX227" fmla="*/ 2737181 w 2824578"/>
              <a:gd name="connsiteY227" fmla="*/ 1337170 h 2424151"/>
              <a:gd name="connsiteX228" fmla="*/ 2727846 w 2824578"/>
              <a:gd name="connsiteY228" fmla="*/ 1377639 h 2424151"/>
              <a:gd name="connsiteX229" fmla="*/ 2730122 w 2824578"/>
              <a:gd name="connsiteY229" fmla="*/ 1446940 h 2424151"/>
              <a:gd name="connsiteX230" fmla="*/ 2706005 w 2824578"/>
              <a:gd name="connsiteY230" fmla="*/ 1519839 h 2424151"/>
              <a:gd name="connsiteX231" fmla="*/ 2697171 w 2824578"/>
              <a:gd name="connsiteY231" fmla="*/ 1573985 h 2424151"/>
              <a:gd name="connsiteX232" fmla="*/ 2680836 w 2824578"/>
              <a:gd name="connsiteY232" fmla="*/ 1644805 h 2424151"/>
              <a:gd name="connsiteX233" fmla="*/ 2670450 w 2824578"/>
              <a:gd name="connsiteY233" fmla="*/ 1737339 h 2424151"/>
              <a:gd name="connsiteX234" fmla="*/ 2652341 w 2824578"/>
              <a:gd name="connsiteY234" fmla="*/ 1800001 h 2424151"/>
              <a:gd name="connsiteX235" fmla="*/ 2638476 w 2824578"/>
              <a:gd name="connsiteY235" fmla="*/ 1844267 h 2424151"/>
              <a:gd name="connsiteX236" fmla="*/ 2615273 w 2824578"/>
              <a:gd name="connsiteY236" fmla="*/ 1881537 h 2424151"/>
              <a:gd name="connsiteX237" fmla="*/ 2619662 w 2824578"/>
              <a:gd name="connsiteY237" fmla="*/ 1894173 h 2424151"/>
              <a:gd name="connsiteX238" fmla="*/ 2394741 w 2824578"/>
              <a:gd name="connsiteY238" fmla="*/ 1842293 h 2424151"/>
              <a:gd name="connsiteX239" fmla="*/ 2392817 w 2824578"/>
              <a:gd name="connsiteY239" fmla="*/ 1844699 h 2424151"/>
              <a:gd name="connsiteX240" fmla="*/ 2390481 w 2824578"/>
              <a:gd name="connsiteY240" fmla="*/ 1865944 h 2424151"/>
              <a:gd name="connsiteX241" fmla="*/ 2362803 w 2824578"/>
              <a:gd name="connsiteY241" fmla="*/ 1901334 h 2424151"/>
              <a:gd name="connsiteX242" fmla="*/ 2322755 w 2824578"/>
              <a:gd name="connsiteY242" fmla="*/ 1950186 h 2424151"/>
              <a:gd name="connsiteX243" fmla="*/ 2254288 w 2824578"/>
              <a:gd name="connsiteY243" fmla="*/ 2008922 h 2424151"/>
              <a:gd name="connsiteX244" fmla="*/ 2206670 w 2824578"/>
              <a:gd name="connsiteY244" fmla="*/ 2060748 h 2424151"/>
              <a:gd name="connsiteX245" fmla="*/ 2168180 w 2824578"/>
              <a:gd name="connsiteY245" fmla="*/ 2097376 h 2424151"/>
              <a:gd name="connsiteX246" fmla="*/ 2123328 w 2824578"/>
              <a:gd name="connsiteY246" fmla="*/ 2156709 h 2424151"/>
              <a:gd name="connsiteX247" fmla="*/ 2066318 w 2824578"/>
              <a:gd name="connsiteY247" fmla="*/ 2192458 h 2424151"/>
              <a:gd name="connsiteX248" fmla="*/ 2039108 w 2824578"/>
              <a:gd name="connsiteY248" fmla="*/ 2222073 h 2424151"/>
              <a:gd name="connsiteX249" fmla="*/ 2031477 w 2824578"/>
              <a:gd name="connsiteY249" fmla="*/ 2267195 h 2424151"/>
              <a:gd name="connsiteX250" fmla="*/ 1981419 w 2824578"/>
              <a:gd name="connsiteY250" fmla="*/ 2300642 h 2424151"/>
              <a:gd name="connsiteX251" fmla="*/ 1961122 w 2824578"/>
              <a:gd name="connsiteY251" fmla="*/ 2379947 h 2424151"/>
              <a:gd name="connsiteX0" fmla="*/ 1732484 w 2824578"/>
              <a:gd name="connsiteY0" fmla="*/ 2108571 h 2424151"/>
              <a:gd name="connsiteX1" fmla="*/ 1780985 w 2824578"/>
              <a:gd name="connsiteY1" fmla="*/ 2075490 h 2424151"/>
              <a:gd name="connsiteX2" fmla="*/ 1786489 w 2824578"/>
              <a:gd name="connsiteY2" fmla="*/ 2074401 h 2424151"/>
              <a:gd name="connsiteX3" fmla="*/ 1802325 w 2824578"/>
              <a:gd name="connsiteY3" fmla="*/ 2055677 h 2424151"/>
              <a:gd name="connsiteX4" fmla="*/ 1850819 w 2824578"/>
              <a:gd name="connsiteY4" fmla="*/ 2016801 h 2424151"/>
              <a:gd name="connsiteX5" fmla="*/ 1913222 w 2824578"/>
              <a:gd name="connsiteY5" fmla="*/ 1908099 h 2424151"/>
              <a:gd name="connsiteX6" fmla="*/ 2052913 w 2824578"/>
              <a:gd name="connsiteY6" fmla="*/ 1880998 h 2424151"/>
              <a:gd name="connsiteX7" fmla="*/ 2080663 w 2824578"/>
              <a:gd name="connsiteY7" fmla="*/ 1824179 h 2424151"/>
              <a:gd name="connsiteX8" fmla="*/ 2073976 w 2824578"/>
              <a:gd name="connsiteY8" fmla="*/ 1767692 h 2424151"/>
              <a:gd name="connsiteX9" fmla="*/ 2130456 w 2824578"/>
              <a:gd name="connsiteY9" fmla="*/ 1738749 h 2424151"/>
              <a:gd name="connsiteX10" fmla="*/ 2135028 w 2824578"/>
              <a:gd name="connsiteY10" fmla="*/ 1675921 h 2424151"/>
              <a:gd name="connsiteX11" fmla="*/ 2197128 w 2824578"/>
              <a:gd name="connsiteY11" fmla="*/ 1639884 h 2424151"/>
              <a:gd name="connsiteX12" fmla="*/ 2228585 w 2824578"/>
              <a:gd name="connsiteY12" fmla="*/ 1647684 h 2424151"/>
              <a:gd name="connsiteX13" fmla="*/ 2334817 w 2824578"/>
              <a:gd name="connsiteY13" fmla="*/ 1745290 h 2424151"/>
              <a:gd name="connsiteX14" fmla="*/ 2337541 w 2824578"/>
              <a:gd name="connsiteY14" fmla="*/ 1739981 h 2424151"/>
              <a:gd name="connsiteX15" fmla="*/ 2387137 w 2824578"/>
              <a:gd name="connsiteY15" fmla="*/ 1699112 h 2424151"/>
              <a:gd name="connsiteX16" fmla="*/ 2379507 w 2824578"/>
              <a:gd name="connsiteY16" fmla="*/ 1634267 h 2424151"/>
              <a:gd name="connsiteX17" fmla="*/ 2430150 w 2824578"/>
              <a:gd name="connsiteY17" fmla="*/ 1606662 h 2424151"/>
              <a:gd name="connsiteX18" fmla="*/ 2461766 w 2824578"/>
              <a:gd name="connsiteY18" fmla="*/ 1549715 h 2424151"/>
              <a:gd name="connsiteX19" fmla="*/ 2405968 w 2824578"/>
              <a:gd name="connsiteY19" fmla="*/ 1415533 h 2424151"/>
              <a:gd name="connsiteX20" fmla="*/ 2442045 w 2824578"/>
              <a:gd name="connsiteY20" fmla="*/ 1330887 h 2424151"/>
              <a:gd name="connsiteX21" fmla="*/ 2454264 w 2824578"/>
              <a:gd name="connsiteY21" fmla="*/ 1319346 h 2424151"/>
              <a:gd name="connsiteX22" fmla="*/ 2395931 w 2824578"/>
              <a:gd name="connsiteY22" fmla="*/ 1311153 h 2424151"/>
              <a:gd name="connsiteX23" fmla="*/ 2308270 w 2824578"/>
              <a:gd name="connsiteY23" fmla="*/ 1299324 h 2424151"/>
              <a:gd name="connsiteX24" fmla="*/ 2278367 w 2824578"/>
              <a:gd name="connsiteY24" fmla="*/ 1293287 h 2424151"/>
              <a:gd name="connsiteX25" fmla="*/ 2278545 w 2824578"/>
              <a:gd name="connsiteY25" fmla="*/ 1265122 h 2424151"/>
              <a:gd name="connsiteX26" fmla="*/ 2295112 w 2824578"/>
              <a:gd name="connsiteY26" fmla="*/ 1173928 h 2424151"/>
              <a:gd name="connsiteX27" fmla="*/ 2278366 w 2824578"/>
              <a:gd name="connsiteY27" fmla="*/ 1095705 h 2424151"/>
              <a:gd name="connsiteX28" fmla="*/ 2371952 w 2824578"/>
              <a:gd name="connsiteY28" fmla="*/ 1038009 h 2424151"/>
              <a:gd name="connsiteX29" fmla="*/ 2359364 w 2824578"/>
              <a:gd name="connsiteY29" fmla="*/ 998619 h 2424151"/>
              <a:gd name="connsiteX30" fmla="*/ 2319858 w 2824578"/>
              <a:gd name="connsiteY30" fmla="*/ 970005 h 2424151"/>
              <a:gd name="connsiteX31" fmla="*/ 2346795 w 2824578"/>
              <a:gd name="connsiteY31" fmla="*/ 936911 h 2424151"/>
              <a:gd name="connsiteX32" fmla="*/ 2312311 w 2824578"/>
              <a:gd name="connsiteY32" fmla="*/ 901390 h 2424151"/>
              <a:gd name="connsiteX33" fmla="*/ 2309266 w 2824578"/>
              <a:gd name="connsiteY33" fmla="*/ 889956 h 2424151"/>
              <a:gd name="connsiteX34" fmla="*/ 2296331 w 2824578"/>
              <a:gd name="connsiteY34" fmla="*/ 877682 h 2424151"/>
              <a:gd name="connsiteX35" fmla="*/ 2211581 w 2824578"/>
              <a:gd name="connsiteY35" fmla="*/ 774808 h 2424151"/>
              <a:gd name="connsiteX36" fmla="*/ 2081778 w 2824578"/>
              <a:gd name="connsiteY36" fmla="*/ 675368 h 2424151"/>
              <a:gd name="connsiteX37" fmla="*/ 2041189 w 2824578"/>
              <a:gd name="connsiteY37" fmla="*/ 507242 h 2424151"/>
              <a:gd name="connsiteX38" fmla="*/ 1973662 w 2824578"/>
              <a:gd name="connsiteY38" fmla="*/ 460885 h 2424151"/>
              <a:gd name="connsiteX39" fmla="*/ 1908802 w 2824578"/>
              <a:gd name="connsiteY39" fmla="*/ 454376 h 2424151"/>
              <a:gd name="connsiteX40" fmla="*/ 1871598 w 2824578"/>
              <a:gd name="connsiteY40" fmla="*/ 381867 h 2424151"/>
              <a:gd name="connsiteX41" fmla="*/ 1798661 w 2824578"/>
              <a:gd name="connsiteY41" fmla="*/ 360760 h 2424151"/>
              <a:gd name="connsiteX42" fmla="*/ 1772847 w 2824578"/>
              <a:gd name="connsiteY42" fmla="*/ 342018 h 2424151"/>
              <a:gd name="connsiteX43" fmla="*/ 1770667 w 2824578"/>
              <a:gd name="connsiteY43" fmla="*/ 338905 h 2424151"/>
              <a:gd name="connsiteX44" fmla="*/ 1722363 w 2824578"/>
              <a:gd name="connsiteY44" fmla="*/ 350478 h 2424151"/>
              <a:gd name="connsiteX45" fmla="*/ 1589919 w 2824578"/>
              <a:gd name="connsiteY45" fmla="*/ 365456 h 2424151"/>
              <a:gd name="connsiteX46" fmla="*/ 1435797 w 2824578"/>
              <a:gd name="connsiteY46" fmla="*/ 420078 h 2424151"/>
              <a:gd name="connsiteX47" fmla="*/ 1272719 w 2824578"/>
              <a:gd name="connsiteY47" fmla="*/ 362464 h 2424151"/>
              <a:gd name="connsiteX48" fmla="*/ 1197046 w 2824578"/>
              <a:gd name="connsiteY48" fmla="*/ 393809 h 2424151"/>
              <a:gd name="connsiteX49" fmla="*/ 1156235 w 2824578"/>
              <a:gd name="connsiteY49" fmla="*/ 444638 h 2424151"/>
              <a:gd name="connsiteX50" fmla="*/ 1075165 w 2824578"/>
              <a:gd name="connsiteY50" fmla="*/ 436306 h 2424151"/>
              <a:gd name="connsiteX51" fmla="*/ 1017713 w 2824578"/>
              <a:gd name="connsiteY51" fmla="*/ 485951 h 2424151"/>
              <a:gd name="connsiteX52" fmla="*/ 988777 w 2824578"/>
              <a:gd name="connsiteY52" fmla="*/ 497052 h 2424151"/>
              <a:gd name="connsiteX53" fmla="*/ 989445 w 2824578"/>
              <a:gd name="connsiteY53" fmla="*/ 500649 h 2424151"/>
              <a:gd name="connsiteX54" fmla="*/ 907025 w 2824578"/>
              <a:gd name="connsiteY54" fmla="*/ 516575 h 2424151"/>
              <a:gd name="connsiteX55" fmla="*/ 868520 w 2824578"/>
              <a:gd name="connsiteY55" fmla="*/ 565248 h 2424151"/>
              <a:gd name="connsiteX56" fmla="*/ 821978 w 2824578"/>
              <a:gd name="connsiteY56" fmla="*/ 570348 h 2424151"/>
              <a:gd name="connsiteX57" fmla="*/ 789429 w 2824578"/>
              <a:gd name="connsiteY57" fmla="*/ 596143 h 2424151"/>
              <a:gd name="connsiteX58" fmla="*/ 747957 w 2824578"/>
              <a:gd name="connsiteY58" fmla="*/ 651713 h 2424151"/>
              <a:gd name="connsiteX59" fmla="*/ 683617 w 2824578"/>
              <a:gd name="connsiteY59" fmla="*/ 693621 h 2424151"/>
              <a:gd name="connsiteX60" fmla="*/ 642923 w 2824578"/>
              <a:gd name="connsiteY60" fmla="*/ 730415 h 2424151"/>
              <a:gd name="connsiteX61" fmla="*/ 585962 w 2824578"/>
              <a:gd name="connsiteY61" fmla="*/ 775556 h 2424151"/>
              <a:gd name="connsiteX62" fmla="*/ 520097 w 2824578"/>
              <a:gd name="connsiteY62" fmla="*/ 841377 h 2424151"/>
              <a:gd name="connsiteX63" fmla="*/ 466841 w 2824578"/>
              <a:gd name="connsiteY63" fmla="*/ 879036 h 2424151"/>
              <a:gd name="connsiteX64" fmla="*/ 439916 w 2824578"/>
              <a:gd name="connsiteY64" fmla="*/ 900528 h 2424151"/>
              <a:gd name="connsiteX65" fmla="*/ 428381 w 2824578"/>
              <a:gd name="connsiteY65" fmla="*/ 904970 h 2424151"/>
              <a:gd name="connsiteX66" fmla="*/ 386992 w 2824578"/>
              <a:gd name="connsiteY66" fmla="*/ 919611 h 2424151"/>
              <a:gd name="connsiteX67" fmla="*/ 382535 w 2824578"/>
              <a:gd name="connsiteY67" fmla="*/ 932223 h 2424151"/>
              <a:gd name="connsiteX68" fmla="*/ 367189 w 2824578"/>
              <a:gd name="connsiteY68" fmla="*/ 912858 h 2424151"/>
              <a:gd name="connsiteX69" fmla="*/ 322023 w 2824578"/>
              <a:gd name="connsiteY69" fmla="*/ 938453 h 2424151"/>
              <a:gd name="connsiteX70" fmla="*/ 300809 w 2824578"/>
              <a:gd name="connsiteY70" fmla="*/ 965762 h 2424151"/>
              <a:gd name="connsiteX71" fmla="*/ 305782 w 2824578"/>
              <a:gd name="connsiteY71" fmla="*/ 992334 h 2424151"/>
              <a:gd name="connsiteX72" fmla="*/ 377060 w 2824578"/>
              <a:gd name="connsiteY72" fmla="*/ 1138363 h 2424151"/>
              <a:gd name="connsiteX73" fmla="*/ 365293 w 2824578"/>
              <a:gd name="connsiteY73" fmla="*/ 1301640 h 2424151"/>
              <a:gd name="connsiteX74" fmla="*/ 403709 w 2824578"/>
              <a:gd name="connsiteY74" fmla="*/ 1372995 h 2424151"/>
              <a:gd name="connsiteX75" fmla="*/ 450057 w 2824578"/>
              <a:gd name="connsiteY75" fmla="*/ 1408902 h 2424151"/>
              <a:gd name="connsiteX76" fmla="*/ 453645 w 2824578"/>
              <a:gd name="connsiteY76" fmla="*/ 1446356 h 2424151"/>
              <a:gd name="connsiteX77" fmla="*/ 454261 w 2824578"/>
              <a:gd name="connsiteY77" fmla="*/ 1457438 h 2424151"/>
              <a:gd name="connsiteX78" fmla="*/ 482561 w 2824578"/>
              <a:gd name="connsiteY78" fmla="*/ 1487056 h 2424151"/>
              <a:gd name="connsiteX79" fmla="*/ 571912 w 2824578"/>
              <a:gd name="connsiteY79" fmla="*/ 1604159 h 2424151"/>
              <a:gd name="connsiteX80" fmla="*/ 708342 w 2824578"/>
              <a:gd name="connsiteY80" fmla="*/ 1722020 h 2424151"/>
              <a:gd name="connsiteX81" fmla="*/ 751994 w 2824578"/>
              <a:gd name="connsiteY81" fmla="*/ 1903856 h 2424151"/>
              <a:gd name="connsiteX82" fmla="*/ 822929 w 2824578"/>
              <a:gd name="connsiteY82" fmla="*/ 1959484 h 2424151"/>
              <a:gd name="connsiteX83" fmla="*/ 890789 w 2824578"/>
              <a:gd name="connsiteY83" fmla="*/ 1972694 h 2424151"/>
              <a:gd name="connsiteX84" fmla="*/ 930211 w 2824578"/>
              <a:gd name="connsiteY84" fmla="*/ 2053036 h 2424151"/>
              <a:gd name="connsiteX85" fmla="*/ 1006620 w 2824578"/>
              <a:gd name="connsiteY85" fmla="*/ 2082477 h 2424151"/>
              <a:gd name="connsiteX86" fmla="*/ 1018144 w 2824578"/>
              <a:gd name="connsiteY86" fmla="*/ 2091971 h 2424151"/>
              <a:gd name="connsiteX87" fmla="*/ 1063559 w 2824578"/>
              <a:gd name="connsiteY87" fmla="*/ 2089055 h 2424151"/>
              <a:gd name="connsiteX88" fmla="*/ 1196619 w 2824578"/>
              <a:gd name="connsiteY88" fmla="*/ 2096838 h 2424151"/>
              <a:gd name="connsiteX89" fmla="*/ 1357789 w 2824578"/>
              <a:gd name="connsiteY89" fmla="*/ 2069244 h 2424151"/>
              <a:gd name="connsiteX90" fmla="*/ 1508683 w 2824578"/>
              <a:gd name="connsiteY90" fmla="*/ 2153774 h 2424151"/>
              <a:gd name="connsiteX91" fmla="*/ 1588586 w 2824578"/>
              <a:gd name="connsiteY91" fmla="*/ 2135765 h 2424151"/>
              <a:gd name="connsiteX92" fmla="*/ 1637453 w 2824578"/>
              <a:gd name="connsiteY92" fmla="*/ 2092623 h 2424151"/>
              <a:gd name="connsiteX93" fmla="*/ 1715922 w 2824578"/>
              <a:gd name="connsiteY93" fmla="*/ 2114632 h 2424151"/>
              <a:gd name="connsiteX94" fmla="*/ 1732484 w 2824578"/>
              <a:gd name="connsiteY94" fmla="*/ 2108571 h 2424151"/>
              <a:gd name="connsiteX95" fmla="*/ 1961122 w 2824578"/>
              <a:gd name="connsiteY95" fmla="*/ 2379947 h 2424151"/>
              <a:gd name="connsiteX96" fmla="*/ 1909670 w 2824578"/>
              <a:gd name="connsiteY96" fmla="*/ 2336828 h 2424151"/>
              <a:gd name="connsiteX97" fmla="*/ 1895847 w 2824578"/>
              <a:gd name="connsiteY97" fmla="*/ 2325731 h 2424151"/>
              <a:gd name="connsiteX98" fmla="*/ 1891835 w 2824578"/>
              <a:gd name="connsiteY98" fmla="*/ 2321967 h 2424151"/>
              <a:gd name="connsiteX99" fmla="*/ 1891835 w 2824578"/>
              <a:gd name="connsiteY99" fmla="*/ 2385048 h 2424151"/>
              <a:gd name="connsiteX100" fmla="*/ 1877377 w 2824578"/>
              <a:gd name="connsiteY100" fmla="*/ 2377932 h 2424151"/>
              <a:gd name="connsiteX101" fmla="*/ 1824362 w 2824578"/>
              <a:gd name="connsiteY101" fmla="*/ 2392165 h 2424151"/>
              <a:gd name="connsiteX102" fmla="*/ 1765324 w 2824578"/>
              <a:gd name="connsiteY102" fmla="*/ 2395726 h 2424151"/>
              <a:gd name="connsiteX103" fmla="*/ 1682186 w 2824578"/>
              <a:gd name="connsiteY103" fmla="*/ 2399288 h 2424151"/>
              <a:gd name="connsiteX104" fmla="*/ 1564108 w 2824578"/>
              <a:gd name="connsiteY104" fmla="*/ 2388610 h 2424151"/>
              <a:gd name="connsiteX105" fmla="*/ 1471331 w 2824578"/>
              <a:gd name="connsiteY105" fmla="*/ 2388610 h 2424151"/>
              <a:gd name="connsiteX106" fmla="*/ 1401449 w 2824578"/>
              <a:gd name="connsiteY106" fmla="*/ 2385048 h 2424151"/>
              <a:gd name="connsiteX107" fmla="*/ 1303853 w 2824578"/>
              <a:gd name="connsiteY107" fmla="*/ 2392165 h 2424151"/>
              <a:gd name="connsiteX108" fmla="*/ 1218306 w 2824578"/>
              <a:gd name="connsiteY108" fmla="*/ 2374370 h 2424151"/>
              <a:gd name="connsiteX109" fmla="*/ 1165291 w 2824578"/>
              <a:gd name="connsiteY109" fmla="*/ 2374371 h 2424151"/>
              <a:gd name="connsiteX110" fmla="*/ 1114685 w 2824578"/>
              <a:gd name="connsiteY110" fmla="*/ 2399281 h 2424151"/>
              <a:gd name="connsiteX111" fmla="*/ 1037574 w 2824578"/>
              <a:gd name="connsiteY111" fmla="*/ 2385048 h 2424151"/>
              <a:gd name="connsiteX112" fmla="*/ 942490 w 2824578"/>
              <a:gd name="connsiteY112" fmla="*/ 2423758 h 2424151"/>
              <a:gd name="connsiteX113" fmla="*/ 938457 w 2824578"/>
              <a:gd name="connsiteY113" fmla="*/ 2356697 h 2424151"/>
              <a:gd name="connsiteX114" fmla="*/ 937101 w 2824578"/>
              <a:gd name="connsiteY114" fmla="*/ 2324531 h 2424151"/>
              <a:gd name="connsiteX115" fmla="*/ 936480 w 2824578"/>
              <a:gd name="connsiteY115" fmla="*/ 2302959 h 2424151"/>
              <a:gd name="connsiteX116" fmla="*/ 850160 w 2824578"/>
              <a:gd name="connsiteY116" fmla="*/ 2376352 h 2424151"/>
              <a:gd name="connsiteX117" fmla="*/ 845228 w 2824578"/>
              <a:gd name="connsiteY117" fmla="*/ 2359566 h 2424151"/>
              <a:gd name="connsiteX118" fmla="*/ 796423 w 2824578"/>
              <a:gd name="connsiteY118" fmla="*/ 2324136 h 2424151"/>
              <a:gd name="connsiteX119" fmla="*/ 751435 w 2824578"/>
              <a:gd name="connsiteY119" fmla="*/ 2276722 h 2424151"/>
              <a:gd name="connsiteX120" fmla="*/ 689189 w 2824578"/>
              <a:gd name="connsiteY120" fmla="*/ 2209012 h 2424151"/>
              <a:gd name="connsiteX121" fmla="*/ 612772 w 2824578"/>
              <a:gd name="connsiteY121" fmla="*/ 2102651 h 2424151"/>
              <a:gd name="connsiteX122" fmla="*/ 546338 w 2824578"/>
              <a:gd name="connsiteY122" fmla="*/ 2024516 h 2424151"/>
              <a:gd name="connsiteX123" fmla="*/ 499011 w 2824578"/>
              <a:gd name="connsiteY123" fmla="*/ 1963354 h 2424151"/>
              <a:gd name="connsiteX124" fmla="*/ 423704 w 2824578"/>
              <a:gd name="connsiteY124" fmla="*/ 1885770 h 2424151"/>
              <a:gd name="connsiteX125" fmla="*/ 376003 w 2824578"/>
              <a:gd name="connsiteY125" fmla="*/ 1802197 h 2424151"/>
              <a:gd name="connsiteX126" fmla="*/ 338041 w 2824578"/>
              <a:gd name="connsiteY126" fmla="*/ 1757548 h 2424151"/>
              <a:gd name="connsiteX127" fmla="*/ 282826 w 2824578"/>
              <a:gd name="connsiteY127" fmla="*/ 1731064 h 2424151"/>
              <a:gd name="connsiteX128" fmla="*/ 238452 w 2824578"/>
              <a:gd name="connsiteY128" fmla="*/ 1656902 h 2424151"/>
              <a:gd name="connsiteX129" fmla="*/ 140875 w 2824578"/>
              <a:gd name="connsiteY129" fmla="*/ 1601899 h 2424151"/>
              <a:gd name="connsiteX130" fmla="*/ 189077 w 2824578"/>
              <a:gd name="connsiteY130" fmla="*/ 1555062 h 2424151"/>
              <a:gd name="connsiteX131" fmla="*/ 212612 w 2824578"/>
              <a:gd name="connsiteY131" fmla="*/ 1533085 h 2424151"/>
              <a:gd name="connsiteX132" fmla="*/ 240901 w 2824578"/>
              <a:gd name="connsiteY132" fmla="*/ 1507438 h 2424151"/>
              <a:gd name="connsiteX133" fmla="*/ 236618 w 2824578"/>
              <a:gd name="connsiteY133" fmla="*/ 1493350 h 2424151"/>
              <a:gd name="connsiteX134" fmla="*/ 216016 w 2824578"/>
              <a:gd name="connsiteY134" fmla="*/ 1410654 h 2424151"/>
              <a:gd name="connsiteX135" fmla="*/ 211728 w 2824578"/>
              <a:gd name="connsiteY135" fmla="*/ 1397978 h 2424151"/>
              <a:gd name="connsiteX136" fmla="*/ 187584 w 2824578"/>
              <a:gd name="connsiteY136" fmla="*/ 1410755 h 2424151"/>
              <a:gd name="connsiteX137" fmla="*/ 0 w 2824578"/>
              <a:gd name="connsiteY137" fmla="*/ 1357266 h 2424151"/>
              <a:gd name="connsiteX138" fmla="*/ 9103 w 2824578"/>
              <a:gd name="connsiteY138" fmla="*/ 1344827 h 2424151"/>
              <a:gd name="connsiteX139" fmla="*/ 13364 w 2824578"/>
              <a:gd name="connsiteY139" fmla="*/ 1290914 h 2424151"/>
              <a:gd name="connsiteX140" fmla="*/ 26981 w 2824578"/>
              <a:gd name="connsiteY140" fmla="*/ 1233406 h 2424151"/>
              <a:gd name="connsiteX141" fmla="*/ 47207 w 2824578"/>
              <a:gd name="connsiteY141" fmla="*/ 1152721 h 2424151"/>
              <a:gd name="connsiteX142" fmla="*/ 87297 w 2824578"/>
              <a:gd name="connsiteY142" fmla="*/ 1041368 h 2424151"/>
              <a:gd name="connsiteX143" fmla="*/ 92798 w 2824578"/>
              <a:gd name="connsiteY143" fmla="*/ 1022077 h 2424151"/>
              <a:gd name="connsiteX144" fmla="*/ 80803 w 2824578"/>
              <a:gd name="connsiteY144" fmla="*/ 1006108 h 2424151"/>
              <a:gd name="connsiteX145" fmla="*/ 64397 w 2824578"/>
              <a:gd name="connsiteY145" fmla="*/ 987504 h 2424151"/>
              <a:gd name="connsiteX146" fmla="*/ 49807 w 2824578"/>
              <a:gd name="connsiteY146" fmla="*/ 911034 h 2424151"/>
              <a:gd name="connsiteX147" fmla="*/ 45557 w 2824578"/>
              <a:gd name="connsiteY147" fmla="*/ 854742 h 2424151"/>
              <a:gd name="connsiteX148" fmla="*/ 64478 w 2824578"/>
              <a:gd name="connsiteY148" fmla="*/ 824714 h 2424151"/>
              <a:gd name="connsiteX149" fmla="*/ 87804 w 2824578"/>
              <a:gd name="connsiteY149" fmla="*/ 804276 h 2424151"/>
              <a:gd name="connsiteX150" fmla="*/ 137350 w 2824578"/>
              <a:gd name="connsiteY150" fmla="*/ 773632 h 2424151"/>
              <a:gd name="connsiteX151" fmla="*/ 158211 w 2824578"/>
              <a:gd name="connsiteY151" fmla="*/ 765859 h 2424151"/>
              <a:gd name="connsiteX152" fmla="*/ 169474 w 2824578"/>
              <a:gd name="connsiteY152" fmla="*/ 761875 h 2424151"/>
              <a:gd name="connsiteX153" fmla="*/ 170435 w 2824578"/>
              <a:gd name="connsiteY153" fmla="*/ 759829 h 2424151"/>
              <a:gd name="connsiteX154" fmla="*/ 192405 w 2824578"/>
              <a:gd name="connsiteY154" fmla="*/ 711754 h 2424151"/>
              <a:gd name="connsiteX155" fmla="*/ 206942 w 2824578"/>
              <a:gd name="connsiteY155" fmla="*/ 660771 h 2424151"/>
              <a:gd name="connsiteX156" fmla="*/ 202831 w 2824578"/>
              <a:gd name="connsiteY156" fmla="*/ 606976 h 2424151"/>
              <a:gd name="connsiteX157" fmla="*/ 234254 w 2824578"/>
              <a:gd name="connsiteY157" fmla="*/ 535750 h 2424151"/>
              <a:gd name="connsiteX158" fmla="*/ 232375 w 2824578"/>
              <a:gd name="connsiteY158" fmla="*/ 436341 h 2424151"/>
              <a:gd name="connsiteX159" fmla="*/ 281907 w 2824578"/>
              <a:gd name="connsiteY159" fmla="*/ 446271 h 2424151"/>
              <a:gd name="connsiteX160" fmla="*/ 305507 w 2824578"/>
              <a:gd name="connsiteY160" fmla="*/ 451591 h 2424151"/>
              <a:gd name="connsiteX161" fmla="*/ 384344 w 2824578"/>
              <a:gd name="connsiteY161" fmla="*/ 472379 h 2424151"/>
              <a:gd name="connsiteX162" fmla="*/ 448590 w 2824578"/>
              <a:gd name="connsiteY162" fmla="*/ 489289 h 2424151"/>
              <a:gd name="connsiteX163" fmla="*/ 469542 w 2824578"/>
              <a:gd name="connsiteY163" fmla="*/ 499205 h 2424151"/>
              <a:gd name="connsiteX164" fmla="*/ 455851 w 2824578"/>
              <a:gd name="connsiteY164" fmla="*/ 557596 h 2424151"/>
              <a:gd name="connsiteX165" fmla="*/ 449609 w 2824578"/>
              <a:gd name="connsiteY165" fmla="*/ 584303 h 2424151"/>
              <a:gd name="connsiteX166" fmla="*/ 460406 w 2824578"/>
              <a:gd name="connsiteY166" fmla="*/ 579624 h 2424151"/>
              <a:gd name="connsiteX167" fmla="*/ 474135 w 2824578"/>
              <a:gd name="connsiteY167" fmla="*/ 564539 h 2424151"/>
              <a:gd name="connsiteX168" fmla="*/ 514278 w 2824578"/>
              <a:gd name="connsiteY168" fmla="*/ 424872 h 2424151"/>
              <a:gd name="connsiteX169" fmla="*/ 630369 w 2824578"/>
              <a:gd name="connsiteY169" fmla="*/ 368079 h 2424151"/>
              <a:gd name="connsiteX170" fmla="*/ 750216 w 2824578"/>
              <a:gd name="connsiteY170" fmla="*/ 268558 h 2424151"/>
              <a:gd name="connsiteX171" fmla="*/ 789351 w 2824578"/>
              <a:gd name="connsiteY171" fmla="*/ 242380 h 2424151"/>
              <a:gd name="connsiteX172" fmla="*/ 810594 w 2824578"/>
              <a:gd name="connsiteY172" fmla="*/ 264404 h 2424151"/>
              <a:gd name="connsiteX173" fmla="*/ 864699 w 2824578"/>
              <a:gd name="connsiteY173" fmla="*/ 334387 h 2424151"/>
              <a:gd name="connsiteX174" fmla="*/ 883072 w 2824578"/>
              <a:gd name="connsiteY174" fmla="*/ 357712 h 2424151"/>
              <a:gd name="connsiteX175" fmla="*/ 855794 w 2824578"/>
              <a:gd name="connsiteY175" fmla="*/ 199776 h 2424151"/>
              <a:gd name="connsiteX176" fmla="*/ 871252 w 2824578"/>
              <a:gd name="connsiteY176" fmla="*/ 204327 h 2424151"/>
              <a:gd name="connsiteX177" fmla="*/ 921071 w 2824578"/>
              <a:gd name="connsiteY177" fmla="*/ 181280 h 2424151"/>
              <a:gd name="connsiteX178" fmla="*/ 978642 w 2824578"/>
              <a:gd name="connsiteY178" fmla="*/ 167721 h 2424151"/>
              <a:gd name="connsiteX179" fmla="*/ 1059960 w 2824578"/>
              <a:gd name="connsiteY179" fmla="*/ 150061 h 2424151"/>
              <a:gd name="connsiteX180" fmla="*/ 1178133 w 2824578"/>
              <a:gd name="connsiteY180" fmla="*/ 140486 h 2424151"/>
              <a:gd name="connsiteX181" fmla="*/ 1269556 w 2824578"/>
              <a:gd name="connsiteY181" fmla="*/ 124696 h 2424151"/>
              <a:gd name="connsiteX182" fmla="*/ 1339025 w 2824578"/>
              <a:gd name="connsiteY182" fmla="*/ 116312 h 2424151"/>
              <a:gd name="connsiteX183" fmla="*/ 1433985 w 2824578"/>
              <a:gd name="connsiteY183" fmla="*/ 92689 h 2424151"/>
              <a:gd name="connsiteX184" fmla="*/ 1521313 w 2824578"/>
              <a:gd name="connsiteY184" fmla="*/ 95663 h 2424151"/>
              <a:gd name="connsiteX185" fmla="*/ 1573554 w 2824578"/>
              <a:gd name="connsiteY185" fmla="*/ 86640 h 2424151"/>
              <a:gd name="connsiteX186" fmla="*/ 1619182 w 2824578"/>
              <a:gd name="connsiteY186" fmla="*/ 53480 h 2424151"/>
              <a:gd name="connsiteX187" fmla="*/ 1697591 w 2824578"/>
              <a:gd name="connsiteY187" fmla="*/ 54380 h 2424151"/>
              <a:gd name="connsiteX188" fmla="*/ 1784699 w 2824578"/>
              <a:gd name="connsiteY188" fmla="*/ 52 h 2424151"/>
              <a:gd name="connsiteX189" fmla="*/ 1800087 w 2824578"/>
              <a:gd name="connsiteY189" fmla="*/ 65448 h 2424151"/>
              <a:gd name="connsiteX190" fmla="*/ 1806898 w 2824578"/>
              <a:gd name="connsiteY190" fmla="*/ 96914 h 2424151"/>
              <a:gd name="connsiteX191" fmla="*/ 1816583 w 2824578"/>
              <a:gd name="connsiteY191" fmla="*/ 144741 h 2424151"/>
              <a:gd name="connsiteX192" fmla="*/ 1823905 w 2824578"/>
              <a:gd name="connsiteY192" fmla="*/ 186209 h 2424151"/>
              <a:gd name="connsiteX193" fmla="*/ 1950326 w 2824578"/>
              <a:gd name="connsiteY193" fmla="*/ 69021 h 2424151"/>
              <a:gd name="connsiteX194" fmla="*/ 1954936 w 2824578"/>
              <a:gd name="connsiteY194" fmla="*/ 84462 h 2424151"/>
              <a:gd name="connsiteX195" fmla="*/ 2001414 w 2824578"/>
              <a:gd name="connsiteY195" fmla="*/ 113666 h 2424151"/>
              <a:gd name="connsiteX196" fmla="*/ 2044162 w 2824578"/>
              <a:gd name="connsiteY196" fmla="*/ 154542 h 2424151"/>
              <a:gd name="connsiteX197" fmla="*/ 2103293 w 2824578"/>
              <a:gd name="connsiteY197" fmla="*/ 213092 h 2424151"/>
              <a:gd name="connsiteX198" fmla="*/ 2175734 w 2824578"/>
              <a:gd name="connsiteY198" fmla="*/ 306947 h 2424151"/>
              <a:gd name="connsiteX199" fmla="*/ 2238805 w 2824578"/>
              <a:gd name="connsiteY199" fmla="*/ 374987 h 2424151"/>
              <a:gd name="connsiteX200" fmla="*/ 2283701 w 2824578"/>
              <a:gd name="connsiteY200" fmla="*/ 428659 h 2424151"/>
              <a:gd name="connsiteX201" fmla="*/ 2355267 w 2824578"/>
              <a:gd name="connsiteY201" fmla="*/ 495396 h 2424151"/>
              <a:gd name="connsiteX202" fmla="*/ 2400374 w 2824578"/>
              <a:gd name="connsiteY202" fmla="*/ 570231 h 2424151"/>
              <a:gd name="connsiteX203" fmla="*/ 2436415 w 2824578"/>
              <a:gd name="connsiteY203" fmla="*/ 609111 h 2424151"/>
              <a:gd name="connsiteX204" fmla="*/ 2489086 w 2824578"/>
              <a:gd name="connsiteY204" fmla="*/ 629290 h 2424151"/>
              <a:gd name="connsiteX205" fmla="*/ 2531071 w 2824578"/>
              <a:gd name="connsiteY205" fmla="*/ 695517 h 2424151"/>
              <a:gd name="connsiteX206" fmla="*/ 2624100 w 2824578"/>
              <a:gd name="connsiteY206" fmla="*/ 738933 h 2424151"/>
              <a:gd name="connsiteX207" fmla="*/ 2577660 w 2824578"/>
              <a:gd name="connsiteY207" fmla="*/ 787481 h 2424151"/>
              <a:gd name="connsiteX208" fmla="*/ 2554992 w 2824578"/>
              <a:gd name="connsiteY208" fmla="*/ 810342 h 2424151"/>
              <a:gd name="connsiteX209" fmla="*/ 2520175 w 2824578"/>
              <a:gd name="connsiteY209" fmla="*/ 844532 h 2424151"/>
              <a:gd name="connsiteX210" fmla="*/ 2488340 w 2824578"/>
              <a:gd name="connsiteY210" fmla="*/ 874263 h 2424151"/>
              <a:gd name="connsiteX211" fmla="*/ 2626057 w 2824578"/>
              <a:gd name="connsiteY211" fmla="*/ 893850 h 2424151"/>
              <a:gd name="connsiteX212" fmla="*/ 2618063 w 2824578"/>
              <a:gd name="connsiteY212" fmla="*/ 899516 h 2424151"/>
              <a:gd name="connsiteX213" fmla="*/ 2628676 w 2824578"/>
              <a:gd name="connsiteY213" fmla="*/ 925973 h 2424151"/>
              <a:gd name="connsiteX214" fmla="*/ 2628330 w 2824578"/>
              <a:gd name="connsiteY214" fmla="*/ 953705 h 2424151"/>
              <a:gd name="connsiteX215" fmla="*/ 2626402 w 2824578"/>
              <a:gd name="connsiteY215" fmla="*/ 992553 h 2424151"/>
              <a:gd name="connsiteX216" fmla="*/ 2608085 w 2824578"/>
              <a:gd name="connsiteY216" fmla="*/ 1045512 h 2424151"/>
              <a:gd name="connsiteX217" fmla="*/ 2601999 w 2824578"/>
              <a:gd name="connsiteY217" fmla="*/ 1088303 h 2424151"/>
              <a:gd name="connsiteX218" fmla="*/ 2596906 w 2824578"/>
              <a:gd name="connsiteY218" fmla="*/ 1106916 h 2424151"/>
              <a:gd name="connsiteX219" fmla="*/ 2594156 w 2824578"/>
              <a:gd name="connsiteY219" fmla="*/ 1118869 h 2424151"/>
              <a:gd name="connsiteX220" fmla="*/ 2594545 w 2824578"/>
              <a:gd name="connsiteY220" fmla="*/ 1118962 h 2424151"/>
              <a:gd name="connsiteX221" fmla="*/ 2623301 w 2824578"/>
              <a:gd name="connsiteY221" fmla="*/ 1126139 h 2424151"/>
              <a:gd name="connsiteX222" fmla="*/ 2728794 w 2824578"/>
              <a:gd name="connsiteY222" fmla="*/ 1151780 h 2424151"/>
              <a:gd name="connsiteX223" fmla="*/ 2759898 w 2824578"/>
              <a:gd name="connsiteY223" fmla="*/ 1160045 h 2424151"/>
              <a:gd name="connsiteX224" fmla="*/ 2824534 w 2824578"/>
              <a:gd name="connsiteY224" fmla="*/ 1178196 h 2424151"/>
              <a:gd name="connsiteX225" fmla="*/ 2770073 w 2824578"/>
              <a:gd name="connsiteY225" fmla="*/ 1242077 h 2424151"/>
              <a:gd name="connsiteX226" fmla="*/ 2770364 w 2824578"/>
              <a:gd name="connsiteY226" fmla="*/ 1304139 h 2424151"/>
              <a:gd name="connsiteX227" fmla="*/ 2737181 w 2824578"/>
              <a:gd name="connsiteY227" fmla="*/ 1337170 h 2424151"/>
              <a:gd name="connsiteX228" fmla="*/ 2727846 w 2824578"/>
              <a:gd name="connsiteY228" fmla="*/ 1377639 h 2424151"/>
              <a:gd name="connsiteX229" fmla="*/ 2730122 w 2824578"/>
              <a:gd name="connsiteY229" fmla="*/ 1446940 h 2424151"/>
              <a:gd name="connsiteX230" fmla="*/ 2706005 w 2824578"/>
              <a:gd name="connsiteY230" fmla="*/ 1519839 h 2424151"/>
              <a:gd name="connsiteX231" fmla="*/ 2697171 w 2824578"/>
              <a:gd name="connsiteY231" fmla="*/ 1573985 h 2424151"/>
              <a:gd name="connsiteX232" fmla="*/ 2680836 w 2824578"/>
              <a:gd name="connsiteY232" fmla="*/ 1644805 h 2424151"/>
              <a:gd name="connsiteX233" fmla="*/ 2670450 w 2824578"/>
              <a:gd name="connsiteY233" fmla="*/ 1737339 h 2424151"/>
              <a:gd name="connsiteX234" fmla="*/ 2652341 w 2824578"/>
              <a:gd name="connsiteY234" fmla="*/ 1800001 h 2424151"/>
              <a:gd name="connsiteX235" fmla="*/ 2638476 w 2824578"/>
              <a:gd name="connsiteY235" fmla="*/ 1844267 h 2424151"/>
              <a:gd name="connsiteX236" fmla="*/ 2615273 w 2824578"/>
              <a:gd name="connsiteY236" fmla="*/ 1881537 h 2424151"/>
              <a:gd name="connsiteX237" fmla="*/ 2619662 w 2824578"/>
              <a:gd name="connsiteY237" fmla="*/ 1894173 h 2424151"/>
              <a:gd name="connsiteX238" fmla="*/ 2394741 w 2824578"/>
              <a:gd name="connsiteY238" fmla="*/ 1842293 h 2424151"/>
              <a:gd name="connsiteX239" fmla="*/ 2392817 w 2824578"/>
              <a:gd name="connsiteY239" fmla="*/ 1844699 h 2424151"/>
              <a:gd name="connsiteX240" fmla="*/ 2390481 w 2824578"/>
              <a:gd name="connsiteY240" fmla="*/ 1865944 h 2424151"/>
              <a:gd name="connsiteX241" fmla="*/ 2362803 w 2824578"/>
              <a:gd name="connsiteY241" fmla="*/ 1901334 h 2424151"/>
              <a:gd name="connsiteX242" fmla="*/ 2322755 w 2824578"/>
              <a:gd name="connsiteY242" fmla="*/ 1950186 h 2424151"/>
              <a:gd name="connsiteX243" fmla="*/ 2254288 w 2824578"/>
              <a:gd name="connsiteY243" fmla="*/ 2008922 h 2424151"/>
              <a:gd name="connsiteX244" fmla="*/ 2206670 w 2824578"/>
              <a:gd name="connsiteY244" fmla="*/ 2060748 h 2424151"/>
              <a:gd name="connsiteX245" fmla="*/ 2168180 w 2824578"/>
              <a:gd name="connsiteY245" fmla="*/ 2097376 h 2424151"/>
              <a:gd name="connsiteX246" fmla="*/ 2123328 w 2824578"/>
              <a:gd name="connsiteY246" fmla="*/ 2156709 h 2424151"/>
              <a:gd name="connsiteX247" fmla="*/ 2066318 w 2824578"/>
              <a:gd name="connsiteY247" fmla="*/ 2192458 h 2424151"/>
              <a:gd name="connsiteX248" fmla="*/ 2039108 w 2824578"/>
              <a:gd name="connsiteY248" fmla="*/ 2222073 h 2424151"/>
              <a:gd name="connsiteX249" fmla="*/ 2031477 w 2824578"/>
              <a:gd name="connsiteY249" fmla="*/ 2267195 h 2424151"/>
              <a:gd name="connsiteX250" fmla="*/ 1981419 w 2824578"/>
              <a:gd name="connsiteY250" fmla="*/ 2300642 h 2424151"/>
              <a:gd name="connsiteX251" fmla="*/ 1961122 w 2824578"/>
              <a:gd name="connsiteY251" fmla="*/ 2379947 h 2424151"/>
              <a:gd name="connsiteX0" fmla="*/ 1732484 w 2824578"/>
              <a:gd name="connsiteY0" fmla="*/ 2108571 h 2424151"/>
              <a:gd name="connsiteX1" fmla="*/ 1780985 w 2824578"/>
              <a:gd name="connsiteY1" fmla="*/ 2075490 h 2424151"/>
              <a:gd name="connsiteX2" fmla="*/ 1786489 w 2824578"/>
              <a:gd name="connsiteY2" fmla="*/ 2074401 h 2424151"/>
              <a:gd name="connsiteX3" fmla="*/ 1802325 w 2824578"/>
              <a:gd name="connsiteY3" fmla="*/ 2055677 h 2424151"/>
              <a:gd name="connsiteX4" fmla="*/ 1850819 w 2824578"/>
              <a:gd name="connsiteY4" fmla="*/ 2016801 h 2424151"/>
              <a:gd name="connsiteX5" fmla="*/ 1913222 w 2824578"/>
              <a:gd name="connsiteY5" fmla="*/ 1908099 h 2424151"/>
              <a:gd name="connsiteX6" fmla="*/ 2052913 w 2824578"/>
              <a:gd name="connsiteY6" fmla="*/ 1880998 h 2424151"/>
              <a:gd name="connsiteX7" fmla="*/ 2080663 w 2824578"/>
              <a:gd name="connsiteY7" fmla="*/ 1824179 h 2424151"/>
              <a:gd name="connsiteX8" fmla="*/ 2073976 w 2824578"/>
              <a:gd name="connsiteY8" fmla="*/ 1767692 h 2424151"/>
              <a:gd name="connsiteX9" fmla="*/ 2130456 w 2824578"/>
              <a:gd name="connsiteY9" fmla="*/ 1738749 h 2424151"/>
              <a:gd name="connsiteX10" fmla="*/ 2135028 w 2824578"/>
              <a:gd name="connsiteY10" fmla="*/ 1675921 h 2424151"/>
              <a:gd name="connsiteX11" fmla="*/ 2197128 w 2824578"/>
              <a:gd name="connsiteY11" fmla="*/ 1639884 h 2424151"/>
              <a:gd name="connsiteX12" fmla="*/ 2228585 w 2824578"/>
              <a:gd name="connsiteY12" fmla="*/ 1647684 h 2424151"/>
              <a:gd name="connsiteX13" fmla="*/ 2334817 w 2824578"/>
              <a:gd name="connsiteY13" fmla="*/ 1745290 h 2424151"/>
              <a:gd name="connsiteX14" fmla="*/ 2337541 w 2824578"/>
              <a:gd name="connsiteY14" fmla="*/ 1739981 h 2424151"/>
              <a:gd name="connsiteX15" fmla="*/ 2387137 w 2824578"/>
              <a:gd name="connsiteY15" fmla="*/ 1699112 h 2424151"/>
              <a:gd name="connsiteX16" fmla="*/ 2379507 w 2824578"/>
              <a:gd name="connsiteY16" fmla="*/ 1634267 h 2424151"/>
              <a:gd name="connsiteX17" fmla="*/ 2430150 w 2824578"/>
              <a:gd name="connsiteY17" fmla="*/ 1606662 h 2424151"/>
              <a:gd name="connsiteX18" fmla="*/ 2461766 w 2824578"/>
              <a:gd name="connsiteY18" fmla="*/ 1549715 h 2424151"/>
              <a:gd name="connsiteX19" fmla="*/ 2405968 w 2824578"/>
              <a:gd name="connsiteY19" fmla="*/ 1415533 h 2424151"/>
              <a:gd name="connsiteX20" fmla="*/ 2442045 w 2824578"/>
              <a:gd name="connsiteY20" fmla="*/ 1330887 h 2424151"/>
              <a:gd name="connsiteX21" fmla="*/ 2454264 w 2824578"/>
              <a:gd name="connsiteY21" fmla="*/ 1319346 h 2424151"/>
              <a:gd name="connsiteX22" fmla="*/ 2395931 w 2824578"/>
              <a:gd name="connsiteY22" fmla="*/ 1311153 h 2424151"/>
              <a:gd name="connsiteX23" fmla="*/ 2308270 w 2824578"/>
              <a:gd name="connsiteY23" fmla="*/ 1299324 h 2424151"/>
              <a:gd name="connsiteX24" fmla="*/ 2278367 w 2824578"/>
              <a:gd name="connsiteY24" fmla="*/ 1293287 h 2424151"/>
              <a:gd name="connsiteX25" fmla="*/ 2278545 w 2824578"/>
              <a:gd name="connsiteY25" fmla="*/ 1265122 h 2424151"/>
              <a:gd name="connsiteX26" fmla="*/ 2295112 w 2824578"/>
              <a:gd name="connsiteY26" fmla="*/ 1173928 h 2424151"/>
              <a:gd name="connsiteX27" fmla="*/ 2278366 w 2824578"/>
              <a:gd name="connsiteY27" fmla="*/ 1095705 h 2424151"/>
              <a:gd name="connsiteX28" fmla="*/ 2371952 w 2824578"/>
              <a:gd name="connsiteY28" fmla="*/ 1038009 h 2424151"/>
              <a:gd name="connsiteX29" fmla="*/ 2359364 w 2824578"/>
              <a:gd name="connsiteY29" fmla="*/ 998619 h 2424151"/>
              <a:gd name="connsiteX30" fmla="*/ 2319858 w 2824578"/>
              <a:gd name="connsiteY30" fmla="*/ 970005 h 2424151"/>
              <a:gd name="connsiteX31" fmla="*/ 2346795 w 2824578"/>
              <a:gd name="connsiteY31" fmla="*/ 936911 h 2424151"/>
              <a:gd name="connsiteX32" fmla="*/ 2312311 w 2824578"/>
              <a:gd name="connsiteY32" fmla="*/ 901390 h 2424151"/>
              <a:gd name="connsiteX33" fmla="*/ 2309266 w 2824578"/>
              <a:gd name="connsiteY33" fmla="*/ 889956 h 2424151"/>
              <a:gd name="connsiteX34" fmla="*/ 2296331 w 2824578"/>
              <a:gd name="connsiteY34" fmla="*/ 877682 h 2424151"/>
              <a:gd name="connsiteX35" fmla="*/ 2211581 w 2824578"/>
              <a:gd name="connsiteY35" fmla="*/ 774808 h 2424151"/>
              <a:gd name="connsiteX36" fmla="*/ 2081778 w 2824578"/>
              <a:gd name="connsiteY36" fmla="*/ 675368 h 2424151"/>
              <a:gd name="connsiteX37" fmla="*/ 2041189 w 2824578"/>
              <a:gd name="connsiteY37" fmla="*/ 507242 h 2424151"/>
              <a:gd name="connsiteX38" fmla="*/ 1973662 w 2824578"/>
              <a:gd name="connsiteY38" fmla="*/ 460885 h 2424151"/>
              <a:gd name="connsiteX39" fmla="*/ 1908802 w 2824578"/>
              <a:gd name="connsiteY39" fmla="*/ 454376 h 2424151"/>
              <a:gd name="connsiteX40" fmla="*/ 1871598 w 2824578"/>
              <a:gd name="connsiteY40" fmla="*/ 381867 h 2424151"/>
              <a:gd name="connsiteX41" fmla="*/ 1798661 w 2824578"/>
              <a:gd name="connsiteY41" fmla="*/ 360760 h 2424151"/>
              <a:gd name="connsiteX42" fmla="*/ 1772847 w 2824578"/>
              <a:gd name="connsiteY42" fmla="*/ 342018 h 2424151"/>
              <a:gd name="connsiteX43" fmla="*/ 1770667 w 2824578"/>
              <a:gd name="connsiteY43" fmla="*/ 338905 h 2424151"/>
              <a:gd name="connsiteX44" fmla="*/ 1722363 w 2824578"/>
              <a:gd name="connsiteY44" fmla="*/ 350478 h 2424151"/>
              <a:gd name="connsiteX45" fmla="*/ 1589919 w 2824578"/>
              <a:gd name="connsiteY45" fmla="*/ 365456 h 2424151"/>
              <a:gd name="connsiteX46" fmla="*/ 1435797 w 2824578"/>
              <a:gd name="connsiteY46" fmla="*/ 420078 h 2424151"/>
              <a:gd name="connsiteX47" fmla="*/ 1272719 w 2824578"/>
              <a:gd name="connsiteY47" fmla="*/ 362464 h 2424151"/>
              <a:gd name="connsiteX48" fmla="*/ 1197046 w 2824578"/>
              <a:gd name="connsiteY48" fmla="*/ 393809 h 2424151"/>
              <a:gd name="connsiteX49" fmla="*/ 1156235 w 2824578"/>
              <a:gd name="connsiteY49" fmla="*/ 444638 h 2424151"/>
              <a:gd name="connsiteX50" fmla="*/ 1075165 w 2824578"/>
              <a:gd name="connsiteY50" fmla="*/ 436306 h 2424151"/>
              <a:gd name="connsiteX51" fmla="*/ 1017713 w 2824578"/>
              <a:gd name="connsiteY51" fmla="*/ 485951 h 2424151"/>
              <a:gd name="connsiteX52" fmla="*/ 988777 w 2824578"/>
              <a:gd name="connsiteY52" fmla="*/ 497052 h 2424151"/>
              <a:gd name="connsiteX53" fmla="*/ 989445 w 2824578"/>
              <a:gd name="connsiteY53" fmla="*/ 500649 h 2424151"/>
              <a:gd name="connsiteX54" fmla="*/ 907025 w 2824578"/>
              <a:gd name="connsiteY54" fmla="*/ 516575 h 2424151"/>
              <a:gd name="connsiteX55" fmla="*/ 868520 w 2824578"/>
              <a:gd name="connsiteY55" fmla="*/ 565248 h 2424151"/>
              <a:gd name="connsiteX56" fmla="*/ 821978 w 2824578"/>
              <a:gd name="connsiteY56" fmla="*/ 570348 h 2424151"/>
              <a:gd name="connsiteX57" fmla="*/ 789429 w 2824578"/>
              <a:gd name="connsiteY57" fmla="*/ 596143 h 2424151"/>
              <a:gd name="connsiteX58" fmla="*/ 747957 w 2824578"/>
              <a:gd name="connsiteY58" fmla="*/ 651713 h 2424151"/>
              <a:gd name="connsiteX59" fmla="*/ 683617 w 2824578"/>
              <a:gd name="connsiteY59" fmla="*/ 693621 h 2424151"/>
              <a:gd name="connsiteX60" fmla="*/ 642923 w 2824578"/>
              <a:gd name="connsiteY60" fmla="*/ 730415 h 2424151"/>
              <a:gd name="connsiteX61" fmla="*/ 585962 w 2824578"/>
              <a:gd name="connsiteY61" fmla="*/ 775556 h 2424151"/>
              <a:gd name="connsiteX62" fmla="*/ 520097 w 2824578"/>
              <a:gd name="connsiteY62" fmla="*/ 841377 h 2424151"/>
              <a:gd name="connsiteX63" fmla="*/ 466841 w 2824578"/>
              <a:gd name="connsiteY63" fmla="*/ 879036 h 2424151"/>
              <a:gd name="connsiteX64" fmla="*/ 439916 w 2824578"/>
              <a:gd name="connsiteY64" fmla="*/ 900528 h 2424151"/>
              <a:gd name="connsiteX65" fmla="*/ 428381 w 2824578"/>
              <a:gd name="connsiteY65" fmla="*/ 904970 h 2424151"/>
              <a:gd name="connsiteX66" fmla="*/ 386992 w 2824578"/>
              <a:gd name="connsiteY66" fmla="*/ 919611 h 2424151"/>
              <a:gd name="connsiteX67" fmla="*/ 382535 w 2824578"/>
              <a:gd name="connsiteY67" fmla="*/ 932223 h 2424151"/>
              <a:gd name="connsiteX68" fmla="*/ 367189 w 2824578"/>
              <a:gd name="connsiteY68" fmla="*/ 912858 h 2424151"/>
              <a:gd name="connsiteX69" fmla="*/ 322023 w 2824578"/>
              <a:gd name="connsiteY69" fmla="*/ 938453 h 2424151"/>
              <a:gd name="connsiteX70" fmla="*/ 300809 w 2824578"/>
              <a:gd name="connsiteY70" fmla="*/ 965762 h 2424151"/>
              <a:gd name="connsiteX71" fmla="*/ 305782 w 2824578"/>
              <a:gd name="connsiteY71" fmla="*/ 992334 h 2424151"/>
              <a:gd name="connsiteX72" fmla="*/ 377060 w 2824578"/>
              <a:gd name="connsiteY72" fmla="*/ 1138363 h 2424151"/>
              <a:gd name="connsiteX73" fmla="*/ 365293 w 2824578"/>
              <a:gd name="connsiteY73" fmla="*/ 1301640 h 2424151"/>
              <a:gd name="connsiteX74" fmla="*/ 403709 w 2824578"/>
              <a:gd name="connsiteY74" fmla="*/ 1372995 h 2424151"/>
              <a:gd name="connsiteX75" fmla="*/ 450057 w 2824578"/>
              <a:gd name="connsiteY75" fmla="*/ 1408902 h 2424151"/>
              <a:gd name="connsiteX76" fmla="*/ 453645 w 2824578"/>
              <a:gd name="connsiteY76" fmla="*/ 1446356 h 2424151"/>
              <a:gd name="connsiteX77" fmla="*/ 454261 w 2824578"/>
              <a:gd name="connsiteY77" fmla="*/ 1457438 h 2424151"/>
              <a:gd name="connsiteX78" fmla="*/ 482561 w 2824578"/>
              <a:gd name="connsiteY78" fmla="*/ 1487056 h 2424151"/>
              <a:gd name="connsiteX79" fmla="*/ 571912 w 2824578"/>
              <a:gd name="connsiteY79" fmla="*/ 1604159 h 2424151"/>
              <a:gd name="connsiteX80" fmla="*/ 708342 w 2824578"/>
              <a:gd name="connsiteY80" fmla="*/ 1722020 h 2424151"/>
              <a:gd name="connsiteX81" fmla="*/ 751994 w 2824578"/>
              <a:gd name="connsiteY81" fmla="*/ 1903856 h 2424151"/>
              <a:gd name="connsiteX82" fmla="*/ 822929 w 2824578"/>
              <a:gd name="connsiteY82" fmla="*/ 1959484 h 2424151"/>
              <a:gd name="connsiteX83" fmla="*/ 890789 w 2824578"/>
              <a:gd name="connsiteY83" fmla="*/ 1972694 h 2424151"/>
              <a:gd name="connsiteX84" fmla="*/ 930211 w 2824578"/>
              <a:gd name="connsiteY84" fmla="*/ 2053036 h 2424151"/>
              <a:gd name="connsiteX85" fmla="*/ 1006620 w 2824578"/>
              <a:gd name="connsiteY85" fmla="*/ 2082477 h 2424151"/>
              <a:gd name="connsiteX86" fmla="*/ 1018144 w 2824578"/>
              <a:gd name="connsiteY86" fmla="*/ 2091971 h 2424151"/>
              <a:gd name="connsiteX87" fmla="*/ 1063559 w 2824578"/>
              <a:gd name="connsiteY87" fmla="*/ 2089055 h 2424151"/>
              <a:gd name="connsiteX88" fmla="*/ 1196619 w 2824578"/>
              <a:gd name="connsiteY88" fmla="*/ 2096838 h 2424151"/>
              <a:gd name="connsiteX89" fmla="*/ 1357789 w 2824578"/>
              <a:gd name="connsiteY89" fmla="*/ 2069244 h 2424151"/>
              <a:gd name="connsiteX90" fmla="*/ 1508683 w 2824578"/>
              <a:gd name="connsiteY90" fmla="*/ 2153774 h 2424151"/>
              <a:gd name="connsiteX91" fmla="*/ 1588586 w 2824578"/>
              <a:gd name="connsiteY91" fmla="*/ 2135765 h 2424151"/>
              <a:gd name="connsiteX92" fmla="*/ 1637453 w 2824578"/>
              <a:gd name="connsiteY92" fmla="*/ 2092623 h 2424151"/>
              <a:gd name="connsiteX93" fmla="*/ 1715922 w 2824578"/>
              <a:gd name="connsiteY93" fmla="*/ 2114632 h 2424151"/>
              <a:gd name="connsiteX94" fmla="*/ 1732484 w 2824578"/>
              <a:gd name="connsiteY94" fmla="*/ 2108571 h 2424151"/>
              <a:gd name="connsiteX95" fmla="*/ 1961122 w 2824578"/>
              <a:gd name="connsiteY95" fmla="*/ 2379947 h 2424151"/>
              <a:gd name="connsiteX96" fmla="*/ 1909670 w 2824578"/>
              <a:gd name="connsiteY96" fmla="*/ 2336828 h 2424151"/>
              <a:gd name="connsiteX97" fmla="*/ 1895847 w 2824578"/>
              <a:gd name="connsiteY97" fmla="*/ 2325731 h 2424151"/>
              <a:gd name="connsiteX98" fmla="*/ 1891835 w 2824578"/>
              <a:gd name="connsiteY98" fmla="*/ 2321967 h 2424151"/>
              <a:gd name="connsiteX99" fmla="*/ 1891835 w 2824578"/>
              <a:gd name="connsiteY99" fmla="*/ 2385048 h 2424151"/>
              <a:gd name="connsiteX100" fmla="*/ 1877377 w 2824578"/>
              <a:gd name="connsiteY100" fmla="*/ 2377932 h 2424151"/>
              <a:gd name="connsiteX101" fmla="*/ 1824362 w 2824578"/>
              <a:gd name="connsiteY101" fmla="*/ 2392165 h 2424151"/>
              <a:gd name="connsiteX102" fmla="*/ 1765324 w 2824578"/>
              <a:gd name="connsiteY102" fmla="*/ 2395726 h 2424151"/>
              <a:gd name="connsiteX103" fmla="*/ 1682186 w 2824578"/>
              <a:gd name="connsiteY103" fmla="*/ 2399288 h 2424151"/>
              <a:gd name="connsiteX104" fmla="*/ 1564108 w 2824578"/>
              <a:gd name="connsiteY104" fmla="*/ 2388610 h 2424151"/>
              <a:gd name="connsiteX105" fmla="*/ 1471331 w 2824578"/>
              <a:gd name="connsiteY105" fmla="*/ 2388610 h 2424151"/>
              <a:gd name="connsiteX106" fmla="*/ 1401449 w 2824578"/>
              <a:gd name="connsiteY106" fmla="*/ 2385048 h 2424151"/>
              <a:gd name="connsiteX107" fmla="*/ 1303853 w 2824578"/>
              <a:gd name="connsiteY107" fmla="*/ 2392165 h 2424151"/>
              <a:gd name="connsiteX108" fmla="*/ 1218306 w 2824578"/>
              <a:gd name="connsiteY108" fmla="*/ 2374370 h 2424151"/>
              <a:gd name="connsiteX109" fmla="*/ 1165291 w 2824578"/>
              <a:gd name="connsiteY109" fmla="*/ 2374371 h 2424151"/>
              <a:gd name="connsiteX110" fmla="*/ 1114685 w 2824578"/>
              <a:gd name="connsiteY110" fmla="*/ 2399281 h 2424151"/>
              <a:gd name="connsiteX111" fmla="*/ 1037574 w 2824578"/>
              <a:gd name="connsiteY111" fmla="*/ 2385048 h 2424151"/>
              <a:gd name="connsiteX112" fmla="*/ 942490 w 2824578"/>
              <a:gd name="connsiteY112" fmla="*/ 2423758 h 2424151"/>
              <a:gd name="connsiteX113" fmla="*/ 938457 w 2824578"/>
              <a:gd name="connsiteY113" fmla="*/ 2356697 h 2424151"/>
              <a:gd name="connsiteX114" fmla="*/ 937101 w 2824578"/>
              <a:gd name="connsiteY114" fmla="*/ 2324531 h 2424151"/>
              <a:gd name="connsiteX115" fmla="*/ 936480 w 2824578"/>
              <a:gd name="connsiteY115" fmla="*/ 2302959 h 2424151"/>
              <a:gd name="connsiteX116" fmla="*/ 850160 w 2824578"/>
              <a:gd name="connsiteY116" fmla="*/ 2376352 h 2424151"/>
              <a:gd name="connsiteX117" fmla="*/ 845228 w 2824578"/>
              <a:gd name="connsiteY117" fmla="*/ 2359566 h 2424151"/>
              <a:gd name="connsiteX118" fmla="*/ 796423 w 2824578"/>
              <a:gd name="connsiteY118" fmla="*/ 2324136 h 2424151"/>
              <a:gd name="connsiteX119" fmla="*/ 751435 w 2824578"/>
              <a:gd name="connsiteY119" fmla="*/ 2276722 h 2424151"/>
              <a:gd name="connsiteX120" fmla="*/ 689189 w 2824578"/>
              <a:gd name="connsiteY120" fmla="*/ 2209012 h 2424151"/>
              <a:gd name="connsiteX121" fmla="*/ 612772 w 2824578"/>
              <a:gd name="connsiteY121" fmla="*/ 2102651 h 2424151"/>
              <a:gd name="connsiteX122" fmla="*/ 546338 w 2824578"/>
              <a:gd name="connsiteY122" fmla="*/ 2024516 h 2424151"/>
              <a:gd name="connsiteX123" fmla="*/ 499011 w 2824578"/>
              <a:gd name="connsiteY123" fmla="*/ 1963354 h 2424151"/>
              <a:gd name="connsiteX124" fmla="*/ 423704 w 2824578"/>
              <a:gd name="connsiteY124" fmla="*/ 1885770 h 2424151"/>
              <a:gd name="connsiteX125" fmla="*/ 376003 w 2824578"/>
              <a:gd name="connsiteY125" fmla="*/ 1802197 h 2424151"/>
              <a:gd name="connsiteX126" fmla="*/ 338041 w 2824578"/>
              <a:gd name="connsiteY126" fmla="*/ 1757548 h 2424151"/>
              <a:gd name="connsiteX127" fmla="*/ 282826 w 2824578"/>
              <a:gd name="connsiteY127" fmla="*/ 1731064 h 2424151"/>
              <a:gd name="connsiteX128" fmla="*/ 238452 w 2824578"/>
              <a:gd name="connsiteY128" fmla="*/ 1656902 h 2424151"/>
              <a:gd name="connsiteX129" fmla="*/ 140875 w 2824578"/>
              <a:gd name="connsiteY129" fmla="*/ 1601899 h 2424151"/>
              <a:gd name="connsiteX130" fmla="*/ 189077 w 2824578"/>
              <a:gd name="connsiteY130" fmla="*/ 1555062 h 2424151"/>
              <a:gd name="connsiteX131" fmla="*/ 212612 w 2824578"/>
              <a:gd name="connsiteY131" fmla="*/ 1533085 h 2424151"/>
              <a:gd name="connsiteX132" fmla="*/ 125884 w 2824578"/>
              <a:gd name="connsiteY132" fmla="*/ 1510046 h 2424151"/>
              <a:gd name="connsiteX133" fmla="*/ 236618 w 2824578"/>
              <a:gd name="connsiteY133" fmla="*/ 1493350 h 2424151"/>
              <a:gd name="connsiteX134" fmla="*/ 216016 w 2824578"/>
              <a:gd name="connsiteY134" fmla="*/ 1410654 h 2424151"/>
              <a:gd name="connsiteX135" fmla="*/ 211728 w 2824578"/>
              <a:gd name="connsiteY135" fmla="*/ 1397978 h 2424151"/>
              <a:gd name="connsiteX136" fmla="*/ 187584 w 2824578"/>
              <a:gd name="connsiteY136" fmla="*/ 1410755 h 2424151"/>
              <a:gd name="connsiteX137" fmla="*/ 0 w 2824578"/>
              <a:gd name="connsiteY137" fmla="*/ 1357266 h 2424151"/>
              <a:gd name="connsiteX138" fmla="*/ 9103 w 2824578"/>
              <a:gd name="connsiteY138" fmla="*/ 1344827 h 2424151"/>
              <a:gd name="connsiteX139" fmla="*/ 13364 w 2824578"/>
              <a:gd name="connsiteY139" fmla="*/ 1290914 h 2424151"/>
              <a:gd name="connsiteX140" fmla="*/ 26981 w 2824578"/>
              <a:gd name="connsiteY140" fmla="*/ 1233406 h 2424151"/>
              <a:gd name="connsiteX141" fmla="*/ 47207 w 2824578"/>
              <a:gd name="connsiteY141" fmla="*/ 1152721 h 2424151"/>
              <a:gd name="connsiteX142" fmla="*/ 87297 w 2824578"/>
              <a:gd name="connsiteY142" fmla="*/ 1041368 h 2424151"/>
              <a:gd name="connsiteX143" fmla="*/ 92798 w 2824578"/>
              <a:gd name="connsiteY143" fmla="*/ 1022077 h 2424151"/>
              <a:gd name="connsiteX144" fmla="*/ 80803 w 2824578"/>
              <a:gd name="connsiteY144" fmla="*/ 1006108 h 2424151"/>
              <a:gd name="connsiteX145" fmla="*/ 64397 w 2824578"/>
              <a:gd name="connsiteY145" fmla="*/ 987504 h 2424151"/>
              <a:gd name="connsiteX146" fmla="*/ 49807 w 2824578"/>
              <a:gd name="connsiteY146" fmla="*/ 911034 h 2424151"/>
              <a:gd name="connsiteX147" fmla="*/ 45557 w 2824578"/>
              <a:gd name="connsiteY147" fmla="*/ 854742 h 2424151"/>
              <a:gd name="connsiteX148" fmla="*/ 64478 w 2824578"/>
              <a:gd name="connsiteY148" fmla="*/ 824714 h 2424151"/>
              <a:gd name="connsiteX149" fmla="*/ 87804 w 2824578"/>
              <a:gd name="connsiteY149" fmla="*/ 804276 h 2424151"/>
              <a:gd name="connsiteX150" fmla="*/ 137350 w 2824578"/>
              <a:gd name="connsiteY150" fmla="*/ 773632 h 2424151"/>
              <a:gd name="connsiteX151" fmla="*/ 158211 w 2824578"/>
              <a:gd name="connsiteY151" fmla="*/ 765859 h 2424151"/>
              <a:gd name="connsiteX152" fmla="*/ 169474 w 2824578"/>
              <a:gd name="connsiteY152" fmla="*/ 761875 h 2424151"/>
              <a:gd name="connsiteX153" fmla="*/ 170435 w 2824578"/>
              <a:gd name="connsiteY153" fmla="*/ 759829 h 2424151"/>
              <a:gd name="connsiteX154" fmla="*/ 192405 w 2824578"/>
              <a:gd name="connsiteY154" fmla="*/ 711754 h 2424151"/>
              <a:gd name="connsiteX155" fmla="*/ 206942 w 2824578"/>
              <a:gd name="connsiteY155" fmla="*/ 660771 h 2424151"/>
              <a:gd name="connsiteX156" fmla="*/ 202831 w 2824578"/>
              <a:gd name="connsiteY156" fmla="*/ 606976 h 2424151"/>
              <a:gd name="connsiteX157" fmla="*/ 234254 w 2824578"/>
              <a:gd name="connsiteY157" fmla="*/ 535750 h 2424151"/>
              <a:gd name="connsiteX158" fmla="*/ 232375 w 2824578"/>
              <a:gd name="connsiteY158" fmla="*/ 436341 h 2424151"/>
              <a:gd name="connsiteX159" fmla="*/ 281907 w 2824578"/>
              <a:gd name="connsiteY159" fmla="*/ 446271 h 2424151"/>
              <a:gd name="connsiteX160" fmla="*/ 305507 w 2824578"/>
              <a:gd name="connsiteY160" fmla="*/ 451591 h 2424151"/>
              <a:gd name="connsiteX161" fmla="*/ 384344 w 2824578"/>
              <a:gd name="connsiteY161" fmla="*/ 472379 h 2424151"/>
              <a:gd name="connsiteX162" fmla="*/ 448590 w 2824578"/>
              <a:gd name="connsiteY162" fmla="*/ 489289 h 2424151"/>
              <a:gd name="connsiteX163" fmla="*/ 469542 w 2824578"/>
              <a:gd name="connsiteY163" fmla="*/ 499205 h 2424151"/>
              <a:gd name="connsiteX164" fmla="*/ 455851 w 2824578"/>
              <a:gd name="connsiteY164" fmla="*/ 557596 h 2424151"/>
              <a:gd name="connsiteX165" fmla="*/ 449609 w 2824578"/>
              <a:gd name="connsiteY165" fmla="*/ 584303 h 2424151"/>
              <a:gd name="connsiteX166" fmla="*/ 460406 w 2824578"/>
              <a:gd name="connsiteY166" fmla="*/ 579624 h 2424151"/>
              <a:gd name="connsiteX167" fmla="*/ 474135 w 2824578"/>
              <a:gd name="connsiteY167" fmla="*/ 564539 h 2424151"/>
              <a:gd name="connsiteX168" fmla="*/ 514278 w 2824578"/>
              <a:gd name="connsiteY168" fmla="*/ 424872 h 2424151"/>
              <a:gd name="connsiteX169" fmla="*/ 630369 w 2824578"/>
              <a:gd name="connsiteY169" fmla="*/ 368079 h 2424151"/>
              <a:gd name="connsiteX170" fmla="*/ 750216 w 2824578"/>
              <a:gd name="connsiteY170" fmla="*/ 268558 h 2424151"/>
              <a:gd name="connsiteX171" fmla="*/ 789351 w 2824578"/>
              <a:gd name="connsiteY171" fmla="*/ 242380 h 2424151"/>
              <a:gd name="connsiteX172" fmla="*/ 810594 w 2824578"/>
              <a:gd name="connsiteY172" fmla="*/ 264404 h 2424151"/>
              <a:gd name="connsiteX173" fmla="*/ 864699 w 2824578"/>
              <a:gd name="connsiteY173" fmla="*/ 334387 h 2424151"/>
              <a:gd name="connsiteX174" fmla="*/ 883072 w 2824578"/>
              <a:gd name="connsiteY174" fmla="*/ 357712 h 2424151"/>
              <a:gd name="connsiteX175" fmla="*/ 855794 w 2824578"/>
              <a:gd name="connsiteY175" fmla="*/ 199776 h 2424151"/>
              <a:gd name="connsiteX176" fmla="*/ 871252 w 2824578"/>
              <a:gd name="connsiteY176" fmla="*/ 204327 h 2424151"/>
              <a:gd name="connsiteX177" fmla="*/ 921071 w 2824578"/>
              <a:gd name="connsiteY177" fmla="*/ 181280 h 2424151"/>
              <a:gd name="connsiteX178" fmla="*/ 978642 w 2824578"/>
              <a:gd name="connsiteY178" fmla="*/ 167721 h 2424151"/>
              <a:gd name="connsiteX179" fmla="*/ 1059960 w 2824578"/>
              <a:gd name="connsiteY179" fmla="*/ 150061 h 2424151"/>
              <a:gd name="connsiteX180" fmla="*/ 1178133 w 2824578"/>
              <a:gd name="connsiteY180" fmla="*/ 140486 h 2424151"/>
              <a:gd name="connsiteX181" fmla="*/ 1269556 w 2824578"/>
              <a:gd name="connsiteY181" fmla="*/ 124696 h 2424151"/>
              <a:gd name="connsiteX182" fmla="*/ 1339025 w 2824578"/>
              <a:gd name="connsiteY182" fmla="*/ 116312 h 2424151"/>
              <a:gd name="connsiteX183" fmla="*/ 1433985 w 2824578"/>
              <a:gd name="connsiteY183" fmla="*/ 92689 h 2424151"/>
              <a:gd name="connsiteX184" fmla="*/ 1521313 w 2824578"/>
              <a:gd name="connsiteY184" fmla="*/ 95663 h 2424151"/>
              <a:gd name="connsiteX185" fmla="*/ 1573554 w 2824578"/>
              <a:gd name="connsiteY185" fmla="*/ 86640 h 2424151"/>
              <a:gd name="connsiteX186" fmla="*/ 1619182 w 2824578"/>
              <a:gd name="connsiteY186" fmla="*/ 53480 h 2424151"/>
              <a:gd name="connsiteX187" fmla="*/ 1697591 w 2824578"/>
              <a:gd name="connsiteY187" fmla="*/ 54380 h 2424151"/>
              <a:gd name="connsiteX188" fmla="*/ 1784699 w 2824578"/>
              <a:gd name="connsiteY188" fmla="*/ 52 h 2424151"/>
              <a:gd name="connsiteX189" fmla="*/ 1800087 w 2824578"/>
              <a:gd name="connsiteY189" fmla="*/ 65448 h 2424151"/>
              <a:gd name="connsiteX190" fmla="*/ 1806898 w 2824578"/>
              <a:gd name="connsiteY190" fmla="*/ 96914 h 2424151"/>
              <a:gd name="connsiteX191" fmla="*/ 1816583 w 2824578"/>
              <a:gd name="connsiteY191" fmla="*/ 144741 h 2424151"/>
              <a:gd name="connsiteX192" fmla="*/ 1823905 w 2824578"/>
              <a:gd name="connsiteY192" fmla="*/ 186209 h 2424151"/>
              <a:gd name="connsiteX193" fmla="*/ 1950326 w 2824578"/>
              <a:gd name="connsiteY193" fmla="*/ 69021 h 2424151"/>
              <a:gd name="connsiteX194" fmla="*/ 1954936 w 2824578"/>
              <a:gd name="connsiteY194" fmla="*/ 84462 h 2424151"/>
              <a:gd name="connsiteX195" fmla="*/ 2001414 w 2824578"/>
              <a:gd name="connsiteY195" fmla="*/ 113666 h 2424151"/>
              <a:gd name="connsiteX196" fmla="*/ 2044162 w 2824578"/>
              <a:gd name="connsiteY196" fmla="*/ 154542 h 2424151"/>
              <a:gd name="connsiteX197" fmla="*/ 2103293 w 2824578"/>
              <a:gd name="connsiteY197" fmla="*/ 213092 h 2424151"/>
              <a:gd name="connsiteX198" fmla="*/ 2175734 w 2824578"/>
              <a:gd name="connsiteY198" fmla="*/ 306947 h 2424151"/>
              <a:gd name="connsiteX199" fmla="*/ 2238805 w 2824578"/>
              <a:gd name="connsiteY199" fmla="*/ 374987 h 2424151"/>
              <a:gd name="connsiteX200" fmla="*/ 2283701 w 2824578"/>
              <a:gd name="connsiteY200" fmla="*/ 428659 h 2424151"/>
              <a:gd name="connsiteX201" fmla="*/ 2355267 w 2824578"/>
              <a:gd name="connsiteY201" fmla="*/ 495396 h 2424151"/>
              <a:gd name="connsiteX202" fmla="*/ 2400374 w 2824578"/>
              <a:gd name="connsiteY202" fmla="*/ 570231 h 2424151"/>
              <a:gd name="connsiteX203" fmla="*/ 2436415 w 2824578"/>
              <a:gd name="connsiteY203" fmla="*/ 609111 h 2424151"/>
              <a:gd name="connsiteX204" fmla="*/ 2489086 w 2824578"/>
              <a:gd name="connsiteY204" fmla="*/ 629290 h 2424151"/>
              <a:gd name="connsiteX205" fmla="*/ 2531071 w 2824578"/>
              <a:gd name="connsiteY205" fmla="*/ 695517 h 2424151"/>
              <a:gd name="connsiteX206" fmla="*/ 2624100 w 2824578"/>
              <a:gd name="connsiteY206" fmla="*/ 738933 h 2424151"/>
              <a:gd name="connsiteX207" fmla="*/ 2577660 w 2824578"/>
              <a:gd name="connsiteY207" fmla="*/ 787481 h 2424151"/>
              <a:gd name="connsiteX208" fmla="*/ 2554992 w 2824578"/>
              <a:gd name="connsiteY208" fmla="*/ 810342 h 2424151"/>
              <a:gd name="connsiteX209" fmla="*/ 2520175 w 2824578"/>
              <a:gd name="connsiteY209" fmla="*/ 844532 h 2424151"/>
              <a:gd name="connsiteX210" fmla="*/ 2488340 w 2824578"/>
              <a:gd name="connsiteY210" fmla="*/ 874263 h 2424151"/>
              <a:gd name="connsiteX211" fmla="*/ 2626057 w 2824578"/>
              <a:gd name="connsiteY211" fmla="*/ 893850 h 2424151"/>
              <a:gd name="connsiteX212" fmla="*/ 2618063 w 2824578"/>
              <a:gd name="connsiteY212" fmla="*/ 899516 h 2424151"/>
              <a:gd name="connsiteX213" fmla="*/ 2628676 w 2824578"/>
              <a:gd name="connsiteY213" fmla="*/ 925973 h 2424151"/>
              <a:gd name="connsiteX214" fmla="*/ 2628330 w 2824578"/>
              <a:gd name="connsiteY214" fmla="*/ 953705 h 2424151"/>
              <a:gd name="connsiteX215" fmla="*/ 2626402 w 2824578"/>
              <a:gd name="connsiteY215" fmla="*/ 992553 h 2424151"/>
              <a:gd name="connsiteX216" fmla="*/ 2608085 w 2824578"/>
              <a:gd name="connsiteY216" fmla="*/ 1045512 h 2424151"/>
              <a:gd name="connsiteX217" fmla="*/ 2601999 w 2824578"/>
              <a:gd name="connsiteY217" fmla="*/ 1088303 h 2424151"/>
              <a:gd name="connsiteX218" fmla="*/ 2596906 w 2824578"/>
              <a:gd name="connsiteY218" fmla="*/ 1106916 h 2424151"/>
              <a:gd name="connsiteX219" fmla="*/ 2594156 w 2824578"/>
              <a:gd name="connsiteY219" fmla="*/ 1118869 h 2424151"/>
              <a:gd name="connsiteX220" fmla="*/ 2594545 w 2824578"/>
              <a:gd name="connsiteY220" fmla="*/ 1118962 h 2424151"/>
              <a:gd name="connsiteX221" fmla="*/ 2623301 w 2824578"/>
              <a:gd name="connsiteY221" fmla="*/ 1126139 h 2424151"/>
              <a:gd name="connsiteX222" fmla="*/ 2728794 w 2824578"/>
              <a:gd name="connsiteY222" fmla="*/ 1151780 h 2424151"/>
              <a:gd name="connsiteX223" fmla="*/ 2759898 w 2824578"/>
              <a:gd name="connsiteY223" fmla="*/ 1160045 h 2424151"/>
              <a:gd name="connsiteX224" fmla="*/ 2824534 w 2824578"/>
              <a:gd name="connsiteY224" fmla="*/ 1178196 h 2424151"/>
              <a:gd name="connsiteX225" fmla="*/ 2770073 w 2824578"/>
              <a:gd name="connsiteY225" fmla="*/ 1242077 h 2424151"/>
              <a:gd name="connsiteX226" fmla="*/ 2770364 w 2824578"/>
              <a:gd name="connsiteY226" fmla="*/ 1304139 h 2424151"/>
              <a:gd name="connsiteX227" fmla="*/ 2737181 w 2824578"/>
              <a:gd name="connsiteY227" fmla="*/ 1337170 h 2424151"/>
              <a:gd name="connsiteX228" fmla="*/ 2727846 w 2824578"/>
              <a:gd name="connsiteY228" fmla="*/ 1377639 h 2424151"/>
              <a:gd name="connsiteX229" fmla="*/ 2730122 w 2824578"/>
              <a:gd name="connsiteY229" fmla="*/ 1446940 h 2424151"/>
              <a:gd name="connsiteX230" fmla="*/ 2706005 w 2824578"/>
              <a:gd name="connsiteY230" fmla="*/ 1519839 h 2424151"/>
              <a:gd name="connsiteX231" fmla="*/ 2697171 w 2824578"/>
              <a:gd name="connsiteY231" fmla="*/ 1573985 h 2424151"/>
              <a:gd name="connsiteX232" fmla="*/ 2680836 w 2824578"/>
              <a:gd name="connsiteY232" fmla="*/ 1644805 h 2424151"/>
              <a:gd name="connsiteX233" fmla="*/ 2670450 w 2824578"/>
              <a:gd name="connsiteY233" fmla="*/ 1737339 h 2424151"/>
              <a:gd name="connsiteX234" fmla="*/ 2652341 w 2824578"/>
              <a:gd name="connsiteY234" fmla="*/ 1800001 h 2424151"/>
              <a:gd name="connsiteX235" fmla="*/ 2638476 w 2824578"/>
              <a:gd name="connsiteY235" fmla="*/ 1844267 h 2424151"/>
              <a:gd name="connsiteX236" fmla="*/ 2615273 w 2824578"/>
              <a:gd name="connsiteY236" fmla="*/ 1881537 h 2424151"/>
              <a:gd name="connsiteX237" fmla="*/ 2619662 w 2824578"/>
              <a:gd name="connsiteY237" fmla="*/ 1894173 h 2424151"/>
              <a:gd name="connsiteX238" fmla="*/ 2394741 w 2824578"/>
              <a:gd name="connsiteY238" fmla="*/ 1842293 h 2424151"/>
              <a:gd name="connsiteX239" fmla="*/ 2392817 w 2824578"/>
              <a:gd name="connsiteY239" fmla="*/ 1844699 h 2424151"/>
              <a:gd name="connsiteX240" fmla="*/ 2390481 w 2824578"/>
              <a:gd name="connsiteY240" fmla="*/ 1865944 h 2424151"/>
              <a:gd name="connsiteX241" fmla="*/ 2362803 w 2824578"/>
              <a:gd name="connsiteY241" fmla="*/ 1901334 h 2424151"/>
              <a:gd name="connsiteX242" fmla="*/ 2322755 w 2824578"/>
              <a:gd name="connsiteY242" fmla="*/ 1950186 h 2424151"/>
              <a:gd name="connsiteX243" fmla="*/ 2254288 w 2824578"/>
              <a:gd name="connsiteY243" fmla="*/ 2008922 h 2424151"/>
              <a:gd name="connsiteX244" fmla="*/ 2206670 w 2824578"/>
              <a:gd name="connsiteY244" fmla="*/ 2060748 h 2424151"/>
              <a:gd name="connsiteX245" fmla="*/ 2168180 w 2824578"/>
              <a:gd name="connsiteY245" fmla="*/ 2097376 h 2424151"/>
              <a:gd name="connsiteX246" fmla="*/ 2123328 w 2824578"/>
              <a:gd name="connsiteY246" fmla="*/ 2156709 h 2424151"/>
              <a:gd name="connsiteX247" fmla="*/ 2066318 w 2824578"/>
              <a:gd name="connsiteY247" fmla="*/ 2192458 h 2424151"/>
              <a:gd name="connsiteX248" fmla="*/ 2039108 w 2824578"/>
              <a:gd name="connsiteY248" fmla="*/ 2222073 h 2424151"/>
              <a:gd name="connsiteX249" fmla="*/ 2031477 w 2824578"/>
              <a:gd name="connsiteY249" fmla="*/ 2267195 h 2424151"/>
              <a:gd name="connsiteX250" fmla="*/ 1981419 w 2824578"/>
              <a:gd name="connsiteY250" fmla="*/ 2300642 h 2424151"/>
              <a:gd name="connsiteX251" fmla="*/ 1961122 w 2824578"/>
              <a:gd name="connsiteY251" fmla="*/ 2379947 h 2424151"/>
              <a:gd name="connsiteX0" fmla="*/ 1732484 w 2824578"/>
              <a:gd name="connsiteY0" fmla="*/ 2108571 h 2424151"/>
              <a:gd name="connsiteX1" fmla="*/ 1780985 w 2824578"/>
              <a:gd name="connsiteY1" fmla="*/ 2075490 h 2424151"/>
              <a:gd name="connsiteX2" fmla="*/ 1786489 w 2824578"/>
              <a:gd name="connsiteY2" fmla="*/ 2074401 h 2424151"/>
              <a:gd name="connsiteX3" fmla="*/ 1802325 w 2824578"/>
              <a:gd name="connsiteY3" fmla="*/ 2055677 h 2424151"/>
              <a:gd name="connsiteX4" fmla="*/ 1850819 w 2824578"/>
              <a:gd name="connsiteY4" fmla="*/ 2016801 h 2424151"/>
              <a:gd name="connsiteX5" fmla="*/ 1913222 w 2824578"/>
              <a:gd name="connsiteY5" fmla="*/ 1908099 h 2424151"/>
              <a:gd name="connsiteX6" fmla="*/ 2052913 w 2824578"/>
              <a:gd name="connsiteY6" fmla="*/ 1880998 h 2424151"/>
              <a:gd name="connsiteX7" fmla="*/ 2080663 w 2824578"/>
              <a:gd name="connsiteY7" fmla="*/ 1824179 h 2424151"/>
              <a:gd name="connsiteX8" fmla="*/ 2073976 w 2824578"/>
              <a:gd name="connsiteY8" fmla="*/ 1767692 h 2424151"/>
              <a:gd name="connsiteX9" fmla="*/ 2130456 w 2824578"/>
              <a:gd name="connsiteY9" fmla="*/ 1738749 h 2424151"/>
              <a:gd name="connsiteX10" fmla="*/ 2135028 w 2824578"/>
              <a:gd name="connsiteY10" fmla="*/ 1675921 h 2424151"/>
              <a:gd name="connsiteX11" fmla="*/ 2197128 w 2824578"/>
              <a:gd name="connsiteY11" fmla="*/ 1639884 h 2424151"/>
              <a:gd name="connsiteX12" fmla="*/ 2228585 w 2824578"/>
              <a:gd name="connsiteY12" fmla="*/ 1647684 h 2424151"/>
              <a:gd name="connsiteX13" fmla="*/ 2334817 w 2824578"/>
              <a:gd name="connsiteY13" fmla="*/ 1745290 h 2424151"/>
              <a:gd name="connsiteX14" fmla="*/ 2337541 w 2824578"/>
              <a:gd name="connsiteY14" fmla="*/ 1739981 h 2424151"/>
              <a:gd name="connsiteX15" fmla="*/ 2387137 w 2824578"/>
              <a:gd name="connsiteY15" fmla="*/ 1699112 h 2424151"/>
              <a:gd name="connsiteX16" fmla="*/ 2379507 w 2824578"/>
              <a:gd name="connsiteY16" fmla="*/ 1634267 h 2424151"/>
              <a:gd name="connsiteX17" fmla="*/ 2430150 w 2824578"/>
              <a:gd name="connsiteY17" fmla="*/ 1606662 h 2424151"/>
              <a:gd name="connsiteX18" fmla="*/ 2461766 w 2824578"/>
              <a:gd name="connsiteY18" fmla="*/ 1549715 h 2424151"/>
              <a:gd name="connsiteX19" fmla="*/ 2405968 w 2824578"/>
              <a:gd name="connsiteY19" fmla="*/ 1415533 h 2424151"/>
              <a:gd name="connsiteX20" fmla="*/ 2442045 w 2824578"/>
              <a:gd name="connsiteY20" fmla="*/ 1330887 h 2424151"/>
              <a:gd name="connsiteX21" fmla="*/ 2454264 w 2824578"/>
              <a:gd name="connsiteY21" fmla="*/ 1319346 h 2424151"/>
              <a:gd name="connsiteX22" fmla="*/ 2395931 w 2824578"/>
              <a:gd name="connsiteY22" fmla="*/ 1311153 h 2424151"/>
              <a:gd name="connsiteX23" fmla="*/ 2308270 w 2824578"/>
              <a:gd name="connsiteY23" fmla="*/ 1299324 h 2424151"/>
              <a:gd name="connsiteX24" fmla="*/ 2278367 w 2824578"/>
              <a:gd name="connsiteY24" fmla="*/ 1293287 h 2424151"/>
              <a:gd name="connsiteX25" fmla="*/ 2278545 w 2824578"/>
              <a:gd name="connsiteY25" fmla="*/ 1265122 h 2424151"/>
              <a:gd name="connsiteX26" fmla="*/ 2295112 w 2824578"/>
              <a:gd name="connsiteY26" fmla="*/ 1173928 h 2424151"/>
              <a:gd name="connsiteX27" fmla="*/ 2278366 w 2824578"/>
              <a:gd name="connsiteY27" fmla="*/ 1095705 h 2424151"/>
              <a:gd name="connsiteX28" fmla="*/ 2371952 w 2824578"/>
              <a:gd name="connsiteY28" fmla="*/ 1038009 h 2424151"/>
              <a:gd name="connsiteX29" fmla="*/ 2359364 w 2824578"/>
              <a:gd name="connsiteY29" fmla="*/ 998619 h 2424151"/>
              <a:gd name="connsiteX30" fmla="*/ 2319858 w 2824578"/>
              <a:gd name="connsiteY30" fmla="*/ 970005 h 2424151"/>
              <a:gd name="connsiteX31" fmla="*/ 2346795 w 2824578"/>
              <a:gd name="connsiteY31" fmla="*/ 936911 h 2424151"/>
              <a:gd name="connsiteX32" fmla="*/ 2312311 w 2824578"/>
              <a:gd name="connsiteY32" fmla="*/ 901390 h 2424151"/>
              <a:gd name="connsiteX33" fmla="*/ 2309266 w 2824578"/>
              <a:gd name="connsiteY33" fmla="*/ 889956 h 2424151"/>
              <a:gd name="connsiteX34" fmla="*/ 2296331 w 2824578"/>
              <a:gd name="connsiteY34" fmla="*/ 877682 h 2424151"/>
              <a:gd name="connsiteX35" fmla="*/ 2211581 w 2824578"/>
              <a:gd name="connsiteY35" fmla="*/ 774808 h 2424151"/>
              <a:gd name="connsiteX36" fmla="*/ 2081778 w 2824578"/>
              <a:gd name="connsiteY36" fmla="*/ 675368 h 2424151"/>
              <a:gd name="connsiteX37" fmla="*/ 2041189 w 2824578"/>
              <a:gd name="connsiteY37" fmla="*/ 507242 h 2424151"/>
              <a:gd name="connsiteX38" fmla="*/ 1973662 w 2824578"/>
              <a:gd name="connsiteY38" fmla="*/ 460885 h 2424151"/>
              <a:gd name="connsiteX39" fmla="*/ 1908802 w 2824578"/>
              <a:gd name="connsiteY39" fmla="*/ 454376 h 2424151"/>
              <a:gd name="connsiteX40" fmla="*/ 1871598 w 2824578"/>
              <a:gd name="connsiteY40" fmla="*/ 381867 h 2424151"/>
              <a:gd name="connsiteX41" fmla="*/ 1798661 w 2824578"/>
              <a:gd name="connsiteY41" fmla="*/ 360760 h 2424151"/>
              <a:gd name="connsiteX42" fmla="*/ 1772847 w 2824578"/>
              <a:gd name="connsiteY42" fmla="*/ 342018 h 2424151"/>
              <a:gd name="connsiteX43" fmla="*/ 1770667 w 2824578"/>
              <a:gd name="connsiteY43" fmla="*/ 338905 h 2424151"/>
              <a:gd name="connsiteX44" fmla="*/ 1722363 w 2824578"/>
              <a:gd name="connsiteY44" fmla="*/ 350478 h 2424151"/>
              <a:gd name="connsiteX45" fmla="*/ 1589919 w 2824578"/>
              <a:gd name="connsiteY45" fmla="*/ 365456 h 2424151"/>
              <a:gd name="connsiteX46" fmla="*/ 1435797 w 2824578"/>
              <a:gd name="connsiteY46" fmla="*/ 420078 h 2424151"/>
              <a:gd name="connsiteX47" fmla="*/ 1272719 w 2824578"/>
              <a:gd name="connsiteY47" fmla="*/ 362464 h 2424151"/>
              <a:gd name="connsiteX48" fmla="*/ 1197046 w 2824578"/>
              <a:gd name="connsiteY48" fmla="*/ 393809 h 2424151"/>
              <a:gd name="connsiteX49" fmla="*/ 1156235 w 2824578"/>
              <a:gd name="connsiteY49" fmla="*/ 444638 h 2424151"/>
              <a:gd name="connsiteX50" fmla="*/ 1075165 w 2824578"/>
              <a:gd name="connsiteY50" fmla="*/ 436306 h 2424151"/>
              <a:gd name="connsiteX51" fmla="*/ 1017713 w 2824578"/>
              <a:gd name="connsiteY51" fmla="*/ 485951 h 2424151"/>
              <a:gd name="connsiteX52" fmla="*/ 988777 w 2824578"/>
              <a:gd name="connsiteY52" fmla="*/ 497052 h 2424151"/>
              <a:gd name="connsiteX53" fmla="*/ 989445 w 2824578"/>
              <a:gd name="connsiteY53" fmla="*/ 500649 h 2424151"/>
              <a:gd name="connsiteX54" fmla="*/ 907025 w 2824578"/>
              <a:gd name="connsiteY54" fmla="*/ 516575 h 2424151"/>
              <a:gd name="connsiteX55" fmla="*/ 868520 w 2824578"/>
              <a:gd name="connsiteY55" fmla="*/ 565248 h 2424151"/>
              <a:gd name="connsiteX56" fmla="*/ 821978 w 2824578"/>
              <a:gd name="connsiteY56" fmla="*/ 570348 h 2424151"/>
              <a:gd name="connsiteX57" fmla="*/ 789429 w 2824578"/>
              <a:gd name="connsiteY57" fmla="*/ 596143 h 2424151"/>
              <a:gd name="connsiteX58" fmla="*/ 747957 w 2824578"/>
              <a:gd name="connsiteY58" fmla="*/ 651713 h 2424151"/>
              <a:gd name="connsiteX59" fmla="*/ 683617 w 2824578"/>
              <a:gd name="connsiteY59" fmla="*/ 693621 h 2424151"/>
              <a:gd name="connsiteX60" fmla="*/ 642923 w 2824578"/>
              <a:gd name="connsiteY60" fmla="*/ 730415 h 2424151"/>
              <a:gd name="connsiteX61" fmla="*/ 585962 w 2824578"/>
              <a:gd name="connsiteY61" fmla="*/ 775556 h 2424151"/>
              <a:gd name="connsiteX62" fmla="*/ 520097 w 2824578"/>
              <a:gd name="connsiteY62" fmla="*/ 841377 h 2424151"/>
              <a:gd name="connsiteX63" fmla="*/ 466841 w 2824578"/>
              <a:gd name="connsiteY63" fmla="*/ 879036 h 2424151"/>
              <a:gd name="connsiteX64" fmla="*/ 439916 w 2824578"/>
              <a:gd name="connsiteY64" fmla="*/ 900528 h 2424151"/>
              <a:gd name="connsiteX65" fmla="*/ 428381 w 2824578"/>
              <a:gd name="connsiteY65" fmla="*/ 904970 h 2424151"/>
              <a:gd name="connsiteX66" fmla="*/ 386992 w 2824578"/>
              <a:gd name="connsiteY66" fmla="*/ 919611 h 2424151"/>
              <a:gd name="connsiteX67" fmla="*/ 382535 w 2824578"/>
              <a:gd name="connsiteY67" fmla="*/ 932223 h 2424151"/>
              <a:gd name="connsiteX68" fmla="*/ 367189 w 2824578"/>
              <a:gd name="connsiteY68" fmla="*/ 912858 h 2424151"/>
              <a:gd name="connsiteX69" fmla="*/ 322023 w 2824578"/>
              <a:gd name="connsiteY69" fmla="*/ 938453 h 2424151"/>
              <a:gd name="connsiteX70" fmla="*/ 300809 w 2824578"/>
              <a:gd name="connsiteY70" fmla="*/ 965762 h 2424151"/>
              <a:gd name="connsiteX71" fmla="*/ 305782 w 2824578"/>
              <a:gd name="connsiteY71" fmla="*/ 992334 h 2424151"/>
              <a:gd name="connsiteX72" fmla="*/ 377060 w 2824578"/>
              <a:gd name="connsiteY72" fmla="*/ 1138363 h 2424151"/>
              <a:gd name="connsiteX73" fmla="*/ 365293 w 2824578"/>
              <a:gd name="connsiteY73" fmla="*/ 1301640 h 2424151"/>
              <a:gd name="connsiteX74" fmla="*/ 403709 w 2824578"/>
              <a:gd name="connsiteY74" fmla="*/ 1372995 h 2424151"/>
              <a:gd name="connsiteX75" fmla="*/ 450057 w 2824578"/>
              <a:gd name="connsiteY75" fmla="*/ 1408902 h 2424151"/>
              <a:gd name="connsiteX76" fmla="*/ 453645 w 2824578"/>
              <a:gd name="connsiteY76" fmla="*/ 1446356 h 2424151"/>
              <a:gd name="connsiteX77" fmla="*/ 454261 w 2824578"/>
              <a:gd name="connsiteY77" fmla="*/ 1457438 h 2424151"/>
              <a:gd name="connsiteX78" fmla="*/ 482561 w 2824578"/>
              <a:gd name="connsiteY78" fmla="*/ 1487056 h 2424151"/>
              <a:gd name="connsiteX79" fmla="*/ 571912 w 2824578"/>
              <a:gd name="connsiteY79" fmla="*/ 1604159 h 2424151"/>
              <a:gd name="connsiteX80" fmla="*/ 708342 w 2824578"/>
              <a:gd name="connsiteY80" fmla="*/ 1722020 h 2424151"/>
              <a:gd name="connsiteX81" fmla="*/ 751994 w 2824578"/>
              <a:gd name="connsiteY81" fmla="*/ 1903856 h 2424151"/>
              <a:gd name="connsiteX82" fmla="*/ 822929 w 2824578"/>
              <a:gd name="connsiteY82" fmla="*/ 1959484 h 2424151"/>
              <a:gd name="connsiteX83" fmla="*/ 890789 w 2824578"/>
              <a:gd name="connsiteY83" fmla="*/ 1972694 h 2424151"/>
              <a:gd name="connsiteX84" fmla="*/ 930211 w 2824578"/>
              <a:gd name="connsiteY84" fmla="*/ 2053036 h 2424151"/>
              <a:gd name="connsiteX85" fmla="*/ 1006620 w 2824578"/>
              <a:gd name="connsiteY85" fmla="*/ 2082477 h 2424151"/>
              <a:gd name="connsiteX86" fmla="*/ 1018144 w 2824578"/>
              <a:gd name="connsiteY86" fmla="*/ 2091971 h 2424151"/>
              <a:gd name="connsiteX87" fmla="*/ 1063559 w 2824578"/>
              <a:gd name="connsiteY87" fmla="*/ 2089055 h 2424151"/>
              <a:gd name="connsiteX88" fmla="*/ 1196619 w 2824578"/>
              <a:gd name="connsiteY88" fmla="*/ 2096838 h 2424151"/>
              <a:gd name="connsiteX89" fmla="*/ 1357789 w 2824578"/>
              <a:gd name="connsiteY89" fmla="*/ 2069244 h 2424151"/>
              <a:gd name="connsiteX90" fmla="*/ 1508683 w 2824578"/>
              <a:gd name="connsiteY90" fmla="*/ 2153774 h 2424151"/>
              <a:gd name="connsiteX91" fmla="*/ 1588586 w 2824578"/>
              <a:gd name="connsiteY91" fmla="*/ 2135765 h 2424151"/>
              <a:gd name="connsiteX92" fmla="*/ 1637453 w 2824578"/>
              <a:gd name="connsiteY92" fmla="*/ 2092623 h 2424151"/>
              <a:gd name="connsiteX93" fmla="*/ 1715922 w 2824578"/>
              <a:gd name="connsiteY93" fmla="*/ 2114632 h 2424151"/>
              <a:gd name="connsiteX94" fmla="*/ 1732484 w 2824578"/>
              <a:gd name="connsiteY94" fmla="*/ 2108571 h 2424151"/>
              <a:gd name="connsiteX95" fmla="*/ 1961122 w 2824578"/>
              <a:gd name="connsiteY95" fmla="*/ 2379947 h 2424151"/>
              <a:gd name="connsiteX96" fmla="*/ 1909670 w 2824578"/>
              <a:gd name="connsiteY96" fmla="*/ 2336828 h 2424151"/>
              <a:gd name="connsiteX97" fmla="*/ 1895847 w 2824578"/>
              <a:gd name="connsiteY97" fmla="*/ 2325731 h 2424151"/>
              <a:gd name="connsiteX98" fmla="*/ 1891835 w 2824578"/>
              <a:gd name="connsiteY98" fmla="*/ 2321967 h 2424151"/>
              <a:gd name="connsiteX99" fmla="*/ 1891835 w 2824578"/>
              <a:gd name="connsiteY99" fmla="*/ 2385048 h 2424151"/>
              <a:gd name="connsiteX100" fmla="*/ 1877377 w 2824578"/>
              <a:gd name="connsiteY100" fmla="*/ 2377932 h 2424151"/>
              <a:gd name="connsiteX101" fmla="*/ 1824362 w 2824578"/>
              <a:gd name="connsiteY101" fmla="*/ 2392165 h 2424151"/>
              <a:gd name="connsiteX102" fmla="*/ 1765324 w 2824578"/>
              <a:gd name="connsiteY102" fmla="*/ 2395726 h 2424151"/>
              <a:gd name="connsiteX103" fmla="*/ 1682186 w 2824578"/>
              <a:gd name="connsiteY103" fmla="*/ 2399288 h 2424151"/>
              <a:gd name="connsiteX104" fmla="*/ 1564108 w 2824578"/>
              <a:gd name="connsiteY104" fmla="*/ 2388610 h 2424151"/>
              <a:gd name="connsiteX105" fmla="*/ 1471331 w 2824578"/>
              <a:gd name="connsiteY105" fmla="*/ 2388610 h 2424151"/>
              <a:gd name="connsiteX106" fmla="*/ 1401449 w 2824578"/>
              <a:gd name="connsiteY106" fmla="*/ 2385048 h 2424151"/>
              <a:gd name="connsiteX107" fmla="*/ 1303853 w 2824578"/>
              <a:gd name="connsiteY107" fmla="*/ 2392165 h 2424151"/>
              <a:gd name="connsiteX108" fmla="*/ 1218306 w 2824578"/>
              <a:gd name="connsiteY108" fmla="*/ 2374370 h 2424151"/>
              <a:gd name="connsiteX109" fmla="*/ 1165291 w 2824578"/>
              <a:gd name="connsiteY109" fmla="*/ 2374371 h 2424151"/>
              <a:gd name="connsiteX110" fmla="*/ 1114685 w 2824578"/>
              <a:gd name="connsiteY110" fmla="*/ 2399281 h 2424151"/>
              <a:gd name="connsiteX111" fmla="*/ 1037574 w 2824578"/>
              <a:gd name="connsiteY111" fmla="*/ 2385048 h 2424151"/>
              <a:gd name="connsiteX112" fmla="*/ 942490 w 2824578"/>
              <a:gd name="connsiteY112" fmla="*/ 2423758 h 2424151"/>
              <a:gd name="connsiteX113" fmla="*/ 938457 w 2824578"/>
              <a:gd name="connsiteY113" fmla="*/ 2356697 h 2424151"/>
              <a:gd name="connsiteX114" fmla="*/ 937101 w 2824578"/>
              <a:gd name="connsiteY114" fmla="*/ 2324531 h 2424151"/>
              <a:gd name="connsiteX115" fmla="*/ 936480 w 2824578"/>
              <a:gd name="connsiteY115" fmla="*/ 2302959 h 2424151"/>
              <a:gd name="connsiteX116" fmla="*/ 850160 w 2824578"/>
              <a:gd name="connsiteY116" fmla="*/ 2376352 h 2424151"/>
              <a:gd name="connsiteX117" fmla="*/ 845228 w 2824578"/>
              <a:gd name="connsiteY117" fmla="*/ 2359566 h 2424151"/>
              <a:gd name="connsiteX118" fmla="*/ 796423 w 2824578"/>
              <a:gd name="connsiteY118" fmla="*/ 2324136 h 2424151"/>
              <a:gd name="connsiteX119" fmla="*/ 751435 w 2824578"/>
              <a:gd name="connsiteY119" fmla="*/ 2276722 h 2424151"/>
              <a:gd name="connsiteX120" fmla="*/ 689189 w 2824578"/>
              <a:gd name="connsiteY120" fmla="*/ 2209012 h 2424151"/>
              <a:gd name="connsiteX121" fmla="*/ 612772 w 2824578"/>
              <a:gd name="connsiteY121" fmla="*/ 2102651 h 2424151"/>
              <a:gd name="connsiteX122" fmla="*/ 546338 w 2824578"/>
              <a:gd name="connsiteY122" fmla="*/ 2024516 h 2424151"/>
              <a:gd name="connsiteX123" fmla="*/ 499011 w 2824578"/>
              <a:gd name="connsiteY123" fmla="*/ 1963354 h 2424151"/>
              <a:gd name="connsiteX124" fmla="*/ 423704 w 2824578"/>
              <a:gd name="connsiteY124" fmla="*/ 1885770 h 2424151"/>
              <a:gd name="connsiteX125" fmla="*/ 376003 w 2824578"/>
              <a:gd name="connsiteY125" fmla="*/ 1802197 h 2424151"/>
              <a:gd name="connsiteX126" fmla="*/ 338041 w 2824578"/>
              <a:gd name="connsiteY126" fmla="*/ 1757548 h 2424151"/>
              <a:gd name="connsiteX127" fmla="*/ 282826 w 2824578"/>
              <a:gd name="connsiteY127" fmla="*/ 1731064 h 2424151"/>
              <a:gd name="connsiteX128" fmla="*/ 238452 w 2824578"/>
              <a:gd name="connsiteY128" fmla="*/ 1656902 h 2424151"/>
              <a:gd name="connsiteX129" fmla="*/ 140875 w 2824578"/>
              <a:gd name="connsiteY129" fmla="*/ 1601899 h 2424151"/>
              <a:gd name="connsiteX130" fmla="*/ 189077 w 2824578"/>
              <a:gd name="connsiteY130" fmla="*/ 1555062 h 2424151"/>
              <a:gd name="connsiteX131" fmla="*/ 212612 w 2824578"/>
              <a:gd name="connsiteY131" fmla="*/ 1533085 h 2424151"/>
              <a:gd name="connsiteX132" fmla="*/ 125884 w 2824578"/>
              <a:gd name="connsiteY132" fmla="*/ 1510046 h 2424151"/>
              <a:gd name="connsiteX133" fmla="*/ 153280 w 2824578"/>
              <a:gd name="connsiteY133" fmla="*/ 1474555 h 2424151"/>
              <a:gd name="connsiteX134" fmla="*/ 216016 w 2824578"/>
              <a:gd name="connsiteY134" fmla="*/ 1410654 h 2424151"/>
              <a:gd name="connsiteX135" fmla="*/ 211728 w 2824578"/>
              <a:gd name="connsiteY135" fmla="*/ 1397978 h 2424151"/>
              <a:gd name="connsiteX136" fmla="*/ 187584 w 2824578"/>
              <a:gd name="connsiteY136" fmla="*/ 1410755 h 2424151"/>
              <a:gd name="connsiteX137" fmla="*/ 0 w 2824578"/>
              <a:gd name="connsiteY137" fmla="*/ 1357266 h 2424151"/>
              <a:gd name="connsiteX138" fmla="*/ 9103 w 2824578"/>
              <a:gd name="connsiteY138" fmla="*/ 1344827 h 2424151"/>
              <a:gd name="connsiteX139" fmla="*/ 13364 w 2824578"/>
              <a:gd name="connsiteY139" fmla="*/ 1290914 h 2424151"/>
              <a:gd name="connsiteX140" fmla="*/ 26981 w 2824578"/>
              <a:gd name="connsiteY140" fmla="*/ 1233406 h 2424151"/>
              <a:gd name="connsiteX141" fmla="*/ 47207 w 2824578"/>
              <a:gd name="connsiteY141" fmla="*/ 1152721 h 2424151"/>
              <a:gd name="connsiteX142" fmla="*/ 87297 w 2824578"/>
              <a:gd name="connsiteY142" fmla="*/ 1041368 h 2424151"/>
              <a:gd name="connsiteX143" fmla="*/ 92798 w 2824578"/>
              <a:gd name="connsiteY143" fmla="*/ 1022077 h 2424151"/>
              <a:gd name="connsiteX144" fmla="*/ 80803 w 2824578"/>
              <a:gd name="connsiteY144" fmla="*/ 1006108 h 2424151"/>
              <a:gd name="connsiteX145" fmla="*/ 64397 w 2824578"/>
              <a:gd name="connsiteY145" fmla="*/ 987504 h 2424151"/>
              <a:gd name="connsiteX146" fmla="*/ 49807 w 2824578"/>
              <a:gd name="connsiteY146" fmla="*/ 911034 h 2424151"/>
              <a:gd name="connsiteX147" fmla="*/ 45557 w 2824578"/>
              <a:gd name="connsiteY147" fmla="*/ 854742 h 2424151"/>
              <a:gd name="connsiteX148" fmla="*/ 64478 w 2824578"/>
              <a:gd name="connsiteY148" fmla="*/ 824714 h 2424151"/>
              <a:gd name="connsiteX149" fmla="*/ 87804 w 2824578"/>
              <a:gd name="connsiteY149" fmla="*/ 804276 h 2424151"/>
              <a:gd name="connsiteX150" fmla="*/ 137350 w 2824578"/>
              <a:gd name="connsiteY150" fmla="*/ 773632 h 2424151"/>
              <a:gd name="connsiteX151" fmla="*/ 158211 w 2824578"/>
              <a:gd name="connsiteY151" fmla="*/ 765859 h 2424151"/>
              <a:gd name="connsiteX152" fmla="*/ 169474 w 2824578"/>
              <a:gd name="connsiteY152" fmla="*/ 761875 h 2424151"/>
              <a:gd name="connsiteX153" fmla="*/ 170435 w 2824578"/>
              <a:gd name="connsiteY153" fmla="*/ 759829 h 2424151"/>
              <a:gd name="connsiteX154" fmla="*/ 192405 w 2824578"/>
              <a:gd name="connsiteY154" fmla="*/ 711754 h 2424151"/>
              <a:gd name="connsiteX155" fmla="*/ 206942 w 2824578"/>
              <a:gd name="connsiteY155" fmla="*/ 660771 h 2424151"/>
              <a:gd name="connsiteX156" fmla="*/ 202831 w 2824578"/>
              <a:gd name="connsiteY156" fmla="*/ 606976 h 2424151"/>
              <a:gd name="connsiteX157" fmla="*/ 234254 w 2824578"/>
              <a:gd name="connsiteY157" fmla="*/ 535750 h 2424151"/>
              <a:gd name="connsiteX158" fmla="*/ 232375 w 2824578"/>
              <a:gd name="connsiteY158" fmla="*/ 436341 h 2424151"/>
              <a:gd name="connsiteX159" fmla="*/ 281907 w 2824578"/>
              <a:gd name="connsiteY159" fmla="*/ 446271 h 2424151"/>
              <a:gd name="connsiteX160" fmla="*/ 305507 w 2824578"/>
              <a:gd name="connsiteY160" fmla="*/ 451591 h 2424151"/>
              <a:gd name="connsiteX161" fmla="*/ 384344 w 2824578"/>
              <a:gd name="connsiteY161" fmla="*/ 472379 h 2424151"/>
              <a:gd name="connsiteX162" fmla="*/ 448590 w 2824578"/>
              <a:gd name="connsiteY162" fmla="*/ 489289 h 2424151"/>
              <a:gd name="connsiteX163" fmla="*/ 469542 w 2824578"/>
              <a:gd name="connsiteY163" fmla="*/ 499205 h 2424151"/>
              <a:gd name="connsiteX164" fmla="*/ 455851 w 2824578"/>
              <a:gd name="connsiteY164" fmla="*/ 557596 h 2424151"/>
              <a:gd name="connsiteX165" fmla="*/ 449609 w 2824578"/>
              <a:gd name="connsiteY165" fmla="*/ 584303 h 2424151"/>
              <a:gd name="connsiteX166" fmla="*/ 460406 w 2824578"/>
              <a:gd name="connsiteY166" fmla="*/ 579624 h 2424151"/>
              <a:gd name="connsiteX167" fmla="*/ 474135 w 2824578"/>
              <a:gd name="connsiteY167" fmla="*/ 564539 h 2424151"/>
              <a:gd name="connsiteX168" fmla="*/ 514278 w 2824578"/>
              <a:gd name="connsiteY168" fmla="*/ 424872 h 2424151"/>
              <a:gd name="connsiteX169" fmla="*/ 630369 w 2824578"/>
              <a:gd name="connsiteY169" fmla="*/ 368079 h 2424151"/>
              <a:gd name="connsiteX170" fmla="*/ 750216 w 2824578"/>
              <a:gd name="connsiteY170" fmla="*/ 268558 h 2424151"/>
              <a:gd name="connsiteX171" fmla="*/ 789351 w 2824578"/>
              <a:gd name="connsiteY171" fmla="*/ 242380 h 2424151"/>
              <a:gd name="connsiteX172" fmla="*/ 810594 w 2824578"/>
              <a:gd name="connsiteY172" fmla="*/ 264404 h 2424151"/>
              <a:gd name="connsiteX173" fmla="*/ 864699 w 2824578"/>
              <a:gd name="connsiteY173" fmla="*/ 334387 h 2424151"/>
              <a:gd name="connsiteX174" fmla="*/ 883072 w 2824578"/>
              <a:gd name="connsiteY174" fmla="*/ 357712 h 2424151"/>
              <a:gd name="connsiteX175" fmla="*/ 855794 w 2824578"/>
              <a:gd name="connsiteY175" fmla="*/ 199776 h 2424151"/>
              <a:gd name="connsiteX176" fmla="*/ 871252 w 2824578"/>
              <a:gd name="connsiteY176" fmla="*/ 204327 h 2424151"/>
              <a:gd name="connsiteX177" fmla="*/ 921071 w 2824578"/>
              <a:gd name="connsiteY177" fmla="*/ 181280 h 2424151"/>
              <a:gd name="connsiteX178" fmla="*/ 978642 w 2824578"/>
              <a:gd name="connsiteY178" fmla="*/ 167721 h 2424151"/>
              <a:gd name="connsiteX179" fmla="*/ 1059960 w 2824578"/>
              <a:gd name="connsiteY179" fmla="*/ 150061 h 2424151"/>
              <a:gd name="connsiteX180" fmla="*/ 1178133 w 2824578"/>
              <a:gd name="connsiteY180" fmla="*/ 140486 h 2424151"/>
              <a:gd name="connsiteX181" fmla="*/ 1269556 w 2824578"/>
              <a:gd name="connsiteY181" fmla="*/ 124696 h 2424151"/>
              <a:gd name="connsiteX182" fmla="*/ 1339025 w 2824578"/>
              <a:gd name="connsiteY182" fmla="*/ 116312 h 2424151"/>
              <a:gd name="connsiteX183" fmla="*/ 1433985 w 2824578"/>
              <a:gd name="connsiteY183" fmla="*/ 92689 h 2424151"/>
              <a:gd name="connsiteX184" fmla="*/ 1521313 w 2824578"/>
              <a:gd name="connsiteY184" fmla="*/ 95663 h 2424151"/>
              <a:gd name="connsiteX185" fmla="*/ 1573554 w 2824578"/>
              <a:gd name="connsiteY185" fmla="*/ 86640 h 2424151"/>
              <a:gd name="connsiteX186" fmla="*/ 1619182 w 2824578"/>
              <a:gd name="connsiteY186" fmla="*/ 53480 h 2424151"/>
              <a:gd name="connsiteX187" fmla="*/ 1697591 w 2824578"/>
              <a:gd name="connsiteY187" fmla="*/ 54380 h 2424151"/>
              <a:gd name="connsiteX188" fmla="*/ 1784699 w 2824578"/>
              <a:gd name="connsiteY188" fmla="*/ 52 h 2424151"/>
              <a:gd name="connsiteX189" fmla="*/ 1800087 w 2824578"/>
              <a:gd name="connsiteY189" fmla="*/ 65448 h 2424151"/>
              <a:gd name="connsiteX190" fmla="*/ 1806898 w 2824578"/>
              <a:gd name="connsiteY190" fmla="*/ 96914 h 2424151"/>
              <a:gd name="connsiteX191" fmla="*/ 1816583 w 2824578"/>
              <a:gd name="connsiteY191" fmla="*/ 144741 h 2424151"/>
              <a:gd name="connsiteX192" fmla="*/ 1823905 w 2824578"/>
              <a:gd name="connsiteY192" fmla="*/ 186209 h 2424151"/>
              <a:gd name="connsiteX193" fmla="*/ 1950326 w 2824578"/>
              <a:gd name="connsiteY193" fmla="*/ 69021 h 2424151"/>
              <a:gd name="connsiteX194" fmla="*/ 1954936 w 2824578"/>
              <a:gd name="connsiteY194" fmla="*/ 84462 h 2424151"/>
              <a:gd name="connsiteX195" fmla="*/ 2001414 w 2824578"/>
              <a:gd name="connsiteY195" fmla="*/ 113666 h 2424151"/>
              <a:gd name="connsiteX196" fmla="*/ 2044162 w 2824578"/>
              <a:gd name="connsiteY196" fmla="*/ 154542 h 2424151"/>
              <a:gd name="connsiteX197" fmla="*/ 2103293 w 2824578"/>
              <a:gd name="connsiteY197" fmla="*/ 213092 h 2424151"/>
              <a:gd name="connsiteX198" fmla="*/ 2175734 w 2824578"/>
              <a:gd name="connsiteY198" fmla="*/ 306947 h 2424151"/>
              <a:gd name="connsiteX199" fmla="*/ 2238805 w 2824578"/>
              <a:gd name="connsiteY199" fmla="*/ 374987 h 2424151"/>
              <a:gd name="connsiteX200" fmla="*/ 2283701 w 2824578"/>
              <a:gd name="connsiteY200" fmla="*/ 428659 h 2424151"/>
              <a:gd name="connsiteX201" fmla="*/ 2355267 w 2824578"/>
              <a:gd name="connsiteY201" fmla="*/ 495396 h 2424151"/>
              <a:gd name="connsiteX202" fmla="*/ 2400374 w 2824578"/>
              <a:gd name="connsiteY202" fmla="*/ 570231 h 2424151"/>
              <a:gd name="connsiteX203" fmla="*/ 2436415 w 2824578"/>
              <a:gd name="connsiteY203" fmla="*/ 609111 h 2424151"/>
              <a:gd name="connsiteX204" fmla="*/ 2489086 w 2824578"/>
              <a:gd name="connsiteY204" fmla="*/ 629290 h 2424151"/>
              <a:gd name="connsiteX205" fmla="*/ 2531071 w 2824578"/>
              <a:gd name="connsiteY205" fmla="*/ 695517 h 2424151"/>
              <a:gd name="connsiteX206" fmla="*/ 2624100 w 2824578"/>
              <a:gd name="connsiteY206" fmla="*/ 738933 h 2424151"/>
              <a:gd name="connsiteX207" fmla="*/ 2577660 w 2824578"/>
              <a:gd name="connsiteY207" fmla="*/ 787481 h 2424151"/>
              <a:gd name="connsiteX208" fmla="*/ 2554992 w 2824578"/>
              <a:gd name="connsiteY208" fmla="*/ 810342 h 2424151"/>
              <a:gd name="connsiteX209" fmla="*/ 2520175 w 2824578"/>
              <a:gd name="connsiteY209" fmla="*/ 844532 h 2424151"/>
              <a:gd name="connsiteX210" fmla="*/ 2488340 w 2824578"/>
              <a:gd name="connsiteY210" fmla="*/ 874263 h 2424151"/>
              <a:gd name="connsiteX211" fmla="*/ 2626057 w 2824578"/>
              <a:gd name="connsiteY211" fmla="*/ 893850 h 2424151"/>
              <a:gd name="connsiteX212" fmla="*/ 2618063 w 2824578"/>
              <a:gd name="connsiteY212" fmla="*/ 899516 h 2424151"/>
              <a:gd name="connsiteX213" fmla="*/ 2628676 w 2824578"/>
              <a:gd name="connsiteY213" fmla="*/ 925973 h 2424151"/>
              <a:gd name="connsiteX214" fmla="*/ 2628330 w 2824578"/>
              <a:gd name="connsiteY214" fmla="*/ 953705 h 2424151"/>
              <a:gd name="connsiteX215" fmla="*/ 2626402 w 2824578"/>
              <a:gd name="connsiteY215" fmla="*/ 992553 h 2424151"/>
              <a:gd name="connsiteX216" fmla="*/ 2608085 w 2824578"/>
              <a:gd name="connsiteY216" fmla="*/ 1045512 h 2424151"/>
              <a:gd name="connsiteX217" fmla="*/ 2601999 w 2824578"/>
              <a:gd name="connsiteY217" fmla="*/ 1088303 h 2424151"/>
              <a:gd name="connsiteX218" fmla="*/ 2596906 w 2824578"/>
              <a:gd name="connsiteY218" fmla="*/ 1106916 h 2424151"/>
              <a:gd name="connsiteX219" fmla="*/ 2594156 w 2824578"/>
              <a:gd name="connsiteY219" fmla="*/ 1118869 h 2424151"/>
              <a:gd name="connsiteX220" fmla="*/ 2594545 w 2824578"/>
              <a:gd name="connsiteY220" fmla="*/ 1118962 h 2424151"/>
              <a:gd name="connsiteX221" fmla="*/ 2623301 w 2824578"/>
              <a:gd name="connsiteY221" fmla="*/ 1126139 h 2424151"/>
              <a:gd name="connsiteX222" fmla="*/ 2728794 w 2824578"/>
              <a:gd name="connsiteY222" fmla="*/ 1151780 h 2424151"/>
              <a:gd name="connsiteX223" fmla="*/ 2759898 w 2824578"/>
              <a:gd name="connsiteY223" fmla="*/ 1160045 h 2424151"/>
              <a:gd name="connsiteX224" fmla="*/ 2824534 w 2824578"/>
              <a:gd name="connsiteY224" fmla="*/ 1178196 h 2424151"/>
              <a:gd name="connsiteX225" fmla="*/ 2770073 w 2824578"/>
              <a:gd name="connsiteY225" fmla="*/ 1242077 h 2424151"/>
              <a:gd name="connsiteX226" fmla="*/ 2770364 w 2824578"/>
              <a:gd name="connsiteY226" fmla="*/ 1304139 h 2424151"/>
              <a:gd name="connsiteX227" fmla="*/ 2737181 w 2824578"/>
              <a:gd name="connsiteY227" fmla="*/ 1337170 h 2424151"/>
              <a:gd name="connsiteX228" fmla="*/ 2727846 w 2824578"/>
              <a:gd name="connsiteY228" fmla="*/ 1377639 h 2424151"/>
              <a:gd name="connsiteX229" fmla="*/ 2730122 w 2824578"/>
              <a:gd name="connsiteY229" fmla="*/ 1446940 h 2424151"/>
              <a:gd name="connsiteX230" fmla="*/ 2706005 w 2824578"/>
              <a:gd name="connsiteY230" fmla="*/ 1519839 h 2424151"/>
              <a:gd name="connsiteX231" fmla="*/ 2697171 w 2824578"/>
              <a:gd name="connsiteY231" fmla="*/ 1573985 h 2424151"/>
              <a:gd name="connsiteX232" fmla="*/ 2680836 w 2824578"/>
              <a:gd name="connsiteY232" fmla="*/ 1644805 h 2424151"/>
              <a:gd name="connsiteX233" fmla="*/ 2670450 w 2824578"/>
              <a:gd name="connsiteY233" fmla="*/ 1737339 h 2424151"/>
              <a:gd name="connsiteX234" fmla="*/ 2652341 w 2824578"/>
              <a:gd name="connsiteY234" fmla="*/ 1800001 h 2424151"/>
              <a:gd name="connsiteX235" fmla="*/ 2638476 w 2824578"/>
              <a:gd name="connsiteY235" fmla="*/ 1844267 h 2424151"/>
              <a:gd name="connsiteX236" fmla="*/ 2615273 w 2824578"/>
              <a:gd name="connsiteY236" fmla="*/ 1881537 h 2424151"/>
              <a:gd name="connsiteX237" fmla="*/ 2619662 w 2824578"/>
              <a:gd name="connsiteY237" fmla="*/ 1894173 h 2424151"/>
              <a:gd name="connsiteX238" fmla="*/ 2394741 w 2824578"/>
              <a:gd name="connsiteY238" fmla="*/ 1842293 h 2424151"/>
              <a:gd name="connsiteX239" fmla="*/ 2392817 w 2824578"/>
              <a:gd name="connsiteY239" fmla="*/ 1844699 h 2424151"/>
              <a:gd name="connsiteX240" fmla="*/ 2390481 w 2824578"/>
              <a:gd name="connsiteY240" fmla="*/ 1865944 h 2424151"/>
              <a:gd name="connsiteX241" fmla="*/ 2362803 w 2824578"/>
              <a:gd name="connsiteY241" fmla="*/ 1901334 h 2424151"/>
              <a:gd name="connsiteX242" fmla="*/ 2322755 w 2824578"/>
              <a:gd name="connsiteY242" fmla="*/ 1950186 h 2424151"/>
              <a:gd name="connsiteX243" fmla="*/ 2254288 w 2824578"/>
              <a:gd name="connsiteY243" fmla="*/ 2008922 h 2424151"/>
              <a:gd name="connsiteX244" fmla="*/ 2206670 w 2824578"/>
              <a:gd name="connsiteY244" fmla="*/ 2060748 h 2424151"/>
              <a:gd name="connsiteX245" fmla="*/ 2168180 w 2824578"/>
              <a:gd name="connsiteY245" fmla="*/ 2097376 h 2424151"/>
              <a:gd name="connsiteX246" fmla="*/ 2123328 w 2824578"/>
              <a:gd name="connsiteY246" fmla="*/ 2156709 h 2424151"/>
              <a:gd name="connsiteX247" fmla="*/ 2066318 w 2824578"/>
              <a:gd name="connsiteY247" fmla="*/ 2192458 h 2424151"/>
              <a:gd name="connsiteX248" fmla="*/ 2039108 w 2824578"/>
              <a:gd name="connsiteY248" fmla="*/ 2222073 h 2424151"/>
              <a:gd name="connsiteX249" fmla="*/ 2031477 w 2824578"/>
              <a:gd name="connsiteY249" fmla="*/ 2267195 h 2424151"/>
              <a:gd name="connsiteX250" fmla="*/ 1981419 w 2824578"/>
              <a:gd name="connsiteY250" fmla="*/ 2300642 h 2424151"/>
              <a:gd name="connsiteX251" fmla="*/ 1961122 w 2824578"/>
              <a:gd name="connsiteY251" fmla="*/ 2379947 h 2424151"/>
              <a:gd name="connsiteX0" fmla="*/ 1732484 w 2824578"/>
              <a:gd name="connsiteY0" fmla="*/ 2108571 h 2489963"/>
              <a:gd name="connsiteX1" fmla="*/ 1780985 w 2824578"/>
              <a:gd name="connsiteY1" fmla="*/ 2075490 h 2489963"/>
              <a:gd name="connsiteX2" fmla="*/ 1786489 w 2824578"/>
              <a:gd name="connsiteY2" fmla="*/ 2074401 h 2489963"/>
              <a:gd name="connsiteX3" fmla="*/ 1802325 w 2824578"/>
              <a:gd name="connsiteY3" fmla="*/ 2055677 h 2489963"/>
              <a:gd name="connsiteX4" fmla="*/ 1850819 w 2824578"/>
              <a:gd name="connsiteY4" fmla="*/ 2016801 h 2489963"/>
              <a:gd name="connsiteX5" fmla="*/ 1913222 w 2824578"/>
              <a:gd name="connsiteY5" fmla="*/ 1908099 h 2489963"/>
              <a:gd name="connsiteX6" fmla="*/ 2052913 w 2824578"/>
              <a:gd name="connsiteY6" fmla="*/ 1880998 h 2489963"/>
              <a:gd name="connsiteX7" fmla="*/ 2080663 w 2824578"/>
              <a:gd name="connsiteY7" fmla="*/ 1824179 h 2489963"/>
              <a:gd name="connsiteX8" fmla="*/ 2073976 w 2824578"/>
              <a:gd name="connsiteY8" fmla="*/ 1767692 h 2489963"/>
              <a:gd name="connsiteX9" fmla="*/ 2130456 w 2824578"/>
              <a:gd name="connsiteY9" fmla="*/ 1738749 h 2489963"/>
              <a:gd name="connsiteX10" fmla="*/ 2135028 w 2824578"/>
              <a:gd name="connsiteY10" fmla="*/ 1675921 h 2489963"/>
              <a:gd name="connsiteX11" fmla="*/ 2197128 w 2824578"/>
              <a:gd name="connsiteY11" fmla="*/ 1639884 h 2489963"/>
              <a:gd name="connsiteX12" fmla="*/ 2228585 w 2824578"/>
              <a:gd name="connsiteY12" fmla="*/ 1647684 h 2489963"/>
              <a:gd name="connsiteX13" fmla="*/ 2334817 w 2824578"/>
              <a:gd name="connsiteY13" fmla="*/ 1745290 h 2489963"/>
              <a:gd name="connsiteX14" fmla="*/ 2337541 w 2824578"/>
              <a:gd name="connsiteY14" fmla="*/ 1739981 h 2489963"/>
              <a:gd name="connsiteX15" fmla="*/ 2387137 w 2824578"/>
              <a:gd name="connsiteY15" fmla="*/ 1699112 h 2489963"/>
              <a:gd name="connsiteX16" fmla="*/ 2379507 w 2824578"/>
              <a:gd name="connsiteY16" fmla="*/ 1634267 h 2489963"/>
              <a:gd name="connsiteX17" fmla="*/ 2430150 w 2824578"/>
              <a:gd name="connsiteY17" fmla="*/ 1606662 h 2489963"/>
              <a:gd name="connsiteX18" fmla="*/ 2461766 w 2824578"/>
              <a:gd name="connsiteY18" fmla="*/ 1549715 h 2489963"/>
              <a:gd name="connsiteX19" fmla="*/ 2405968 w 2824578"/>
              <a:gd name="connsiteY19" fmla="*/ 1415533 h 2489963"/>
              <a:gd name="connsiteX20" fmla="*/ 2442045 w 2824578"/>
              <a:gd name="connsiteY20" fmla="*/ 1330887 h 2489963"/>
              <a:gd name="connsiteX21" fmla="*/ 2454264 w 2824578"/>
              <a:gd name="connsiteY21" fmla="*/ 1319346 h 2489963"/>
              <a:gd name="connsiteX22" fmla="*/ 2395931 w 2824578"/>
              <a:gd name="connsiteY22" fmla="*/ 1311153 h 2489963"/>
              <a:gd name="connsiteX23" fmla="*/ 2308270 w 2824578"/>
              <a:gd name="connsiteY23" fmla="*/ 1299324 h 2489963"/>
              <a:gd name="connsiteX24" fmla="*/ 2278367 w 2824578"/>
              <a:gd name="connsiteY24" fmla="*/ 1293287 h 2489963"/>
              <a:gd name="connsiteX25" fmla="*/ 2278545 w 2824578"/>
              <a:gd name="connsiteY25" fmla="*/ 1265122 h 2489963"/>
              <a:gd name="connsiteX26" fmla="*/ 2295112 w 2824578"/>
              <a:gd name="connsiteY26" fmla="*/ 1173928 h 2489963"/>
              <a:gd name="connsiteX27" fmla="*/ 2278366 w 2824578"/>
              <a:gd name="connsiteY27" fmla="*/ 1095705 h 2489963"/>
              <a:gd name="connsiteX28" fmla="*/ 2371952 w 2824578"/>
              <a:gd name="connsiteY28" fmla="*/ 1038009 h 2489963"/>
              <a:gd name="connsiteX29" fmla="*/ 2359364 w 2824578"/>
              <a:gd name="connsiteY29" fmla="*/ 998619 h 2489963"/>
              <a:gd name="connsiteX30" fmla="*/ 2319858 w 2824578"/>
              <a:gd name="connsiteY30" fmla="*/ 970005 h 2489963"/>
              <a:gd name="connsiteX31" fmla="*/ 2346795 w 2824578"/>
              <a:gd name="connsiteY31" fmla="*/ 936911 h 2489963"/>
              <a:gd name="connsiteX32" fmla="*/ 2312311 w 2824578"/>
              <a:gd name="connsiteY32" fmla="*/ 901390 h 2489963"/>
              <a:gd name="connsiteX33" fmla="*/ 2309266 w 2824578"/>
              <a:gd name="connsiteY33" fmla="*/ 889956 h 2489963"/>
              <a:gd name="connsiteX34" fmla="*/ 2296331 w 2824578"/>
              <a:gd name="connsiteY34" fmla="*/ 877682 h 2489963"/>
              <a:gd name="connsiteX35" fmla="*/ 2211581 w 2824578"/>
              <a:gd name="connsiteY35" fmla="*/ 774808 h 2489963"/>
              <a:gd name="connsiteX36" fmla="*/ 2081778 w 2824578"/>
              <a:gd name="connsiteY36" fmla="*/ 675368 h 2489963"/>
              <a:gd name="connsiteX37" fmla="*/ 2041189 w 2824578"/>
              <a:gd name="connsiteY37" fmla="*/ 507242 h 2489963"/>
              <a:gd name="connsiteX38" fmla="*/ 1973662 w 2824578"/>
              <a:gd name="connsiteY38" fmla="*/ 460885 h 2489963"/>
              <a:gd name="connsiteX39" fmla="*/ 1908802 w 2824578"/>
              <a:gd name="connsiteY39" fmla="*/ 454376 h 2489963"/>
              <a:gd name="connsiteX40" fmla="*/ 1871598 w 2824578"/>
              <a:gd name="connsiteY40" fmla="*/ 381867 h 2489963"/>
              <a:gd name="connsiteX41" fmla="*/ 1798661 w 2824578"/>
              <a:gd name="connsiteY41" fmla="*/ 360760 h 2489963"/>
              <a:gd name="connsiteX42" fmla="*/ 1772847 w 2824578"/>
              <a:gd name="connsiteY42" fmla="*/ 342018 h 2489963"/>
              <a:gd name="connsiteX43" fmla="*/ 1770667 w 2824578"/>
              <a:gd name="connsiteY43" fmla="*/ 338905 h 2489963"/>
              <a:gd name="connsiteX44" fmla="*/ 1722363 w 2824578"/>
              <a:gd name="connsiteY44" fmla="*/ 350478 h 2489963"/>
              <a:gd name="connsiteX45" fmla="*/ 1589919 w 2824578"/>
              <a:gd name="connsiteY45" fmla="*/ 365456 h 2489963"/>
              <a:gd name="connsiteX46" fmla="*/ 1435797 w 2824578"/>
              <a:gd name="connsiteY46" fmla="*/ 420078 h 2489963"/>
              <a:gd name="connsiteX47" fmla="*/ 1272719 w 2824578"/>
              <a:gd name="connsiteY47" fmla="*/ 362464 h 2489963"/>
              <a:gd name="connsiteX48" fmla="*/ 1197046 w 2824578"/>
              <a:gd name="connsiteY48" fmla="*/ 393809 h 2489963"/>
              <a:gd name="connsiteX49" fmla="*/ 1156235 w 2824578"/>
              <a:gd name="connsiteY49" fmla="*/ 444638 h 2489963"/>
              <a:gd name="connsiteX50" fmla="*/ 1075165 w 2824578"/>
              <a:gd name="connsiteY50" fmla="*/ 436306 h 2489963"/>
              <a:gd name="connsiteX51" fmla="*/ 1017713 w 2824578"/>
              <a:gd name="connsiteY51" fmla="*/ 485951 h 2489963"/>
              <a:gd name="connsiteX52" fmla="*/ 988777 w 2824578"/>
              <a:gd name="connsiteY52" fmla="*/ 497052 h 2489963"/>
              <a:gd name="connsiteX53" fmla="*/ 989445 w 2824578"/>
              <a:gd name="connsiteY53" fmla="*/ 500649 h 2489963"/>
              <a:gd name="connsiteX54" fmla="*/ 907025 w 2824578"/>
              <a:gd name="connsiteY54" fmla="*/ 516575 h 2489963"/>
              <a:gd name="connsiteX55" fmla="*/ 868520 w 2824578"/>
              <a:gd name="connsiteY55" fmla="*/ 565248 h 2489963"/>
              <a:gd name="connsiteX56" fmla="*/ 821978 w 2824578"/>
              <a:gd name="connsiteY56" fmla="*/ 570348 h 2489963"/>
              <a:gd name="connsiteX57" fmla="*/ 789429 w 2824578"/>
              <a:gd name="connsiteY57" fmla="*/ 596143 h 2489963"/>
              <a:gd name="connsiteX58" fmla="*/ 747957 w 2824578"/>
              <a:gd name="connsiteY58" fmla="*/ 651713 h 2489963"/>
              <a:gd name="connsiteX59" fmla="*/ 683617 w 2824578"/>
              <a:gd name="connsiteY59" fmla="*/ 693621 h 2489963"/>
              <a:gd name="connsiteX60" fmla="*/ 642923 w 2824578"/>
              <a:gd name="connsiteY60" fmla="*/ 730415 h 2489963"/>
              <a:gd name="connsiteX61" fmla="*/ 585962 w 2824578"/>
              <a:gd name="connsiteY61" fmla="*/ 775556 h 2489963"/>
              <a:gd name="connsiteX62" fmla="*/ 520097 w 2824578"/>
              <a:gd name="connsiteY62" fmla="*/ 841377 h 2489963"/>
              <a:gd name="connsiteX63" fmla="*/ 466841 w 2824578"/>
              <a:gd name="connsiteY63" fmla="*/ 879036 h 2489963"/>
              <a:gd name="connsiteX64" fmla="*/ 439916 w 2824578"/>
              <a:gd name="connsiteY64" fmla="*/ 900528 h 2489963"/>
              <a:gd name="connsiteX65" fmla="*/ 428381 w 2824578"/>
              <a:gd name="connsiteY65" fmla="*/ 904970 h 2489963"/>
              <a:gd name="connsiteX66" fmla="*/ 386992 w 2824578"/>
              <a:gd name="connsiteY66" fmla="*/ 919611 h 2489963"/>
              <a:gd name="connsiteX67" fmla="*/ 382535 w 2824578"/>
              <a:gd name="connsiteY67" fmla="*/ 932223 h 2489963"/>
              <a:gd name="connsiteX68" fmla="*/ 367189 w 2824578"/>
              <a:gd name="connsiteY68" fmla="*/ 912858 h 2489963"/>
              <a:gd name="connsiteX69" fmla="*/ 322023 w 2824578"/>
              <a:gd name="connsiteY69" fmla="*/ 938453 h 2489963"/>
              <a:gd name="connsiteX70" fmla="*/ 300809 w 2824578"/>
              <a:gd name="connsiteY70" fmla="*/ 965762 h 2489963"/>
              <a:gd name="connsiteX71" fmla="*/ 305782 w 2824578"/>
              <a:gd name="connsiteY71" fmla="*/ 992334 h 2489963"/>
              <a:gd name="connsiteX72" fmla="*/ 377060 w 2824578"/>
              <a:gd name="connsiteY72" fmla="*/ 1138363 h 2489963"/>
              <a:gd name="connsiteX73" fmla="*/ 365293 w 2824578"/>
              <a:gd name="connsiteY73" fmla="*/ 1301640 h 2489963"/>
              <a:gd name="connsiteX74" fmla="*/ 403709 w 2824578"/>
              <a:gd name="connsiteY74" fmla="*/ 1372995 h 2489963"/>
              <a:gd name="connsiteX75" fmla="*/ 450057 w 2824578"/>
              <a:gd name="connsiteY75" fmla="*/ 1408902 h 2489963"/>
              <a:gd name="connsiteX76" fmla="*/ 453645 w 2824578"/>
              <a:gd name="connsiteY76" fmla="*/ 1446356 h 2489963"/>
              <a:gd name="connsiteX77" fmla="*/ 454261 w 2824578"/>
              <a:gd name="connsiteY77" fmla="*/ 1457438 h 2489963"/>
              <a:gd name="connsiteX78" fmla="*/ 482561 w 2824578"/>
              <a:gd name="connsiteY78" fmla="*/ 1487056 h 2489963"/>
              <a:gd name="connsiteX79" fmla="*/ 571912 w 2824578"/>
              <a:gd name="connsiteY79" fmla="*/ 1604159 h 2489963"/>
              <a:gd name="connsiteX80" fmla="*/ 708342 w 2824578"/>
              <a:gd name="connsiteY80" fmla="*/ 1722020 h 2489963"/>
              <a:gd name="connsiteX81" fmla="*/ 751994 w 2824578"/>
              <a:gd name="connsiteY81" fmla="*/ 1903856 h 2489963"/>
              <a:gd name="connsiteX82" fmla="*/ 822929 w 2824578"/>
              <a:gd name="connsiteY82" fmla="*/ 1959484 h 2489963"/>
              <a:gd name="connsiteX83" fmla="*/ 890789 w 2824578"/>
              <a:gd name="connsiteY83" fmla="*/ 1972694 h 2489963"/>
              <a:gd name="connsiteX84" fmla="*/ 930211 w 2824578"/>
              <a:gd name="connsiteY84" fmla="*/ 2053036 h 2489963"/>
              <a:gd name="connsiteX85" fmla="*/ 1006620 w 2824578"/>
              <a:gd name="connsiteY85" fmla="*/ 2082477 h 2489963"/>
              <a:gd name="connsiteX86" fmla="*/ 1018144 w 2824578"/>
              <a:gd name="connsiteY86" fmla="*/ 2091971 h 2489963"/>
              <a:gd name="connsiteX87" fmla="*/ 1063559 w 2824578"/>
              <a:gd name="connsiteY87" fmla="*/ 2089055 h 2489963"/>
              <a:gd name="connsiteX88" fmla="*/ 1196619 w 2824578"/>
              <a:gd name="connsiteY88" fmla="*/ 2096838 h 2489963"/>
              <a:gd name="connsiteX89" fmla="*/ 1357789 w 2824578"/>
              <a:gd name="connsiteY89" fmla="*/ 2069244 h 2489963"/>
              <a:gd name="connsiteX90" fmla="*/ 1508683 w 2824578"/>
              <a:gd name="connsiteY90" fmla="*/ 2153774 h 2489963"/>
              <a:gd name="connsiteX91" fmla="*/ 1588586 w 2824578"/>
              <a:gd name="connsiteY91" fmla="*/ 2135765 h 2489963"/>
              <a:gd name="connsiteX92" fmla="*/ 1637453 w 2824578"/>
              <a:gd name="connsiteY92" fmla="*/ 2092623 h 2489963"/>
              <a:gd name="connsiteX93" fmla="*/ 1715922 w 2824578"/>
              <a:gd name="connsiteY93" fmla="*/ 2114632 h 2489963"/>
              <a:gd name="connsiteX94" fmla="*/ 1732484 w 2824578"/>
              <a:gd name="connsiteY94" fmla="*/ 2108571 h 2489963"/>
              <a:gd name="connsiteX95" fmla="*/ 1961122 w 2824578"/>
              <a:gd name="connsiteY95" fmla="*/ 2379947 h 2489963"/>
              <a:gd name="connsiteX96" fmla="*/ 1909670 w 2824578"/>
              <a:gd name="connsiteY96" fmla="*/ 2336828 h 2489963"/>
              <a:gd name="connsiteX97" fmla="*/ 1895847 w 2824578"/>
              <a:gd name="connsiteY97" fmla="*/ 2325731 h 2489963"/>
              <a:gd name="connsiteX98" fmla="*/ 1891835 w 2824578"/>
              <a:gd name="connsiteY98" fmla="*/ 2321967 h 2489963"/>
              <a:gd name="connsiteX99" fmla="*/ 1891835 w 2824578"/>
              <a:gd name="connsiteY99" fmla="*/ 2385048 h 2489963"/>
              <a:gd name="connsiteX100" fmla="*/ 1877377 w 2824578"/>
              <a:gd name="connsiteY100" fmla="*/ 2377932 h 2489963"/>
              <a:gd name="connsiteX101" fmla="*/ 1824362 w 2824578"/>
              <a:gd name="connsiteY101" fmla="*/ 2392165 h 2489963"/>
              <a:gd name="connsiteX102" fmla="*/ 1765324 w 2824578"/>
              <a:gd name="connsiteY102" fmla="*/ 2395726 h 2489963"/>
              <a:gd name="connsiteX103" fmla="*/ 1682186 w 2824578"/>
              <a:gd name="connsiteY103" fmla="*/ 2399288 h 2489963"/>
              <a:gd name="connsiteX104" fmla="*/ 1564108 w 2824578"/>
              <a:gd name="connsiteY104" fmla="*/ 2388610 h 2489963"/>
              <a:gd name="connsiteX105" fmla="*/ 1471331 w 2824578"/>
              <a:gd name="connsiteY105" fmla="*/ 2388610 h 2489963"/>
              <a:gd name="connsiteX106" fmla="*/ 1401449 w 2824578"/>
              <a:gd name="connsiteY106" fmla="*/ 2385048 h 2489963"/>
              <a:gd name="connsiteX107" fmla="*/ 1303853 w 2824578"/>
              <a:gd name="connsiteY107" fmla="*/ 2392165 h 2489963"/>
              <a:gd name="connsiteX108" fmla="*/ 1218306 w 2824578"/>
              <a:gd name="connsiteY108" fmla="*/ 2374370 h 2489963"/>
              <a:gd name="connsiteX109" fmla="*/ 1193496 w 2824578"/>
              <a:gd name="connsiteY109" fmla="*/ 2489597 h 2489963"/>
              <a:gd name="connsiteX110" fmla="*/ 1114685 w 2824578"/>
              <a:gd name="connsiteY110" fmla="*/ 2399281 h 2489963"/>
              <a:gd name="connsiteX111" fmla="*/ 1037574 w 2824578"/>
              <a:gd name="connsiteY111" fmla="*/ 2385048 h 2489963"/>
              <a:gd name="connsiteX112" fmla="*/ 942490 w 2824578"/>
              <a:gd name="connsiteY112" fmla="*/ 2423758 h 2489963"/>
              <a:gd name="connsiteX113" fmla="*/ 938457 w 2824578"/>
              <a:gd name="connsiteY113" fmla="*/ 2356697 h 2489963"/>
              <a:gd name="connsiteX114" fmla="*/ 937101 w 2824578"/>
              <a:gd name="connsiteY114" fmla="*/ 2324531 h 2489963"/>
              <a:gd name="connsiteX115" fmla="*/ 936480 w 2824578"/>
              <a:gd name="connsiteY115" fmla="*/ 2302959 h 2489963"/>
              <a:gd name="connsiteX116" fmla="*/ 850160 w 2824578"/>
              <a:gd name="connsiteY116" fmla="*/ 2376352 h 2489963"/>
              <a:gd name="connsiteX117" fmla="*/ 845228 w 2824578"/>
              <a:gd name="connsiteY117" fmla="*/ 2359566 h 2489963"/>
              <a:gd name="connsiteX118" fmla="*/ 796423 w 2824578"/>
              <a:gd name="connsiteY118" fmla="*/ 2324136 h 2489963"/>
              <a:gd name="connsiteX119" fmla="*/ 751435 w 2824578"/>
              <a:gd name="connsiteY119" fmla="*/ 2276722 h 2489963"/>
              <a:gd name="connsiteX120" fmla="*/ 689189 w 2824578"/>
              <a:gd name="connsiteY120" fmla="*/ 2209012 h 2489963"/>
              <a:gd name="connsiteX121" fmla="*/ 612772 w 2824578"/>
              <a:gd name="connsiteY121" fmla="*/ 2102651 h 2489963"/>
              <a:gd name="connsiteX122" fmla="*/ 546338 w 2824578"/>
              <a:gd name="connsiteY122" fmla="*/ 2024516 h 2489963"/>
              <a:gd name="connsiteX123" fmla="*/ 499011 w 2824578"/>
              <a:gd name="connsiteY123" fmla="*/ 1963354 h 2489963"/>
              <a:gd name="connsiteX124" fmla="*/ 423704 w 2824578"/>
              <a:gd name="connsiteY124" fmla="*/ 1885770 h 2489963"/>
              <a:gd name="connsiteX125" fmla="*/ 376003 w 2824578"/>
              <a:gd name="connsiteY125" fmla="*/ 1802197 h 2489963"/>
              <a:gd name="connsiteX126" fmla="*/ 338041 w 2824578"/>
              <a:gd name="connsiteY126" fmla="*/ 1757548 h 2489963"/>
              <a:gd name="connsiteX127" fmla="*/ 282826 w 2824578"/>
              <a:gd name="connsiteY127" fmla="*/ 1731064 h 2489963"/>
              <a:gd name="connsiteX128" fmla="*/ 238452 w 2824578"/>
              <a:gd name="connsiteY128" fmla="*/ 1656902 h 2489963"/>
              <a:gd name="connsiteX129" fmla="*/ 140875 w 2824578"/>
              <a:gd name="connsiteY129" fmla="*/ 1601899 h 2489963"/>
              <a:gd name="connsiteX130" fmla="*/ 189077 w 2824578"/>
              <a:gd name="connsiteY130" fmla="*/ 1555062 h 2489963"/>
              <a:gd name="connsiteX131" fmla="*/ 212612 w 2824578"/>
              <a:gd name="connsiteY131" fmla="*/ 1533085 h 2489963"/>
              <a:gd name="connsiteX132" fmla="*/ 125884 w 2824578"/>
              <a:gd name="connsiteY132" fmla="*/ 1510046 h 2489963"/>
              <a:gd name="connsiteX133" fmla="*/ 153280 w 2824578"/>
              <a:gd name="connsiteY133" fmla="*/ 1474555 h 2489963"/>
              <a:gd name="connsiteX134" fmla="*/ 216016 w 2824578"/>
              <a:gd name="connsiteY134" fmla="*/ 1410654 h 2489963"/>
              <a:gd name="connsiteX135" fmla="*/ 211728 w 2824578"/>
              <a:gd name="connsiteY135" fmla="*/ 1397978 h 2489963"/>
              <a:gd name="connsiteX136" fmla="*/ 187584 w 2824578"/>
              <a:gd name="connsiteY136" fmla="*/ 1410755 h 2489963"/>
              <a:gd name="connsiteX137" fmla="*/ 0 w 2824578"/>
              <a:gd name="connsiteY137" fmla="*/ 1357266 h 2489963"/>
              <a:gd name="connsiteX138" fmla="*/ 9103 w 2824578"/>
              <a:gd name="connsiteY138" fmla="*/ 1344827 h 2489963"/>
              <a:gd name="connsiteX139" fmla="*/ 13364 w 2824578"/>
              <a:gd name="connsiteY139" fmla="*/ 1290914 h 2489963"/>
              <a:gd name="connsiteX140" fmla="*/ 26981 w 2824578"/>
              <a:gd name="connsiteY140" fmla="*/ 1233406 h 2489963"/>
              <a:gd name="connsiteX141" fmla="*/ 47207 w 2824578"/>
              <a:gd name="connsiteY141" fmla="*/ 1152721 h 2489963"/>
              <a:gd name="connsiteX142" fmla="*/ 87297 w 2824578"/>
              <a:gd name="connsiteY142" fmla="*/ 1041368 h 2489963"/>
              <a:gd name="connsiteX143" fmla="*/ 92798 w 2824578"/>
              <a:gd name="connsiteY143" fmla="*/ 1022077 h 2489963"/>
              <a:gd name="connsiteX144" fmla="*/ 80803 w 2824578"/>
              <a:gd name="connsiteY144" fmla="*/ 1006108 h 2489963"/>
              <a:gd name="connsiteX145" fmla="*/ 64397 w 2824578"/>
              <a:gd name="connsiteY145" fmla="*/ 987504 h 2489963"/>
              <a:gd name="connsiteX146" fmla="*/ 49807 w 2824578"/>
              <a:gd name="connsiteY146" fmla="*/ 911034 h 2489963"/>
              <a:gd name="connsiteX147" fmla="*/ 45557 w 2824578"/>
              <a:gd name="connsiteY147" fmla="*/ 854742 h 2489963"/>
              <a:gd name="connsiteX148" fmla="*/ 64478 w 2824578"/>
              <a:gd name="connsiteY148" fmla="*/ 824714 h 2489963"/>
              <a:gd name="connsiteX149" fmla="*/ 87804 w 2824578"/>
              <a:gd name="connsiteY149" fmla="*/ 804276 h 2489963"/>
              <a:gd name="connsiteX150" fmla="*/ 137350 w 2824578"/>
              <a:gd name="connsiteY150" fmla="*/ 773632 h 2489963"/>
              <a:gd name="connsiteX151" fmla="*/ 158211 w 2824578"/>
              <a:gd name="connsiteY151" fmla="*/ 765859 h 2489963"/>
              <a:gd name="connsiteX152" fmla="*/ 169474 w 2824578"/>
              <a:gd name="connsiteY152" fmla="*/ 761875 h 2489963"/>
              <a:gd name="connsiteX153" fmla="*/ 170435 w 2824578"/>
              <a:gd name="connsiteY153" fmla="*/ 759829 h 2489963"/>
              <a:gd name="connsiteX154" fmla="*/ 192405 w 2824578"/>
              <a:gd name="connsiteY154" fmla="*/ 711754 h 2489963"/>
              <a:gd name="connsiteX155" fmla="*/ 206942 w 2824578"/>
              <a:gd name="connsiteY155" fmla="*/ 660771 h 2489963"/>
              <a:gd name="connsiteX156" fmla="*/ 202831 w 2824578"/>
              <a:gd name="connsiteY156" fmla="*/ 606976 h 2489963"/>
              <a:gd name="connsiteX157" fmla="*/ 234254 w 2824578"/>
              <a:gd name="connsiteY157" fmla="*/ 535750 h 2489963"/>
              <a:gd name="connsiteX158" fmla="*/ 232375 w 2824578"/>
              <a:gd name="connsiteY158" fmla="*/ 436341 h 2489963"/>
              <a:gd name="connsiteX159" fmla="*/ 281907 w 2824578"/>
              <a:gd name="connsiteY159" fmla="*/ 446271 h 2489963"/>
              <a:gd name="connsiteX160" fmla="*/ 305507 w 2824578"/>
              <a:gd name="connsiteY160" fmla="*/ 451591 h 2489963"/>
              <a:gd name="connsiteX161" fmla="*/ 384344 w 2824578"/>
              <a:gd name="connsiteY161" fmla="*/ 472379 h 2489963"/>
              <a:gd name="connsiteX162" fmla="*/ 448590 w 2824578"/>
              <a:gd name="connsiteY162" fmla="*/ 489289 h 2489963"/>
              <a:gd name="connsiteX163" fmla="*/ 469542 w 2824578"/>
              <a:gd name="connsiteY163" fmla="*/ 499205 h 2489963"/>
              <a:gd name="connsiteX164" fmla="*/ 455851 w 2824578"/>
              <a:gd name="connsiteY164" fmla="*/ 557596 h 2489963"/>
              <a:gd name="connsiteX165" fmla="*/ 449609 w 2824578"/>
              <a:gd name="connsiteY165" fmla="*/ 584303 h 2489963"/>
              <a:gd name="connsiteX166" fmla="*/ 460406 w 2824578"/>
              <a:gd name="connsiteY166" fmla="*/ 579624 h 2489963"/>
              <a:gd name="connsiteX167" fmla="*/ 474135 w 2824578"/>
              <a:gd name="connsiteY167" fmla="*/ 564539 h 2489963"/>
              <a:gd name="connsiteX168" fmla="*/ 514278 w 2824578"/>
              <a:gd name="connsiteY168" fmla="*/ 424872 h 2489963"/>
              <a:gd name="connsiteX169" fmla="*/ 630369 w 2824578"/>
              <a:gd name="connsiteY169" fmla="*/ 368079 h 2489963"/>
              <a:gd name="connsiteX170" fmla="*/ 750216 w 2824578"/>
              <a:gd name="connsiteY170" fmla="*/ 268558 h 2489963"/>
              <a:gd name="connsiteX171" fmla="*/ 789351 w 2824578"/>
              <a:gd name="connsiteY171" fmla="*/ 242380 h 2489963"/>
              <a:gd name="connsiteX172" fmla="*/ 810594 w 2824578"/>
              <a:gd name="connsiteY172" fmla="*/ 264404 h 2489963"/>
              <a:gd name="connsiteX173" fmla="*/ 864699 w 2824578"/>
              <a:gd name="connsiteY173" fmla="*/ 334387 h 2489963"/>
              <a:gd name="connsiteX174" fmla="*/ 883072 w 2824578"/>
              <a:gd name="connsiteY174" fmla="*/ 357712 h 2489963"/>
              <a:gd name="connsiteX175" fmla="*/ 855794 w 2824578"/>
              <a:gd name="connsiteY175" fmla="*/ 199776 h 2489963"/>
              <a:gd name="connsiteX176" fmla="*/ 871252 w 2824578"/>
              <a:gd name="connsiteY176" fmla="*/ 204327 h 2489963"/>
              <a:gd name="connsiteX177" fmla="*/ 921071 w 2824578"/>
              <a:gd name="connsiteY177" fmla="*/ 181280 h 2489963"/>
              <a:gd name="connsiteX178" fmla="*/ 978642 w 2824578"/>
              <a:gd name="connsiteY178" fmla="*/ 167721 h 2489963"/>
              <a:gd name="connsiteX179" fmla="*/ 1059960 w 2824578"/>
              <a:gd name="connsiteY179" fmla="*/ 150061 h 2489963"/>
              <a:gd name="connsiteX180" fmla="*/ 1178133 w 2824578"/>
              <a:gd name="connsiteY180" fmla="*/ 140486 h 2489963"/>
              <a:gd name="connsiteX181" fmla="*/ 1269556 w 2824578"/>
              <a:gd name="connsiteY181" fmla="*/ 124696 h 2489963"/>
              <a:gd name="connsiteX182" fmla="*/ 1339025 w 2824578"/>
              <a:gd name="connsiteY182" fmla="*/ 116312 h 2489963"/>
              <a:gd name="connsiteX183" fmla="*/ 1433985 w 2824578"/>
              <a:gd name="connsiteY183" fmla="*/ 92689 h 2489963"/>
              <a:gd name="connsiteX184" fmla="*/ 1521313 w 2824578"/>
              <a:gd name="connsiteY184" fmla="*/ 95663 h 2489963"/>
              <a:gd name="connsiteX185" fmla="*/ 1573554 w 2824578"/>
              <a:gd name="connsiteY185" fmla="*/ 86640 h 2489963"/>
              <a:gd name="connsiteX186" fmla="*/ 1619182 w 2824578"/>
              <a:gd name="connsiteY186" fmla="*/ 53480 h 2489963"/>
              <a:gd name="connsiteX187" fmla="*/ 1697591 w 2824578"/>
              <a:gd name="connsiteY187" fmla="*/ 54380 h 2489963"/>
              <a:gd name="connsiteX188" fmla="*/ 1784699 w 2824578"/>
              <a:gd name="connsiteY188" fmla="*/ 52 h 2489963"/>
              <a:gd name="connsiteX189" fmla="*/ 1800087 w 2824578"/>
              <a:gd name="connsiteY189" fmla="*/ 65448 h 2489963"/>
              <a:gd name="connsiteX190" fmla="*/ 1806898 w 2824578"/>
              <a:gd name="connsiteY190" fmla="*/ 96914 h 2489963"/>
              <a:gd name="connsiteX191" fmla="*/ 1816583 w 2824578"/>
              <a:gd name="connsiteY191" fmla="*/ 144741 h 2489963"/>
              <a:gd name="connsiteX192" fmla="*/ 1823905 w 2824578"/>
              <a:gd name="connsiteY192" fmla="*/ 186209 h 2489963"/>
              <a:gd name="connsiteX193" fmla="*/ 1950326 w 2824578"/>
              <a:gd name="connsiteY193" fmla="*/ 69021 h 2489963"/>
              <a:gd name="connsiteX194" fmla="*/ 1954936 w 2824578"/>
              <a:gd name="connsiteY194" fmla="*/ 84462 h 2489963"/>
              <a:gd name="connsiteX195" fmla="*/ 2001414 w 2824578"/>
              <a:gd name="connsiteY195" fmla="*/ 113666 h 2489963"/>
              <a:gd name="connsiteX196" fmla="*/ 2044162 w 2824578"/>
              <a:gd name="connsiteY196" fmla="*/ 154542 h 2489963"/>
              <a:gd name="connsiteX197" fmla="*/ 2103293 w 2824578"/>
              <a:gd name="connsiteY197" fmla="*/ 213092 h 2489963"/>
              <a:gd name="connsiteX198" fmla="*/ 2175734 w 2824578"/>
              <a:gd name="connsiteY198" fmla="*/ 306947 h 2489963"/>
              <a:gd name="connsiteX199" fmla="*/ 2238805 w 2824578"/>
              <a:gd name="connsiteY199" fmla="*/ 374987 h 2489963"/>
              <a:gd name="connsiteX200" fmla="*/ 2283701 w 2824578"/>
              <a:gd name="connsiteY200" fmla="*/ 428659 h 2489963"/>
              <a:gd name="connsiteX201" fmla="*/ 2355267 w 2824578"/>
              <a:gd name="connsiteY201" fmla="*/ 495396 h 2489963"/>
              <a:gd name="connsiteX202" fmla="*/ 2400374 w 2824578"/>
              <a:gd name="connsiteY202" fmla="*/ 570231 h 2489963"/>
              <a:gd name="connsiteX203" fmla="*/ 2436415 w 2824578"/>
              <a:gd name="connsiteY203" fmla="*/ 609111 h 2489963"/>
              <a:gd name="connsiteX204" fmla="*/ 2489086 w 2824578"/>
              <a:gd name="connsiteY204" fmla="*/ 629290 h 2489963"/>
              <a:gd name="connsiteX205" fmla="*/ 2531071 w 2824578"/>
              <a:gd name="connsiteY205" fmla="*/ 695517 h 2489963"/>
              <a:gd name="connsiteX206" fmla="*/ 2624100 w 2824578"/>
              <a:gd name="connsiteY206" fmla="*/ 738933 h 2489963"/>
              <a:gd name="connsiteX207" fmla="*/ 2577660 w 2824578"/>
              <a:gd name="connsiteY207" fmla="*/ 787481 h 2489963"/>
              <a:gd name="connsiteX208" fmla="*/ 2554992 w 2824578"/>
              <a:gd name="connsiteY208" fmla="*/ 810342 h 2489963"/>
              <a:gd name="connsiteX209" fmla="*/ 2520175 w 2824578"/>
              <a:gd name="connsiteY209" fmla="*/ 844532 h 2489963"/>
              <a:gd name="connsiteX210" fmla="*/ 2488340 w 2824578"/>
              <a:gd name="connsiteY210" fmla="*/ 874263 h 2489963"/>
              <a:gd name="connsiteX211" fmla="*/ 2626057 w 2824578"/>
              <a:gd name="connsiteY211" fmla="*/ 893850 h 2489963"/>
              <a:gd name="connsiteX212" fmla="*/ 2618063 w 2824578"/>
              <a:gd name="connsiteY212" fmla="*/ 899516 h 2489963"/>
              <a:gd name="connsiteX213" fmla="*/ 2628676 w 2824578"/>
              <a:gd name="connsiteY213" fmla="*/ 925973 h 2489963"/>
              <a:gd name="connsiteX214" fmla="*/ 2628330 w 2824578"/>
              <a:gd name="connsiteY214" fmla="*/ 953705 h 2489963"/>
              <a:gd name="connsiteX215" fmla="*/ 2626402 w 2824578"/>
              <a:gd name="connsiteY215" fmla="*/ 992553 h 2489963"/>
              <a:gd name="connsiteX216" fmla="*/ 2608085 w 2824578"/>
              <a:gd name="connsiteY216" fmla="*/ 1045512 h 2489963"/>
              <a:gd name="connsiteX217" fmla="*/ 2601999 w 2824578"/>
              <a:gd name="connsiteY217" fmla="*/ 1088303 h 2489963"/>
              <a:gd name="connsiteX218" fmla="*/ 2596906 w 2824578"/>
              <a:gd name="connsiteY218" fmla="*/ 1106916 h 2489963"/>
              <a:gd name="connsiteX219" fmla="*/ 2594156 w 2824578"/>
              <a:gd name="connsiteY219" fmla="*/ 1118869 h 2489963"/>
              <a:gd name="connsiteX220" fmla="*/ 2594545 w 2824578"/>
              <a:gd name="connsiteY220" fmla="*/ 1118962 h 2489963"/>
              <a:gd name="connsiteX221" fmla="*/ 2623301 w 2824578"/>
              <a:gd name="connsiteY221" fmla="*/ 1126139 h 2489963"/>
              <a:gd name="connsiteX222" fmla="*/ 2728794 w 2824578"/>
              <a:gd name="connsiteY222" fmla="*/ 1151780 h 2489963"/>
              <a:gd name="connsiteX223" fmla="*/ 2759898 w 2824578"/>
              <a:gd name="connsiteY223" fmla="*/ 1160045 h 2489963"/>
              <a:gd name="connsiteX224" fmla="*/ 2824534 w 2824578"/>
              <a:gd name="connsiteY224" fmla="*/ 1178196 h 2489963"/>
              <a:gd name="connsiteX225" fmla="*/ 2770073 w 2824578"/>
              <a:gd name="connsiteY225" fmla="*/ 1242077 h 2489963"/>
              <a:gd name="connsiteX226" fmla="*/ 2770364 w 2824578"/>
              <a:gd name="connsiteY226" fmla="*/ 1304139 h 2489963"/>
              <a:gd name="connsiteX227" fmla="*/ 2737181 w 2824578"/>
              <a:gd name="connsiteY227" fmla="*/ 1337170 h 2489963"/>
              <a:gd name="connsiteX228" fmla="*/ 2727846 w 2824578"/>
              <a:gd name="connsiteY228" fmla="*/ 1377639 h 2489963"/>
              <a:gd name="connsiteX229" fmla="*/ 2730122 w 2824578"/>
              <a:gd name="connsiteY229" fmla="*/ 1446940 h 2489963"/>
              <a:gd name="connsiteX230" fmla="*/ 2706005 w 2824578"/>
              <a:gd name="connsiteY230" fmla="*/ 1519839 h 2489963"/>
              <a:gd name="connsiteX231" fmla="*/ 2697171 w 2824578"/>
              <a:gd name="connsiteY231" fmla="*/ 1573985 h 2489963"/>
              <a:gd name="connsiteX232" fmla="*/ 2680836 w 2824578"/>
              <a:gd name="connsiteY232" fmla="*/ 1644805 h 2489963"/>
              <a:gd name="connsiteX233" fmla="*/ 2670450 w 2824578"/>
              <a:gd name="connsiteY233" fmla="*/ 1737339 h 2489963"/>
              <a:gd name="connsiteX234" fmla="*/ 2652341 w 2824578"/>
              <a:gd name="connsiteY234" fmla="*/ 1800001 h 2489963"/>
              <a:gd name="connsiteX235" fmla="*/ 2638476 w 2824578"/>
              <a:gd name="connsiteY235" fmla="*/ 1844267 h 2489963"/>
              <a:gd name="connsiteX236" fmla="*/ 2615273 w 2824578"/>
              <a:gd name="connsiteY236" fmla="*/ 1881537 h 2489963"/>
              <a:gd name="connsiteX237" fmla="*/ 2619662 w 2824578"/>
              <a:gd name="connsiteY237" fmla="*/ 1894173 h 2489963"/>
              <a:gd name="connsiteX238" fmla="*/ 2394741 w 2824578"/>
              <a:gd name="connsiteY238" fmla="*/ 1842293 h 2489963"/>
              <a:gd name="connsiteX239" fmla="*/ 2392817 w 2824578"/>
              <a:gd name="connsiteY239" fmla="*/ 1844699 h 2489963"/>
              <a:gd name="connsiteX240" fmla="*/ 2390481 w 2824578"/>
              <a:gd name="connsiteY240" fmla="*/ 1865944 h 2489963"/>
              <a:gd name="connsiteX241" fmla="*/ 2362803 w 2824578"/>
              <a:gd name="connsiteY241" fmla="*/ 1901334 h 2489963"/>
              <a:gd name="connsiteX242" fmla="*/ 2322755 w 2824578"/>
              <a:gd name="connsiteY242" fmla="*/ 1950186 h 2489963"/>
              <a:gd name="connsiteX243" fmla="*/ 2254288 w 2824578"/>
              <a:gd name="connsiteY243" fmla="*/ 2008922 h 2489963"/>
              <a:gd name="connsiteX244" fmla="*/ 2206670 w 2824578"/>
              <a:gd name="connsiteY244" fmla="*/ 2060748 h 2489963"/>
              <a:gd name="connsiteX245" fmla="*/ 2168180 w 2824578"/>
              <a:gd name="connsiteY245" fmla="*/ 2097376 h 2489963"/>
              <a:gd name="connsiteX246" fmla="*/ 2123328 w 2824578"/>
              <a:gd name="connsiteY246" fmla="*/ 2156709 h 2489963"/>
              <a:gd name="connsiteX247" fmla="*/ 2066318 w 2824578"/>
              <a:gd name="connsiteY247" fmla="*/ 2192458 h 2489963"/>
              <a:gd name="connsiteX248" fmla="*/ 2039108 w 2824578"/>
              <a:gd name="connsiteY248" fmla="*/ 2222073 h 2489963"/>
              <a:gd name="connsiteX249" fmla="*/ 2031477 w 2824578"/>
              <a:gd name="connsiteY249" fmla="*/ 2267195 h 2489963"/>
              <a:gd name="connsiteX250" fmla="*/ 1981419 w 2824578"/>
              <a:gd name="connsiteY250" fmla="*/ 2300642 h 2489963"/>
              <a:gd name="connsiteX251" fmla="*/ 1961122 w 2824578"/>
              <a:gd name="connsiteY251" fmla="*/ 2379947 h 2489963"/>
              <a:gd name="connsiteX0" fmla="*/ 1732484 w 2824578"/>
              <a:gd name="connsiteY0" fmla="*/ 2108571 h 2513048"/>
              <a:gd name="connsiteX1" fmla="*/ 1780985 w 2824578"/>
              <a:gd name="connsiteY1" fmla="*/ 2075490 h 2513048"/>
              <a:gd name="connsiteX2" fmla="*/ 1786489 w 2824578"/>
              <a:gd name="connsiteY2" fmla="*/ 2074401 h 2513048"/>
              <a:gd name="connsiteX3" fmla="*/ 1802325 w 2824578"/>
              <a:gd name="connsiteY3" fmla="*/ 2055677 h 2513048"/>
              <a:gd name="connsiteX4" fmla="*/ 1850819 w 2824578"/>
              <a:gd name="connsiteY4" fmla="*/ 2016801 h 2513048"/>
              <a:gd name="connsiteX5" fmla="*/ 1913222 w 2824578"/>
              <a:gd name="connsiteY5" fmla="*/ 1908099 h 2513048"/>
              <a:gd name="connsiteX6" fmla="*/ 2052913 w 2824578"/>
              <a:gd name="connsiteY6" fmla="*/ 1880998 h 2513048"/>
              <a:gd name="connsiteX7" fmla="*/ 2080663 w 2824578"/>
              <a:gd name="connsiteY7" fmla="*/ 1824179 h 2513048"/>
              <a:gd name="connsiteX8" fmla="*/ 2073976 w 2824578"/>
              <a:gd name="connsiteY8" fmla="*/ 1767692 h 2513048"/>
              <a:gd name="connsiteX9" fmla="*/ 2130456 w 2824578"/>
              <a:gd name="connsiteY9" fmla="*/ 1738749 h 2513048"/>
              <a:gd name="connsiteX10" fmla="*/ 2135028 w 2824578"/>
              <a:gd name="connsiteY10" fmla="*/ 1675921 h 2513048"/>
              <a:gd name="connsiteX11" fmla="*/ 2197128 w 2824578"/>
              <a:gd name="connsiteY11" fmla="*/ 1639884 h 2513048"/>
              <a:gd name="connsiteX12" fmla="*/ 2228585 w 2824578"/>
              <a:gd name="connsiteY12" fmla="*/ 1647684 h 2513048"/>
              <a:gd name="connsiteX13" fmla="*/ 2334817 w 2824578"/>
              <a:gd name="connsiteY13" fmla="*/ 1745290 h 2513048"/>
              <a:gd name="connsiteX14" fmla="*/ 2337541 w 2824578"/>
              <a:gd name="connsiteY14" fmla="*/ 1739981 h 2513048"/>
              <a:gd name="connsiteX15" fmla="*/ 2387137 w 2824578"/>
              <a:gd name="connsiteY15" fmla="*/ 1699112 h 2513048"/>
              <a:gd name="connsiteX16" fmla="*/ 2379507 w 2824578"/>
              <a:gd name="connsiteY16" fmla="*/ 1634267 h 2513048"/>
              <a:gd name="connsiteX17" fmla="*/ 2430150 w 2824578"/>
              <a:gd name="connsiteY17" fmla="*/ 1606662 h 2513048"/>
              <a:gd name="connsiteX18" fmla="*/ 2461766 w 2824578"/>
              <a:gd name="connsiteY18" fmla="*/ 1549715 h 2513048"/>
              <a:gd name="connsiteX19" fmla="*/ 2405968 w 2824578"/>
              <a:gd name="connsiteY19" fmla="*/ 1415533 h 2513048"/>
              <a:gd name="connsiteX20" fmla="*/ 2442045 w 2824578"/>
              <a:gd name="connsiteY20" fmla="*/ 1330887 h 2513048"/>
              <a:gd name="connsiteX21" fmla="*/ 2454264 w 2824578"/>
              <a:gd name="connsiteY21" fmla="*/ 1319346 h 2513048"/>
              <a:gd name="connsiteX22" fmla="*/ 2395931 w 2824578"/>
              <a:gd name="connsiteY22" fmla="*/ 1311153 h 2513048"/>
              <a:gd name="connsiteX23" fmla="*/ 2308270 w 2824578"/>
              <a:gd name="connsiteY23" fmla="*/ 1299324 h 2513048"/>
              <a:gd name="connsiteX24" fmla="*/ 2278367 w 2824578"/>
              <a:gd name="connsiteY24" fmla="*/ 1293287 h 2513048"/>
              <a:gd name="connsiteX25" fmla="*/ 2278545 w 2824578"/>
              <a:gd name="connsiteY25" fmla="*/ 1265122 h 2513048"/>
              <a:gd name="connsiteX26" fmla="*/ 2295112 w 2824578"/>
              <a:gd name="connsiteY26" fmla="*/ 1173928 h 2513048"/>
              <a:gd name="connsiteX27" fmla="*/ 2278366 w 2824578"/>
              <a:gd name="connsiteY27" fmla="*/ 1095705 h 2513048"/>
              <a:gd name="connsiteX28" fmla="*/ 2371952 w 2824578"/>
              <a:gd name="connsiteY28" fmla="*/ 1038009 h 2513048"/>
              <a:gd name="connsiteX29" fmla="*/ 2359364 w 2824578"/>
              <a:gd name="connsiteY29" fmla="*/ 998619 h 2513048"/>
              <a:gd name="connsiteX30" fmla="*/ 2319858 w 2824578"/>
              <a:gd name="connsiteY30" fmla="*/ 970005 h 2513048"/>
              <a:gd name="connsiteX31" fmla="*/ 2346795 w 2824578"/>
              <a:gd name="connsiteY31" fmla="*/ 936911 h 2513048"/>
              <a:gd name="connsiteX32" fmla="*/ 2312311 w 2824578"/>
              <a:gd name="connsiteY32" fmla="*/ 901390 h 2513048"/>
              <a:gd name="connsiteX33" fmla="*/ 2309266 w 2824578"/>
              <a:gd name="connsiteY33" fmla="*/ 889956 h 2513048"/>
              <a:gd name="connsiteX34" fmla="*/ 2296331 w 2824578"/>
              <a:gd name="connsiteY34" fmla="*/ 877682 h 2513048"/>
              <a:gd name="connsiteX35" fmla="*/ 2211581 w 2824578"/>
              <a:gd name="connsiteY35" fmla="*/ 774808 h 2513048"/>
              <a:gd name="connsiteX36" fmla="*/ 2081778 w 2824578"/>
              <a:gd name="connsiteY36" fmla="*/ 675368 h 2513048"/>
              <a:gd name="connsiteX37" fmla="*/ 2041189 w 2824578"/>
              <a:gd name="connsiteY37" fmla="*/ 507242 h 2513048"/>
              <a:gd name="connsiteX38" fmla="*/ 1973662 w 2824578"/>
              <a:gd name="connsiteY38" fmla="*/ 460885 h 2513048"/>
              <a:gd name="connsiteX39" fmla="*/ 1908802 w 2824578"/>
              <a:gd name="connsiteY39" fmla="*/ 454376 h 2513048"/>
              <a:gd name="connsiteX40" fmla="*/ 1871598 w 2824578"/>
              <a:gd name="connsiteY40" fmla="*/ 381867 h 2513048"/>
              <a:gd name="connsiteX41" fmla="*/ 1798661 w 2824578"/>
              <a:gd name="connsiteY41" fmla="*/ 360760 h 2513048"/>
              <a:gd name="connsiteX42" fmla="*/ 1772847 w 2824578"/>
              <a:gd name="connsiteY42" fmla="*/ 342018 h 2513048"/>
              <a:gd name="connsiteX43" fmla="*/ 1770667 w 2824578"/>
              <a:gd name="connsiteY43" fmla="*/ 338905 h 2513048"/>
              <a:gd name="connsiteX44" fmla="*/ 1722363 w 2824578"/>
              <a:gd name="connsiteY44" fmla="*/ 350478 h 2513048"/>
              <a:gd name="connsiteX45" fmla="*/ 1589919 w 2824578"/>
              <a:gd name="connsiteY45" fmla="*/ 365456 h 2513048"/>
              <a:gd name="connsiteX46" fmla="*/ 1435797 w 2824578"/>
              <a:gd name="connsiteY46" fmla="*/ 420078 h 2513048"/>
              <a:gd name="connsiteX47" fmla="*/ 1272719 w 2824578"/>
              <a:gd name="connsiteY47" fmla="*/ 362464 h 2513048"/>
              <a:gd name="connsiteX48" fmla="*/ 1197046 w 2824578"/>
              <a:gd name="connsiteY48" fmla="*/ 393809 h 2513048"/>
              <a:gd name="connsiteX49" fmla="*/ 1156235 w 2824578"/>
              <a:gd name="connsiteY49" fmla="*/ 444638 h 2513048"/>
              <a:gd name="connsiteX50" fmla="*/ 1075165 w 2824578"/>
              <a:gd name="connsiteY50" fmla="*/ 436306 h 2513048"/>
              <a:gd name="connsiteX51" fmla="*/ 1017713 w 2824578"/>
              <a:gd name="connsiteY51" fmla="*/ 485951 h 2513048"/>
              <a:gd name="connsiteX52" fmla="*/ 988777 w 2824578"/>
              <a:gd name="connsiteY52" fmla="*/ 497052 h 2513048"/>
              <a:gd name="connsiteX53" fmla="*/ 989445 w 2824578"/>
              <a:gd name="connsiteY53" fmla="*/ 500649 h 2513048"/>
              <a:gd name="connsiteX54" fmla="*/ 907025 w 2824578"/>
              <a:gd name="connsiteY54" fmla="*/ 516575 h 2513048"/>
              <a:gd name="connsiteX55" fmla="*/ 868520 w 2824578"/>
              <a:gd name="connsiteY55" fmla="*/ 565248 h 2513048"/>
              <a:gd name="connsiteX56" fmla="*/ 821978 w 2824578"/>
              <a:gd name="connsiteY56" fmla="*/ 570348 h 2513048"/>
              <a:gd name="connsiteX57" fmla="*/ 789429 w 2824578"/>
              <a:gd name="connsiteY57" fmla="*/ 596143 h 2513048"/>
              <a:gd name="connsiteX58" fmla="*/ 747957 w 2824578"/>
              <a:gd name="connsiteY58" fmla="*/ 651713 h 2513048"/>
              <a:gd name="connsiteX59" fmla="*/ 683617 w 2824578"/>
              <a:gd name="connsiteY59" fmla="*/ 693621 h 2513048"/>
              <a:gd name="connsiteX60" fmla="*/ 642923 w 2824578"/>
              <a:gd name="connsiteY60" fmla="*/ 730415 h 2513048"/>
              <a:gd name="connsiteX61" fmla="*/ 585962 w 2824578"/>
              <a:gd name="connsiteY61" fmla="*/ 775556 h 2513048"/>
              <a:gd name="connsiteX62" fmla="*/ 520097 w 2824578"/>
              <a:gd name="connsiteY62" fmla="*/ 841377 h 2513048"/>
              <a:gd name="connsiteX63" fmla="*/ 466841 w 2824578"/>
              <a:gd name="connsiteY63" fmla="*/ 879036 h 2513048"/>
              <a:gd name="connsiteX64" fmla="*/ 439916 w 2824578"/>
              <a:gd name="connsiteY64" fmla="*/ 900528 h 2513048"/>
              <a:gd name="connsiteX65" fmla="*/ 428381 w 2824578"/>
              <a:gd name="connsiteY65" fmla="*/ 904970 h 2513048"/>
              <a:gd name="connsiteX66" fmla="*/ 386992 w 2824578"/>
              <a:gd name="connsiteY66" fmla="*/ 919611 h 2513048"/>
              <a:gd name="connsiteX67" fmla="*/ 382535 w 2824578"/>
              <a:gd name="connsiteY67" fmla="*/ 932223 h 2513048"/>
              <a:gd name="connsiteX68" fmla="*/ 367189 w 2824578"/>
              <a:gd name="connsiteY68" fmla="*/ 912858 h 2513048"/>
              <a:gd name="connsiteX69" fmla="*/ 322023 w 2824578"/>
              <a:gd name="connsiteY69" fmla="*/ 938453 h 2513048"/>
              <a:gd name="connsiteX70" fmla="*/ 300809 w 2824578"/>
              <a:gd name="connsiteY70" fmla="*/ 965762 h 2513048"/>
              <a:gd name="connsiteX71" fmla="*/ 305782 w 2824578"/>
              <a:gd name="connsiteY71" fmla="*/ 992334 h 2513048"/>
              <a:gd name="connsiteX72" fmla="*/ 377060 w 2824578"/>
              <a:gd name="connsiteY72" fmla="*/ 1138363 h 2513048"/>
              <a:gd name="connsiteX73" fmla="*/ 365293 w 2824578"/>
              <a:gd name="connsiteY73" fmla="*/ 1301640 h 2513048"/>
              <a:gd name="connsiteX74" fmla="*/ 403709 w 2824578"/>
              <a:gd name="connsiteY74" fmla="*/ 1372995 h 2513048"/>
              <a:gd name="connsiteX75" fmla="*/ 450057 w 2824578"/>
              <a:gd name="connsiteY75" fmla="*/ 1408902 h 2513048"/>
              <a:gd name="connsiteX76" fmla="*/ 453645 w 2824578"/>
              <a:gd name="connsiteY76" fmla="*/ 1446356 h 2513048"/>
              <a:gd name="connsiteX77" fmla="*/ 454261 w 2824578"/>
              <a:gd name="connsiteY77" fmla="*/ 1457438 h 2513048"/>
              <a:gd name="connsiteX78" fmla="*/ 482561 w 2824578"/>
              <a:gd name="connsiteY78" fmla="*/ 1487056 h 2513048"/>
              <a:gd name="connsiteX79" fmla="*/ 571912 w 2824578"/>
              <a:gd name="connsiteY79" fmla="*/ 1604159 h 2513048"/>
              <a:gd name="connsiteX80" fmla="*/ 708342 w 2824578"/>
              <a:gd name="connsiteY80" fmla="*/ 1722020 h 2513048"/>
              <a:gd name="connsiteX81" fmla="*/ 751994 w 2824578"/>
              <a:gd name="connsiteY81" fmla="*/ 1903856 h 2513048"/>
              <a:gd name="connsiteX82" fmla="*/ 822929 w 2824578"/>
              <a:gd name="connsiteY82" fmla="*/ 1959484 h 2513048"/>
              <a:gd name="connsiteX83" fmla="*/ 890789 w 2824578"/>
              <a:gd name="connsiteY83" fmla="*/ 1972694 h 2513048"/>
              <a:gd name="connsiteX84" fmla="*/ 930211 w 2824578"/>
              <a:gd name="connsiteY84" fmla="*/ 2053036 h 2513048"/>
              <a:gd name="connsiteX85" fmla="*/ 1006620 w 2824578"/>
              <a:gd name="connsiteY85" fmla="*/ 2082477 h 2513048"/>
              <a:gd name="connsiteX86" fmla="*/ 1018144 w 2824578"/>
              <a:gd name="connsiteY86" fmla="*/ 2091971 h 2513048"/>
              <a:gd name="connsiteX87" fmla="*/ 1063559 w 2824578"/>
              <a:gd name="connsiteY87" fmla="*/ 2089055 h 2513048"/>
              <a:gd name="connsiteX88" fmla="*/ 1196619 w 2824578"/>
              <a:gd name="connsiteY88" fmla="*/ 2096838 h 2513048"/>
              <a:gd name="connsiteX89" fmla="*/ 1357789 w 2824578"/>
              <a:gd name="connsiteY89" fmla="*/ 2069244 h 2513048"/>
              <a:gd name="connsiteX90" fmla="*/ 1508683 w 2824578"/>
              <a:gd name="connsiteY90" fmla="*/ 2153774 h 2513048"/>
              <a:gd name="connsiteX91" fmla="*/ 1588586 w 2824578"/>
              <a:gd name="connsiteY91" fmla="*/ 2135765 h 2513048"/>
              <a:gd name="connsiteX92" fmla="*/ 1637453 w 2824578"/>
              <a:gd name="connsiteY92" fmla="*/ 2092623 h 2513048"/>
              <a:gd name="connsiteX93" fmla="*/ 1715922 w 2824578"/>
              <a:gd name="connsiteY93" fmla="*/ 2114632 h 2513048"/>
              <a:gd name="connsiteX94" fmla="*/ 1732484 w 2824578"/>
              <a:gd name="connsiteY94" fmla="*/ 2108571 h 2513048"/>
              <a:gd name="connsiteX95" fmla="*/ 1961122 w 2824578"/>
              <a:gd name="connsiteY95" fmla="*/ 2379947 h 2513048"/>
              <a:gd name="connsiteX96" fmla="*/ 1909670 w 2824578"/>
              <a:gd name="connsiteY96" fmla="*/ 2336828 h 2513048"/>
              <a:gd name="connsiteX97" fmla="*/ 1895847 w 2824578"/>
              <a:gd name="connsiteY97" fmla="*/ 2325731 h 2513048"/>
              <a:gd name="connsiteX98" fmla="*/ 1891835 w 2824578"/>
              <a:gd name="connsiteY98" fmla="*/ 2321967 h 2513048"/>
              <a:gd name="connsiteX99" fmla="*/ 1891835 w 2824578"/>
              <a:gd name="connsiteY99" fmla="*/ 2385048 h 2513048"/>
              <a:gd name="connsiteX100" fmla="*/ 1877377 w 2824578"/>
              <a:gd name="connsiteY100" fmla="*/ 2377932 h 2513048"/>
              <a:gd name="connsiteX101" fmla="*/ 1824362 w 2824578"/>
              <a:gd name="connsiteY101" fmla="*/ 2392165 h 2513048"/>
              <a:gd name="connsiteX102" fmla="*/ 1765324 w 2824578"/>
              <a:gd name="connsiteY102" fmla="*/ 2395726 h 2513048"/>
              <a:gd name="connsiteX103" fmla="*/ 1682186 w 2824578"/>
              <a:gd name="connsiteY103" fmla="*/ 2399288 h 2513048"/>
              <a:gd name="connsiteX104" fmla="*/ 1564108 w 2824578"/>
              <a:gd name="connsiteY104" fmla="*/ 2388610 h 2513048"/>
              <a:gd name="connsiteX105" fmla="*/ 1471331 w 2824578"/>
              <a:gd name="connsiteY105" fmla="*/ 2388610 h 2513048"/>
              <a:gd name="connsiteX106" fmla="*/ 1401449 w 2824578"/>
              <a:gd name="connsiteY106" fmla="*/ 2385048 h 2513048"/>
              <a:gd name="connsiteX107" fmla="*/ 1303853 w 2824578"/>
              <a:gd name="connsiteY107" fmla="*/ 2392165 h 2513048"/>
              <a:gd name="connsiteX108" fmla="*/ 1288516 w 2824578"/>
              <a:gd name="connsiteY108" fmla="*/ 2506084 h 2513048"/>
              <a:gd name="connsiteX109" fmla="*/ 1193496 w 2824578"/>
              <a:gd name="connsiteY109" fmla="*/ 2489597 h 2513048"/>
              <a:gd name="connsiteX110" fmla="*/ 1114685 w 2824578"/>
              <a:gd name="connsiteY110" fmla="*/ 2399281 h 2513048"/>
              <a:gd name="connsiteX111" fmla="*/ 1037574 w 2824578"/>
              <a:gd name="connsiteY111" fmla="*/ 2385048 h 2513048"/>
              <a:gd name="connsiteX112" fmla="*/ 942490 w 2824578"/>
              <a:gd name="connsiteY112" fmla="*/ 2423758 h 2513048"/>
              <a:gd name="connsiteX113" fmla="*/ 938457 w 2824578"/>
              <a:gd name="connsiteY113" fmla="*/ 2356697 h 2513048"/>
              <a:gd name="connsiteX114" fmla="*/ 937101 w 2824578"/>
              <a:gd name="connsiteY114" fmla="*/ 2324531 h 2513048"/>
              <a:gd name="connsiteX115" fmla="*/ 936480 w 2824578"/>
              <a:gd name="connsiteY115" fmla="*/ 2302959 h 2513048"/>
              <a:gd name="connsiteX116" fmla="*/ 850160 w 2824578"/>
              <a:gd name="connsiteY116" fmla="*/ 2376352 h 2513048"/>
              <a:gd name="connsiteX117" fmla="*/ 845228 w 2824578"/>
              <a:gd name="connsiteY117" fmla="*/ 2359566 h 2513048"/>
              <a:gd name="connsiteX118" fmla="*/ 796423 w 2824578"/>
              <a:gd name="connsiteY118" fmla="*/ 2324136 h 2513048"/>
              <a:gd name="connsiteX119" fmla="*/ 751435 w 2824578"/>
              <a:gd name="connsiteY119" fmla="*/ 2276722 h 2513048"/>
              <a:gd name="connsiteX120" fmla="*/ 689189 w 2824578"/>
              <a:gd name="connsiteY120" fmla="*/ 2209012 h 2513048"/>
              <a:gd name="connsiteX121" fmla="*/ 612772 w 2824578"/>
              <a:gd name="connsiteY121" fmla="*/ 2102651 h 2513048"/>
              <a:gd name="connsiteX122" fmla="*/ 546338 w 2824578"/>
              <a:gd name="connsiteY122" fmla="*/ 2024516 h 2513048"/>
              <a:gd name="connsiteX123" fmla="*/ 499011 w 2824578"/>
              <a:gd name="connsiteY123" fmla="*/ 1963354 h 2513048"/>
              <a:gd name="connsiteX124" fmla="*/ 423704 w 2824578"/>
              <a:gd name="connsiteY124" fmla="*/ 1885770 h 2513048"/>
              <a:gd name="connsiteX125" fmla="*/ 376003 w 2824578"/>
              <a:gd name="connsiteY125" fmla="*/ 1802197 h 2513048"/>
              <a:gd name="connsiteX126" fmla="*/ 338041 w 2824578"/>
              <a:gd name="connsiteY126" fmla="*/ 1757548 h 2513048"/>
              <a:gd name="connsiteX127" fmla="*/ 282826 w 2824578"/>
              <a:gd name="connsiteY127" fmla="*/ 1731064 h 2513048"/>
              <a:gd name="connsiteX128" fmla="*/ 238452 w 2824578"/>
              <a:gd name="connsiteY128" fmla="*/ 1656902 h 2513048"/>
              <a:gd name="connsiteX129" fmla="*/ 140875 w 2824578"/>
              <a:gd name="connsiteY129" fmla="*/ 1601899 h 2513048"/>
              <a:gd name="connsiteX130" fmla="*/ 189077 w 2824578"/>
              <a:gd name="connsiteY130" fmla="*/ 1555062 h 2513048"/>
              <a:gd name="connsiteX131" fmla="*/ 212612 w 2824578"/>
              <a:gd name="connsiteY131" fmla="*/ 1533085 h 2513048"/>
              <a:gd name="connsiteX132" fmla="*/ 125884 w 2824578"/>
              <a:gd name="connsiteY132" fmla="*/ 1510046 h 2513048"/>
              <a:gd name="connsiteX133" fmla="*/ 153280 w 2824578"/>
              <a:gd name="connsiteY133" fmla="*/ 1474555 h 2513048"/>
              <a:gd name="connsiteX134" fmla="*/ 216016 w 2824578"/>
              <a:gd name="connsiteY134" fmla="*/ 1410654 h 2513048"/>
              <a:gd name="connsiteX135" fmla="*/ 211728 w 2824578"/>
              <a:gd name="connsiteY135" fmla="*/ 1397978 h 2513048"/>
              <a:gd name="connsiteX136" fmla="*/ 187584 w 2824578"/>
              <a:gd name="connsiteY136" fmla="*/ 1410755 h 2513048"/>
              <a:gd name="connsiteX137" fmla="*/ 0 w 2824578"/>
              <a:gd name="connsiteY137" fmla="*/ 1357266 h 2513048"/>
              <a:gd name="connsiteX138" fmla="*/ 9103 w 2824578"/>
              <a:gd name="connsiteY138" fmla="*/ 1344827 h 2513048"/>
              <a:gd name="connsiteX139" fmla="*/ 13364 w 2824578"/>
              <a:gd name="connsiteY139" fmla="*/ 1290914 h 2513048"/>
              <a:gd name="connsiteX140" fmla="*/ 26981 w 2824578"/>
              <a:gd name="connsiteY140" fmla="*/ 1233406 h 2513048"/>
              <a:gd name="connsiteX141" fmla="*/ 47207 w 2824578"/>
              <a:gd name="connsiteY141" fmla="*/ 1152721 h 2513048"/>
              <a:gd name="connsiteX142" fmla="*/ 87297 w 2824578"/>
              <a:gd name="connsiteY142" fmla="*/ 1041368 h 2513048"/>
              <a:gd name="connsiteX143" fmla="*/ 92798 w 2824578"/>
              <a:gd name="connsiteY143" fmla="*/ 1022077 h 2513048"/>
              <a:gd name="connsiteX144" fmla="*/ 80803 w 2824578"/>
              <a:gd name="connsiteY144" fmla="*/ 1006108 h 2513048"/>
              <a:gd name="connsiteX145" fmla="*/ 64397 w 2824578"/>
              <a:gd name="connsiteY145" fmla="*/ 987504 h 2513048"/>
              <a:gd name="connsiteX146" fmla="*/ 49807 w 2824578"/>
              <a:gd name="connsiteY146" fmla="*/ 911034 h 2513048"/>
              <a:gd name="connsiteX147" fmla="*/ 45557 w 2824578"/>
              <a:gd name="connsiteY147" fmla="*/ 854742 h 2513048"/>
              <a:gd name="connsiteX148" fmla="*/ 64478 w 2824578"/>
              <a:gd name="connsiteY148" fmla="*/ 824714 h 2513048"/>
              <a:gd name="connsiteX149" fmla="*/ 87804 w 2824578"/>
              <a:gd name="connsiteY149" fmla="*/ 804276 h 2513048"/>
              <a:gd name="connsiteX150" fmla="*/ 137350 w 2824578"/>
              <a:gd name="connsiteY150" fmla="*/ 773632 h 2513048"/>
              <a:gd name="connsiteX151" fmla="*/ 158211 w 2824578"/>
              <a:gd name="connsiteY151" fmla="*/ 765859 h 2513048"/>
              <a:gd name="connsiteX152" fmla="*/ 169474 w 2824578"/>
              <a:gd name="connsiteY152" fmla="*/ 761875 h 2513048"/>
              <a:gd name="connsiteX153" fmla="*/ 170435 w 2824578"/>
              <a:gd name="connsiteY153" fmla="*/ 759829 h 2513048"/>
              <a:gd name="connsiteX154" fmla="*/ 192405 w 2824578"/>
              <a:gd name="connsiteY154" fmla="*/ 711754 h 2513048"/>
              <a:gd name="connsiteX155" fmla="*/ 206942 w 2824578"/>
              <a:gd name="connsiteY155" fmla="*/ 660771 h 2513048"/>
              <a:gd name="connsiteX156" fmla="*/ 202831 w 2824578"/>
              <a:gd name="connsiteY156" fmla="*/ 606976 h 2513048"/>
              <a:gd name="connsiteX157" fmla="*/ 234254 w 2824578"/>
              <a:gd name="connsiteY157" fmla="*/ 535750 h 2513048"/>
              <a:gd name="connsiteX158" fmla="*/ 232375 w 2824578"/>
              <a:gd name="connsiteY158" fmla="*/ 436341 h 2513048"/>
              <a:gd name="connsiteX159" fmla="*/ 281907 w 2824578"/>
              <a:gd name="connsiteY159" fmla="*/ 446271 h 2513048"/>
              <a:gd name="connsiteX160" fmla="*/ 305507 w 2824578"/>
              <a:gd name="connsiteY160" fmla="*/ 451591 h 2513048"/>
              <a:gd name="connsiteX161" fmla="*/ 384344 w 2824578"/>
              <a:gd name="connsiteY161" fmla="*/ 472379 h 2513048"/>
              <a:gd name="connsiteX162" fmla="*/ 448590 w 2824578"/>
              <a:gd name="connsiteY162" fmla="*/ 489289 h 2513048"/>
              <a:gd name="connsiteX163" fmla="*/ 469542 w 2824578"/>
              <a:gd name="connsiteY163" fmla="*/ 499205 h 2513048"/>
              <a:gd name="connsiteX164" fmla="*/ 455851 w 2824578"/>
              <a:gd name="connsiteY164" fmla="*/ 557596 h 2513048"/>
              <a:gd name="connsiteX165" fmla="*/ 449609 w 2824578"/>
              <a:gd name="connsiteY165" fmla="*/ 584303 h 2513048"/>
              <a:gd name="connsiteX166" fmla="*/ 460406 w 2824578"/>
              <a:gd name="connsiteY166" fmla="*/ 579624 h 2513048"/>
              <a:gd name="connsiteX167" fmla="*/ 474135 w 2824578"/>
              <a:gd name="connsiteY167" fmla="*/ 564539 h 2513048"/>
              <a:gd name="connsiteX168" fmla="*/ 514278 w 2824578"/>
              <a:gd name="connsiteY168" fmla="*/ 424872 h 2513048"/>
              <a:gd name="connsiteX169" fmla="*/ 630369 w 2824578"/>
              <a:gd name="connsiteY169" fmla="*/ 368079 h 2513048"/>
              <a:gd name="connsiteX170" fmla="*/ 750216 w 2824578"/>
              <a:gd name="connsiteY170" fmla="*/ 268558 h 2513048"/>
              <a:gd name="connsiteX171" fmla="*/ 789351 w 2824578"/>
              <a:gd name="connsiteY171" fmla="*/ 242380 h 2513048"/>
              <a:gd name="connsiteX172" fmla="*/ 810594 w 2824578"/>
              <a:gd name="connsiteY172" fmla="*/ 264404 h 2513048"/>
              <a:gd name="connsiteX173" fmla="*/ 864699 w 2824578"/>
              <a:gd name="connsiteY173" fmla="*/ 334387 h 2513048"/>
              <a:gd name="connsiteX174" fmla="*/ 883072 w 2824578"/>
              <a:gd name="connsiteY174" fmla="*/ 357712 h 2513048"/>
              <a:gd name="connsiteX175" fmla="*/ 855794 w 2824578"/>
              <a:gd name="connsiteY175" fmla="*/ 199776 h 2513048"/>
              <a:gd name="connsiteX176" fmla="*/ 871252 w 2824578"/>
              <a:gd name="connsiteY176" fmla="*/ 204327 h 2513048"/>
              <a:gd name="connsiteX177" fmla="*/ 921071 w 2824578"/>
              <a:gd name="connsiteY177" fmla="*/ 181280 h 2513048"/>
              <a:gd name="connsiteX178" fmla="*/ 978642 w 2824578"/>
              <a:gd name="connsiteY178" fmla="*/ 167721 h 2513048"/>
              <a:gd name="connsiteX179" fmla="*/ 1059960 w 2824578"/>
              <a:gd name="connsiteY179" fmla="*/ 150061 h 2513048"/>
              <a:gd name="connsiteX180" fmla="*/ 1178133 w 2824578"/>
              <a:gd name="connsiteY180" fmla="*/ 140486 h 2513048"/>
              <a:gd name="connsiteX181" fmla="*/ 1269556 w 2824578"/>
              <a:gd name="connsiteY181" fmla="*/ 124696 h 2513048"/>
              <a:gd name="connsiteX182" fmla="*/ 1339025 w 2824578"/>
              <a:gd name="connsiteY182" fmla="*/ 116312 h 2513048"/>
              <a:gd name="connsiteX183" fmla="*/ 1433985 w 2824578"/>
              <a:gd name="connsiteY183" fmla="*/ 92689 h 2513048"/>
              <a:gd name="connsiteX184" fmla="*/ 1521313 w 2824578"/>
              <a:gd name="connsiteY184" fmla="*/ 95663 h 2513048"/>
              <a:gd name="connsiteX185" fmla="*/ 1573554 w 2824578"/>
              <a:gd name="connsiteY185" fmla="*/ 86640 h 2513048"/>
              <a:gd name="connsiteX186" fmla="*/ 1619182 w 2824578"/>
              <a:gd name="connsiteY186" fmla="*/ 53480 h 2513048"/>
              <a:gd name="connsiteX187" fmla="*/ 1697591 w 2824578"/>
              <a:gd name="connsiteY187" fmla="*/ 54380 h 2513048"/>
              <a:gd name="connsiteX188" fmla="*/ 1784699 w 2824578"/>
              <a:gd name="connsiteY188" fmla="*/ 52 h 2513048"/>
              <a:gd name="connsiteX189" fmla="*/ 1800087 w 2824578"/>
              <a:gd name="connsiteY189" fmla="*/ 65448 h 2513048"/>
              <a:gd name="connsiteX190" fmla="*/ 1806898 w 2824578"/>
              <a:gd name="connsiteY190" fmla="*/ 96914 h 2513048"/>
              <a:gd name="connsiteX191" fmla="*/ 1816583 w 2824578"/>
              <a:gd name="connsiteY191" fmla="*/ 144741 h 2513048"/>
              <a:gd name="connsiteX192" fmla="*/ 1823905 w 2824578"/>
              <a:gd name="connsiteY192" fmla="*/ 186209 h 2513048"/>
              <a:gd name="connsiteX193" fmla="*/ 1950326 w 2824578"/>
              <a:gd name="connsiteY193" fmla="*/ 69021 h 2513048"/>
              <a:gd name="connsiteX194" fmla="*/ 1954936 w 2824578"/>
              <a:gd name="connsiteY194" fmla="*/ 84462 h 2513048"/>
              <a:gd name="connsiteX195" fmla="*/ 2001414 w 2824578"/>
              <a:gd name="connsiteY195" fmla="*/ 113666 h 2513048"/>
              <a:gd name="connsiteX196" fmla="*/ 2044162 w 2824578"/>
              <a:gd name="connsiteY196" fmla="*/ 154542 h 2513048"/>
              <a:gd name="connsiteX197" fmla="*/ 2103293 w 2824578"/>
              <a:gd name="connsiteY197" fmla="*/ 213092 h 2513048"/>
              <a:gd name="connsiteX198" fmla="*/ 2175734 w 2824578"/>
              <a:gd name="connsiteY198" fmla="*/ 306947 h 2513048"/>
              <a:gd name="connsiteX199" fmla="*/ 2238805 w 2824578"/>
              <a:gd name="connsiteY199" fmla="*/ 374987 h 2513048"/>
              <a:gd name="connsiteX200" fmla="*/ 2283701 w 2824578"/>
              <a:gd name="connsiteY200" fmla="*/ 428659 h 2513048"/>
              <a:gd name="connsiteX201" fmla="*/ 2355267 w 2824578"/>
              <a:gd name="connsiteY201" fmla="*/ 495396 h 2513048"/>
              <a:gd name="connsiteX202" fmla="*/ 2400374 w 2824578"/>
              <a:gd name="connsiteY202" fmla="*/ 570231 h 2513048"/>
              <a:gd name="connsiteX203" fmla="*/ 2436415 w 2824578"/>
              <a:gd name="connsiteY203" fmla="*/ 609111 h 2513048"/>
              <a:gd name="connsiteX204" fmla="*/ 2489086 w 2824578"/>
              <a:gd name="connsiteY204" fmla="*/ 629290 h 2513048"/>
              <a:gd name="connsiteX205" fmla="*/ 2531071 w 2824578"/>
              <a:gd name="connsiteY205" fmla="*/ 695517 h 2513048"/>
              <a:gd name="connsiteX206" fmla="*/ 2624100 w 2824578"/>
              <a:gd name="connsiteY206" fmla="*/ 738933 h 2513048"/>
              <a:gd name="connsiteX207" fmla="*/ 2577660 w 2824578"/>
              <a:gd name="connsiteY207" fmla="*/ 787481 h 2513048"/>
              <a:gd name="connsiteX208" fmla="*/ 2554992 w 2824578"/>
              <a:gd name="connsiteY208" fmla="*/ 810342 h 2513048"/>
              <a:gd name="connsiteX209" fmla="*/ 2520175 w 2824578"/>
              <a:gd name="connsiteY209" fmla="*/ 844532 h 2513048"/>
              <a:gd name="connsiteX210" fmla="*/ 2488340 w 2824578"/>
              <a:gd name="connsiteY210" fmla="*/ 874263 h 2513048"/>
              <a:gd name="connsiteX211" fmla="*/ 2626057 w 2824578"/>
              <a:gd name="connsiteY211" fmla="*/ 893850 h 2513048"/>
              <a:gd name="connsiteX212" fmla="*/ 2618063 w 2824578"/>
              <a:gd name="connsiteY212" fmla="*/ 899516 h 2513048"/>
              <a:gd name="connsiteX213" fmla="*/ 2628676 w 2824578"/>
              <a:gd name="connsiteY213" fmla="*/ 925973 h 2513048"/>
              <a:gd name="connsiteX214" fmla="*/ 2628330 w 2824578"/>
              <a:gd name="connsiteY214" fmla="*/ 953705 h 2513048"/>
              <a:gd name="connsiteX215" fmla="*/ 2626402 w 2824578"/>
              <a:gd name="connsiteY215" fmla="*/ 992553 h 2513048"/>
              <a:gd name="connsiteX216" fmla="*/ 2608085 w 2824578"/>
              <a:gd name="connsiteY216" fmla="*/ 1045512 h 2513048"/>
              <a:gd name="connsiteX217" fmla="*/ 2601999 w 2824578"/>
              <a:gd name="connsiteY217" fmla="*/ 1088303 h 2513048"/>
              <a:gd name="connsiteX218" fmla="*/ 2596906 w 2824578"/>
              <a:gd name="connsiteY218" fmla="*/ 1106916 h 2513048"/>
              <a:gd name="connsiteX219" fmla="*/ 2594156 w 2824578"/>
              <a:gd name="connsiteY219" fmla="*/ 1118869 h 2513048"/>
              <a:gd name="connsiteX220" fmla="*/ 2594545 w 2824578"/>
              <a:gd name="connsiteY220" fmla="*/ 1118962 h 2513048"/>
              <a:gd name="connsiteX221" fmla="*/ 2623301 w 2824578"/>
              <a:gd name="connsiteY221" fmla="*/ 1126139 h 2513048"/>
              <a:gd name="connsiteX222" fmla="*/ 2728794 w 2824578"/>
              <a:gd name="connsiteY222" fmla="*/ 1151780 h 2513048"/>
              <a:gd name="connsiteX223" fmla="*/ 2759898 w 2824578"/>
              <a:gd name="connsiteY223" fmla="*/ 1160045 h 2513048"/>
              <a:gd name="connsiteX224" fmla="*/ 2824534 w 2824578"/>
              <a:gd name="connsiteY224" fmla="*/ 1178196 h 2513048"/>
              <a:gd name="connsiteX225" fmla="*/ 2770073 w 2824578"/>
              <a:gd name="connsiteY225" fmla="*/ 1242077 h 2513048"/>
              <a:gd name="connsiteX226" fmla="*/ 2770364 w 2824578"/>
              <a:gd name="connsiteY226" fmla="*/ 1304139 h 2513048"/>
              <a:gd name="connsiteX227" fmla="*/ 2737181 w 2824578"/>
              <a:gd name="connsiteY227" fmla="*/ 1337170 h 2513048"/>
              <a:gd name="connsiteX228" fmla="*/ 2727846 w 2824578"/>
              <a:gd name="connsiteY228" fmla="*/ 1377639 h 2513048"/>
              <a:gd name="connsiteX229" fmla="*/ 2730122 w 2824578"/>
              <a:gd name="connsiteY229" fmla="*/ 1446940 h 2513048"/>
              <a:gd name="connsiteX230" fmla="*/ 2706005 w 2824578"/>
              <a:gd name="connsiteY230" fmla="*/ 1519839 h 2513048"/>
              <a:gd name="connsiteX231" fmla="*/ 2697171 w 2824578"/>
              <a:gd name="connsiteY231" fmla="*/ 1573985 h 2513048"/>
              <a:gd name="connsiteX232" fmla="*/ 2680836 w 2824578"/>
              <a:gd name="connsiteY232" fmla="*/ 1644805 h 2513048"/>
              <a:gd name="connsiteX233" fmla="*/ 2670450 w 2824578"/>
              <a:gd name="connsiteY233" fmla="*/ 1737339 h 2513048"/>
              <a:gd name="connsiteX234" fmla="*/ 2652341 w 2824578"/>
              <a:gd name="connsiteY234" fmla="*/ 1800001 h 2513048"/>
              <a:gd name="connsiteX235" fmla="*/ 2638476 w 2824578"/>
              <a:gd name="connsiteY235" fmla="*/ 1844267 h 2513048"/>
              <a:gd name="connsiteX236" fmla="*/ 2615273 w 2824578"/>
              <a:gd name="connsiteY236" fmla="*/ 1881537 h 2513048"/>
              <a:gd name="connsiteX237" fmla="*/ 2619662 w 2824578"/>
              <a:gd name="connsiteY237" fmla="*/ 1894173 h 2513048"/>
              <a:gd name="connsiteX238" fmla="*/ 2394741 w 2824578"/>
              <a:gd name="connsiteY238" fmla="*/ 1842293 h 2513048"/>
              <a:gd name="connsiteX239" fmla="*/ 2392817 w 2824578"/>
              <a:gd name="connsiteY239" fmla="*/ 1844699 h 2513048"/>
              <a:gd name="connsiteX240" fmla="*/ 2390481 w 2824578"/>
              <a:gd name="connsiteY240" fmla="*/ 1865944 h 2513048"/>
              <a:gd name="connsiteX241" fmla="*/ 2362803 w 2824578"/>
              <a:gd name="connsiteY241" fmla="*/ 1901334 h 2513048"/>
              <a:gd name="connsiteX242" fmla="*/ 2322755 w 2824578"/>
              <a:gd name="connsiteY242" fmla="*/ 1950186 h 2513048"/>
              <a:gd name="connsiteX243" fmla="*/ 2254288 w 2824578"/>
              <a:gd name="connsiteY243" fmla="*/ 2008922 h 2513048"/>
              <a:gd name="connsiteX244" fmla="*/ 2206670 w 2824578"/>
              <a:gd name="connsiteY244" fmla="*/ 2060748 h 2513048"/>
              <a:gd name="connsiteX245" fmla="*/ 2168180 w 2824578"/>
              <a:gd name="connsiteY245" fmla="*/ 2097376 h 2513048"/>
              <a:gd name="connsiteX246" fmla="*/ 2123328 w 2824578"/>
              <a:gd name="connsiteY246" fmla="*/ 2156709 h 2513048"/>
              <a:gd name="connsiteX247" fmla="*/ 2066318 w 2824578"/>
              <a:gd name="connsiteY247" fmla="*/ 2192458 h 2513048"/>
              <a:gd name="connsiteX248" fmla="*/ 2039108 w 2824578"/>
              <a:gd name="connsiteY248" fmla="*/ 2222073 h 2513048"/>
              <a:gd name="connsiteX249" fmla="*/ 2031477 w 2824578"/>
              <a:gd name="connsiteY249" fmla="*/ 2267195 h 2513048"/>
              <a:gd name="connsiteX250" fmla="*/ 1981419 w 2824578"/>
              <a:gd name="connsiteY250" fmla="*/ 2300642 h 2513048"/>
              <a:gd name="connsiteX251" fmla="*/ 1961122 w 2824578"/>
              <a:gd name="connsiteY251" fmla="*/ 2379947 h 2513048"/>
              <a:gd name="connsiteX0" fmla="*/ 1732484 w 2824578"/>
              <a:gd name="connsiteY0" fmla="*/ 2108571 h 2532001"/>
              <a:gd name="connsiteX1" fmla="*/ 1780985 w 2824578"/>
              <a:gd name="connsiteY1" fmla="*/ 2075490 h 2532001"/>
              <a:gd name="connsiteX2" fmla="*/ 1786489 w 2824578"/>
              <a:gd name="connsiteY2" fmla="*/ 2074401 h 2532001"/>
              <a:gd name="connsiteX3" fmla="*/ 1802325 w 2824578"/>
              <a:gd name="connsiteY3" fmla="*/ 2055677 h 2532001"/>
              <a:gd name="connsiteX4" fmla="*/ 1850819 w 2824578"/>
              <a:gd name="connsiteY4" fmla="*/ 2016801 h 2532001"/>
              <a:gd name="connsiteX5" fmla="*/ 1913222 w 2824578"/>
              <a:gd name="connsiteY5" fmla="*/ 1908099 h 2532001"/>
              <a:gd name="connsiteX6" fmla="*/ 2052913 w 2824578"/>
              <a:gd name="connsiteY6" fmla="*/ 1880998 h 2532001"/>
              <a:gd name="connsiteX7" fmla="*/ 2080663 w 2824578"/>
              <a:gd name="connsiteY7" fmla="*/ 1824179 h 2532001"/>
              <a:gd name="connsiteX8" fmla="*/ 2073976 w 2824578"/>
              <a:gd name="connsiteY8" fmla="*/ 1767692 h 2532001"/>
              <a:gd name="connsiteX9" fmla="*/ 2130456 w 2824578"/>
              <a:gd name="connsiteY9" fmla="*/ 1738749 h 2532001"/>
              <a:gd name="connsiteX10" fmla="*/ 2135028 w 2824578"/>
              <a:gd name="connsiteY10" fmla="*/ 1675921 h 2532001"/>
              <a:gd name="connsiteX11" fmla="*/ 2197128 w 2824578"/>
              <a:gd name="connsiteY11" fmla="*/ 1639884 h 2532001"/>
              <a:gd name="connsiteX12" fmla="*/ 2228585 w 2824578"/>
              <a:gd name="connsiteY12" fmla="*/ 1647684 h 2532001"/>
              <a:gd name="connsiteX13" fmla="*/ 2334817 w 2824578"/>
              <a:gd name="connsiteY13" fmla="*/ 1745290 h 2532001"/>
              <a:gd name="connsiteX14" fmla="*/ 2337541 w 2824578"/>
              <a:gd name="connsiteY14" fmla="*/ 1739981 h 2532001"/>
              <a:gd name="connsiteX15" fmla="*/ 2387137 w 2824578"/>
              <a:gd name="connsiteY15" fmla="*/ 1699112 h 2532001"/>
              <a:gd name="connsiteX16" fmla="*/ 2379507 w 2824578"/>
              <a:gd name="connsiteY16" fmla="*/ 1634267 h 2532001"/>
              <a:gd name="connsiteX17" fmla="*/ 2430150 w 2824578"/>
              <a:gd name="connsiteY17" fmla="*/ 1606662 h 2532001"/>
              <a:gd name="connsiteX18" fmla="*/ 2461766 w 2824578"/>
              <a:gd name="connsiteY18" fmla="*/ 1549715 h 2532001"/>
              <a:gd name="connsiteX19" fmla="*/ 2405968 w 2824578"/>
              <a:gd name="connsiteY19" fmla="*/ 1415533 h 2532001"/>
              <a:gd name="connsiteX20" fmla="*/ 2442045 w 2824578"/>
              <a:gd name="connsiteY20" fmla="*/ 1330887 h 2532001"/>
              <a:gd name="connsiteX21" fmla="*/ 2454264 w 2824578"/>
              <a:gd name="connsiteY21" fmla="*/ 1319346 h 2532001"/>
              <a:gd name="connsiteX22" fmla="*/ 2395931 w 2824578"/>
              <a:gd name="connsiteY22" fmla="*/ 1311153 h 2532001"/>
              <a:gd name="connsiteX23" fmla="*/ 2308270 w 2824578"/>
              <a:gd name="connsiteY23" fmla="*/ 1299324 h 2532001"/>
              <a:gd name="connsiteX24" fmla="*/ 2278367 w 2824578"/>
              <a:gd name="connsiteY24" fmla="*/ 1293287 h 2532001"/>
              <a:gd name="connsiteX25" fmla="*/ 2278545 w 2824578"/>
              <a:gd name="connsiteY25" fmla="*/ 1265122 h 2532001"/>
              <a:gd name="connsiteX26" fmla="*/ 2295112 w 2824578"/>
              <a:gd name="connsiteY26" fmla="*/ 1173928 h 2532001"/>
              <a:gd name="connsiteX27" fmla="*/ 2278366 w 2824578"/>
              <a:gd name="connsiteY27" fmla="*/ 1095705 h 2532001"/>
              <a:gd name="connsiteX28" fmla="*/ 2371952 w 2824578"/>
              <a:gd name="connsiteY28" fmla="*/ 1038009 h 2532001"/>
              <a:gd name="connsiteX29" fmla="*/ 2359364 w 2824578"/>
              <a:gd name="connsiteY29" fmla="*/ 998619 h 2532001"/>
              <a:gd name="connsiteX30" fmla="*/ 2319858 w 2824578"/>
              <a:gd name="connsiteY30" fmla="*/ 970005 h 2532001"/>
              <a:gd name="connsiteX31" fmla="*/ 2346795 w 2824578"/>
              <a:gd name="connsiteY31" fmla="*/ 936911 h 2532001"/>
              <a:gd name="connsiteX32" fmla="*/ 2312311 w 2824578"/>
              <a:gd name="connsiteY32" fmla="*/ 901390 h 2532001"/>
              <a:gd name="connsiteX33" fmla="*/ 2309266 w 2824578"/>
              <a:gd name="connsiteY33" fmla="*/ 889956 h 2532001"/>
              <a:gd name="connsiteX34" fmla="*/ 2296331 w 2824578"/>
              <a:gd name="connsiteY34" fmla="*/ 877682 h 2532001"/>
              <a:gd name="connsiteX35" fmla="*/ 2211581 w 2824578"/>
              <a:gd name="connsiteY35" fmla="*/ 774808 h 2532001"/>
              <a:gd name="connsiteX36" fmla="*/ 2081778 w 2824578"/>
              <a:gd name="connsiteY36" fmla="*/ 675368 h 2532001"/>
              <a:gd name="connsiteX37" fmla="*/ 2041189 w 2824578"/>
              <a:gd name="connsiteY37" fmla="*/ 507242 h 2532001"/>
              <a:gd name="connsiteX38" fmla="*/ 1973662 w 2824578"/>
              <a:gd name="connsiteY38" fmla="*/ 460885 h 2532001"/>
              <a:gd name="connsiteX39" fmla="*/ 1908802 w 2824578"/>
              <a:gd name="connsiteY39" fmla="*/ 454376 h 2532001"/>
              <a:gd name="connsiteX40" fmla="*/ 1871598 w 2824578"/>
              <a:gd name="connsiteY40" fmla="*/ 381867 h 2532001"/>
              <a:gd name="connsiteX41" fmla="*/ 1798661 w 2824578"/>
              <a:gd name="connsiteY41" fmla="*/ 360760 h 2532001"/>
              <a:gd name="connsiteX42" fmla="*/ 1772847 w 2824578"/>
              <a:gd name="connsiteY42" fmla="*/ 342018 h 2532001"/>
              <a:gd name="connsiteX43" fmla="*/ 1770667 w 2824578"/>
              <a:gd name="connsiteY43" fmla="*/ 338905 h 2532001"/>
              <a:gd name="connsiteX44" fmla="*/ 1722363 w 2824578"/>
              <a:gd name="connsiteY44" fmla="*/ 350478 h 2532001"/>
              <a:gd name="connsiteX45" fmla="*/ 1589919 w 2824578"/>
              <a:gd name="connsiteY45" fmla="*/ 365456 h 2532001"/>
              <a:gd name="connsiteX46" fmla="*/ 1435797 w 2824578"/>
              <a:gd name="connsiteY46" fmla="*/ 420078 h 2532001"/>
              <a:gd name="connsiteX47" fmla="*/ 1272719 w 2824578"/>
              <a:gd name="connsiteY47" fmla="*/ 362464 h 2532001"/>
              <a:gd name="connsiteX48" fmla="*/ 1197046 w 2824578"/>
              <a:gd name="connsiteY48" fmla="*/ 393809 h 2532001"/>
              <a:gd name="connsiteX49" fmla="*/ 1156235 w 2824578"/>
              <a:gd name="connsiteY49" fmla="*/ 444638 h 2532001"/>
              <a:gd name="connsiteX50" fmla="*/ 1075165 w 2824578"/>
              <a:gd name="connsiteY50" fmla="*/ 436306 h 2532001"/>
              <a:gd name="connsiteX51" fmla="*/ 1017713 w 2824578"/>
              <a:gd name="connsiteY51" fmla="*/ 485951 h 2532001"/>
              <a:gd name="connsiteX52" fmla="*/ 988777 w 2824578"/>
              <a:gd name="connsiteY52" fmla="*/ 497052 h 2532001"/>
              <a:gd name="connsiteX53" fmla="*/ 989445 w 2824578"/>
              <a:gd name="connsiteY53" fmla="*/ 500649 h 2532001"/>
              <a:gd name="connsiteX54" fmla="*/ 907025 w 2824578"/>
              <a:gd name="connsiteY54" fmla="*/ 516575 h 2532001"/>
              <a:gd name="connsiteX55" fmla="*/ 868520 w 2824578"/>
              <a:gd name="connsiteY55" fmla="*/ 565248 h 2532001"/>
              <a:gd name="connsiteX56" fmla="*/ 821978 w 2824578"/>
              <a:gd name="connsiteY56" fmla="*/ 570348 h 2532001"/>
              <a:gd name="connsiteX57" fmla="*/ 789429 w 2824578"/>
              <a:gd name="connsiteY57" fmla="*/ 596143 h 2532001"/>
              <a:gd name="connsiteX58" fmla="*/ 747957 w 2824578"/>
              <a:gd name="connsiteY58" fmla="*/ 651713 h 2532001"/>
              <a:gd name="connsiteX59" fmla="*/ 683617 w 2824578"/>
              <a:gd name="connsiteY59" fmla="*/ 693621 h 2532001"/>
              <a:gd name="connsiteX60" fmla="*/ 642923 w 2824578"/>
              <a:gd name="connsiteY60" fmla="*/ 730415 h 2532001"/>
              <a:gd name="connsiteX61" fmla="*/ 585962 w 2824578"/>
              <a:gd name="connsiteY61" fmla="*/ 775556 h 2532001"/>
              <a:gd name="connsiteX62" fmla="*/ 520097 w 2824578"/>
              <a:gd name="connsiteY62" fmla="*/ 841377 h 2532001"/>
              <a:gd name="connsiteX63" fmla="*/ 466841 w 2824578"/>
              <a:gd name="connsiteY63" fmla="*/ 879036 h 2532001"/>
              <a:gd name="connsiteX64" fmla="*/ 439916 w 2824578"/>
              <a:gd name="connsiteY64" fmla="*/ 900528 h 2532001"/>
              <a:gd name="connsiteX65" fmla="*/ 428381 w 2824578"/>
              <a:gd name="connsiteY65" fmla="*/ 904970 h 2532001"/>
              <a:gd name="connsiteX66" fmla="*/ 386992 w 2824578"/>
              <a:gd name="connsiteY66" fmla="*/ 919611 h 2532001"/>
              <a:gd name="connsiteX67" fmla="*/ 382535 w 2824578"/>
              <a:gd name="connsiteY67" fmla="*/ 932223 h 2532001"/>
              <a:gd name="connsiteX68" fmla="*/ 367189 w 2824578"/>
              <a:gd name="connsiteY68" fmla="*/ 912858 h 2532001"/>
              <a:gd name="connsiteX69" fmla="*/ 322023 w 2824578"/>
              <a:gd name="connsiteY69" fmla="*/ 938453 h 2532001"/>
              <a:gd name="connsiteX70" fmla="*/ 300809 w 2824578"/>
              <a:gd name="connsiteY70" fmla="*/ 965762 h 2532001"/>
              <a:gd name="connsiteX71" fmla="*/ 305782 w 2824578"/>
              <a:gd name="connsiteY71" fmla="*/ 992334 h 2532001"/>
              <a:gd name="connsiteX72" fmla="*/ 377060 w 2824578"/>
              <a:gd name="connsiteY72" fmla="*/ 1138363 h 2532001"/>
              <a:gd name="connsiteX73" fmla="*/ 365293 w 2824578"/>
              <a:gd name="connsiteY73" fmla="*/ 1301640 h 2532001"/>
              <a:gd name="connsiteX74" fmla="*/ 403709 w 2824578"/>
              <a:gd name="connsiteY74" fmla="*/ 1372995 h 2532001"/>
              <a:gd name="connsiteX75" fmla="*/ 450057 w 2824578"/>
              <a:gd name="connsiteY75" fmla="*/ 1408902 h 2532001"/>
              <a:gd name="connsiteX76" fmla="*/ 453645 w 2824578"/>
              <a:gd name="connsiteY76" fmla="*/ 1446356 h 2532001"/>
              <a:gd name="connsiteX77" fmla="*/ 454261 w 2824578"/>
              <a:gd name="connsiteY77" fmla="*/ 1457438 h 2532001"/>
              <a:gd name="connsiteX78" fmla="*/ 482561 w 2824578"/>
              <a:gd name="connsiteY78" fmla="*/ 1487056 h 2532001"/>
              <a:gd name="connsiteX79" fmla="*/ 571912 w 2824578"/>
              <a:gd name="connsiteY79" fmla="*/ 1604159 h 2532001"/>
              <a:gd name="connsiteX80" fmla="*/ 708342 w 2824578"/>
              <a:gd name="connsiteY80" fmla="*/ 1722020 h 2532001"/>
              <a:gd name="connsiteX81" fmla="*/ 751994 w 2824578"/>
              <a:gd name="connsiteY81" fmla="*/ 1903856 h 2532001"/>
              <a:gd name="connsiteX82" fmla="*/ 822929 w 2824578"/>
              <a:gd name="connsiteY82" fmla="*/ 1959484 h 2532001"/>
              <a:gd name="connsiteX83" fmla="*/ 890789 w 2824578"/>
              <a:gd name="connsiteY83" fmla="*/ 1972694 h 2532001"/>
              <a:gd name="connsiteX84" fmla="*/ 930211 w 2824578"/>
              <a:gd name="connsiteY84" fmla="*/ 2053036 h 2532001"/>
              <a:gd name="connsiteX85" fmla="*/ 1006620 w 2824578"/>
              <a:gd name="connsiteY85" fmla="*/ 2082477 h 2532001"/>
              <a:gd name="connsiteX86" fmla="*/ 1018144 w 2824578"/>
              <a:gd name="connsiteY86" fmla="*/ 2091971 h 2532001"/>
              <a:gd name="connsiteX87" fmla="*/ 1063559 w 2824578"/>
              <a:gd name="connsiteY87" fmla="*/ 2089055 h 2532001"/>
              <a:gd name="connsiteX88" fmla="*/ 1196619 w 2824578"/>
              <a:gd name="connsiteY88" fmla="*/ 2096838 h 2532001"/>
              <a:gd name="connsiteX89" fmla="*/ 1357789 w 2824578"/>
              <a:gd name="connsiteY89" fmla="*/ 2069244 h 2532001"/>
              <a:gd name="connsiteX90" fmla="*/ 1508683 w 2824578"/>
              <a:gd name="connsiteY90" fmla="*/ 2153774 h 2532001"/>
              <a:gd name="connsiteX91" fmla="*/ 1588586 w 2824578"/>
              <a:gd name="connsiteY91" fmla="*/ 2135765 h 2532001"/>
              <a:gd name="connsiteX92" fmla="*/ 1637453 w 2824578"/>
              <a:gd name="connsiteY92" fmla="*/ 2092623 h 2532001"/>
              <a:gd name="connsiteX93" fmla="*/ 1715922 w 2824578"/>
              <a:gd name="connsiteY93" fmla="*/ 2114632 h 2532001"/>
              <a:gd name="connsiteX94" fmla="*/ 1732484 w 2824578"/>
              <a:gd name="connsiteY94" fmla="*/ 2108571 h 2532001"/>
              <a:gd name="connsiteX95" fmla="*/ 1961122 w 2824578"/>
              <a:gd name="connsiteY95" fmla="*/ 2379947 h 2532001"/>
              <a:gd name="connsiteX96" fmla="*/ 1909670 w 2824578"/>
              <a:gd name="connsiteY96" fmla="*/ 2336828 h 2532001"/>
              <a:gd name="connsiteX97" fmla="*/ 1895847 w 2824578"/>
              <a:gd name="connsiteY97" fmla="*/ 2325731 h 2532001"/>
              <a:gd name="connsiteX98" fmla="*/ 1891835 w 2824578"/>
              <a:gd name="connsiteY98" fmla="*/ 2321967 h 2532001"/>
              <a:gd name="connsiteX99" fmla="*/ 1891835 w 2824578"/>
              <a:gd name="connsiteY99" fmla="*/ 2385048 h 2532001"/>
              <a:gd name="connsiteX100" fmla="*/ 1877377 w 2824578"/>
              <a:gd name="connsiteY100" fmla="*/ 2377932 h 2532001"/>
              <a:gd name="connsiteX101" fmla="*/ 1824362 w 2824578"/>
              <a:gd name="connsiteY101" fmla="*/ 2392165 h 2532001"/>
              <a:gd name="connsiteX102" fmla="*/ 1765324 w 2824578"/>
              <a:gd name="connsiteY102" fmla="*/ 2395726 h 2532001"/>
              <a:gd name="connsiteX103" fmla="*/ 1682186 w 2824578"/>
              <a:gd name="connsiteY103" fmla="*/ 2399288 h 2532001"/>
              <a:gd name="connsiteX104" fmla="*/ 1564108 w 2824578"/>
              <a:gd name="connsiteY104" fmla="*/ 2388610 h 2532001"/>
              <a:gd name="connsiteX105" fmla="*/ 1471331 w 2824578"/>
              <a:gd name="connsiteY105" fmla="*/ 2388610 h 2532001"/>
              <a:gd name="connsiteX106" fmla="*/ 1401449 w 2824578"/>
              <a:gd name="connsiteY106" fmla="*/ 2385048 h 2532001"/>
              <a:gd name="connsiteX107" fmla="*/ 1396891 w 2824578"/>
              <a:gd name="connsiteY107" fmla="*/ 2525640 h 2532001"/>
              <a:gd name="connsiteX108" fmla="*/ 1288516 w 2824578"/>
              <a:gd name="connsiteY108" fmla="*/ 2506084 h 2532001"/>
              <a:gd name="connsiteX109" fmla="*/ 1193496 w 2824578"/>
              <a:gd name="connsiteY109" fmla="*/ 2489597 h 2532001"/>
              <a:gd name="connsiteX110" fmla="*/ 1114685 w 2824578"/>
              <a:gd name="connsiteY110" fmla="*/ 2399281 h 2532001"/>
              <a:gd name="connsiteX111" fmla="*/ 1037574 w 2824578"/>
              <a:gd name="connsiteY111" fmla="*/ 2385048 h 2532001"/>
              <a:gd name="connsiteX112" fmla="*/ 942490 w 2824578"/>
              <a:gd name="connsiteY112" fmla="*/ 2423758 h 2532001"/>
              <a:gd name="connsiteX113" fmla="*/ 938457 w 2824578"/>
              <a:gd name="connsiteY113" fmla="*/ 2356697 h 2532001"/>
              <a:gd name="connsiteX114" fmla="*/ 937101 w 2824578"/>
              <a:gd name="connsiteY114" fmla="*/ 2324531 h 2532001"/>
              <a:gd name="connsiteX115" fmla="*/ 936480 w 2824578"/>
              <a:gd name="connsiteY115" fmla="*/ 2302959 h 2532001"/>
              <a:gd name="connsiteX116" fmla="*/ 850160 w 2824578"/>
              <a:gd name="connsiteY116" fmla="*/ 2376352 h 2532001"/>
              <a:gd name="connsiteX117" fmla="*/ 845228 w 2824578"/>
              <a:gd name="connsiteY117" fmla="*/ 2359566 h 2532001"/>
              <a:gd name="connsiteX118" fmla="*/ 796423 w 2824578"/>
              <a:gd name="connsiteY118" fmla="*/ 2324136 h 2532001"/>
              <a:gd name="connsiteX119" fmla="*/ 751435 w 2824578"/>
              <a:gd name="connsiteY119" fmla="*/ 2276722 h 2532001"/>
              <a:gd name="connsiteX120" fmla="*/ 689189 w 2824578"/>
              <a:gd name="connsiteY120" fmla="*/ 2209012 h 2532001"/>
              <a:gd name="connsiteX121" fmla="*/ 612772 w 2824578"/>
              <a:gd name="connsiteY121" fmla="*/ 2102651 h 2532001"/>
              <a:gd name="connsiteX122" fmla="*/ 546338 w 2824578"/>
              <a:gd name="connsiteY122" fmla="*/ 2024516 h 2532001"/>
              <a:gd name="connsiteX123" fmla="*/ 499011 w 2824578"/>
              <a:gd name="connsiteY123" fmla="*/ 1963354 h 2532001"/>
              <a:gd name="connsiteX124" fmla="*/ 423704 w 2824578"/>
              <a:gd name="connsiteY124" fmla="*/ 1885770 h 2532001"/>
              <a:gd name="connsiteX125" fmla="*/ 376003 w 2824578"/>
              <a:gd name="connsiteY125" fmla="*/ 1802197 h 2532001"/>
              <a:gd name="connsiteX126" fmla="*/ 338041 w 2824578"/>
              <a:gd name="connsiteY126" fmla="*/ 1757548 h 2532001"/>
              <a:gd name="connsiteX127" fmla="*/ 282826 w 2824578"/>
              <a:gd name="connsiteY127" fmla="*/ 1731064 h 2532001"/>
              <a:gd name="connsiteX128" fmla="*/ 238452 w 2824578"/>
              <a:gd name="connsiteY128" fmla="*/ 1656902 h 2532001"/>
              <a:gd name="connsiteX129" fmla="*/ 140875 w 2824578"/>
              <a:gd name="connsiteY129" fmla="*/ 1601899 h 2532001"/>
              <a:gd name="connsiteX130" fmla="*/ 189077 w 2824578"/>
              <a:gd name="connsiteY130" fmla="*/ 1555062 h 2532001"/>
              <a:gd name="connsiteX131" fmla="*/ 212612 w 2824578"/>
              <a:gd name="connsiteY131" fmla="*/ 1533085 h 2532001"/>
              <a:gd name="connsiteX132" fmla="*/ 125884 w 2824578"/>
              <a:gd name="connsiteY132" fmla="*/ 1510046 h 2532001"/>
              <a:gd name="connsiteX133" fmla="*/ 153280 w 2824578"/>
              <a:gd name="connsiteY133" fmla="*/ 1474555 h 2532001"/>
              <a:gd name="connsiteX134" fmla="*/ 216016 w 2824578"/>
              <a:gd name="connsiteY134" fmla="*/ 1410654 h 2532001"/>
              <a:gd name="connsiteX135" fmla="*/ 211728 w 2824578"/>
              <a:gd name="connsiteY135" fmla="*/ 1397978 h 2532001"/>
              <a:gd name="connsiteX136" fmla="*/ 187584 w 2824578"/>
              <a:gd name="connsiteY136" fmla="*/ 1410755 h 2532001"/>
              <a:gd name="connsiteX137" fmla="*/ 0 w 2824578"/>
              <a:gd name="connsiteY137" fmla="*/ 1357266 h 2532001"/>
              <a:gd name="connsiteX138" fmla="*/ 9103 w 2824578"/>
              <a:gd name="connsiteY138" fmla="*/ 1344827 h 2532001"/>
              <a:gd name="connsiteX139" fmla="*/ 13364 w 2824578"/>
              <a:gd name="connsiteY139" fmla="*/ 1290914 h 2532001"/>
              <a:gd name="connsiteX140" fmla="*/ 26981 w 2824578"/>
              <a:gd name="connsiteY140" fmla="*/ 1233406 h 2532001"/>
              <a:gd name="connsiteX141" fmla="*/ 47207 w 2824578"/>
              <a:gd name="connsiteY141" fmla="*/ 1152721 h 2532001"/>
              <a:gd name="connsiteX142" fmla="*/ 87297 w 2824578"/>
              <a:gd name="connsiteY142" fmla="*/ 1041368 h 2532001"/>
              <a:gd name="connsiteX143" fmla="*/ 92798 w 2824578"/>
              <a:gd name="connsiteY143" fmla="*/ 1022077 h 2532001"/>
              <a:gd name="connsiteX144" fmla="*/ 80803 w 2824578"/>
              <a:gd name="connsiteY144" fmla="*/ 1006108 h 2532001"/>
              <a:gd name="connsiteX145" fmla="*/ 64397 w 2824578"/>
              <a:gd name="connsiteY145" fmla="*/ 987504 h 2532001"/>
              <a:gd name="connsiteX146" fmla="*/ 49807 w 2824578"/>
              <a:gd name="connsiteY146" fmla="*/ 911034 h 2532001"/>
              <a:gd name="connsiteX147" fmla="*/ 45557 w 2824578"/>
              <a:gd name="connsiteY147" fmla="*/ 854742 h 2532001"/>
              <a:gd name="connsiteX148" fmla="*/ 64478 w 2824578"/>
              <a:gd name="connsiteY148" fmla="*/ 824714 h 2532001"/>
              <a:gd name="connsiteX149" fmla="*/ 87804 w 2824578"/>
              <a:gd name="connsiteY149" fmla="*/ 804276 h 2532001"/>
              <a:gd name="connsiteX150" fmla="*/ 137350 w 2824578"/>
              <a:gd name="connsiteY150" fmla="*/ 773632 h 2532001"/>
              <a:gd name="connsiteX151" fmla="*/ 158211 w 2824578"/>
              <a:gd name="connsiteY151" fmla="*/ 765859 h 2532001"/>
              <a:gd name="connsiteX152" fmla="*/ 169474 w 2824578"/>
              <a:gd name="connsiteY152" fmla="*/ 761875 h 2532001"/>
              <a:gd name="connsiteX153" fmla="*/ 170435 w 2824578"/>
              <a:gd name="connsiteY153" fmla="*/ 759829 h 2532001"/>
              <a:gd name="connsiteX154" fmla="*/ 192405 w 2824578"/>
              <a:gd name="connsiteY154" fmla="*/ 711754 h 2532001"/>
              <a:gd name="connsiteX155" fmla="*/ 206942 w 2824578"/>
              <a:gd name="connsiteY155" fmla="*/ 660771 h 2532001"/>
              <a:gd name="connsiteX156" fmla="*/ 202831 w 2824578"/>
              <a:gd name="connsiteY156" fmla="*/ 606976 h 2532001"/>
              <a:gd name="connsiteX157" fmla="*/ 234254 w 2824578"/>
              <a:gd name="connsiteY157" fmla="*/ 535750 h 2532001"/>
              <a:gd name="connsiteX158" fmla="*/ 232375 w 2824578"/>
              <a:gd name="connsiteY158" fmla="*/ 436341 h 2532001"/>
              <a:gd name="connsiteX159" fmla="*/ 281907 w 2824578"/>
              <a:gd name="connsiteY159" fmla="*/ 446271 h 2532001"/>
              <a:gd name="connsiteX160" fmla="*/ 305507 w 2824578"/>
              <a:gd name="connsiteY160" fmla="*/ 451591 h 2532001"/>
              <a:gd name="connsiteX161" fmla="*/ 384344 w 2824578"/>
              <a:gd name="connsiteY161" fmla="*/ 472379 h 2532001"/>
              <a:gd name="connsiteX162" fmla="*/ 448590 w 2824578"/>
              <a:gd name="connsiteY162" fmla="*/ 489289 h 2532001"/>
              <a:gd name="connsiteX163" fmla="*/ 469542 w 2824578"/>
              <a:gd name="connsiteY163" fmla="*/ 499205 h 2532001"/>
              <a:gd name="connsiteX164" fmla="*/ 455851 w 2824578"/>
              <a:gd name="connsiteY164" fmla="*/ 557596 h 2532001"/>
              <a:gd name="connsiteX165" fmla="*/ 449609 w 2824578"/>
              <a:gd name="connsiteY165" fmla="*/ 584303 h 2532001"/>
              <a:gd name="connsiteX166" fmla="*/ 460406 w 2824578"/>
              <a:gd name="connsiteY166" fmla="*/ 579624 h 2532001"/>
              <a:gd name="connsiteX167" fmla="*/ 474135 w 2824578"/>
              <a:gd name="connsiteY167" fmla="*/ 564539 h 2532001"/>
              <a:gd name="connsiteX168" fmla="*/ 514278 w 2824578"/>
              <a:gd name="connsiteY168" fmla="*/ 424872 h 2532001"/>
              <a:gd name="connsiteX169" fmla="*/ 630369 w 2824578"/>
              <a:gd name="connsiteY169" fmla="*/ 368079 h 2532001"/>
              <a:gd name="connsiteX170" fmla="*/ 750216 w 2824578"/>
              <a:gd name="connsiteY170" fmla="*/ 268558 h 2532001"/>
              <a:gd name="connsiteX171" fmla="*/ 789351 w 2824578"/>
              <a:gd name="connsiteY171" fmla="*/ 242380 h 2532001"/>
              <a:gd name="connsiteX172" fmla="*/ 810594 w 2824578"/>
              <a:gd name="connsiteY172" fmla="*/ 264404 h 2532001"/>
              <a:gd name="connsiteX173" fmla="*/ 864699 w 2824578"/>
              <a:gd name="connsiteY173" fmla="*/ 334387 h 2532001"/>
              <a:gd name="connsiteX174" fmla="*/ 883072 w 2824578"/>
              <a:gd name="connsiteY174" fmla="*/ 357712 h 2532001"/>
              <a:gd name="connsiteX175" fmla="*/ 855794 w 2824578"/>
              <a:gd name="connsiteY175" fmla="*/ 199776 h 2532001"/>
              <a:gd name="connsiteX176" fmla="*/ 871252 w 2824578"/>
              <a:gd name="connsiteY176" fmla="*/ 204327 h 2532001"/>
              <a:gd name="connsiteX177" fmla="*/ 921071 w 2824578"/>
              <a:gd name="connsiteY177" fmla="*/ 181280 h 2532001"/>
              <a:gd name="connsiteX178" fmla="*/ 978642 w 2824578"/>
              <a:gd name="connsiteY178" fmla="*/ 167721 h 2532001"/>
              <a:gd name="connsiteX179" fmla="*/ 1059960 w 2824578"/>
              <a:gd name="connsiteY179" fmla="*/ 150061 h 2532001"/>
              <a:gd name="connsiteX180" fmla="*/ 1178133 w 2824578"/>
              <a:gd name="connsiteY180" fmla="*/ 140486 h 2532001"/>
              <a:gd name="connsiteX181" fmla="*/ 1269556 w 2824578"/>
              <a:gd name="connsiteY181" fmla="*/ 124696 h 2532001"/>
              <a:gd name="connsiteX182" fmla="*/ 1339025 w 2824578"/>
              <a:gd name="connsiteY182" fmla="*/ 116312 h 2532001"/>
              <a:gd name="connsiteX183" fmla="*/ 1433985 w 2824578"/>
              <a:gd name="connsiteY183" fmla="*/ 92689 h 2532001"/>
              <a:gd name="connsiteX184" fmla="*/ 1521313 w 2824578"/>
              <a:gd name="connsiteY184" fmla="*/ 95663 h 2532001"/>
              <a:gd name="connsiteX185" fmla="*/ 1573554 w 2824578"/>
              <a:gd name="connsiteY185" fmla="*/ 86640 h 2532001"/>
              <a:gd name="connsiteX186" fmla="*/ 1619182 w 2824578"/>
              <a:gd name="connsiteY186" fmla="*/ 53480 h 2532001"/>
              <a:gd name="connsiteX187" fmla="*/ 1697591 w 2824578"/>
              <a:gd name="connsiteY187" fmla="*/ 54380 h 2532001"/>
              <a:gd name="connsiteX188" fmla="*/ 1784699 w 2824578"/>
              <a:gd name="connsiteY188" fmla="*/ 52 h 2532001"/>
              <a:gd name="connsiteX189" fmla="*/ 1800087 w 2824578"/>
              <a:gd name="connsiteY189" fmla="*/ 65448 h 2532001"/>
              <a:gd name="connsiteX190" fmla="*/ 1806898 w 2824578"/>
              <a:gd name="connsiteY190" fmla="*/ 96914 h 2532001"/>
              <a:gd name="connsiteX191" fmla="*/ 1816583 w 2824578"/>
              <a:gd name="connsiteY191" fmla="*/ 144741 h 2532001"/>
              <a:gd name="connsiteX192" fmla="*/ 1823905 w 2824578"/>
              <a:gd name="connsiteY192" fmla="*/ 186209 h 2532001"/>
              <a:gd name="connsiteX193" fmla="*/ 1950326 w 2824578"/>
              <a:gd name="connsiteY193" fmla="*/ 69021 h 2532001"/>
              <a:gd name="connsiteX194" fmla="*/ 1954936 w 2824578"/>
              <a:gd name="connsiteY194" fmla="*/ 84462 h 2532001"/>
              <a:gd name="connsiteX195" fmla="*/ 2001414 w 2824578"/>
              <a:gd name="connsiteY195" fmla="*/ 113666 h 2532001"/>
              <a:gd name="connsiteX196" fmla="*/ 2044162 w 2824578"/>
              <a:gd name="connsiteY196" fmla="*/ 154542 h 2532001"/>
              <a:gd name="connsiteX197" fmla="*/ 2103293 w 2824578"/>
              <a:gd name="connsiteY197" fmla="*/ 213092 h 2532001"/>
              <a:gd name="connsiteX198" fmla="*/ 2175734 w 2824578"/>
              <a:gd name="connsiteY198" fmla="*/ 306947 h 2532001"/>
              <a:gd name="connsiteX199" fmla="*/ 2238805 w 2824578"/>
              <a:gd name="connsiteY199" fmla="*/ 374987 h 2532001"/>
              <a:gd name="connsiteX200" fmla="*/ 2283701 w 2824578"/>
              <a:gd name="connsiteY200" fmla="*/ 428659 h 2532001"/>
              <a:gd name="connsiteX201" fmla="*/ 2355267 w 2824578"/>
              <a:gd name="connsiteY201" fmla="*/ 495396 h 2532001"/>
              <a:gd name="connsiteX202" fmla="*/ 2400374 w 2824578"/>
              <a:gd name="connsiteY202" fmla="*/ 570231 h 2532001"/>
              <a:gd name="connsiteX203" fmla="*/ 2436415 w 2824578"/>
              <a:gd name="connsiteY203" fmla="*/ 609111 h 2532001"/>
              <a:gd name="connsiteX204" fmla="*/ 2489086 w 2824578"/>
              <a:gd name="connsiteY204" fmla="*/ 629290 h 2532001"/>
              <a:gd name="connsiteX205" fmla="*/ 2531071 w 2824578"/>
              <a:gd name="connsiteY205" fmla="*/ 695517 h 2532001"/>
              <a:gd name="connsiteX206" fmla="*/ 2624100 w 2824578"/>
              <a:gd name="connsiteY206" fmla="*/ 738933 h 2532001"/>
              <a:gd name="connsiteX207" fmla="*/ 2577660 w 2824578"/>
              <a:gd name="connsiteY207" fmla="*/ 787481 h 2532001"/>
              <a:gd name="connsiteX208" fmla="*/ 2554992 w 2824578"/>
              <a:gd name="connsiteY208" fmla="*/ 810342 h 2532001"/>
              <a:gd name="connsiteX209" fmla="*/ 2520175 w 2824578"/>
              <a:gd name="connsiteY209" fmla="*/ 844532 h 2532001"/>
              <a:gd name="connsiteX210" fmla="*/ 2488340 w 2824578"/>
              <a:gd name="connsiteY210" fmla="*/ 874263 h 2532001"/>
              <a:gd name="connsiteX211" fmla="*/ 2626057 w 2824578"/>
              <a:gd name="connsiteY211" fmla="*/ 893850 h 2532001"/>
              <a:gd name="connsiteX212" fmla="*/ 2618063 w 2824578"/>
              <a:gd name="connsiteY212" fmla="*/ 899516 h 2532001"/>
              <a:gd name="connsiteX213" fmla="*/ 2628676 w 2824578"/>
              <a:gd name="connsiteY213" fmla="*/ 925973 h 2532001"/>
              <a:gd name="connsiteX214" fmla="*/ 2628330 w 2824578"/>
              <a:gd name="connsiteY214" fmla="*/ 953705 h 2532001"/>
              <a:gd name="connsiteX215" fmla="*/ 2626402 w 2824578"/>
              <a:gd name="connsiteY215" fmla="*/ 992553 h 2532001"/>
              <a:gd name="connsiteX216" fmla="*/ 2608085 w 2824578"/>
              <a:gd name="connsiteY216" fmla="*/ 1045512 h 2532001"/>
              <a:gd name="connsiteX217" fmla="*/ 2601999 w 2824578"/>
              <a:gd name="connsiteY217" fmla="*/ 1088303 h 2532001"/>
              <a:gd name="connsiteX218" fmla="*/ 2596906 w 2824578"/>
              <a:gd name="connsiteY218" fmla="*/ 1106916 h 2532001"/>
              <a:gd name="connsiteX219" fmla="*/ 2594156 w 2824578"/>
              <a:gd name="connsiteY219" fmla="*/ 1118869 h 2532001"/>
              <a:gd name="connsiteX220" fmla="*/ 2594545 w 2824578"/>
              <a:gd name="connsiteY220" fmla="*/ 1118962 h 2532001"/>
              <a:gd name="connsiteX221" fmla="*/ 2623301 w 2824578"/>
              <a:gd name="connsiteY221" fmla="*/ 1126139 h 2532001"/>
              <a:gd name="connsiteX222" fmla="*/ 2728794 w 2824578"/>
              <a:gd name="connsiteY222" fmla="*/ 1151780 h 2532001"/>
              <a:gd name="connsiteX223" fmla="*/ 2759898 w 2824578"/>
              <a:gd name="connsiteY223" fmla="*/ 1160045 h 2532001"/>
              <a:gd name="connsiteX224" fmla="*/ 2824534 w 2824578"/>
              <a:gd name="connsiteY224" fmla="*/ 1178196 h 2532001"/>
              <a:gd name="connsiteX225" fmla="*/ 2770073 w 2824578"/>
              <a:gd name="connsiteY225" fmla="*/ 1242077 h 2532001"/>
              <a:gd name="connsiteX226" fmla="*/ 2770364 w 2824578"/>
              <a:gd name="connsiteY226" fmla="*/ 1304139 h 2532001"/>
              <a:gd name="connsiteX227" fmla="*/ 2737181 w 2824578"/>
              <a:gd name="connsiteY227" fmla="*/ 1337170 h 2532001"/>
              <a:gd name="connsiteX228" fmla="*/ 2727846 w 2824578"/>
              <a:gd name="connsiteY228" fmla="*/ 1377639 h 2532001"/>
              <a:gd name="connsiteX229" fmla="*/ 2730122 w 2824578"/>
              <a:gd name="connsiteY229" fmla="*/ 1446940 h 2532001"/>
              <a:gd name="connsiteX230" fmla="*/ 2706005 w 2824578"/>
              <a:gd name="connsiteY230" fmla="*/ 1519839 h 2532001"/>
              <a:gd name="connsiteX231" fmla="*/ 2697171 w 2824578"/>
              <a:gd name="connsiteY231" fmla="*/ 1573985 h 2532001"/>
              <a:gd name="connsiteX232" fmla="*/ 2680836 w 2824578"/>
              <a:gd name="connsiteY232" fmla="*/ 1644805 h 2532001"/>
              <a:gd name="connsiteX233" fmla="*/ 2670450 w 2824578"/>
              <a:gd name="connsiteY233" fmla="*/ 1737339 h 2532001"/>
              <a:gd name="connsiteX234" fmla="*/ 2652341 w 2824578"/>
              <a:gd name="connsiteY234" fmla="*/ 1800001 h 2532001"/>
              <a:gd name="connsiteX235" fmla="*/ 2638476 w 2824578"/>
              <a:gd name="connsiteY235" fmla="*/ 1844267 h 2532001"/>
              <a:gd name="connsiteX236" fmla="*/ 2615273 w 2824578"/>
              <a:gd name="connsiteY236" fmla="*/ 1881537 h 2532001"/>
              <a:gd name="connsiteX237" fmla="*/ 2619662 w 2824578"/>
              <a:gd name="connsiteY237" fmla="*/ 1894173 h 2532001"/>
              <a:gd name="connsiteX238" fmla="*/ 2394741 w 2824578"/>
              <a:gd name="connsiteY238" fmla="*/ 1842293 h 2532001"/>
              <a:gd name="connsiteX239" fmla="*/ 2392817 w 2824578"/>
              <a:gd name="connsiteY239" fmla="*/ 1844699 h 2532001"/>
              <a:gd name="connsiteX240" fmla="*/ 2390481 w 2824578"/>
              <a:gd name="connsiteY240" fmla="*/ 1865944 h 2532001"/>
              <a:gd name="connsiteX241" fmla="*/ 2362803 w 2824578"/>
              <a:gd name="connsiteY241" fmla="*/ 1901334 h 2532001"/>
              <a:gd name="connsiteX242" fmla="*/ 2322755 w 2824578"/>
              <a:gd name="connsiteY242" fmla="*/ 1950186 h 2532001"/>
              <a:gd name="connsiteX243" fmla="*/ 2254288 w 2824578"/>
              <a:gd name="connsiteY243" fmla="*/ 2008922 h 2532001"/>
              <a:gd name="connsiteX244" fmla="*/ 2206670 w 2824578"/>
              <a:gd name="connsiteY244" fmla="*/ 2060748 h 2532001"/>
              <a:gd name="connsiteX245" fmla="*/ 2168180 w 2824578"/>
              <a:gd name="connsiteY245" fmla="*/ 2097376 h 2532001"/>
              <a:gd name="connsiteX246" fmla="*/ 2123328 w 2824578"/>
              <a:gd name="connsiteY246" fmla="*/ 2156709 h 2532001"/>
              <a:gd name="connsiteX247" fmla="*/ 2066318 w 2824578"/>
              <a:gd name="connsiteY247" fmla="*/ 2192458 h 2532001"/>
              <a:gd name="connsiteX248" fmla="*/ 2039108 w 2824578"/>
              <a:gd name="connsiteY248" fmla="*/ 2222073 h 2532001"/>
              <a:gd name="connsiteX249" fmla="*/ 2031477 w 2824578"/>
              <a:gd name="connsiteY249" fmla="*/ 2267195 h 2532001"/>
              <a:gd name="connsiteX250" fmla="*/ 1981419 w 2824578"/>
              <a:gd name="connsiteY250" fmla="*/ 2300642 h 2532001"/>
              <a:gd name="connsiteX251" fmla="*/ 1961122 w 2824578"/>
              <a:gd name="connsiteY251" fmla="*/ 2379947 h 2532001"/>
              <a:gd name="connsiteX0" fmla="*/ 1732484 w 2824578"/>
              <a:gd name="connsiteY0" fmla="*/ 2108571 h 2532001"/>
              <a:gd name="connsiteX1" fmla="*/ 1780985 w 2824578"/>
              <a:gd name="connsiteY1" fmla="*/ 2075490 h 2532001"/>
              <a:gd name="connsiteX2" fmla="*/ 1786489 w 2824578"/>
              <a:gd name="connsiteY2" fmla="*/ 2074401 h 2532001"/>
              <a:gd name="connsiteX3" fmla="*/ 1802325 w 2824578"/>
              <a:gd name="connsiteY3" fmla="*/ 2055677 h 2532001"/>
              <a:gd name="connsiteX4" fmla="*/ 1850819 w 2824578"/>
              <a:gd name="connsiteY4" fmla="*/ 2016801 h 2532001"/>
              <a:gd name="connsiteX5" fmla="*/ 1913222 w 2824578"/>
              <a:gd name="connsiteY5" fmla="*/ 1908099 h 2532001"/>
              <a:gd name="connsiteX6" fmla="*/ 2052913 w 2824578"/>
              <a:gd name="connsiteY6" fmla="*/ 1880998 h 2532001"/>
              <a:gd name="connsiteX7" fmla="*/ 2080663 w 2824578"/>
              <a:gd name="connsiteY7" fmla="*/ 1824179 h 2532001"/>
              <a:gd name="connsiteX8" fmla="*/ 2073976 w 2824578"/>
              <a:gd name="connsiteY8" fmla="*/ 1767692 h 2532001"/>
              <a:gd name="connsiteX9" fmla="*/ 2130456 w 2824578"/>
              <a:gd name="connsiteY9" fmla="*/ 1738749 h 2532001"/>
              <a:gd name="connsiteX10" fmla="*/ 2135028 w 2824578"/>
              <a:gd name="connsiteY10" fmla="*/ 1675921 h 2532001"/>
              <a:gd name="connsiteX11" fmla="*/ 2197128 w 2824578"/>
              <a:gd name="connsiteY11" fmla="*/ 1639884 h 2532001"/>
              <a:gd name="connsiteX12" fmla="*/ 2228585 w 2824578"/>
              <a:gd name="connsiteY12" fmla="*/ 1647684 h 2532001"/>
              <a:gd name="connsiteX13" fmla="*/ 2334817 w 2824578"/>
              <a:gd name="connsiteY13" fmla="*/ 1745290 h 2532001"/>
              <a:gd name="connsiteX14" fmla="*/ 2337541 w 2824578"/>
              <a:gd name="connsiteY14" fmla="*/ 1739981 h 2532001"/>
              <a:gd name="connsiteX15" fmla="*/ 2387137 w 2824578"/>
              <a:gd name="connsiteY15" fmla="*/ 1699112 h 2532001"/>
              <a:gd name="connsiteX16" fmla="*/ 2379507 w 2824578"/>
              <a:gd name="connsiteY16" fmla="*/ 1634267 h 2532001"/>
              <a:gd name="connsiteX17" fmla="*/ 2430150 w 2824578"/>
              <a:gd name="connsiteY17" fmla="*/ 1606662 h 2532001"/>
              <a:gd name="connsiteX18" fmla="*/ 2461766 w 2824578"/>
              <a:gd name="connsiteY18" fmla="*/ 1549715 h 2532001"/>
              <a:gd name="connsiteX19" fmla="*/ 2405968 w 2824578"/>
              <a:gd name="connsiteY19" fmla="*/ 1415533 h 2532001"/>
              <a:gd name="connsiteX20" fmla="*/ 2442045 w 2824578"/>
              <a:gd name="connsiteY20" fmla="*/ 1330887 h 2532001"/>
              <a:gd name="connsiteX21" fmla="*/ 2454264 w 2824578"/>
              <a:gd name="connsiteY21" fmla="*/ 1319346 h 2532001"/>
              <a:gd name="connsiteX22" fmla="*/ 2395931 w 2824578"/>
              <a:gd name="connsiteY22" fmla="*/ 1311153 h 2532001"/>
              <a:gd name="connsiteX23" fmla="*/ 2308270 w 2824578"/>
              <a:gd name="connsiteY23" fmla="*/ 1299324 h 2532001"/>
              <a:gd name="connsiteX24" fmla="*/ 2278367 w 2824578"/>
              <a:gd name="connsiteY24" fmla="*/ 1293287 h 2532001"/>
              <a:gd name="connsiteX25" fmla="*/ 2278545 w 2824578"/>
              <a:gd name="connsiteY25" fmla="*/ 1265122 h 2532001"/>
              <a:gd name="connsiteX26" fmla="*/ 2295112 w 2824578"/>
              <a:gd name="connsiteY26" fmla="*/ 1173928 h 2532001"/>
              <a:gd name="connsiteX27" fmla="*/ 2278366 w 2824578"/>
              <a:gd name="connsiteY27" fmla="*/ 1095705 h 2532001"/>
              <a:gd name="connsiteX28" fmla="*/ 2371952 w 2824578"/>
              <a:gd name="connsiteY28" fmla="*/ 1038009 h 2532001"/>
              <a:gd name="connsiteX29" fmla="*/ 2359364 w 2824578"/>
              <a:gd name="connsiteY29" fmla="*/ 998619 h 2532001"/>
              <a:gd name="connsiteX30" fmla="*/ 2319858 w 2824578"/>
              <a:gd name="connsiteY30" fmla="*/ 970005 h 2532001"/>
              <a:gd name="connsiteX31" fmla="*/ 2346795 w 2824578"/>
              <a:gd name="connsiteY31" fmla="*/ 936911 h 2532001"/>
              <a:gd name="connsiteX32" fmla="*/ 2312311 w 2824578"/>
              <a:gd name="connsiteY32" fmla="*/ 901390 h 2532001"/>
              <a:gd name="connsiteX33" fmla="*/ 2309266 w 2824578"/>
              <a:gd name="connsiteY33" fmla="*/ 889956 h 2532001"/>
              <a:gd name="connsiteX34" fmla="*/ 2296331 w 2824578"/>
              <a:gd name="connsiteY34" fmla="*/ 877682 h 2532001"/>
              <a:gd name="connsiteX35" fmla="*/ 2211581 w 2824578"/>
              <a:gd name="connsiteY35" fmla="*/ 774808 h 2532001"/>
              <a:gd name="connsiteX36" fmla="*/ 2081778 w 2824578"/>
              <a:gd name="connsiteY36" fmla="*/ 675368 h 2532001"/>
              <a:gd name="connsiteX37" fmla="*/ 2041189 w 2824578"/>
              <a:gd name="connsiteY37" fmla="*/ 507242 h 2532001"/>
              <a:gd name="connsiteX38" fmla="*/ 1973662 w 2824578"/>
              <a:gd name="connsiteY38" fmla="*/ 460885 h 2532001"/>
              <a:gd name="connsiteX39" fmla="*/ 1908802 w 2824578"/>
              <a:gd name="connsiteY39" fmla="*/ 454376 h 2532001"/>
              <a:gd name="connsiteX40" fmla="*/ 1871598 w 2824578"/>
              <a:gd name="connsiteY40" fmla="*/ 381867 h 2532001"/>
              <a:gd name="connsiteX41" fmla="*/ 1798661 w 2824578"/>
              <a:gd name="connsiteY41" fmla="*/ 360760 h 2532001"/>
              <a:gd name="connsiteX42" fmla="*/ 1772847 w 2824578"/>
              <a:gd name="connsiteY42" fmla="*/ 342018 h 2532001"/>
              <a:gd name="connsiteX43" fmla="*/ 1770667 w 2824578"/>
              <a:gd name="connsiteY43" fmla="*/ 338905 h 2532001"/>
              <a:gd name="connsiteX44" fmla="*/ 1722363 w 2824578"/>
              <a:gd name="connsiteY44" fmla="*/ 350478 h 2532001"/>
              <a:gd name="connsiteX45" fmla="*/ 1589919 w 2824578"/>
              <a:gd name="connsiteY45" fmla="*/ 365456 h 2532001"/>
              <a:gd name="connsiteX46" fmla="*/ 1435797 w 2824578"/>
              <a:gd name="connsiteY46" fmla="*/ 420078 h 2532001"/>
              <a:gd name="connsiteX47" fmla="*/ 1272719 w 2824578"/>
              <a:gd name="connsiteY47" fmla="*/ 362464 h 2532001"/>
              <a:gd name="connsiteX48" fmla="*/ 1197046 w 2824578"/>
              <a:gd name="connsiteY48" fmla="*/ 393809 h 2532001"/>
              <a:gd name="connsiteX49" fmla="*/ 1156235 w 2824578"/>
              <a:gd name="connsiteY49" fmla="*/ 444638 h 2532001"/>
              <a:gd name="connsiteX50" fmla="*/ 1075165 w 2824578"/>
              <a:gd name="connsiteY50" fmla="*/ 436306 h 2532001"/>
              <a:gd name="connsiteX51" fmla="*/ 1017713 w 2824578"/>
              <a:gd name="connsiteY51" fmla="*/ 485951 h 2532001"/>
              <a:gd name="connsiteX52" fmla="*/ 988777 w 2824578"/>
              <a:gd name="connsiteY52" fmla="*/ 497052 h 2532001"/>
              <a:gd name="connsiteX53" fmla="*/ 989445 w 2824578"/>
              <a:gd name="connsiteY53" fmla="*/ 500649 h 2532001"/>
              <a:gd name="connsiteX54" fmla="*/ 907025 w 2824578"/>
              <a:gd name="connsiteY54" fmla="*/ 516575 h 2532001"/>
              <a:gd name="connsiteX55" fmla="*/ 868520 w 2824578"/>
              <a:gd name="connsiteY55" fmla="*/ 565248 h 2532001"/>
              <a:gd name="connsiteX56" fmla="*/ 821978 w 2824578"/>
              <a:gd name="connsiteY56" fmla="*/ 570348 h 2532001"/>
              <a:gd name="connsiteX57" fmla="*/ 789429 w 2824578"/>
              <a:gd name="connsiteY57" fmla="*/ 596143 h 2532001"/>
              <a:gd name="connsiteX58" fmla="*/ 747957 w 2824578"/>
              <a:gd name="connsiteY58" fmla="*/ 651713 h 2532001"/>
              <a:gd name="connsiteX59" fmla="*/ 683617 w 2824578"/>
              <a:gd name="connsiteY59" fmla="*/ 693621 h 2532001"/>
              <a:gd name="connsiteX60" fmla="*/ 642923 w 2824578"/>
              <a:gd name="connsiteY60" fmla="*/ 730415 h 2532001"/>
              <a:gd name="connsiteX61" fmla="*/ 585962 w 2824578"/>
              <a:gd name="connsiteY61" fmla="*/ 775556 h 2532001"/>
              <a:gd name="connsiteX62" fmla="*/ 520097 w 2824578"/>
              <a:gd name="connsiteY62" fmla="*/ 841377 h 2532001"/>
              <a:gd name="connsiteX63" fmla="*/ 466841 w 2824578"/>
              <a:gd name="connsiteY63" fmla="*/ 879036 h 2532001"/>
              <a:gd name="connsiteX64" fmla="*/ 439916 w 2824578"/>
              <a:gd name="connsiteY64" fmla="*/ 900528 h 2532001"/>
              <a:gd name="connsiteX65" fmla="*/ 428381 w 2824578"/>
              <a:gd name="connsiteY65" fmla="*/ 904970 h 2532001"/>
              <a:gd name="connsiteX66" fmla="*/ 386992 w 2824578"/>
              <a:gd name="connsiteY66" fmla="*/ 919611 h 2532001"/>
              <a:gd name="connsiteX67" fmla="*/ 382535 w 2824578"/>
              <a:gd name="connsiteY67" fmla="*/ 932223 h 2532001"/>
              <a:gd name="connsiteX68" fmla="*/ 367189 w 2824578"/>
              <a:gd name="connsiteY68" fmla="*/ 912858 h 2532001"/>
              <a:gd name="connsiteX69" fmla="*/ 322023 w 2824578"/>
              <a:gd name="connsiteY69" fmla="*/ 938453 h 2532001"/>
              <a:gd name="connsiteX70" fmla="*/ 300809 w 2824578"/>
              <a:gd name="connsiteY70" fmla="*/ 965762 h 2532001"/>
              <a:gd name="connsiteX71" fmla="*/ 305782 w 2824578"/>
              <a:gd name="connsiteY71" fmla="*/ 992334 h 2532001"/>
              <a:gd name="connsiteX72" fmla="*/ 377060 w 2824578"/>
              <a:gd name="connsiteY72" fmla="*/ 1138363 h 2532001"/>
              <a:gd name="connsiteX73" fmla="*/ 365293 w 2824578"/>
              <a:gd name="connsiteY73" fmla="*/ 1301640 h 2532001"/>
              <a:gd name="connsiteX74" fmla="*/ 403709 w 2824578"/>
              <a:gd name="connsiteY74" fmla="*/ 1372995 h 2532001"/>
              <a:gd name="connsiteX75" fmla="*/ 450057 w 2824578"/>
              <a:gd name="connsiteY75" fmla="*/ 1408902 h 2532001"/>
              <a:gd name="connsiteX76" fmla="*/ 453645 w 2824578"/>
              <a:gd name="connsiteY76" fmla="*/ 1446356 h 2532001"/>
              <a:gd name="connsiteX77" fmla="*/ 454261 w 2824578"/>
              <a:gd name="connsiteY77" fmla="*/ 1457438 h 2532001"/>
              <a:gd name="connsiteX78" fmla="*/ 482561 w 2824578"/>
              <a:gd name="connsiteY78" fmla="*/ 1487056 h 2532001"/>
              <a:gd name="connsiteX79" fmla="*/ 571912 w 2824578"/>
              <a:gd name="connsiteY79" fmla="*/ 1604159 h 2532001"/>
              <a:gd name="connsiteX80" fmla="*/ 708342 w 2824578"/>
              <a:gd name="connsiteY80" fmla="*/ 1722020 h 2532001"/>
              <a:gd name="connsiteX81" fmla="*/ 751994 w 2824578"/>
              <a:gd name="connsiteY81" fmla="*/ 1903856 h 2532001"/>
              <a:gd name="connsiteX82" fmla="*/ 822929 w 2824578"/>
              <a:gd name="connsiteY82" fmla="*/ 1959484 h 2532001"/>
              <a:gd name="connsiteX83" fmla="*/ 890789 w 2824578"/>
              <a:gd name="connsiteY83" fmla="*/ 1972694 h 2532001"/>
              <a:gd name="connsiteX84" fmla="*/ 930211 w 2824578"/>
              <a:gd name="connsiteY84" fmla="*/ 2053036 h 2532001"/>
              <a:gd name="connsiteX85" fmla="*/ 1006620 w 2824578"/>
              <a:gd name="connsiteY85" fmla="*/ 2082477 h 2532001"/>
              <a:gd name="connsiteX86" fmla="*/ 1018144 w 2824578"/>
              <a:gd name="connsiteY86" fmla="*/ 2091971 h 2532001"/>
              <a:gd name="connsiteX87" fmla="*/ 1063559 w 2824578"/>
              <a:gd name="connsiteY87" fmla="*/ 2089055 h 2532001"/>
              <a:gd name="connsiteX88" fmla="*/ 1196619 w 2824578"/>
              <a:gd name="connsiteY88" fmla="*/ 2096838 h 2532001"/>
              <a:gd name="connsiteX89" fmla="*/ 1357789 w 2824578"/>
              <a:gd name="connsiteY89" fmla="*/ 2069244 h 2532001"/>
              <a:gd name="connsiteX90" fmla="*/ 1508683 w 2824578"/>
              <a:gd name="connsiteY90" fmla="*/ 2153774 h 2532001"/>
              <a:gd name="connsiteX91" fmla="*/ 1588586 w 2824578"/>
              <a:gd name="connsiteY91" fmla="*/ 2135765 h 2532001"/>
              <a:gd name="connsiteX92" fmla="*/ 1637453 w 2824578"/>
              <a:gd name="connsiteY92" fmla="*/ 2092623 h 2532001"/>
              <a:gd name="connsiteX93" fmla="*/ 1715922 w 2824578"/>
              <a:gd name="connsiteY93" fmla="*/ 2114632 h 2532001"/>
              <a:gd name="connsiteX94" fmla="*/ 1732484 w 2824578"/>
              <a:gd name="connsiteY94" fmla="*/ 2108571 h 2532001"/>
              <a:gd name="connsiteX95" fmla="*/ 1961122 w 2824578"/>
              <a:gd name="connsiteY95" fmla="*/ 2379947 h 2532001"/>
              <a:gd name="connsiteX96" fmla="*/ 1909670 w 2824578"/>
              <a:gd name="connsiteY96" fmla="*/ 2336828 h 2532001"/>
              <a:gd name="connsiteX97" fmla="*/ 1895847 w 2824578"/>
              <a:gd name="connsiteY97" fmla="*/ 2325731 h 2532001"/>
              <a:gd name="connsiteX98" fmla="*/ 1891835 w 2824578"/>
              <a:gd name="connsiteY98" fmla="*/ 2321967 h 2532001"/>
              <a:gd name="connsiteX99" fmla="*/ 1891835 w 2824578"/>
              <a:gd name="connsiteY99" fmla="*/ 2385048 h 2532001"/>
              <a:gd name="connsiteX100" fmla="*/ 1877377 w 2824578"/>
              <a:gd name="connsiteY100" fmla="*/ 2377932 h 2532001"/>
              <a:gd name="connsiteX101" fmla="*/ 1824362 w 2824578"/>
              <a:gd name="connsiteY101" fmla="*/ 2392165 h 2532001"/>
              <a:gd name="connsiteX102" fmla="*/ 1765324 w 2824578"/>
              <a:gd name="connsiteY102" fmla="*/ 2395726 h 2532001"/>
              <a:gd name="connsiteX103" fmla="*/ 1682186 w 2824578"/>
              <a:gd name="connsiteY103" fmla="*/ 2399288 h 2532001"/>
              <a:gd name="connsiteX104" fmla="*/ 1564108 w 2824578"/>
              <a:gd name="connsiteY104" fmla="*/ 2388610 h 2532001"/>
              <a:gd name="connsiteX105" fmla="*/ 1529792 w 2824578"/>
              <a:gd name="connsiteY105" fmla="*/ 2512353 h 2532001"/>
              <a:gd name="connsiteX106" fmla="*/ 1401449 w 2824578"/>
              <a:gd name="connsiteY106" fmla="*/ 2385048 h 2532001"/>
              <a:gd name="connsiteX107" fmla="*/ 1396891 w 2824578"/>
              <a:gd name="connsiteY107" fmla="*/ 2525640 h 2532001"/>
              <a:gd name="connsiteX108" fmla="*/ 1288516 w 2824578"/>
              <a:gd name="connsiteY108" fmla="*/ 2506084 h 2532001"/>
              <a:gd name="connsiteX109" fmla="*/ 1193496 w 2824578"/>
              <a:gd name="connsiteY109" fmla="*/ 2489597 h 2532001"/>
              <a:gd name="connsiteX110" fmla="*/ 1114685 w 2824578"/>
              <a:gd name="connsiteY110" fmla="*/ 2399281 h 2532001"/>
              <a:gd name="connsiteX111" fmla="*/ 1037574 w 2824578"/>
              <a:gd name="connsiteY111" fmla="*/ 2385048 h 2532001"/>
              <a:gd name="connsiteX112" fmla="*/ 942490 w 2824578"/>
              <a:gd name="connsiteY112" fmla="*/ 2423758 h 2532001"/>
              <a:gd name="connsiteX113" fmla="*/ 938457 w 2824578"/>
              <a:gd name="connsiteY113" fmla="*/ 2356697 h 2532001"/>
              <a:gd name="connsiteX114" fmla="*/ 937101 w 2824578"/>
              <a:gd name="connsiteY114" fmla="*/ 2324531 h 2532001"/>
              <a:gd name="connsiteX115" fmla="*/ 936480 w 2824578"/>
              <a:gd name="connsiteY115" fmla="*/ 2302959 h 2532001"/>
              <a:gd name="connsiteX116" fmla="*/ 850160 w 2824578"/>
              <a:gd name="connsiteY116" fmla="*/ 2376352 h 2532001"/>
              <a:gd name="connsiteX117" fmla="*/ 845228 w 2824578"/>
              <a:gd name="connsiteY117" fmla="*/ 2359566 h 2532001"/>
              <a:gd name="connsiteX118" fmla="*/ 796423 w 2824578"/>
              <a:gd name="connsiteY118" fmla="*/ 2324136 h 2532001"/>
              <a:gd name="connsiteX119" fmla="*/ 751435 w 2824578"/>
              <a:gd name="connsiteY119" fmla="*/ 2276722 h 2532001"/>
              <a:gd name="connsiteX120" fmla="*/ 689189 w 2824578"/>
              <a:gd name="connsiteY120" fmla="*/ 2209012 h 2532001"/>
              <a:gd name="connsiteX121" fmla="*/ 612772 w 2824578"/>
              <a:gd name="connsiteY121" fmla="*/ 2102651 h 2532001"/>
              <a:gd name="connsiteX122" fmla="*/ 546338 w 2824578"/>
              <a:gd name="connsiteY122" fmla="*/ 2024516 h 2532001"/>
              <a:gd name="connsiteX123" fmla="*/ 499011 w 2824578"/>
              <a:gd name="connsiteY123" fmla="*/ 1963354 h 2532001"/>
              <a:gd name="connsiteX124" fmla="*/ 423704 w 2824578"/>
              <a:gd name="connsiteY124" fmla="*/ 1885770 h 2532001"/>
              <a:gd name="connsiteX125" fmla="*/ 376003 w 2824578"/>
              <a:gd name="connsiteY125" fmla="*/ 1802197 h 2532001"/>
              <a:gd name="connsiteX126" fmla="*/ 338041 w 2824578"/>
              <a:gd name="connsiteY126" fmla="*/ 1757548 h 2532001"/>
              <a:gd name="connsiteX127" fmla="*/ 282826 w 2824578"/>
              <a:gd name="connsiteY127" fmla="*/ 1731064 h 2532001"/>
              <a:gd name="connsiteX128" fmla="*/ 238452 w 2824578"/>
              <a:gd name="connsiteY128" fmla="*/ 1656902 h 2532001"/>
              <a:gd name="connsiteX129" fmla="*/ 140875 w 2824578"/>
              <a:gd name="connsiteY129" fmla="*/ 1601899 h 2532001"/>
              <a:gd name="connsiteX130" fmla="*/ 189077 w 2824578"/>
              <a:gd name="connsiteY130" fmla="*/ 1555062 h 2532001"/>
              <a:gd name="connsiteX131" fmla="*/ 212612 w 2824578"/>
              <a:gd name="connsiteY131" fmla="*/ 1533085 h 2532001"/>
              <a:gd name="connsiteX132" fmla="*/ 125884 w 2824578"/>
              <a:gd name="connsiteY132" fmla="*/ 1510046 h 2532001"/>
              <a:gd name="connsiteX133" fmla="*/ 153280 w 2824578"/>
              <a:gd name="connsiteY133" fmla="*/ 1474555 h 2532001"/>
              <a:gd name="connsiteX134" fmla="*/ 216016 w 2824578"/>
              <a:gd name="connsiteY134" fmla="*/ 1410654 h 2532001"/>
              <a:gd name="connsiteX135" fmla="*/ 211728 w 2824578"/>
              <a:gd name="connsiteY135" fmla="*/ 1397978 h 2532001"/>
              <a:gd name="connsiteX136" fmla="*/ 187584 w 2824578"/>
              <a:gd name="connsiteY136" fmla="*/ 1410755 h 2532001"/>
              <a:gd name="connsiteX137" fmla="*/ 0 w 2824578"/>
              <a:gd name="connsiteY137" fmla="*/ 1357266 h 2532001"/>
              <a:gd name="connsiteX138" fmla="*/ 9103 w 2824578"/>
              <a:gd name="connsiteY138" fmla="*/ 1344827 h 2532001"/>
              <a:gd name="connsiteX139" fmla="*/ 13364 w 2824578"/>
              <a:gd name="connsiteY139" fmla="*/ 1290914 h 2532001"/>
              <a:gd name="connsiteX140" fmla="*/ 26981 w 2824578"/>
              <a:gd name="connsiteY140" fmla="*/ 1233406 h 2532001"/>
              <a:gd name="connsiteX141" fmla="*/ 47207 w 2824578"/>
              <a:gd name="connsiteY141" fmla="*/ 1152721 h 2532001"/>
              <a:gd name="connsiteX142" fmla="*/ 87297 w 2824578"/>
              <a:gd name="connsiteY142" fmla="*/ 1041368 h 2532001"/>
              <a:gd name="connsiteX143" fmla="*/ 92798 w 2824578"/>
              <a:gd name="connsiteY143" fmla="*/ 1022077 h 2532001"/>
              <a:gd name="connsiteX144" fmla="*/ 80803 w 2824578"/>
              <a:gd name="connsiteY144" fmla="*/ 1006108 h 2532001"/>
              <a:gd name="connsiteX145" fmla="*/ 64397 w 2824578"/>
              <a:gd name="connsiteY145" fmla="*/ 987504 h 2532001"/>
              <a:gd name="connsiteX146" fmla="*/ 49807 w 2824578"/>
              <a:gd name="connsiteY146" fmla="*/ 911034 h 2532001"/>
              <a:gd name="connsiteX147" fmla="*/ 45557 w 2824578"/>
              <a:gd name="connsiteY147" fmla="*/ 854742 h 2532001"/>
              <a:gd name="connsiteX148" fmla="*/ 64478 w 2824578"/>
              <a:gd name="connsiteY148" fmla="*/ 824714 h 2532001"/>
              <a:gd name="connsiteX149" fmla="*/ 87804 w 2824578"/>
              <a:gd name="connsiteY149" fmla="*/ 804276 h 2532001"/>
              <a:gd name="connsiteX150" fmla="*/ 137350 w 2824578"/>
              <a:gd name="connsiteY150" fmla="*/ 773632 h 2532001"/>
              <a:gd name="connsiteX151" fmla="*/ 158211 w 2824578"/>
              <a:gd name="connsiteY151" fmla="*/ 765859 h 2532001"/>
              <a:gd name="connsiteX152" fmla="*/ 169474 w 2824578"/>
              <a:gd name="connsiteY152" fmla="*/ 761875 h 2532001"/>
              <a:gd name="connsiteX153" fmla="*/ 170435 w 2824578"/>
              <a:gd name="connsiteY153" fmla="*/ 759829 h 2532001"/>
              <a:gd name="connsiteX154" fmla="*/ 192405 w 2824578"/>
              <a:gd name="connsiteY154" fmla="*/ 711754 h 2532001"/>
              <a:gd name="connsiteX155" fmla="*/ 206942 w 2824578"/>
              <a:gd name="connsiteY155" fmla="*/ 660771 h 2532001"/>
              <a:gd name="connsiteX156" fmla="*/ 202831 w 2824578"/>
              <a:gd name="connsiteY156" fmla="*/ 606976 h 2532001"/>
              <a:gd name="connsiteX157" fmla="*/ 234254 w 2824578"/>
              <a:gd name="connsiteY157" fmla="*/ 535750 h 2532001"/>
              <a:gd name="connsiteX158" fmla="*/ 232375 w 2824578"/>
              <a:gd name="connsiteY158" fmla="*/ 436341 h 2532001"/>
              <a:gd name="connsiteX159" fmla="*/ 281907 w 2824578"/>
              <a:gd name="connsiteY159" fmla="*/ 446271 h 2532001"/>
              <a:gd name="connsiteX160" fmla="*/ 305507 w 2824578"/>
              <a:gd name="connsiteY160" fmla="*/ 451591 h 2532001"/>
              <a:gd name="connsiteX161" fmla="*/ 384344 w 2824578"/>
              <a:gd name="connsiteY161" fmla="*/ 472379 h 2532001"/>
              <a:gd name="connsiteX162" fmla="*/ 448590 w 2824578"/>
              <a:gd name="connsiteY162" fmla="*/ 489289 h 2532001"/>
              <a:gd name="connsiteX163" fmla="*/ 469542 w 2824578"/>
              <a:gd name="connsiteY163" fmla="*/ 499205 h 2532001"/>
              <a:gd name="connsiteX164" fmla="*/ 455851 w 2824578"/>
              <a:gd name="connsiteY164" fmla="*/ 557596 h 2532001"/>
              <a:gd name="connsiteX165" fmla="*/ 449609 w 2824578"/>
              <a:gd name="connsiteY165" fmla="*/ 584303 h 2532001"/>
              <a:gd name="connsiteX166" fmla="*/ 460406 w 2824578"/>
              <a:gd name="connsiteY166" fmla="*/ 579624 h 2532001"/>
              <a:gd name="connsiteX167" fmla="*/ 474135 w 2824578"/>
              <a:gd name="connsiteY167" fmla="*/ 564539 h 2532001"/>
              <a:gd name="connsiteX168" fmla="*/ 514278 w 2824578"/>
              <a:gd name="connsiteY168" fmla="*/ 424872 h 2532001"/>
              <a:gd name="connsiteX169" fmla="*/ 630369 w 2824578"/>
              <a:gd name="connsiteY169" fmla="*/ 368079 h 2532001"/>
              <a:gd name="connsiteX170" fmla="*/ 750216 w 2824578"/>
              <a:gd name="connsiteY170" fmla="*/ 268558 h 2532001"/>
              <a:gd name="connsiteX171" fmla="*/ 789351 w 2824578"/>
              <a:gd name="connsiteY171" fmla="*/ 242380 h 2532001"/>
              <a:gd name="connsiteX172" fmla="*/ 810594 w 2824578"/>
              <a:gd name="connsiteY172" fmla="*/ 264404 h 2532001"/>
              <a:gd name="connsiteX173" fmla="*/ 864699 w 2824578"/>
              <a:gd name="connsiteY173" fmla="*/ 334387 h 2532001"/>
              <a:gd name="connsiteX174" fmla="*/ 883072 w 2824578"/>
              <a:gd name="connsiteY174" fmla="*/ 357712 h 2532001"/>
              <a:gd name="connsiteX175" fmla="*/ 855794 w 2824578"/>
              <a:gd name="connsiteY175" fmla="*/ 199776 h 2532001"/>
              <a:gd name="connsiteX176" fmla="*/ 871252 w 2824578"/>
              <a:gd name="connsiteY176" fmla="*/ 204327 h 2532001"/>
              <a:gd name="connsiteX177" fmla="*/ 921071 w 2824578"/>
              <a:gd name="connsiteY177" fmla="*/ 181280 h 2532001"/>
              <a:gd name="connsiteX178" fmla="*/ 978642 w 2824578"/>
              <a:gd name="connsiteY178" fmla="*/ 167721 h 2532001"/>
              <a:gd name="connsiteX179" fmla="*/ 1059960 w 2824578"/>
              <a:gd name="connsiteY179" fmla="*/ 150061 h 2532001"/>
              <a:gd name="connsiteX180" fmla="*/ 1178133 w 2824578"/>
              <a:gd name="connsiteY180" fmla="*/ 140486 h 2532001"/>
              <a:gd name="connsiteX181" fmla="*/ 1269556 w 2824578"/>
              <a:gd name="connsiteY181" fmla="*/ 124696 h 2532001"/>
              <a:gd name="connsiteX182" fmla="*/ 1339025 w 2824578"/>
              <a:gd name="connsiteY182" fmla="*/ 116312 h 2532001"/>
              <a:gd name="connsiteX183" fmla="*/ 1433985 w 2824578"/>
              <a:gd name="connsiteY183" fmla="*/ 92689 h 2532001"/>
              <a:gd name="connsiteX184" fmla="*/ 1521313 w 2824578"/>
              <a:gd name="connsiteY184" fmla="*/ 95663 h 2532001"/>
              <a:gd name="connsiteX185" fmla="*/ 1573554 w 2824578"/>
              <a:gd name="connsiteY185" fmla="*/ 86640 h 2532001"/>
              <a:gd name="connsiteX186" fmla="*/ 1619182 w 2824578"/>
              <a:gd name="connsiteY186" fmla="*/ 53480 h 2532001"/>
              <a:gd name="connsiteX187" fmla="*/ 1697591 w 2824578"/>
              <a:gd name="connsiteY187" fmla="*/ 54380 h 2532001"/>
              <a:gd name="connsiteX188" fmla="*/ 1784699 w 2824578"/>
              <a:gd name="connsiteY188" fmla="*/ 52 h 2532001"/>
              <a:gd name="connsiteX189" fmla="*/ 1800087 w 2824578"/>
              <a:gd name="connsiteY189" fmla="*/ 65448 h 2532001"/>
              <a:gd name="connsiteX190" fmla="*/ 1806898 w 2824578"/>
              <a:gd name="connsiteY190" fmla="*/ 96914 h 2532001"/>
              <a:gd name="connsiteX191" fmla="*/ 1816583 w 2824578"/>
              <a:gd name="connsiteY191" fmla="*/ 144741 h 2532001"/>
              <a:gd name="connsiteX192" fmla="*/ 1823905 w 2824578"/>
              <a:gd name="connsiteY192" fmla="*/ 186209 h 2532001"/>
              <a:gd name="connsiteX193" fmla="*/ 1950326 w 2824578"/>
              <a:gd name="connsiteY193" fmla="*/ 69021 h 2532001"/>
              <a:gd name="connsiteX194" fmla="*/ 1954936 w 2824578"/>
              <a:gd name="connsiteY194" fmla="*/ 84462 h 2532001"/>
              <a:gd name="connsiteX195" fmla="*/ 2001414 w 2824578"/>
              <a:gd name="connsiteY195" fmla="*/ 113666 h 2532001"/>
              <a:gd name="connsiteX196" fmla="*/ 2044162 w 2824578"/>
              <a:gd name="connsiteY196" fmla="*/ 154542 h 2532001"/>
              <a:gd name="connsiteX197" fmla="*/ 2103293 w 2824578"/>
              <a:gd name="connsiteY197" fmla="*/ 213092 h 2532001"/>
              <a:gd name="connsiteX198" fmla="*/ 2175734 w 2824578"/>
              <a:gd name="connsiteY198" fmla="*/ 306947 h 2532001"/>
              <a:gd name="connsiteX199" fmla="*/ 2238805 w 2824578"/>
              <a:gd name="connsiteY199" fmla="*/ 374987 h 2532001"/>
              <a:gd name="connsiteX200" fmla="*/ 2283701 w 2824578"/>
              <a:gd name="connsiteY200" fmla="*/ 428659 h 2532001"/>
              <a:gd name="connsiteX201" fmla="*/ 2355267 w 2824578"/>
              <a:gd name="connsiteY201" fmla="*/ 495396 h 2532001"/>
              <a:gd name="connsiteX202" fmla="*/ 2400374 w 2824578"/>
              <a:gd name="connsiteY202" fmla="*/ 570231 h 2532001"/>
              <a:gd name="connsiteX203" fmla="*/ 2436415 w 2824578"/>
              <a:gd name="connsiteY203" fmla="*/ 609111 h 2532001"/>
              <a:gd name="connsiteX204" fmla="*/ 2489086 w 2824578"/>
              <a:gd name="connsiteY204" fmla="*/ 629290 h 2532001"/>
              <a:gd name="connsiteX205" fmla="*/ 2531071 w 2824578"/>
              <a:gd name="connsiteY205" fmla="*/ 695517 h 2532001"/>
              <a:gd name="connsiteX206" fmla="*/ 2624100 w 2824578"/>
              <a:gd name="connsiteY206" fmla="*/ 738933 h 2532001"/>
              <a:gd name="connsiteX207" fmla="*/ 2577660 w 2824578"/>
              <a:gd name="connsiteY207" fmla="*/ 787481 h 2532001"/>
              <a:gd name="connsiteX208" fmla="*/ 2554992 w 2824578"/>
              <a:gd name="connsiteY208" fmla="*/ 810342 h 2532001"/>
              <a:gd name="connsiteX209" fmla="*/ 2520175 w 2824578"/>
              <a:gd name="connsiteY209" fmla="*/ 844532 h 2532001"/>
              <a:gd name="connsiteX210" fmla="*/ 2488340 w 2824578"/>
              <a:gd name="connsiteY210" fmla="*/ 874263 h 2532001"/>
              <a:gd name="connsiteX211" fmla="*/ 2626057 w 2824578"/>
              <a:gd name="connsiteY211" fmla="*/ 893850 h 2532001"/>
              <a:gd name="connsiteX212" fmla="*/ 2618063 w 2824578"/>
              <a:gd name="connsiteY212" fmla="*/ 899516 h 2532001"/>
              <a:gd name="connsiteX213" fmla="*/ 2628676 w 2824578"/>
              <a:gd name="connsiteY213" fmla="*/ 925973 h 2532001"/>
              <a:gd name="connsiteX214" fmla="*/ 2628330 w 2824578"/>
              <a:gd name="connsiteY214" fmla="*/ 953705 h 2532001"/>
              <a:gd name="connsiteX215" fmla="*/ 2626402 w 2824578"/>
              <a:gd name="connsiteY215" fmla="*/ 992553 h 2532001"/>
              <a:gd name="connsiteX216" fmla="*/ 2608085 w 2824578"/>
              <a:gd name="connsiteY216" fmla="*/ 1045512 h 2532001"/>
              <a:gd name="connsiteX217" fmla="*/ 2601999 w 2824578"/>
              <a:gd name="connsiteY217" fmla="*/ 1088303 h 2532001"/>
              <a:gd name="connsiteX218" fmla="*/ 2596906 w 2824578"/>
              <a:gd name="connsiteY218" fmla="*/ 1106916 h 2532001"/>
              <a:gd name="connsiteX219" fmla="*/ 2594156 w 2824578"/>
              <a:gd name="connsiteY219" fmla="*/ 1118869 h 2532001"/>
              <a:gd name="connsiteX220" fmla="*/ 2594545 w 2824578"/>
              <a:gd name="connsiteY220" fmla="*/ 1118962 h 2532001"/>
              <a:gd name="connsiteX221" fmla="*/ 2623301 w 2824578"/>
              <a:gd name="connsiteY221" fmla="*/ 1126139 h 2532001"/>
              <a:gd name="connsiteX222" fmla="*/ 2728794 w 2824578"/>
              <a:gd name="connsiteY222" fmla="*/ 1151780 h 2532001"/>
              <a:gd name="connsiteX223" fmla="*/ 2759898 w 2824578"/>
              <a:gd name="connsiteY223" fmla="*/ 1160045 h 2532001"/>
              <a:gd name="connsiteX224" fmla="*/ 2824534 w 2824578"/>
              <a:gd name="connsiteY224" fmla="*/ 1178196 h 2532001"/>
              <a:gd name="connsiteX225" fmla="*/ 2770073 w 2824578"/>
              <a:gd name="connsiteY225" fmla="*/ 1242077 h 2532001"/>
              <a:gd name="connsiteX226" fmla="*/ 2770364 w 2824578"/>
              <a:gd name="connsiteY226" fmla="*/ 1304139 h 2532001"/>
              <a:gd name="connsiteX227" fmla="*/ 2737181 w 2824578"/>
              <a:gd name="connsiteY227" fmla="*/ 1337170 h 2532001"/>
              <a:gd name="connsiteX228" fmla="*/ 2727846 w 2824578"/>
              <a:gd name="connsiteY228" fmla="*/ 1377639 h 2532001"/>
              <a:gd name="connsiteX229" fmla="*/ 2730122 w 2824578"/>
              <a:gd name="connsiteY229" fmla="*/ 1446940 h 2532001"/>
              <a:gd name="connsiteX230" fmla="*/ 2706005 w 2824578"/>
              <a:gd name="connsiteY230" fmla="*/ 1519839 h 2532001"/>
              <a:gd name="connsiteX231" fmla="*/ 2697171 w 2824578"/>
              <a:gd name="connsiteY231" fmla="*/ 1573985 h 2532001"/>
              <a:gd name="connsiteX232" fmla="*/ 2680836 w 2824578"/>
              <a:gd name="connsiteY232" fmla="*/ 1644805 h 2532001"/>
              <a:gd name="connsiteX233" fmla="*/ 2670450 w 2824578"/>
              <a:gd name="connsiteY233" fmla="*/ 1737339 h 2532001"/>
              <a:gd name="connsiteX234" fmla="*/ 2652341 w 2824578"/>
              <a:gd name="connsiteY234" fmla="*/ 1800001 h 2532001"/>
              <a:gd name="connsiteX235" fmla="*/ 2638476 w 2824578"/>
              <a:gd name="connsiteY235" fmla="*/ 1844267 h 2532001"/>
              <a:gd name="connsiteX236" fmla="*/ 2615273 w 2824578"/>
              <a:gd name="connsiteY236" fmla="*/ 1881537 h 2532001"/>
              <a:gd name="connsiteX237" fmla="*/ 2619662 w 2824578"/>
              <a:gd name="connsiteY237" fmla="*/ 1894173 h 2532001"/>
              <a:gd name="connsiteX238" fmla="*/ 2394741 w 2824578"/>
              <a:gd name="connsiteY238" fmla="*/ 1842293 h 2532001"/>
              <a:gd name="connsiteX239" fmla="*/ 2392817 w 2824578"/>
              <a:gd name="connsiteY239" fmla="*/ 1844699 h 2532001"/>
              <a:gd name="connsiteX240" fmla="*/ 2390481 w 2824578"/>
              <a:gd name="connsiteY240" fmla="*/ 1865944 h 2532001"/>
              <a:gd name="connsiteX241" fmla="*/ 2362803 w 2824578"/>
              <a:gd name="connsiteY241" fmla="*/ 1901334 h 2532001"/>
              <a:gd name="connsiteX242" fmla="*/ 2322755 w 2824578"/>
              <a:gd name="connsiteY242" fmla="*/ 1950186 h 2532001"/>
              <a:gd name="connsiteX243" fmla="*/ 2254288 w 2824578"/>
              <a:gd name="connsiteY243" fmla="*/ 2008922 h 2532001"/>
              <a:gd name="connsiteX244" fmla="*/ 2206670 w 2824578"/>
              <a:gd name="connsiteY244" fmla="*/ 2060748 h 2532001"/>
              <a:gd name="connsiteX245" fmla="*/ 2168180 w 2824578"/>
              <a:gd name="connsiteY245" fmla="*/ 2097376 h 2532001"/>
              <a:gd name="connsiteX246" fmla="*/ 2123328 w 2824578"/>
              <a:gd name="connsiteY246" fmla="*/ 2156709 h 2532001"/>
              <a:gd name="connsiteX247" fmla="*/ 2066318 w 2824578"/>
              <a:gd name="connsiteY247" fmla="*/ 2192458 h 2532001"/>
              <a:gd name="connsiteX248" fmla="*/ 2039108 w 2824578"/>
              <a:gd name="connsiteY248" fmla="*/ 2222073 h 2532001"/>
              <a:gd name="connsiteX249" fmla="*/ 2031477 w 2824578"/>
              <a:gd name="connsiteY249" fmla="*/ 2267195 h 2532001"/>
              <a:gd name="connsiteX250" fmla="*/ 1981419 w 2824578"/>
              <a:gd name="connsiteY250" fmla="*/ 2300642 h 2532001"/>
              <a:gd name="connsiteX251" fmla="*/ 1961122 w 2824578"/>
              <a:gd name="connsiteY251" fmla="*/ 2379947 h 2532001"/>
              <a:gd name="connsiteX0" fmla="*/ 1732484 w 2824578"/>
              <a:gd name="connsiteY0" fmla="*/ 2108571 h 2525740"/>
              <a:gd name="connsiteX1" fmla="*/ 1780985 w 2824578"/>
              <a:gd name="connsiteY1" fmla="*/ 2075490 h 2525740"/>
              <a:gd name="connsiteX2" fmla="*/ 1786489 w 2824578"/>
              <a:gd name="connsiteY2" fmla="*/ 2074401 h 2525740"/>
              <a:gd name="connsiteX3" fmla="*/ 1802325 w 2824578"/>
              <a:gd name="connsiteY3" fmla="*/ 2055677 h 2525740"/>
              <a:gd name="connsiteX4" fmla="*/ 1850819 w 2824578"/>
              <a:gd name="connsiteY4" fmla="*/ 2016801 h 2525740"/>
              <a:gd name="connsiteX5" fmla="*/ 1913222 w 2824578"/>
              <a:gd name="connsiteY5" fmla="*/ 1908099 h 2525740"/>
              <a:gd name="connsiteX6" fmla="*/ 2052913 w 2824578"/>
              <a:gd name="connsiteY6" fmla="*/ 1880998 h 2525740"/>
              <a:gd name="connsiteX7" fmla="*/ 2080663 w 2824578"/>
              <a:gd name="connsiteY7" fmla="*/ 1824179 h 2525740"/>
              <a:gd name="connsiteX8" fmla="*/ 2073976 w 2824578"/>
              <a:gd name="connsiteY8" fmla="*/ 1767692 h 2525740"/>
              <a:gd name="connsiteX9" fmla="*/ 2130456 w 2824578"/>
              <a:gd name="connsiteY9" fmla="*/ 1738749 h 2525740"/>
              <a:gd name="connsiteX10" fmla="*/ 2135028 w 2824578"/>
              <a:gd name="connsiteY10" fmla="*/ 1675921 h 2525740"/>
              <a:gd name="connsiteX11" fmla="*/ 2197128 w 2824578"/>
              <a:gd name="connsiteY11" fmla="*/ 1639884 h 2525740"/>
              <a:gd name="connsiteX12" fmla="*/ 2228585 w 2824578"/>
              <a:gd name="connsiteY12" fmla="*/ 1647684 h 2525740"/>
              <a:gd name="connsiteX13" fmla="*/ 2334817 w 2824578"/>
              <a:gd name="connsiteY13" fmla="*/ 1745290 h 2525740"/>
              <a:gd name="connsiteX14" fmla="*/ 2337541 w 2824578"/>
              <a:gd name="connsiteY14" fmla="*/ 1739981 h 2525740"/>
              <a:gd name="connsiteX15" fmla="*/ 2387137 w 2824578"/>
              <a:gd name="connsiteY15" fmla="*/ 1699112 h 2525740"/>
              <a:gd name="connsiteX16" fmla="*/ 2379507 w 2824578"/>
              <a:gd name="connsiteY16" fmla="*/ 1634267 h 2525740"/>
              <a:gd name="connsiteX17" fmla="*/ 2430150 w 2824578"/>
              <a:gd name="connsiteY17" fmla="*/ 1606662 h 2525740"/>
              <a:gd name="connsiteX18" fmla="*/ 2461766 w 2824578"/>
              <a:gd name="connsiteY18" fmla="*/ 1549715 h 2525740"/>
              <a:gd name="connsiteX19" fmla="*/ 2405968 w 2824578"/>
              <a:gd name="connsiteY19" fmla="*/ 1415533 h 2525740"/>
              <a:gd name="connsiteX20" fmla="*/ 2442045 w 2824578"/>
              <a:gd name="connsiteY20" fmla="*/ 1330887 h 2525740"/>
              <a:gd name="connsiteX21" fmla="*/ 2454264 w 2824578"/>
              <a:gd name="connsiteY21" fmla="*/ 1319346 h 2525740"/>
              <a:gd name="connsiteX22" fmla="*/ 2395931 w 2824578"/>
              <a:gd name="connsiteY22" fmla="*/ 1311153 h 2525740"/>
              <a:gd name="connsiteX23" fmla="*/ 2308270 w 2824578"/>
              <a:gd name="connsiteY23" fmla="*/ 1299324 h 2525740"/>
              <a:gd name="connsiteX24" fmla="*/ 2278367 w 2824578"/>
              <a:gd name="connsiteY24" fmla="*/ 1293287 h 2525740"/>
              <a:gd name="connsiteX25" fmla="*/ 2278545 w 2824578"/>
              <a:gd name="connsiteY25" fmla="*/ 1265122 h 2525740"/>
              <a:gd name="connsiteX26" fmla="*/ 2295112 w 2824578"/>
              <a:gd name="connsiteY26" fmla="*/ 1173928 h 2525740"/>
              <a:gd name="connsiteX27" fmla="*/ 2278366 w 2824578"/>
              <a:gd name="connsiteY27" fmla="*/ 1095705 h 2525740"/>
              <a:gd name="connsiteX28" fmla="*/ 2371952 w 2824578"/>
              <a:gd name="connsiteY28" fmla="*/ 1038009 h 2525740"/>
              <a:gd name="connsiteX29" fmla="*/ 2359364 w 2824578"/>
              <a:gd name="connsiteY29" fmla="*/ 998619 h 2525740"/>
              <a:gd name="connsiteX30" fmla="*/ 2319858 w 2824578"/>
              <a:gd name="connsiteY30" fmla="*/ 970005 h 2525740"/>
              <a:gd name="connsiteX31" fmla="*/ 2346795 w 2824578"/>
              <a:gd name="connsiteY31" fmla="*/ 936911 h 2525740"/>
              <a:gd name="connsiteX32" fmla="*/ 2312311 w 2824578"/>
              <a:gd name="connsiteY32" fmla="*/ 901390 h 2525740"/>
              <a:gd name="connsiteX33" fmla="*/ 2309266 w 2824578"/>
              <a:gd name="connsiteY33" fmla="*/ 889956 h 2525740"/>
              <a:gd name="connsiteX34" fmla="*/ 2296331 w 2824578"/>
              <a:gd name="connsiteY34" fmla="*/ 877682 h 2525740"/>
              <a:gd name="connsiteX35" fmla="*/ 2211581 w 2824578"/>
              <a:gd name="connsiteY35" fmla="*/ 774808 h 2525740"/>
              <a:gd name="connsiteX36" fmla="*/ 2081778 w 2824578"/>
              <a:gd name="connsiteY36" fmla="*/ 675368 h 2525740"/>
              <a:gd name="connsiteX37" fmla="*/ 2041189 w 2824578"/>
              <a:gd name="connsiteY37" fmla="*/ 507242 h 2525740"/>
              <a:gd name="connsiteX38" fmla="*/ 1973662 w 2824578"/>
              <a:gd name="connsiteY38" fmla="*/ 460885 h 2525740"/>
              <a:gd name="connsiteX39" fmla="*/ 1908802 w 2824578"/>
              <a:gd name="connsiteY39" fmla="*/ 454376 h 2525740"/>
              <a:gd name="connsiteX40" fmla="*/ 1871598 w 2824578"/>
              <a:gd name="connsiteY40" fmla="*/ 381867 h 2525740"/>
              <a:gd name="connsiteX41" fmla="*/ 1798661 w 2824578"/>
              <a:gd name="connsiteY41" fmla="*/ 360760 h 2525740"/>
              <a:gd name="connsiteX42" fmla="*/ 1772847 w 2824578"/>
              <a:gd name="connsiteY42" fmla="*/ 342018 h 2525740"/>
              <a:gd name="connsiteX43" fmla="*/ 1770667 w 2824578"/>
              <a:gd name="connsiteY43" fmla="*/ 338905 h 2525740"/>
              <a:gd name="connsiteX44" fmla="*/ 1722363 w 2824578"/>
              <a:gd name="connsiteY44" fmla="*/ 350478 h 2525740"/>
              <a:gd name="connsiteX45" fmla="*/ 1589919 w 2824578"/>
              <a:gd name="connsiteY45" fmla="*/ 365456 h 2525740"/>
              <a:gd name="connsiteX46" fmla="*/ 1435797 w 2824578"/>
              <a:gd name="connsiteY46" fmla="*/ 420078 h 2525740"/>
              <a:gd name="connsiteX47" fmla="*/ 1272719 w 2824578"/>
              <a:gd name="connsiteY47" fmla="*/ 362464 h 2525740"/>
              <a:gd name="connsiteX48" fmla="*/ 1197046 w 2824578"/>
              <a:gd name="connsiteY48" fmla="*/ 393809 h 2525740"/>
              <a:gd name="connsiteX49" fmla="*/ 1156235 w 2824578"/>
              <a:gd name="connsiteY49" fmla="*/ 444638 h 2525740"/>
              <a:gd name="connsiteX50" fmla="*/ 1075165 w 2824578"/>
              <a:gd name="connsiteY50" fmla="*/ 436306 h 2525740"/>
              <a:gd name="connsiteX51" fmla="*/ 1017713 w 2824578"/>
              <a:gd name="connsiteY51" fmla="*/ 485951 h 2525740"/>
              <a:gd name="connsiteX52" fmla="*/ 988777 w 2824578"/>
              <a:gd name="connsiteY52" fmla="*/ 497052 h 2525740"/>
              <a:gd name="connsiteX53" fmla="*/ 989445 w 2824578"/>
              <a:gd name="connsiteY53" fmla="*/ 500649 h 2525740"/>
              <a:gd name="connsiteX54" fmla="*/ 907025 w 2824578"/>
              <a:gd name="connsiteY54" fmla="*/ 516575 h 2525740"/>
              <a:gd name="connsiteX55" fmla="*/ 868520 w 2824578"/>
              <a:gd name="connsiteY55" fmla="*/ 565248 h 2525740"/>
              <a:gd name="connsiteX56" fmla="*/ 821978 w 2824578"/>
              <a:gd name="connsiteY56" fmla="*/ 570348 h 2525740"/>
              <a:gd name="connsiteX57" fmla="*/ 789429 w 2824578"/>
              <a:gd name="connsiteY57" fmla="*/ 596143 h 2525740"/>
              <a:gd name="connsiteX58" fmla="*/ 747957 w 2824578"/>
              <a:gd name="connsiteY58" fmla="*/ 651713 h 2525740"/>
              <a:gd name="connsiteX59" fmla="*/ 683617 w 2824578"/>
              <a:gd name="connsiteY59" fmla="*/ 693621 h 2525740"/>
              <a:gd name="connsiteX60" fmla="*/ 642923 w 2824578"/>
              <a:gd name="connsiteY60" fmla="*/ 730415 h 2525740"/>
              <a:gd name="connsiteX61" fmla="*/ 585962 w 2824578"/>
              <a:gd name="connsiteY61" fmla="*/ 775556 h 2525740"/>
              <a:gd name="connsiteX62" fmla="*/ 520097 w 2824578"/>
              <a:gd name="connsiteY62" fmla="*/ 841377 h 2525740"/>
              <a:gd name="connsiteX63" fmla="*/ 466841 w 2824578"/>
              <a:gd name="connsiteY63" fmla="*/ 879036 h 2525740"/>
              <a:gd name="connsiteX64" fmla="*/ 439916 w 2824578"/>
              <a:gd name="connsiteY64" fmla="*/ 900528 h 2525740"/>
              <a:gd name="connsiteX65" fmla="*/ 428381 w 2824578"/>
              <a:gd name="connsiteY65" fmla="*/ 904970 h 2525740"/>
              <a:gd name="connsiteX66" fmla="*/ 386992 w 2824578"/>
              <a:gd name="connsiteY66" fmla="*/ 919611 h 2525740"/>
              <a:gd name="connsiteX67" fmla="*/ 382535 w 2824578"/>
              <a:gd name="connsiteY67" fmla="*/ 932223 h 2525740"/>
              <a:gd name="connsiteX68" fmla="*/ 367189 w 2824578"/>
              <a:gd name="connsiteY68" fmla="*/ 912858 h 2525740"/>
              <a:gd name="connsiteX69" fmla="*/ 322023 w 2824578"/>
              <a:gd name="connsiteY69" fmla="*/ 938453 h 2525740"/>
              <a:gd name="connsiteX70" fmla="*/ 300809 w 2824578"/>
              <a:gd name="connsiteY70" fmla="*/ 965762 h 2525740"/>
              <a:gd name="connsiteX71" fmla="*/ 305782 w 2824578"/>
              <a:gd name="connsiteY71" fmla="*/ 992334 h 2525740"/>
              <a:gd name="connsiteX72" fmla="*/ 377060 w 2824578"/>
              <a:gd name="connsiteY72" fmla="*/ 1138363 h 2525740"/>
              <a:gd name="connsiteX73" fmla="*/ 365293 w 2824578"/>
              <a:gd name="connsiteY73" fmla="*/ 1301640 h 2525740"/>
              <a:gd name="connsiteX74" fmla="*/ 403709 w 2824578"/>
              <a:gd name="connsiteY74" fmla="*/ 1372995 h 2525740"/>
              <a:gd name="connsiteX75" fmla="*/ 450057 w 2824578"/>
              <a:gd name="connsiteY75" fmla="*/ 1408902 h 2525740"/>
              <a:gd name="connsiteX76" fmla="*/ 453645 w 2824578"/>
              <a:gd name="connsiteY76" fmla="*/ 1446356 h 2525740"/>
              <a:gd name="connsiteX77" fmla="*/ 454261 w 2824578"/>
              <a:gd name="connsiteY77" fmla="*/ 1457438 h 2525740"/>
              <a:gd name="connsiteX78" fmla="*/ 482561 w 2824578"/>
              <a:gd name="connsiteY78" fmla="*/ 1487056 h 2525740"/>
              <a:gd name="connsiteX79" fmla="*/ 571912 w 2824578"/>
              <a:gd name="connsiteY79" fmla="*/ 1604159 h 2525740"/>
              <a:gd name="connsiteX80" fmla="*/ 708342 w 2824578"/>
              <a:gd name="connsiteY80" fmla="*/ 1722020 h 2525740"/>
              <a:gd name="connsiteX81" fmla="*/ 751994 w 2824578"/>
              <a:gd name="connsiteY81" fmla="*/ 1903856 h 2525740"/>
              <a:gd name="connsiteX82" fmla="*/ 822929 w 2824578"/>
              <a:gd name="connsiteY82" fmla="*/ 1959484 h 2525740"/>
              <a:gd name="connsiteX83" fmla="*/ 890789 w 2824578"/>
              <a:gd name="connsiteY83" fmla="*/ 1972694 h 2525740"/>
              <a:gd name="connsiteX84" fmla="*/ 930211 w 2824578"/>
              <a:gd name="connsiteY84" fmla="*/ 2053036 h 2525740"/>
              <a:gd name="connsiteX85" fmla="*/ 1006620 w 2824578"/>
              <a:gd name="connsiteY85" fmla="*/ 2082477 h 2525740"/>
              <a:gd name="connsiteX86" fmla="*/ 1018144 w 2824578"/>
              <a:gd name="connsiteY86" fmla="*/ 2091971 h 2525740"/>
              <a:gd name="connsiteX87" fmla="*/ 1063559 w 2824578"/>
              <a:gd name="connsiteY87" fmla="*/ 2089055 h 2525740"/>
              <a:gd name="connsiteX88" fmla="*/ 1196619 w 2824578"/>
              <a:gd name="connsiteY88" fmla="*/ 2096838 h 2525740"/>
              <a:gd name="connsiteX89" fmla="*/ 1357789 w 2824578"/>
              <a:gd name="connsiteY89" fmla="*/ 2069244 h 2525740"/>
              <a:gd name="connsiteX90" fmla="*/ 1508683 w 2824578"/>
              <a:gd name="connsiteY90" fmla="*/ 2153774 h 2525740"/>
              <a:gd name="connsiteX91" fmla="*/ 1588586 w 2824578"/>
              <a:gd name="connsiteY91" fmla="*/ 2135765 h 2525740"/>
              <a:gd name="connsiteX92" fmla="*/ 1637453 w 2824578"/>
              <a:gd name="connsiteY92" fmla="*/ 2092623 h 2525740"/>
              <a:gd name="connsiteX93" fmla="*/ 1715922 w 2824578"/>
              <a:gd name="connsiteY93" fmla="*/ 2114632 h 2525740"/>
              <a:gd name="connsiteX94" fmla="*/ 1732484 w 2824578"/>
              <a:gd name="connsiteY94" fmla="*/ 2108571 h 2525740"/>
              <a:gd name="connsiteX95" fmla="*/ 1961122 w 2824578"/>
              <a:gd name="connsiteY95" fmla="*/ 2379947 h 2525740"/>
              <a:gd name="connsiteX96" fmla="*/ 1909670 w 2824578"/>
              <a:gd name="connsiteY96" fmla="*/ 2336828 h 2525740"/>
              <a:gd name="connsiteX97" fmla="*/ 1895847 w 2824578"/>
              <a:gd name="connsiteY97" fmla="*/ 2325731 h 2525740"/>
              <a:gd name="connsiteX98" fmla="*/ 1891835 w 2824578"/>
              <a:gd name="connsiteY98" fmla="*/ 2321967 h 2525740"/>
              <a:gd name="connsiteX99" fmla="*/ 1891835 w 2824578"/>
              <a:gd name="connsiteY99" fmla="*/ 2385048 h 2525740"/>
              <a:gd name="connsiteX100" fmla="*/ 1877377 w 2824578"/>
              <a:gd name="connsiteY100" fmla="*/ 2377932 h 2525740"/>
              <a:gd name="connsiteX101" fmla="*/ 1824362 w 2824578"/>
              <a:gd name="connsiteY101" fmla="*/ 2392165 h 2525740"/>
              <a:gd name="connsiteX102" fmla="*/ 1765324 w 2824578"/>
              <a:gd name="connsiteY102" fmla="*/ 2395726 h 2525740"/>
              <a:gd name="connsiteX103" fmla="*/ 1682186 w 2824578"/>
              <a:gd name="connsiteY103" fmla="*/ 2399288 h 2525740"/>
              <a:gd name="connsiteX104" fmla="*/ 1564108 w 2824578"/>
              <a:gd name="connsiteY104" fmla="*/ 2388610 h 2525740"/>
              <a:gd name="connsiteX105" fmla="*/ 1529792 w 2824578"/>
              <a:gd name="connsiteY105" fmla="*/ 2512353 h 2525740"/>
              <a:gd name="connsiteX106" fmla="*/ 1477198 w 2824578"/>
              <a:gd name="connsiteY106" fmla="*/ 2513657 h 2525740"/>
              <a:gd name="connsiteX107" fmla="*/ 1396891 w 2824578"/>
              <a:gd name="connsiteY107" fmla="*/ 2525640 h 2525740"/>
              <a:gd name="connsiteX108" fmla="*/ 1288516 w 2824578"/>
              <a:gd name="connsiteY108" fmla="*/ 2506084 h 2525740"/>
              <a:gd name="connsiteX109" fmla="*/ 1193496 w 2824578"/>
              <a:gd name="connsiteY109" fmla="*/ 2489597 h 2525740"/>
              <a:gd name="connsiteX110" fmla="*/ 1114685 w 2824578"/>
              <a:gd name="connsiteY110" fmla="*/ 2399281 h 2525740"/>
              <a:gd name="connsiteX111" fmla="*/ 1037574 w 2824578"/>
              <a:gd name="connsiteY111" fmla="*/ 2385048 h 2525740"/>
              <a:gd name="connsiteX112" fmla="*/ 942490 w 2824578"/>
              <a:gd name="connsiteY112" fmla="*/ 2423758 h 2525740"/>
              <a:gd name="connsiteX113" fmla="*/ 938457 w 2824578"/>
              <a:gd name="connsiteY113" fmla="*/ 2356697 h 2525740"/>
              <a:gd name="connsiteX114" fmla="*/ 937101 w 2824578"/>
              <a:gd name="connsiteY114" fmla="*/ 2324531 h 2525740"/>
              <a:gd name="connsiteX115" fmla="*/ 936480 w 2824578"/>
              <a:gd name="connsiteY115" fmla="*/ 2302959 h 2525740"/>
              <a:gd name="connsiteX116" fmla="*/ 850160 w 2824578"/>
              <a:gd name="connsiteY116" fmla="*/ 2376352 h 2525740"/>
              <a:gd name="connsiteX117" fmla="*/ 845228 w 2824578"/>
              <a:gd name="connsiteY117" fmla="*/ 2359566 h 2525740"/>
              <a:gd name="connsiteX118" fmla="*/ 796423 w 2824578"/>
              <a:gd name="connsiteY118" fmla="*/ 2324136 h 2525740"/>
              <a:gd name="connsiteX119" fmla="*/ 751435 w 2824578"/>
              <a:gd name="connsiteY119" fmla="*/ 2276722 h 2525740"/>
              <a:gd name="connsiteX120" fmla="*/ 689189 w 2824578"/>
              <a:gd name="connsiteY120" fmla="*/ 2209012 h 2525740"/>
              <a:gd name="connsiteX121" fmla="*/ 612772 w 2824578"/>
              <a:gd name="connsiteY121" fmla="*/ 2102651 h 2525740"/>
              <a:gd name="connsiteX122" fmla="*/ 546338 w 2824578"/>
              <a:gd name="connsiteY122" fmla="*/ 2024516 h 2525740"/>
              <a:gd name="connsiteX123" fmla="*/ 499011 w 2824578"/>
              <a:gd name="connsiteY123" fmla="*/ 1963354 h 2525740"/>
              <a:gd name="connsiteX124" fmla="*/ 423704 w 2824578"/>
              <a:gd name="connsiteY124" fmla="*/ 1885770 h 2525740"/>
              <a:gd name="connsiteX125" fmla="*/ 376003 w 2824578"/>
              <a:gd name="connsiteY125" fmla="*/ 1802197 h 2525740"/>
              <a:gd name="connsiteX126" fmla="*/ 338041 w 2824578"/>
              <a:gd name="connsiteY126" fmla="*/ 1757548 h 2525740"/>
              <a:gd name="connsiteX127" fmla="*/ 282826 w 2824578"/>
              <a:gd name="connsiteY127" fmla="*/ 1731064 h 2525740"/>
              <a:gd name="connsiteX128" fmla="*/ 238452 w 2824578"/>
              <a:gd name="connsiteY128" fmla="*/ 1656902 h 2525740"/>
              <a:gd name="connsiteX129" fmla="*/ 140875 w 2824578"/>
              <a:gd name="connsiteY129" fmla="*/ 1601899 h 2525740"/>
              <a:gd name="connsiteX130" fmla="*/ 189077 w 2824578"/>
              <a:gd name="connsiteY130" fmla="*/ 1555062 h 2525740"/>
              <a:gd name="connsiteX131" fmla="*/ 212612 w 2824578"/>
              <a:gd name="connsiteY131" fmla="*/ 1533085 h 2525740"/>
              <a:gd name="connsiteX132" fmla="*/ 125884 w 2824578"/>
              <a:gd name="connsiteY132" fmla="*/ 1510046 h 2525740"/>
              <a:gd name="connsiteX133" fmla="*/ 153280 w 2824578"/>
              <a:gd name="connsiteY133" fmla="*/ 1474555 h 2525740"/>
              <a:gd name="connsiteX134" fmla="*/ 216016 w 2824578"/>
              <a:gd name="connsiteY134" fmla="*/ 1410654 h 2525740"/>
              <a:gd name="connsiteX135" fmla="*/ 211728 w 2824578"/>
              <a:gd name="connsiteY135" fmla="*/ 1397978 h 2525740"/>
              <a:gd name="connsiteX136" fmla="*/ 187584 w 2824578"/>
              <a:gd name="connsiteY136" fmla="*/ 1410755 h 2525740"/>
              <a:gd name="connsiteX137" fmla="*/ 0 w 2824578"/>
              <a:gd name="connsiteY137" fmla="*/ 1357266 h 2525740"/>
              <a:gd name="connsiteX138" fmla="*/ 9103 w 2824578"/>
              <a:gd name="connsiteY138" fmla="*/ 1344827 h 2525740"/>
              <a:gd name="connsiteX139" fmla="*/ 13364 w 2824578"/>
              <a:gd name="connsiteY139" fmla="*/ 1290914 h 2525740"/>
              <a:gd name="connsiteX140" fmla="*/ 26981 w 2824578"/>
              <a:gd name="connsiteY140" fmla="*/ 1233406 h 2525740"/>
              <a:gd name="connsiteX141" fmla="*/ 47207 w 2824578"/>
              <a:gd name="connsiteY141" fmla="*/ 1152721 h 2525740"/>
              <a:gd name="connsiteX142" fmla="*/ 87297 w 2824578"/>
              <a:gd name="connsiteY142" fmla="*/ 1041368 h 2525740"/>
              <a:gd name="connsiteX143" fmla="*/ 92798 w 2824578"/>
              <a:gd name="connsiteY143" fmla="*/ 1022077 h 2525740"/>
              <a:gd name="connsiteX144" fmla="*/ 80803 w 2824578"/>
              <a:gd name="connsiteY144" fmla="*/ 1006108 h 2525740"/>
              <a:gd name="connsiteX145" fmla="*/ 64397 w 2824578"/>
              <a:gd name="connsiteY145" fmla="*/ 987504 h 2525740"/>
              <a:gd name="connsiteX146" fmla="*/ 49807 w 2824578"/>
              <a:gd name="connsiteY146" fmla="*/ 911034 h 2525740"/>
              <a:gd name="connsiteX147" fmla="*/ 45557 w 2824578"/>
              <a:gd name="connsiteY147" fmla="*/ 854742 h 2525740"/>
              <a:gd name="connsiteX148" fmla="*/ 64478 w 2824578"/>
              <a:gd name="connsiteY148" fmla="*/ 824714 h 2525740"/>
              <a:gd name="connsiteX149" fmla="*/ 87804 w 2824578"/>
              <a:gd name="connsiteY149" fmla="*/ 804276 h 2525740"/>
              <a:gd name="connsiteX150" fmla="*/ 137350 w 2824578"/>
              <a:gd name="connsiteY150" fmla="*/ 773632 h 2525740"/>
              <a:gd name="connsiteX151" fmla="*/ 158211 w 2824578"/>
              <a:gd name="connsiteY151" fmla="*/ 765859 h 2525740"/>
              <a:gd name="connsiteX152" fmla="*/ 169474 w 2824578"/>
              <a:gd name="connsiteY152" fmla="*/ 761875 h 2525740"/>
              <a:gd name="connsiteX153" fmla="*/ 170435 w 2824578"/>
              <a:gd name="connsiteY153" fmla="*/ 759829 h 2525740"/>
              <a:gd name="connsiteX154" fmla="*/ 192405 w 2824578"/>
              <a:gd name="connsiteY154" fmla="*/ 711754 h 2525740"/>
              <a:gd name="connsiteX155" fmla="*/ 206942 w 2824578"/>
              <a:gd name="connsiteY155" fmla="*/ 660771 h 2525740"/>
              <a:gd name="connsiteX156" fmla="*/ 202831 w 2824578"/>
              <a:gd name="connsiteY156" fmla="*/ 606976 h 2525740"/>
              <a:gd name="connsiteX157" fmla="*/ 234254 w 2824578"/>
              <a:gd name="connsiteY157" fmla="*/ 535750 h 2525740"/>
              <a:gd name="connsiteX158" fmla="*/ 232375 w 2824578"/>
              <a:gd name="connsiteY158" fmla="*/ 436341 h 2525740"/>
              <a:gd name="connsiteX159" fmla="*/ 281907 w 2824578"/>
              <a:gd name="connsiteY159" fmla="*/ 446271 h 2525740"/>
              <a:gd name="connsiteX160" fmla="*/ 305507 w 2824578"/>
              <a:gd name="connsiteY160" fmla="*/ 451591 h 2525740"/>
              <a:gd name="connsiteX161" fmla="*/ 384344 w 2824578"/>
              <a:gd name="connsiteY161" fmla="*/ 472379 h 2525740"/>
              <a:gd name="connsiteX162" fmla="*/ 448590 w 2824578"/>
              <a:gd name="connsiteY162" fmla="*/ 489289 h 2525740"/>
              <a:gd name="connsiteX163" fmla="*/ 469542 w 2824578"/>
              <a:gd name="connsiteY163" fmla="*/ 499205 h 2525740"/>
              <a:gd name="connsiteX164" fmla="*/ 455851 w 2824578"/>
              <a:gd name="connsiteY164" fmla="*/ 557596 h 2525740"/>
              <a:gd name="connsiteX165" fmla="*/ 449609 w 2824578"/>
              <a:gd name="connsiteY165" fmla="*/ 584303 h 2525740"/>
              <a:gd name="connsiteX166" fmla="*/ 460406 w 2824578"/>
              <a:gd name="connsiteY166" fmla="*/ 579624 h 2525740"/>
              <a:gd name="connsiteX167" fmla="*/ 474135 w 2824578"/>
              <a:gd name="connsiteY167" fmla="*/ 564539 h 2525740"/>
              <a:gd name="connsiteX168" fmla="*/ 514278 w 2824578"/>
              <a:gd name="connsiteY168" fmla="*/ 424872 h 2525740"/>
              <a:gd name="connsiteX169" fmla="*/ 630369 w 2824578"/>
              <a:gd name="connsiteY169" fmla="*/ 368079 h 2525740"/>
              <a:gd name="connsiteX170" fmla="*/ 750216 w 2824578"/>
              <a:gd name="connsiteY170" fmla="*/ 268558 h 2525740"/>
              <a:gd name="connsiteX171" fmla="*/ 789351 w 2824578"/>
              <a:gd name="connsiteY171" fmla="*/ 242380 h 2525740"/>
              <a:gd name="connsiteX172" fmla="*/ 810594 w 2824578"/>
              <a:gd name="connsiteY172" fmla="*/ 264404 h 2525740"/>
              <a:gd name="connsiteX173" fmla="*/ 864699 w 2824578"/>
              <a:gd name="connsiteY173" fmla="*/ 334387 h 2525740"/>
              <a:gd name="connsiteX174" fmla="*/ 883072 w 2824578"/>
              <a:gd name="connsiteY174" fmla="*/ 357712 h 2525740"/>
              <a:gd name="connsiteX175" fmla="*/ 855794 w 2824578"/>
              <a:gd name="connsiteY175" fmla="*/ 199776 h 2525740"/>
              <a:gd name="connsiteX176" fmla="*/ 871252 w 2824578"/>
              <a:gd name="connsiteY176" fmla="*/ 204327 h 2525740"/>
              <a:gd name="connsiteX177" fmla="*/ 921071 w 2824578"/>
              <a:gd name="connsiteY177" fmla="*/ 181280 h 2525740"/>
              <a:gd name="connsiteX178" fmla="*/ 978642 w 2824578"/>
              <a:gd name="connsiteY178" fmla="*/ 167721 h 2525740"/>
              <a:gd name="connsiteX179" fmla="*/ 1059960 w 2824578"/>
              <a:gd name="connsiteY179" fmla="*/ 150061 h 2525740"/>
              <a:gd name="connsiteX180" fmla="*/ 1178133 w 2824578"/>
              <a:gd name="connsiteY180" fmla="*/ 140486 h 2525740"/>
              <a:gd name="connsiteX181" fmla="*/ 1269556 w 2824578"/>
              <a:gd name="connsiteY181" fmla="*/ 124696 h 2525740"/>
              <a:gd name="connsiteX182" fmla="*/ 1339025 w 2824578"/>
              <a:gd name="connsiteY182" fmla="*/ 116312 h 2525740"/>
              <a:gd name="connsiteX183" fmla="*/ 1433985 w 2824578"/>
              <a:gd name="connsiteY183" fmla="*/ 92689 h 2525740"/>
              <a:gd name="connsiteX184" fmla="*/ 1521313 w 2824578"/>
              <a:gd name="connsiteY184" fmla="*/ 95663 h 2525740"/>
              <a:gd name="connsiteX185" fmla="*/ 1573554 w 2824578"/>
              <a:gd name="connsiteY185" fmla="*/ 86640 h 2525740"/>
              <a:gd name="connsiteX186" fmla="*/ 1619182 w 2824578"/>
              <a:gd name="connsiteY186" fmla="*/ 53480 h 2525740"/>
              <a:gd name="connsiteX187" fmla="*/ 1697591 w 2824578"/>
              <a:gd name="connsiteY187" fmla="*/ 54380 h 2525740"/>
              <a:gd name="connsiteX188" fmla="*/ 1784699 w 2824578"/>
              <a:gd name="connsiteY188" fmla="*/ 52 h 2525740"/>
              <a:gd name="connsiteX189" fmla="*/ 1800087 w 2824578"/>
              <a:gd name="connsiteY189" fmla="*/ 65448 h 2525740"/>
              <a:gd name="connsiteX190" fmla="*/ 1806898 w 2824578"/>
              <a:gd name="connsiteY190" fmla="*/ 96914 h 2525740"/>
              <a:gd name="connsiteX191" fmla="*/ 1816583 w 2824578"/>
              <a:gd name="connsiteY191" fmla="*/ 144741 h 2525740"/>
              <a:gd name="connsiteX192" fmla="*/ 1823905 w 2824578"/>
              <a:gd name="connsiteY192" fmla="*/ 186209 h 2525740"/>
              <a:gd name="connsiteX193" fmla="*/ 1950326 w 2824578"/>
              <a:gd name="connsiteY193" fmla="*/ 69021 h 2525740"/>
              <a:gd name="connsiteX194" fmla="*/ 1954936 w 2824578"/>
              <a:gd name="connsiteY194" fmla="*/ 84462 h 2525740"/>
              <a:gd name="connsiteX195" fmla="*/ 2001414 w 2824578"/>
              <a:gd name="connsiteY195" fmla="*/ 113666 h 2525740"/>
              <a:gd name="connsiteX196" fmla="*/ 2044162 w 2824578"/>
              <a:gd name="connsiteY196" fmla="*/ 154542 h 2525740"/>
              <a:gd name="connsiteX197" fmla="*/ 2103293 w 2824578"/>
              <a:gd name="connsiteY197" fmla="*/ 213092 h 2525740"/>
              <a:gd name="connsiteX198" fmla="*/ 2175734 w 2824578"/>
              <a:gd name="connsiteY198" fmla="*/ 306947 h 2525740"/>
              <a:gd name="connsiteX199" fmla="*/ 2238805 w 2824578"/>
              <a:gd name="connsiteY199" fmla="*/ 374987 h 2525740"/>
              <a:gd name="connsiteX200" fmla="*/ 2283701 w 2824578"/>
              <a:gd name="connsiteY200" fmla="*/ 428659 h 2525740"/>
              <a:gd name="connsiteX201" fmla="*/ 2355267 w 2824578"/>
              <a:gd name="connsiteY201" fmla="*/ 495396 h 2525740"/>
              <a:gd name="connsiteX202" fmla="*/ 2400374 w 2824578"/>
              <a:gd name="connsiteY202" fmla="*/ 570231 h 2525740"/>
              <a:gd name="connsiteX203" fmla="*/ 2436415 w 2824578"/>
              <a:gd name="connsiteY203" fmla="*/ 609111 h 2525740"/>
              <a:gd name="connsiteX204" fmla="*/ 2489086 w 2824578"/>
              <a:gd name="connsiteY204" fmla="*/ 629290 h 2525740"/>
              <a:gd name="connsiteX205" fmla="*/ 2531071 w 2824578"/>
              <a:gd name="connsiteY205" fmla="*/ 695517 h 2525740"/>
              <a:gd name="connsiteX206" fmla="*/ 2624100 w 2824578"/>
              <a:gd name="connsiteY206" fmla="*/ 738933 h 2525740"/>
              <a:gd name="connsiteX207" fmla="*/ 2577660 w 2824578"/>
              <a:gd name="connsiteY207" fmla="*/ 787481 h 2525740"/>
              <a:gd name="connsiteX208" fmla="*/ 2554992 w 2824578"/>
              <a:gd name="connsiteY208" fmla="*/ 810342 h 2525740"/>
              <a:gd name="connsiteX209" fmla="*/ 2520175 w 2824578"/>
              <a:gd name="connsiteY209" fmla="*/ 844532 h 2525740"/>
              <a:gd name="connsiteX210" fmla="*/ 2488340 w 2824578"/>
              <a:gd name="connsiteY210" fmla="*/ 874263 h 2525740"/>
              <a:gd name="connsiteX211" fmla="*/ 2626057 w 2824578"/>
              <a:gd name="connsiteY211" fmla="*/ 893850 h 2525740"/>
              <a:gd name="connsiteX212" fmla="*/ 2618063 w 2824578"/>
              <a:gd name="connsiteY212" fmla="*/ 899516 h 2525740"/>
              <a:gd name="connsiteX213" fmla="*/ 2628676 w 2824578"/>
              <a:gd name="connsiteY213" fmla="*/ 925973 h 2525740"/>
              <a:gd name="connsiteX214" fmla="*/ 2628330 w 2824578"/>
              <a:gd name="connsiteY214" fmla="*/ 953705 h 2525740"/>
              <a:gd name="connsiteX215" fmla="*/ 2626402 w 2824578"/>
              <a:gd name="connsiteY215" fmla="*/ 992553 h 2525740"/>
              <a:gd name="connsiteX216" fmla="*/ 2608085 w 2824578"/>
              <a:gd name="connsiteY216" fmla="*/ 1045512 h 2525740"/>
              <a:gd name="connsiteX217" fmla="*/ 2601999 w 2824578"/>
              <a:gd name="connsiteY217" fmla="*/ 1088303 h 2525740"/>
              <a:gd name="connsiteX218" fmla="*/ 2596906 w 2824578"/>
              <a:gd name="connsiteY218" fmla="*/ 1106916 h 2525740"/>
              <a:gd name="connsiteX219" fmla="*/ 2594156 w 2824578"/>
              <a:gd name="connsiteY219" fmla="*/ 1118869 h 2525740"/>
              <a:gd name="connsiteX220" fmla="*/ 2594545 w 2824578"/>
              <a:gd name="connsiteY220" fmla="*/ 1118962 h 2525740"/>
              <a:gd name="connsiteX221" fmla="*/ 2623301 w 2824578"/>
              <a:gd name="connsiteY221" fmla="*/ 1126139 h 2525740"/>
              <a:gd name="connsiteX222" fmla="*/ 2728794 w 2824578"/>
              <a:gd name="connsiteY222" fmla="*/ 1151780 h 2525740"/>
              <a:gd name="connsiteX223" fmla="*/ 2759898 w 2824578"/>
              <a:gd name="connsiteY223" fmla="*/ 1160045 h 2525740"/>
              <a:gd name="connsiteX224" fmla="*/ 2824534 w 2824578"/>
              <a:gd name="connsiteY224" fmla="*/ 1178196 h 2525740"/>
              <a:gd name="connsiteX225" fmla="*/ 2770073 w 2824578"/>
              <a:gd name="connsiteY225" fmla="*/ 1242077 h 2525740"/>
              <a:gd name="connsiteX226" fmla="*/ 2770364 w 2824578"/>
              <a:gd name="connsiteY226" fmla="*/ 1304139 h 2525740"/>
              <a:gd name="connsiteX227" fmla="*/ 2737181 w 2824578"/>
              <a:gd name="connsiteY227" fmla="*/ 1337170 h 2525740"/>
              <a:gd name="connsiteX228" fmla="*/ 2727846 w 2824578"/>
              <a:gd name="connsiteY228" fmla="*/ 1377639 h 2525740"/>
              <a:gd name="connsiteX229" fmla="*/ 2730122 w 2824578"/>
              <a:gd name="connsiteY229" fmla="*/ 1446940 h 2525740"/>
              <a:gd name="connsiteX230" fmla="*/ 2706005 w 2824578"/>
              <a:gd name="connsiteY230" fmla="*/ 1519839 h 2525740"/>
              <a:gd name="connsiteX231" fmla="*/ 2697171 w 2824578"/>
              <a:gd name="connsiteY231" fmla="*/ 1573985 h 2525740"/>
              <a:gd name="connsiteX232" fmla="*/ 2680836 w 2824578"/>
              <a:gd name="connsiteY232" fmla="*/ 1644805 h 2525740"/>
              <a:gd name="connsiteX233" fmla="*/ 2670450 w 2824578"/>
              <a:gd name="connsiteY233" fmla="*/ 1737339 h 2525740"/>
              <a:gd name="connsiteX234" fmla="*/ 2652341 w 2824578"/>
              <a:gd name="connsiteY234" fmla="*/ 1800001 h 2525740"/>
              <a:gd name="connsiteX235" fmla="*/ 2638476 w 2824578"/>
              <a:gd name="connsiteY235" fmla="*/ 1844267 h 2525740"/>
              <a:gd name="connsiteX236" fmla="*/ 2615273 w 2824578"/>
              <a:gd name="connsiteY236" fmla="*/ 1881537 h 2525740"/>
              <a:gd name="connsiteX237" fmla="*/ 2619662 w 2824578"/>
              <a:gd name="connsiteY237" fmla="*/ 1894173 h 2525740"/>
              <a:gd name="connsiteX238" fmla="*/ 2394741 w 2824578"/>
              <a:gd name="connsiteY238" fmla="*/ 1842293 h 2525740"/>
              <a:gd name="connsiteX239" fmla="*/ 2392817 w 2824578"/>
              <a:gd name="connsiteY239" fmla="*/ 1844699 h 2525740"/>
              <a:gd name="connsiteX240" fmla="*/ 2390481 w 2824578"/>
              <a:gd name="connsiteY240" fmla="*/ 1865944 h 2525740"/>
              <a:gd name="connsiteX241" fmla="*/ 2362803 w 2824578"/>
              <a:gd name="connsiteY241" fmla="*/ 1901334 h 2525740"/>
              <a:gd name="connsiteX242" fmla="*/ 2322755 w 2824578"/>
              <a:gd name="connsiteY242" fmla="*/ 1950186 h 2525740"/>
              <a:gd name="connsiteX243" fmla="*/ 2254288 w 2824578"/>
              <a:gd name="connsiteY243" fmla="*/ 2008922 h 2525740"/>
              <a:gd name="connsiteX244" fmla="*/ 2206670 w 2824578"/>
              <a:gd name="connsiteY244" fmla="*/ 2060748 h 2525740"/>
              <a:gd name="connsiteX245" fmla="*/ 2168180 w 2824578"/>
              <a:gd name="connsiteY245" fmla="*/ 2097376 h 2525740"/>
              <a:gd name="connsiteX246" fmla="*/ 2123328 w 2824578"/>
              <a:gd name="connsiteY246" fmla="*/ 2156709 h 2525740"/>
              <a:gd name="connsiteX247" fmla="*/ 2066318 w 2824578"/>
              <a:gd name="connsiteY247" fmla="*/ 2192458 h 2525740"/>
              <a:gd name="connsiteX248" fmla="*/ 2039108 w 2824578"/>
              <a:gd name="connsiteY248" fmla="*/ 2222073 h 2525740"/>
              <a:gd name="connsiteX249" fmla="*/ 2031477 w 2824578"/>
              <a:gd name="connsiteY249" fmla="*/ 2267195 h 2525740"/>
              <a:gd name="connsiteX250" fmla="*/ 1981419 w 2824578"/>
              <a:gd name="connsiteY250" fmla="*/ 2300642 h 2525740"/>
              <a:gd name="connsiteX251" fmla="*/ 1961122 w 2824578"/>
              <a:gd name="connsiteY251" fmla="*/ 2379947 h 2525740"/>
              <a:gd name="connsiteX0" fmla="*/ 1732484 w 2824578"/>
              <a:gd name="connsiteY0" fmla="*/ 2108571 h 2525740"/>
              <a:gd name="connsiteX1" fmla="*/ 1780985 w 2824578"/>
              <a:gd name="connsiteY1" fmla="*/ 2075490 h 2525740"/>
              <a:gd name="connsiteX2" fmla="*/ 1786489 w 2824578"/>
              <a:gd name="connsiteY2" fmla="*/ 2074401 h 2525740"/>
              <a:gd name="connsiteX3" fmla="*/ 1802325 w 2824578"/>
              <a:gd name="connsiteY3" fmla="*/ 2055677 h 2525740"/>
              <a:gd name="connsiteX4" fmla="*/ 1850819 w 2824578"/>
              <a:gd name="connsiteY4" fmla="*/ 2016801 h 2525740"/>
              <a:gd name="connsiteX5" fmla="*/ 1913222 w 2824578"/>
              <a:gd name="connsiteY5" fmla="*/ 1908099 h 2525740"/>
              <a:gd name="connsiteX6" fmla="*/ 2052913 w 2824578"/>
              <a:gd name="connsiteY6" fmla="*/ 1880998 h 2525740"/>
              <a:gd name="connsiteX7" fmla="*/ 2080663 w 2824578"/>
              <a:gd name="connsiteY7" fmla="*/ 1824179 h 2525740"/>
              <a:gd name="connsiteX8" fmla="*/ 2073976 w 2824578"/>
              <a:gd name="connsiteY8" fmla="*/ 1767692 h 2525740"/>
              <a:gd name="connsiteX9" fmla="*/ 2130456 w 2824578"/>
              <a:gd name="connsiteY9" fmla="*/ 1738749 h 2525740"/>
              <a:gd name="connsiteX10" fmla="*/ 2135028 w 2824578"/>
              <a:gd name="connsiteY10" fmla="*/ 1675921 h 2525740"/>
              <a:gd name="connsiteX11" fmla="*/ 2197128 w 2824578"/>
              <a:gd name="connsiteY11" fmla="*/ 1639884 h 2525740"/>
              <a:gd name="connsiteX12" fmla="*/ 2228585 w 2824578"/>
              <a:gd name="connsiteY12" fmla="*/ 1647684 h 2525740"/>
              <a:gd name="connsiteX13" fmla="*/ 2334817 w 2824578"/>
              <a:gd name="connsiteY13" fmla="*/ 1745290 h 2525740"/>
              <a:gd name="connsiteX14" fmla="*/ 2337541 w 2824578"/>
              <a:gd name="connsiteY14" fmla="*/ 1739981 h 2525740"/>
              <a:gd name="connsiteX15" fmla="*/ 2387137 w 2824578"/>
              <a:gd name="connsiteY15" fmla="*/ 1699112 h 2525740"/>
              <a:gd name="connsiteX16" fmla="*/ 2379507 w 2824578"/>
              <a:gd name="connsiteY16" fmla="*/ 1634267 h 2525740"/>
              <a:gd name="connsiteX17" fmla="*/ 2430150 w 2824578"/>
              <a:gd name="connsiteY17" fmla="*/ 1606662 h 2525740"/>
              <a:gd name="connsiteX18" fmla="*/ 2461766 w 2824578"/>
              <a:gd name="connsiteY18" fmla="*/ 1549715 h 2525740"/>
              <a:gd name="connsiteX19" fmla="*/ 2405968 w 2824578"/>
              <a:gd name="connsiteY19" fmla="*/ 1415533 h 2525740"/>
              <a:gd name="connsiteX20" fmla="*/ 2442045 w 2824578"/>
              <a:gd name="connsiteY20" fmla="*/ 1330887 h 2525740"/>
              <a:gd name="connsiteX21" fmla="*/ 2454264 w 2824578"/>
              <a:gd name="connsiteY21" fmla="*/ 1319346 h 2525740"/>
              <a:gd name="connsiteX22" fmla="*/ 2395931 w 2824578"/>
              <a:gd name="connsiteY22" fmla="*/ 1311153 h 2525740"/>
              <a:gd name="connsiteX23" fmla="*/ 2308270 w 2824578"/>
              <a:gd name="connsiteY23" fmla="*/ 1299324 h 2525740"/>
              <a:gd name="connsiteX24" fmla="*/ 2278367 w 2824578"/>
              <a:gd name="connsiteY24" fmla="*/ 1293287 h 2525740"/>
              <a:gd name="connsiteX25" fmla="*/ 2278545 w 2824578"/>
              <a:gd name="connsiteY25" fmla="*/ 1265122 h 2525740"/>
              <a:gd name="connsiteX26" fmla="*/ 2295112 w 2824578"/>
              <a:gd name="connsiteY26" fmla="*/ 1173928 h 2525740"/>
              <a:gd name="connsiteX27" fmla="*/ 2278366 w 2824578"/>
              <a:gd name="connsiteY27" fmla="*/ 1095705 h 2525740"/>
              <a:gd name="connsiteX28" fmla="*/ 2371952 w 2824578"/>
              <a:gd name="connsiteY28" fmla="*/ 1038009 h 2525740"/>
              <a:gd name="connsiteX29" fmla="*/ 2359364 w 2824578"/>
              <a:gd name="connsiteY29" fmla="*/ 998619 h 2525740"/>
              <a:gd name="connsiteX30" fmla="*/ 2319858 w 2824578"/>
              <a:gd name="connsiteY30" fmla="*/ 970005 h 2525740"/>
              <a:gd name="connsiteX31" fmla="*/ 2346795 w 2824578"/>
              <a:gd name="connsiteY31" fmla="*/ 936911 h 2525740"/>
              <a:gd name="connsiteX32" fmla="*/ 2312311 w 2824578"/>
              <a:gd name="connsiteY32" fmla="*/ 901390 h 2525740"/>
              <a:gd name="connsiteX33" fmla="*/ 2309266 w 2824578"/>
              <a:gd name="connsiteY33" fmla="*/ 889956 h 2525740"/>
              <a:gd name="connsiteX34" fmla="*/ 2296331 w 2824578"/>
              <a:gd name="connsiteY34" fmla="*/ 877682 h 2525740"/>
              <a:gd name="connsiteX35" fmla="*/ 2211581 w 2824578"/>
              <a:gd name="connsiteY35" fmla="*/ 774808 h 2525740"/>
              <a:gd name="connsiteX36" fmla="*/ 2081778 w 2824578"/>
              <a:gd name="connsiteY36" fmla="*/ 675368 h 2525740"/>
              <a:gd name="connsiteX37" fmla="*/ 2041189 w 2824578"/>
              <a:gd name="connsiteY37" fmla="*/ 507242 h 2525740"/>
              <a:gd name="connsiteX38" fmla="*/ 1973662 w 2824578"/>
              <a:gd name="connsiteY38" fmla="*/ 460885 h 2525740"/>
              <a:gd name="connsiteX39" fmla="*/ 1908802 w 2824578"/>
              <a:gd name="connsiteY39" fmla="*/ 454376 h 2525740"/>
              <a:gd name="connsiteX40" fmla="*/ 1871598 w 2824578"/>
              <a:gd name="connsiteY40" fmla="*/ 381867 h 2525740"/>
              <a:gd name="connsiteX41" fmla="*/ 1798661 w 2824578"/>
              <a:gd name="connsiteY41" fmla="*/ 360760 h 2525740"/>
              <a:gd name="connsiteX42" fmla="*/ 1772847 w 2824578"/>
              <a:gd name="connsiteY42" fmla="*/ 342018 h 2525740"/>
              <a:gd name="connsiteX43" fmla="*/ 1770667 w 2824578"/>
              <a:gd name="connsiteY43" fmla="*/ 338905 h 2525740"/>
              <a:gd name="connsiteX44" fmla="*/ 1722363 w 2824578"/>
              <a:gd name="connsiteY44" fmla="*/ 350478 h 2525740"/>
              <a:gd name="connsiteX45" fmla="*/ 1589919 w 2824578"/>
              <a:gd name="connsiteY45" fmla="*/ 365456 h 2525740"/>
              <a:gd name="connsiteX46" fmla="*/ 1435797 w 2824578"/>
              <a:gd name="connsiteY46" fmla="*/ 420078 h 2525740"/>
              <a:gd name="connsiteX47" fmla="*/ 1272719 w 2824578"/>
              <a:gd name="connsiteY47" fmla="*/ 362464 h 2525740"/>
              <a:gd name="connsiteX48" fmla="*/ 1197046 w 2824578"/>
              <a:gd name="connsiteY48" fmla="*/ 393809 h 2525740"/>
              <a:gd name="connsiteX49" fmla="*/ 1156235 w 2824578"/>
              <a:gd name="connsiteY49" fmla="*/ 444638 h 2525740"/>
              <a:gd name="connsiteX50" fmla="*/ 1075165 w 2824578"/>
              <a:gd name="connsiteY50" fmla="*/ 436306 h 2525740"/>
              <a:gd name="connsiteX51" fmla="*/ 1017713 w 2824578"/>
              <a:gd name="connsiteY51" fmla="*/ 485951 h 2525740"/>
              <a:gd name="connsiteX52" fmla="*/ 988777 w 2824578"/>
              <a:gd name="connsiteY52" fmla="*/ 497052 h 2525740"/>
              <a:gd name="connsiteX53" fmla="*/ 989445 w 2824578"/>
              <a:gd name="connsiteY53" fmla="*/ 500649 h 2525740"/>
              <a:gd name="connsiteX54" fmla="*/ 907025 w 2824578"/>
              <a:gd name="connsiteY54" fmla="*/ 516575 h 2525740"/>
              <a:gd name="connsiteX55" fmla="*/ 868520 w 2824578"/>
              <a:gd name="connsiteY55" fmla="*/ 565248 h 2525740"/>
              <a:gd name="connsiteX56" fmla="*/ 821978 w 2824578"/>
              <a:gd name="connsiteY56" fmla="*/ 570348 h 2525740"/>
              <a:gd name="connsiteX57" fmla="*/ 789429 w 2824578"/>
              <a:gd name="connsiteY57" fmla="*/ 596143 h 2525740"/>
              <a:gd name="connsiteX58" fmla="*/ 747957 w 2824578"/>
              <a:gd name="connsiteY58" fmla="*/ 651713 h 2525740"/>
              <a:gd name="connsiteX59" fmla="*/ 683617 w 2824578"/>
              <a:gd name="connsiteY59" fmla="*/ 693621 h 2525740"/>
              <a:gd name="connsiteX60" fmla="*/ 642923 w 2824578"/>
              <a:gd name="connsiteY60" fmla="*/ 730415 h 2525740"/>
              <a:gd name="connsiteX61" fmla="*/ 585962 w 2824578"/>
              <a:gd name="connsiteY61" fmla="*/ 775556 h 2525740"/>
              <a:gd name="connsiteX62" fmla="*/ 520097 w 2824578"/>
              <a:gd name="connsiteY62" fmla="*/ 841377 h 2525740"/>
              <a:gd name="connsiteX63" fmla="*/ 466841 w 2824578"/>
              <a:gd name="connsiteY63" fmla="*/ 879036 h 2525740"/>
              <a:gd name="connsiteX64" fmla="*/ 439916 w 2824578"/>
              <a:gd name="connsiteY64" fmla="*/ 900528 h 2525740"/>
              <a:gd name="connsiteX65" fmla="*/ 428381 w 2824578"/>
              <a:gd name="connsiteY65" fmla="*/ 904970 h 2525740"/>
              <a:gd name="connsiteX66" fmla="*/ 386992 w 2824578"/>
              <a:gd name="connsiteY66" fmla="*/ 919611 h 2525740"/>
              <a:gd name="connsiteX67" fmla="*/ 382535 w 2824578"/>
              <a:gd name="connsiteY67" fmla="*/ 932223 h 2525740"/>
              <a:gd name="connsiteX68" fmla="*/ 367189 w 2824578"/>
              <a:gd name="connsiteY68" fmla="*/ 912858 h 2525740"/>
              <a:gd name="connsiteX69" fmla="*/ 322023 w 2824578"/>
              <a:gd name="connsiteY69" fmla="*/ 938453 h 2525740"/>
              <a:gd name="connsiteX70" fmla="*/ 300809 w 2824578"/>
              <a:gd name="connsiteY70" fmla="*/ 965762 h 2525740"/>
              <a:gd name="connsiteX71" fmla="*/ 305782 w 2824578"/>
              <a:gd name="connsiteY71" fmla="*/ 992334 h 2525740"/>
              <a:gd name="connsiteX72" fmla="*/ 377060 w 2824578"/>
              <a:gd name="connsiteY72" fmla="*/ 1138363 h 2525740"/>
              <a:gd name="connsiteX73" fmla="*/ 365293 w 2824578"/>
              <a:gd name="connsiteY73" fmla="*/ 1301640 h 2525740"/>
              <a:gd name="connsiteX74" fmla="*/ 403709 w 2824578"/>
              <a:gd name="connsiteY74" fmla="*/ 1372995 h 2525740"/>
              <a:gd name="connsiteX75" fmla="*/ 450057 w 2824578"/>
              <a:gd name="connsiteY75" fmla="*/ 1408902 h 2525740"/>
              <a:gd name="connsiteX76" fmla="*/ 453645 w 2824578"/>
              <a:gd name="connsiteY76" fmla="*/ 1446356 h 2525740"/>
              <a:gd name="connsiteX77" fmla="*/ 454261 w 2824578"/>
              <a:gd name="connsiteY77" fmla="*/ 1457438 h 2525740"/>
              <a:gd name="connsiteX78" fmla="*/ 482561 w 2824578"/>
              <a:gd name="connsiteY78" fmla="*/ 1487056 h 2525740"/>
              <a:gd name="connsiteX79" fmla="*/ 571912 w 2824578"/>
              <a:gd name="connsiteY79" fmla="*/ 1604159 h 2525740"/>
              <a:gd name="connsiteX80" fmla="*/ 708342 w 2824578"/>
              <a:gd name="connsiteY80" fmla="*/ 1722020 h 2525740"/>
              <a:gd name="connsiteX81" fmla="*/ 751994 w 2824578"/>
              <a:gd name="connsiteY81" fmla="*/ 1903856 h 2525740"/>
              <a:gd name="connsiteX82" fmla="*/ 822929 w 2824578"/>
              <a:gd name="connsiteY82" fmla="*/ 1959484 h 2525740"/>
              <a:gd name="connsiteX83" fmla="*/ 890789 w 2824578"/>
              <a:gd name="connsiteY83" fmla="*/ 1972694 h 2525740"/>
              <a:gd name="connsiteX84" fmla="*/ 930211 w 2824578"/>
              <a:gd name="connsiteY84" fmla="*/ 2053036 h 2525740"/>
              <a:gd name="connsiteX85" fmla="*/ 1006620 w 2824578"/>
              <a:gd name="connsiteY85" fmla="*/ 2082477 h 2525740"/>
              <a:gd name="connsiteX86" fmla="*/ 1018144 w 2824578"/>
              <a:gd name="connsiteY86" fmla="*/ 2091971 h 2525740"/>
              <a:gd name="connsiteX87" fmla="*/ 1063559 w 2824578"/>
              <a:gd name="connsiteY87" fmla="*/ 2089055 h 2525740"/>
              <a:gd name="connsiteX88" fmla="*/ 1196619 w 2824578"/>
              <a:gd name="connsiteY88" fmla="*/ 2096838 h 2525740"/>
              <a:gd name="connsiteX89" fmla="*/ 1357789 w 2824578"/>
              <a:gd name="connsiteY89" fmla="*/ 2069244 h 2525740"/>
              <a:gd name="connsiteX90" fmla="*/ 1508683 w 2824578"/>
              <a:gd name="connsiteY90" fmla="*/ 2153774 h 2525740"/>
              <a:gd name="connsiteX91" fmla="*/ 1588586 w 2824578"/>
              <a:gd name="connsiteY91" fmla="*/ 2135765 h 2525740"/>
              <a:gd name="connsiteX92" fmla="*/ 1637453 w 2824578"/>
              <a:gd name="connsiteY92" fmla="*/ 2092623 h 2525740"/>
              <a:gd name="connsiteX93" fmla="*/ 1715922 w 2824578"/>
              <a:gd name="connsiteY93" fmla="*/ 2114632 h 2525740"/>
              <a:gd name="connsiteX94" fmla="*/ 1732484 w 2824578"/>
              <a:gd name="connsiteY94" fmla="*/ 2108571 h 2525740"/>
              <a:gd name="connsiteX95" fmla="*/ 1961122 w 2824578"/>
              <a:gd name="connsiteY95" fmla="*/ 2379947 h 2525740"/>
              <a:gd name="connsiteX96" fmla="*/ 1909670 w 2824578"/>
              <a:gd name="connsiteY96" fmla="*/ 2336828 h 2525740"/>
              <a:gd name="connsiteX97" fmla="*/ 1895847 w 2824578"/>
              <a:gd name="connsiteY97" fmla="*/ 2325731 h 2525740"/>
              <a:gd name="connsiteX98" fmla="*/ 1891835 w 2824578"/>
              <a:gd name="connsiteY98" fmla="*/ 2321967 h 2525740"/>
              <a:gd name="connsiteX99" fmla="*/ 1891835 w 2824578"/>
              <a:gd name="connsiteY99" fmla="*/ 2385048 h 2525740"/>
              <a:gd name="connsiteX100" fmla="*/ 1877377 w 2824578"/>
              <a:gd name="connsiteY100" fmla="*/ 2377932 h 2525740"/>
              <a:gd name="connsiteX101" fmla="*/ 1824362 w 2824578"/>
              <a:gd name="connsiteY101" fmla="*/ 2392165 h 2525740"/>
              <a:gd name="connsiteX102" fmla="*/ 1765324 w 2824578"/>
              <a:gd name="connsiteY102" fmla="*/ 2395726 h 2525740"/>
              <a:gd name="connsiteX103" fmla="*/ 1682186 w 2824578"/>
              <a:gd name="connsiteY103" fmla="*/ 2399288 h 2525740"/>
              <a:gd name="connsiteX104" fmla="*/ 1625001 w 2824578"/>
              <a:gd name="connsiteY104" fmla="*/ 2503709 h 2525740"/>
              <a:gd name="connsiteX105" fmla="*/ 1529792 w 2824578"/>
              <a:gd name="connsiteY105" fmla="*/ 2512353 h 2525740"/>
              <a:gd name="connsiteX106" fmla="*/ 1477198 w 2824578"/>
              <a:gd name="connsiteY106" fmla="*/ 2513657 h 2525740"/>
              <a:gd name="connsiteX107" fmla="*/ 1396891 w 2824578"/>
              <a:gd name="connsiteY107" fmla="*/ 2525640 h 2525740"/>
              <a:gd name="connsiteX108" fmla="*/ 1288516 w 2824578"/>
              <a:gd name="connsiteY108" fmla="*/ 2506084 h 2525740"/>
              <a:gd name="connsiteX109" fmla="*/ 1193496 w 2824578"/>
              <a:gd name="connsiteY109" fmla="*/ 2489597 h 2525740"/>
              <a:gd name="connsiteX110" fmla="*/ 1114685 w 2824578"/>
              <a:gd name="connsiteY110" fmla="*/ 2399281 h 2525740"/>
              <a:gd name="connsiteX111" fmla="*/ 1037574 w 2824578"/>
              <a:gd name="connsiteY111" fmla="*/ 2385048 h 2525740"/>
              <a:gd name="connsiteX112" fmla="*/ 942490 w 2824578"/>
              <a:gd name="connsiteY112" fmla="*/ 2423758 h 2525740"/>
              <a:gd name="connsiteX113" fmla="*/ 938457 w 2824578"/>
              <a:gd name="connsiteY113" fmla="*/ 2356697 h 2525740"/>
              <a:gd name="connsiteX114" fmla="*/ 937101 w 2824578"/>
              <a:gd name="connsiteY114" fmla="*/ 2324531 h 2525740"/>
              <a:gd name="connsiteX115" fmla="*/ 936480 w 2824578"/>
              <a:gd name="connsiteY115" fmla="*/ 2302959 h 2525740"/>
              <a:gd name="connsiteX116" fmla="*/ 850160 w 2824578"/>
              <a:gd name="connsiteY116" fmla="*/ 2376352 h 2525740"/>
              <a:gd name="connsiteX117" fmla="*/ 845228 w 2824578"/>
              <a:gd name="connsiteY117" fmla="*/ 2359566 h 2525740"/>
              <a:gd name="connsiteX118" fmla="*/ 796423 w 2824578"/>
              <a:gd name="connsiteY118" fmla="*/ 2324136 h 2525740"/>
              <a:gd name="connsiteX119" fmla="*/ 751435 w 2824578"/>
              <a:gd name="connsiteY119" fmla="*/ 2276722 h 2525740"/>
              <a:gd name="connsiteX120" fmla="*/ 689189 w 2824578"/>
              <a:gd name="connsiteY120" fmla="*/ 2209012 h 2525740"/>
              <a:gd name="connsiteX121" fmla="*/ 612772 w 2824578"/>
              <a:gd name="connsiteY121" fmla="*/ 2102651 h 2525740"/>
              <a:gd name="connsiteX122" fmla="*/ 546338 w 2824578"/>
              <a:gd name="connsiteY122" fmla="*/ 2024516 h 2525740"/>
              <a:gd name="connsiteX123" fmla="*/ 499011 w 2824578"/>
              <a:gd name="connsiteY123" fmla="*/ 1963354 h 2525740"/>
              <a:gd name="connsiteX124" fmla="*/ 423704 w 2824578"/>
              <a:gd name="connsiteY124" fmla="*/ 1885770 h 2525740"/>
              <a:gd name="connsiteX125" fmla="*/ 376003 w 2824578"/>
              <a:gd name="connsiteY125" fmla="*/ 1802197 h 2525740"/>
              <a:gd name="connsiteX126" fmla="*/ 338041 w 2824578"/>
              <a:gd name="connsiteY126" fmla="*/ 1757548 h 2525740"/>
              <a:gd name="connsiteX127" fmla="*/ 282826 w 2824578"/>
              <a:gd name="connsiteY127" fmla="*/ 1731064 h 2525740"/>
              <a:gd name="connsiteX128" fmla="*/ 238452 w 2824578"/>
              <a:gd name="connsiteY128" fmla="*/ 1656902 h 2525740"/>
              <a:gd name="connsiteX129" fmla="*/ 140875 w 2824578"/>
              <a:gd name="connsiteY129" fmla="*/ 1601899 h 2525740"/>
              <a:gd name="connsiteX130" fmla="*/ 189077 w 2824578"/>
              <a:gd name="connsiteY130" fmla="*/ 1555062 h 2525740"/>
              <a:gd name="connsiteX131" fmla="*/ 212612 w 2824578"/>
              <a:gd name="connsiteY131" fmla="*/ 1533085 h 2525740"/>
              <a:gd name="connsiteX132" fmla="*/ 125884 w 2824578"/>
              <a:gd name="connsiteY132" fmla="*/ 1510046 h 2525740"/>
              <a:gd name="connsiteX133" fmla="*/ 153280 w 2824578"/>
              <a:gd name="connsiteY133" fmla="*/ 1474555 h 2525740"/>
              <a:gd name="connsiteX134" fmla="*/ 216016 w 2824578"/>
              <a:gd name="connsiteY134" fmla="*/ 1410654 h 2525740"/>
              <a:gd name="connsiteX135" fmla="*/ 211728 w 2824578"/>
              <a:gd name="connsiteY135" fmla="*/ 1397978 h 2525740"/>
              <a:gd name="connsiteX136" fmla="*/ 187584 w 2824578"/>
              <a:gd name="connsiteY136" fmla="*/ 1410755 h 2525740"/>
              <a:gd name="connsiteX137" fmla="*/ 0 w 2824578"/>
              <a:gd name="connsiteY137" fmla="*/ 1357266 h 2525740"/>
              <a:gd name="connsiteX138" fmla="*/ 9103 w 2824578"/>
              <a:gd name="connsiteY138" fmla="*/ 1344827 h 2525740"/>
              <a:gd name="connsiteX139" fmla="*/ 13364 w 2824578"/>
              <a:gd name="connsiteY139" fmla="*/ 1290914 h 2525740"/>
              <a:gd name="connsiteX140" fmla="*/ 26981 w 2824578"/>
              <a:gd name="connsiteY140" fmla="*/ 1233406 h 2525740"/>
              <a:gd name="connsiteX141" fmla="*/ 47207 w 2824578"/>
              <a:gd name="connsiteY141" fmla="*/ 1152721 h 2525740"/>
              <a:gd name="connsiteX142" fmla="*/ 87297 w 2824578"/>
              <a:gd name="connsiteY142" fmla="*/ 1041368 h 2525740"/>
              <a:gd name="connsiteX143" fmla="*/ 92798 w 2824578"/>
              <a:gd name="connsiteY143" fmla="*/ 1022077 h 2525740"/>
              <a:gd name="connsiteX144" fmla="*/ 80803 w 2824578"/>
              <a:gd name="connsiteY144" fmla="*/ 1006108 h 2525740"/>
              <a:gd name="connsiteX145" fmla="*/ 64397 w 2824578"/>
              <a:gd name="connsiteY145" fmla="*/ 987504 h 2525740"/>
              <a:gd name="connsiteX146" fmla="*/ 49807 w 2824578"/>
              <a:gd name="connsiteY146" fmla="*/ 911034 h 2525740"/>
              <a:gd name="connsiteX147" fmla="*/ 45557 w 2824578"/>
              <a:gd name="connsiteY147" fmla="*/ 854742 h 2525740"/>
              <a:gd name="connsiteX148" fmla="*/ 64478 w 2824578"/>
              <a:gd name="connsiteY148" fmla="*/ 824714 h 2525740"/>
              <a:gd name="connsiteX149" fmla="*/ 87804 w 2824578"/>
              <a:gd name="connsiteY149" fmla="*/ 804276 h 2525740"/>
              <a:gd name="connsiteX150" fmla="*/ 137350 w 2824578"/>
              <a:gd name="connsiteY150" fmla="*/ 773632 h 2525740"/>
              <a:gd name="connsiteX151" fmla="*/ 158211 w 2824578"/>
              <a:gd name="connsiteY151" fmla="*/ 765859 h 2525740"/>
              <a:gd name="connsiteX152" fmla="*/ 169474 w 2824578"/>
              <a:gd name="connsiteY152" fmla="*/ 761875 h 2525740"/>
              <a:gd name="connsiteX153" fmla="*/ 170435 w 2824578"/>
              <a:gd name="connsiteY153" fmla="*/ 759829 h 2525740"/>
              <a:gd name="connsiteX154" fmla="*/ 192405 w 2824578"/>
              <a:gd name="connsiteY154" fmla="*/ 711754 h 2525740"/>
              <a:gd name="connsiteX155" fmla="*/ 206942 w 2824578"/>
              <a:gd name="connsiteY155" fmla="*/ 660771 h 2525740"/>
              <a:gd name="connsiteX156" fmla="*/ 202831 w 2824578"/>
              <a:gd name="connsiteY156" fmla="*/ 606976 h 2525740"/>
              <a:gd name="connsiteX157" fmla="*/ 234254 w 2824578"/>
              <a:gd name="connsiteY157" fmla="*/ 535750 h 2525740"/>
              <a:gd name="connsiteX158" fmla="*/ 232375 w 2824578"/>
              <a:gd name="connsiteY158" fmla="*/ 436341 h 2525740"/>
              <a:gd name="connsiteX159" fmla="*/ 281907 w 2824578"/>
              <a:gd name="connsiteY159" fmla="*/ 446271 h 2525740"/>
              <a:gd name="connsiteX160" fmla="*/ 305507 w 2824578"/>
              <a:gd name="connsiteY160" fmla="*/ 451591 h 2525740"/>
              <a:gd name="connsiteX161" fmla="*/ 384344 w 2824578"/>
              <a:gd name="connsiteY161" fmla="*/ 472379 h 2525740"/>
              <a:gd name="connsiteX162" fmla="*/ 448590 w 2824578"/>
              <a:gd name="connsiteY162" fmla="*/ 489289 h 2525740"/>
              <a:gd name="connsiteX163" fmla="*/ 469542 w 2824578"/>
              <a:gd name="connsiteY163" fmla="*/ 499205 h 2525740"/>
              <a:gd name="connsiteX164" fmla="*/ 455851 w 2824578"/>
              <a:gd name="connsiteY164" fmla="*/ 557596 h 2525740"/>
              <a:gd name="connsiteX165" fmla="*/ 449609 w 2824578"/>
              <a:gd name="connsiteY165" fmla="*/ 584303 h 2525740"/>
              <a:gd name="connsiteX166" fmla="*/ 460406 w 2824578"/>
              <a:gd name="connsiteY166" fmla="*/ 579624 h 2525740"/>
              <a:gd name="connsiteX167" fmla="*/ 474135 w 2824578"/>
              <a:gd name="connsiteY167" fmla="*/ 564539 h 2525740"/>
              <a:gd name="connsiteX168" fmla="*/ 514278 w 2824578"/>
              <a:gd name="connsiteY168" fmla="*/ 424872 h 2525740"/>
              <a:gd name="connsiteX169" fmla="*/ 630369 w 2824578"/>
              <a:gd name="connsiteY169" fmla="*/ 368079 h 2525740"/>
              <a:gd name="connsiteX170" fmla="*/ 750216 w 2824578"/>
              <a:gd name="connsiteY170" fmla="*/ 268558 h 2525740"/>
              <a:gd name="connsiteX171" fmla="*/ 789351 w 2824578"/>
              <a:gd name="connsiteY171" fmla="*/ 242380 h 2525740"/>
              <a:gd name="connsiteX172" fmla="*/ 810594 w 2824578"/>
              <a:gd name="connsiteY172" fmla="*/ 264404 h 2525740"/>
              <a:gd name="connsiteX173" fmla="*/ 864699 w 2824578"/>
              <a:gd name="connsiteY173" fmla="*/ 334387 h 2525740"/>
              <a:gd name="connsiteX174" fmla="*/ 883072 w 2824578"/>
              <a:gd name="connsiteY174" fmla="*/ 357712 h 2525740"/>
              <a:gd name="connsiteX175" fmla="*/ 855794 w 2824578"/>
              <a:gd name="connsiteY175" fmla="*/ 199776 h 2525740"/>
              <a:gd name="connsiteX176" fmla="*/ 871252 w 2824578"/>
              <a:gd name="connsiteY176" fmla="*/ 204327 h 2525740"/>
              <a:gd name="connsiteX177" fmla="*/ 921071 w 2824578"/>
              <a:gd name="connsiteY177" fmla="*/ 181280 h 2525740"/>
              <a:gd name="connsiteX178" fmla="*/ 978642 w 2824578"/>
              <a:gd name="connsiteY178" fmla="*/ 167721 h 2525740"/>
              <a:gd name="connsiteX179" fmla="*/ 1059960 w 2824578"/>
              <a:gd name="connsiteY179" fmla="*/ 150061 h 2525740"/>
              <a:gd name="connsiteX180" fmla="*/ 1178133 w 2824578"/>
              <a:gd name="connsiteY180" fmla="*/ 140486 h 2525740"/>
              <a:gd name="connsiteX181" fmla="*/ 1269556 w 2824578"/>
              <a:gd name="connsiteY181" fmla="*/ 124696 h 2525740"/>
              <a:gd name="connsiteX182" fmla="*/ 1339025 w 2824578"/>
              <a:gd name="connsiteY182" fmla="*/ 116312 h 2525740"/>
              <a:gd name="connsiteX183" fmla="*/ 1433985 w 2824578"/>
              <a:gd name="connsiteY183" fmla="*/ 92689 h 2525740"/>
              <a:gd name="connsiteX184" fmla="*/ 1521313 w 2824578"/>
              <a:gd name="connsiteY184" fmla="*/ 95663 h 2525740"/>
              <a:gd name="connsiteX185" fmla="*/ 1573554 w 2824578"/>
              <a:gd name="connsiteY185" fmla="*/ 86640 h 2525740"/>
              <a:gd name="connsiteX186" fmla="*/ 1619182 w 2824578"/>
              <a:gd name="connsiteY186" fmla="*/ 53480 h 2525740"/>
              <a:gd name="connsiteX187" fmla="*/ 1697591 w 2824578"/>
              <a:gd name="connsiteY187" fmla="*/ 54380 h 2525740"/>
              <a:gd name="connsiteX188" fmla="*/ 1784699 w 2824578"/>
              <a:gd name="connsiteY188" fmla="*/ 52 h 2525740"/>
              <a:gd name="connsiteX189" fmla="*/ 1800087 w 2824578"/>
              <a:gd name="connsiteY189" fmla="*/ 65448 h 2525740"/>
              <a:gd name="connsiteX190" fmla="*/ 1806898 w 2824578"/>
              <a:gd name="connsiteY190" fmla="*/ 96914 h 2525740"/>
              <a:gd name="connsiteX191" fmla="*/ 1816583 w 2824578"/>
              <a:gd name="connsiteY191" fmla="*/ 144741 h 2525740"/>
              <a:gd name="connsiteX192" fmla="*/ 1823905 w 2824578"/>
              <a:gd name="connsiteY192" fmla="*/ 186209 h 2525740"/>
              <a:gd name="connsiteX193" fmla="*/ 1950326 w 2824578"/>
              <a:gd name="connsiteY193" fmla="*/ 69021 h 2525740"/>
              <a:gd name="connsiteX194" fmla="*/ 1954936 w 2824578"/>
              <a:gd name="connsiteY194" fmla="*/ 84462 h 2525740"/>
              <a:gd name="connsiteX195" fmla="*/ 2001414 w 2824578"/>
              <a:gd name="connsiteY195" fmla="*/ 113666 h 2525740"/>
              <a:gd name="connsiteX196" fmla="*/ 2044162 w 2824578"/>
              <a:gd name="connsiteY196" fmla="*/ 154542 h 2525740"/>
              <a:gd name="connsiteX197" fmla="*/ 2103293 w 2824578"/>
              <a:gd name="connsiteY197" fmla="*/ 213092 h 2525740"/>
              <a:gd name="connsiteX198" fmla="*/ 2175734 w 2824578"/>
              <a:gd name="connsiteY198" fmla="*/ 306947 h 2525740"/>
              <a:gd name="connsiteX199" fmla="*/ 2238805 w 2824578"/>
              <a:gd name="connsiteY199" fmla="*/ 374987 h 2525740"/>
              <a:gd name="connsiteX200" fmla="*/ 2283701 w 2824578"/>
              <a:gd name="connsiteY200" fmla="*/ 428659 h 2525740"/>
              <a:gd name="connsiteX201" fmla="*/ 2355267 w 2824578"/>
              <a:gd name="connsiteY201" fmla="*/ 495396 h 2525740"/>
              <a:gd name="connsiteX202" fmla="*/ 2400374 w 2824578"/>
              <a:gd name="connsiteY202" fmla="*/ 570231 h 2525740"/>
              <a:gd name="connsiteX203" fmla="*/ 2436415 w 2824578"/>
              <a:gd name="connsiteY203" fmla="*/ 609111 h 2525740"/>
              <a:gd name="connsiteX204" fmla="*/ 2489086 w 2824578"/>
              <a:gd name="connsiteY204" fmla="*/ 629290 h 2525740"/>
              <a:gd name="connsiteX205" fmla="*/ 2531071 w 2824578"/>
              <a:gd name="connsiteY205" fmla="*/ 695517 h 2525740"/>
              <a:gd name="connsiteX206" fmla="*/ 2624100 w 2824578"/>
              <a:gd name="connsiteY206" fmla="*/ 738933 h 2525740"/>
              <a:gd name="connsiteX207" fmla="*/ 2577660 w 2824578"/>
              <a:gd name="connsiteY207" fmla="*/ 787481 h 2525740"/>
              <a:gd name="connsiteX208" fmla="*/ 2554992 w 2824578"/>
              <a:gd name="connsiteY208" fmla="*/ 810342 h 2525740"/>
              <a:gd name="connsiteX209" fmla="*/ 2520175 w 2824578"/>
              <a:gd name="connsiteY209" fmla="*/ 844532 h 2525740"/>
              <a:gd name="connsiteX210" fmla="*/ 2488340 w 2824578"/>
              <a:gd name="connsiteY210" fmla="*/ 874263 h 2525740"/>
              <a:gd name="connsiteX211" fmla="*/ 2626057 w 2824578"/>
              <a:gd name="connsiteY211" fmla="*/ 893850 h 2525740"/>
              <a:gd name="connsiteX212" fmla="*/ 2618063 w 2824578"/>
              <a:gd name="connsiteY212" fmla="*/ 899516 h 2525740"/>
              <a:gd name="connsiteX213" fmla="*/ 2628676 w 2824578"/>
              <a:gd name="connsiteY213" fmla="*/ 925973 h 2525740"/>
              <a:gd name="connsiteX214" fmla="*/ 2628330 w 2824578"/>
              <a:gd name="connsiteY214" fmla="*/ 953705 h 2525740"/>
              <a:gd name="connsiteX215" fmla="*/ 2626402 w 2824578"/>
              <a:gd name="connsiteY215" fmla="*/ 992553 h 2525740"/>
              <a:gd name="connsiteX216" fmla="*/ 2608085 w 2824578"/>
              <a:gd name="connsiteY216" fmla="*/ 1045512 h 2525740"/>
              <a:gd name="connsiteX217" fmla="*/ 2601999 w 2824578"/>
              <a:gd name="connsiteY217" fmla="*/ 1088303 h 2525740"/>
              <a:gd name="connsiteX218" fmla="*/ 2596906 w 2824578"/>
              <a:gd name="connsiteY218" fmla="*/ 1106916 h 2525740"/>
              <a:gd name="connsiteX219" fmla="*/ 2594156 w 2824578"/>
              <a:gd name="connsiteY219" fmla="*/ 1118869 h 2525740"/>
              <a:gd name="connsiteX220" fmla="*/ 2594545 w 2824578"/>
              <a:gd name="connsiteY220" fmla="*/ 1118962 h 2525740"/>
              <a:gd name="connsiteX221" fmla="*/ 2623301 w 2824578"/>
              <a:gd name="connsiteY221" fmla="*/ 1126139 h 2525740"/>
              <a:gd name="connsiteX222" fmla="*/ 2728794 w 2824578"/>
              <a:gd name="connsiteY222" fmla="*/ 1151780 h 2525740"/>
              <a:gd name="connsiteX223" fmla="*/ 2759898 w 2824578"/>
              <a:gd name="connsiteY223" fmla="*/ 1160045 h 2525740"/>
              <a:gd name="connsiteX224" fmla="*/ 2824534 w 2824578"/>
              <a:gd name="connsiteY224" fmla="*/ 1178196 h 2525740"/>
              <a:gd name="connsiteX225" fmla="*/ 2770073 w 2824578"/>
              <a:gd name="connsiteY225" fmla="*/ 1242077 h 2525740"/>
              <a:gd name="connsiteX226" fmla="*/ 2770364 w 2824578"/>
              <a:gd name="connsiteY226" fmla="*/ 1304139 h 2525740"/>
              <a:gd name="connsiteX227" fmla="*/ 2737181 w 2824578"/>
              <a:gd name="connsiteY227" fmla="*/ 1337170 h 2525740"/>
              <a:gd name="connsiteX228" fmla="*/ 2727846 w 2824578"/>
              <a:gd name="connsiteY228" fmla="*/ 1377639 h 2525740"/>
              <a:gd name="connsiteX229" fmla="*/ 2730122 w 2824578"/>
              <a:gd name="connsiteY229" fmla="*/ 1446940 h 2525740"/>
              <a:gd name="connsiteX230" fmla="*/ 2706005 w 2824578"/>
              <a:gd name="connsiteY230" fmla="*/ 1519839 h 2525740"/>
              <a:gd name="connsiteX231" fmla="*/ 2697171 w 2824578"/>
              <a:gd name="connsiteY231" fmla="*/ 1573985 h 2525740"/>
              <a:gd name="connsiteX232" fmla="*/ 2680836 w 2824578"/>
              <a:gd name="connsiteY232" fmla="*/ 1644805 h 2525740"/>
              <a:gd name="connsiteX233" fmla="*/ 2670450 w 2824578"/>
              <a:gd name="connsiteY233" fmla="*/ 1737339 h 2525740"/>
              <a:gd name="connsiteX234" fmla="*/ 2652341 w 2824578"/>
              <a:gd name="connsiteY234" fmla="*/ 1800001 h 2525740"/>
              <a:gd name="connsiteX235" fmla="*/ 2638476 w 2824578"/>
              <a:gd name="connsiteY235" fmla="*/ 1844267 h 2525740"/>
              <a:gd name="connsiteX236" fmla="*/ 2615273 w 2824578"/>
              <a:gd name="connsiteY236" fmla="*/ 1881537 h 2525740"/>
              <a:gd name="connsiteX237" fmla="*/ 2619662 w 2824578"/>
              <a:gd name="connsiteY237" fmla="*/ 1894173 h 2525740"/>
              <a:gd name="connsiteX238" fmla="*/ 2394741 w 2824578"/>
              <a:gd name="connsiteY238" fmla="*/ 1842293 h 2525740"/>
              <a:gd name="connsiteX239" fmla="*/ 2392817 w 2824578"/>
              <a:gd name="connsiteY239" fmla="*/ 1844699 h 2525740"/>
              <a:gd name="connsiteX240" fmla="*/ 2390481 w 2824578"/>
              <a:gd name="connsiteY240" fmla="*/ 1865944 h 2525740"/>
              <a:gd name="connsiteX241" fmla="*/ 2362803 w 2824578"/>
              <a:gd name="connsiteY241" fmla="*/ 1901334 h 2525740"/>
              <a:gd name="connsiteX242" fmla="*/ 2322755 w 2824578"/>
              <a:gd name="connsiteY242" fmla="*/ 1950186 h 2525740"/>
              <a:gd name="connsiteX243" fmla="*/ 2254288 w 2824578"/>
              <a:gd name="connsiteY243" fmla="*/ 2008922 h 2525740"/>
              <a:gd name="connsiteX244" fmla="*/ 2206670 w 2824578"/>
              <a:gd name="connsiteY244" fmla="*/ 2060748 h 2525740"/>
              <a:gd name="connsiteX245" fmla="*/ 2168180 w 2824578"/>
              <a:gd name="connsiteY245" fmla="*/ 2097376 h 2525740"/>
              <a:gd name="connsiteX246" fmla="*/ 2123328 w 2824578"/>
              <a:gd name="connsiteY246" fmla="*/ 2156709 h 2525740"/>
              <a:gd name="connsiteX247" fmla="*/ 2066318 w 2824578"/>
              <a:gd name="connsiteY247" fmla="*/ 2192458 h 2525740"/>
              <a:gd name="connsiteX248" fmla="*/ 2039108 w 2824578"/>
              <a:gd name="connsiteY248" fmla="*/ 2222073 h 2525740"/>
              <a:gd name="connsiteX249" fmla="*/ 2031477 w 2824578"/>
              <a:gd name="connsiteY249" fmla="*/ 2267195 h 2525740"/>
              <a:gd name="connsiteX250" fmla="*/ 1981419 w 2824578"/>
              <a:gd name="connsiteY250" fmla="*/ 2300642 h 2525740"/>
              <a:gd name="connsiteX251" fmla="*/ 1961122 w 2824578"/>
              <a:gd name="connsiteY251" fmla="*/ 2379947 h 2525740"/>
              <a:gd name="connsiteX0" fmla="*/ 1732484 w 2824578"/>
              <a:gd name="connsiteY0" fmla="*/ 2108571 h 2525740"/>
              <a:gd name="connsiteX1" fmla="*/ 1780985 w 2824578"/>
              <a:gd name="connsiteY1" fmla="*/ 2075490 h 2525740"/>
              <a:gd name="connsiteX2" fmla="*/ 1786489 w 2824578"/>
              <a:gd name="connsiteY2" fmla="*/ 2074401 h 2525740"/>
              <a:gd name="connsiteX3" fmla="*/ 1802325 w 2824578"/>
              <a:gd name="connsiteY3" fmla="*/ 2055677 h 2525740"/>
              <a:gd name="connsiteX4" fmla="*/ 1850819 w 2824578"/>
              <a:gd name="connsiteY4" fmla="*/ 2016801 h 2525740"/>
              <a:gd name="connsiteX5" fmla="*/ 1913222 w 2824578"/>
              <a:gd name="connsiteY5" fmla="*/ 1908099 h 2525740"/>
              <a:gd name="connsiteX6" fmla="*/ 2052913 w 2824578"/>
              <a:gd name="connsiteY6" fmla="*/ 1880998 h 2525740"/>
              <a:gd name="connsiteX7" fmla="*/ 2080663 w 2824578"/>
              <a:gd name="connsiteY7" fmla="*/ 1824179 h 2525740"/>
              <a:gd name="connsiteX8" fmla="*/ 2073976 w 2824578"/>
              <a:gd name="connsiteY8" fmla="*/ 1767692 h 2525740"/>
              <a:gd name="connsiteX9" fmla="*/ 2130456 w 2824578"/>
              <a:gd name="connsiteY9" fmla="*/ 1738749 h 2525740"/>
              <a:gd name="connsiteX10" fmla="*/ 2135028 w 2824578"/>
              <a:gd name="connsiteY10" fmla="*/ 1675921 h 2525740"/>
              <a:gd name="connsiteX11" fmla="*/ 2197128 w 2824578"/>
              <a:gd name="connsiteY11" fmla="*/ 1639884 h 2525740"/>
              <a:gd name="connsiteX12" fmla="*/ 2228585 w 2824578"/>
              <a:gd name="connsiteY12" fmla="*/ 1647684 h 2525740"/>
              <a:gd name="connsiteX13" fmla="*/ 2334817 w 2824578"/>
              <a:gd name="connsiteY13" fmla="*/ 1745290 h 2525740"/>
              <a:gd name="connsiteX14" fmla="*/ 2337541 w 2824578"/>
              <a:gd name="connsiteY14" fmla="*/ 1739981 h 2525740"/>
              <a:gd name="connsiteX15" fmla="*/ 2387137 w 2824578"/>
              <a:gd name="connsiteY15" fmla="*/ 1699112 h 2525740"/>
              <a:gd name="connsiteX16" fmla="*/ 2379507 w 2824578"/>
              <a:gd name="connsiteY16" fmla="*/ 1634267 h 2525740"/>
              <a:gd name="connsiteX17" fmla="*/ 2430150 w 2824578"/>
              <a:gd name="connsiteY17" fmla="*/ 1606662 h 2525740"/>
              <a:gd name="connsiteX18" fmla="*/ 2461766 w 2824578"/>
              <a:gd name="connsiteY18" fmla="*/ 1549715 h 2525740"/>
              <a:gd name="connsiteX19" fmla="*/ 2405968 w 2824578"/>
              <a:gd name="connsiteY19" fmla="*/ 1415533 h 2525740"/>
              <a:gd name="connsiteX20" fmla="*/ 2442045 w 2824578"/>
              <a:gd name="connsiteY20" fmla="*/ 1330887 h 2525740"/>
              <a:gd name="connsiteX21" fmla="*/ 2454264 w 2824578"/>
              <a:gd name="connsiteY21" fmla="*/ 1319346 h 2525740"/>
              <a:gd name="connsiteX22" fmla="*/ 2395931 w 2824578"/>
              <a:gd name="connsiteY22" fmla="*/ 1311153 h 2525740"/>
              <a:gd name="connsiteX23" fmla="*/ 2308270 w 2824578"/>
              <a:gd name="connsiteY23" fmla="*/ 1299324 h 2525740"/>
              <a:gd name="connsiteX24" fmla="*/ 2278367 w 2824578"/>
              <a:gd name="connsiteY24" fmla="*/ 1293287 h 2525740"/>
              <a:gd name="connsiteX25" fmla="*/ 2278545 w 2824578"/>
              <a:gd name="connsiteY25" fmla="*/ 1265122 h 2525740"/>
              <a:gd name="connsiteX26" fmla="*/ 2295112 w 2824578"/>
              <a:gd name="connsiteY26" fmla="*/ 1173928 h 2525740"/>
              <a:gd name="connsiteX27" fmla="*/ 2278366 w 2824578"/>
              <a:gd name="connsiteY27" fmla="*/ 1095705 h 2525740"/>
              <a:gd name="connsiteX28" fmla="*/ 2371952 w 2824578"/>
              <a:gd name="connsiteY28" fmla="*/ 1038009 h 2525740"/>
              <a:gd name="connsiteX29" fmla="*/ 2359364 w 2824578"/>
              <a:gd name="connsiteY29" fmla="*/ 998619 h 2525740"/>
              <a:gd name="connsiteX30" fmla="*/ 2319858 w 2824578"/>
              <a:gd name="connsiteY30" fmla="*/ 970005 h 2525740"/>
              <a:gd name="connsiteX31" fmla="*/ 2346795 w 2824578"/>
              <a:gd name="connsiteY31" fmla="*/ 936911 h 2525740"/>
              <a:gd name="connsiteX32" fmla="*/ 2312311 w 2824578"/>
              <a:gd name="connsiteY32" fmla="*/ 901390 h 2525740"/>
              <a:gd name="connsiteX33" fmla="*/ 2309266 w 2824578"/>
              <a:gd name="connsiteY33" fmla="*/ 889956 h 2525740"/>
              <a:gd name="connsiteX34" fmla="*/ 2296331 w 2824578"/>
              <a:gd name="connsiteY34" fmla="*/ 877682 h 2525740"/>
              <a:gd name="connsiteX35" fmla="*/ 2211581 w 2824578"/>
              <a:gd name="connsiteY35" fmla="*/ 774808 h 2525740"/>
              <a:gd name="connsiteX36" fmla="*/ 2081778 w 2824578"/>
              <a:gd name="connsiteY36" fmla="*/ 675368 h 2525740"/>
              <a:gd name="connsiteX37" fmla="*/ 2041189 w 2824578"/>
              <a:gd name="connsiteY37" fmla="*/ 507242 h 2525740"/>
              <a:gd name="connsiteX38" fmla="*/ 1973662 w 2824578"/>
              <a:gd name="connsiteY38" fmla="*/ 460885 h 2525740"/>
              <a:gd name="connsiteX39" fmla="*/ 1908802 w 2824578"/>
              <a:gd name="connsiteY39" fmla="*/ 454376 h 2525740"/>
              <a:gd name="connsiteX40" fmla="*/ 1871598 w 2824578"/>
              <a:gd name="connsiteY40" fmla="*/ 381867 h 2525740"/>
              <a:gd name="connsiteX41" fmla="*/ 1798661 w 2824578"/>
              <a:gd name="connsiteY41" fmla="*/ 360760 h 2525740"/>
              <a:gd name="connsiteX42" fmla="*/ 1772847 w 2824578"/>
              <a:gd name="connsiteY42" fmla="*/ 342018 h 2525740"/>
              <a:gd name="connsiteX43" fmla="*/ 1770667 w 2824578"/>
              <a:gd name="connsiteY43" fmla="*/ 338905 h 2525740"/>
              <a:gd name="connsiteX44" fmla="*/ 1722363 w 2824578"/>
              <a:gd name="connsiteY44" fmla="*/ 350478 h 2525740"/>
              <a:gd name="connsiteX45" fmla="*/ 1589919 w 2824578"/>
              <a:gd name="connsiteY45" fmla="*/ 365456 h 2525740"/>
              <a:gd name="connsiteX46" fmla="*/ 1435797 w 2824578"/>
              <a:gd name="connsiteY46" fmla="*/ 420078 h 2525740"/>
              <a:gd name="connsiteX47" fmla="*/ 1272719 w 2824578"/>
              <a:gd name="connsiteY47" fmla="*/ 362464 h 2525740"/>
              <a:gd name="connsiteX48" fmla="*/ 1197046 w 2824578"/>
              <a:gd name="connsiteY48" fmla="*/ 393809 h 2525740"/>
              <a:gd name="connsiteX49" fmla="*/ 1156235 w 2824578"/>
              <a:gd name="connsiteY49" fmla="*/ 444638 h 2525740"/>
              <a:gd name="connsiteX50" fmla="*/ 1075165 w 2824578"/>
              <a:gd name="connsiteY50" fmla="*/ 436306 h 2525740"/>
              <a:gd name="connsiteX51" fmla="*/ 1017713 w 2824578"/>
              <a:gd name="connsiteY51" fmla="*/ 485951 h 2525740"/>
              <a:gd name="connsiteX52" fmla="*/ 988777 w 2824578"/>
              <a:gd name="connsiteY52" fmla="*/ 497052 h 2525740"/>
              <a:gd name="connsiteX53" fmla="*/ 989445 w 2824578"/>
              <a:gd name="connsiteY53" fmla="*/ 500649 h 2525740"/>
              <a:gd name="connsiteX54" fmla="*/ 907025 w 2824578"/>
              <a:gd name="connsiteY54" fmla="*/ 516575 h 2525740"/>
              <a:gd name="connsiteX55" fmla="*/ 868520 w 2824578"/>
              <a:gd name="connsiteY55" fmla="*/ 565248 h 2525740"/>
              <a:gd name="connsiteX56" fmla="*/ 821978 w 2824578"/>
              <a:gd name="connsiteY56" fmla="*/ 570348 h 2525740"/>
              <a:gd name="connsiteX57" fmla="*/ 789429 w 2824578"/>
              <a:gd name="connsiteY57" fmla="*/ 596143 h 2525740"/>
              <a:gd name="connsiteX58" fmla="*/ 747957 w 2824578"/>
              <a:gd name="connsiteY58" fmla="*/ 651713 h 2525740"/>
              <a:gd name="connsiteX59" fmla="*/ 683617 w 2824578"/>
              <a:gd name="connsiteY59" fmla="*/ 693621 h 2525740"/>
              <a:gd name="connsiteX60" fmla="*/ 642923 w 2824578"/>
              <a:gd name="connsiteY60" fmla="*/ 730415 h 2525740"/>
              <a:gd name="connsiteX61" fmla="*/ 585962 w 2824578"/>
              <a:gd name="connsiteY61" fmla="*/ 775556 h 2525740"/>
              <a:gd name="connsiteX62" fmla="*/ 520097 w 2824578"/>
              <a:gd name="connsiteY62" fmla="*/ 841377 h 2525740"/>
              <a:gd name="connsiteX63" fmla="*/ 466841 w 2824578"/>
              <a:gd name="connsiteY63" fmla="*/ 879036 h 2525740"/>
              <a:gd name="connsiteX64" fmla="*/ 439916 w 2824578"/>
              <a:gd name="connsiteY64" fmla="*/ 900528 h 2525740"/>
              <a:gd name="connsiteX65" fmla="*/ 428381 w 2824578"/>
              <a:gd name="connsiteY65" fmla="*/ 904970 h 2525740"/>
              <a:gd name="connsiteX66" fmla="*/ 386992 w 2824578"/>
              <a:gd name="connsiteY66" fmla="*/ 919611 h 2525740"/>
              <a:gd name="connsiteX67" fmla="*/ 382535 w 2824578"/>
              <a:gd name="connsiteY67" fmla="*/ 932223 h 2525740"/>
              <a:gd name="connsiteX68" fmla="*/ 367189 w 2824578"/>
              <a:gd name="connsiteY68" fmla="*/ 912858 h 2525740"/>
              <a:gd name="connsiteX69" fmla="*/ 322023 w 2824578"/>
              <a:gd name="connsiteY69" fmla="*/ 938453 h 2525740"/>
              <a:gd name="connsiteX70" fmla="*/ 300809 w 2824578"/>
              <a:gd name="connsiteY70" fmla="*/ 965762 h 2525740"/>
              <a:gd name="connsiteX71" fmla="*/ 305782 w 2824578"/>
              <a:gd name="connsiteY71" fmla="*/ 992334 h 2525740"/>
              <a:gd name="connsiteX72" fmla="*/ 377060 w 2824578"/>
              <a:gd name="connsiteY72" fmla="*/ 1138363 h 2525740"/>
              <a:gd name="connsiteX73" fmla="*/ 365293 w 2824578"/>
              <a:gd name="connsiteY73" fmla="*/ 1301640 h 2525740"/>
              <a:gd name="connsiteX74" fmla="*/ 403709 w 2824578"/>
              <a:gd name="connsiteY74" fmla="*/ 1372995 h 2525740"/>
              <a:gd name="connsiteX75" fmla="*/ 450057 w 2824578"/>
              <a:gd name="connsiteY75" fmla="*/ 1408902 h 2525740"/>
              <a:gd name="connsiteX76" fmla="*/ 453645 w 2824578"/>
              <a:gd name="connsiteY76" fmla="*/ 1446356 h 2525740"/>
              <a:gd name="connsiteX77" fmla="*/ 454261 w 2824578"/>
              <a:gd name="connsiteY77" fmla="*/ 1457438 h 2525740"/>
              <a:gd name="connsiteX78" fmla="*/ 482561 w 2824578"/>
              <a:gd name="connsiteY78" fmla="*/ 1487056 h 2525740"/>
              <a:gd name="connsiteX79" fmla="*/ 571912 w 2824578"/>
              <a:gd name="connsiteY79" fmla="*/ 1604159 h 2525740"/>
              <a:gd name="connsiteX80" fmla="*/ 708342 w 2824578"/>
              <a:gd name="connsiteY80" fmla="*/ 1722020 h 2525740"/>
              <a:gd name="connsiteX81" fmla="*/ 751994 w 2824578"/>
              <a:gd name="connsiteY81" fmla="*/ 1903856 h 2525740"/>
              <a:gd name="connsiteX82" fmla="*/ 822929 w 2824578"/>
              <a:gd name="connsiteY82" fmla="*/ 1959484 h 2525740"/>
              <a:gd name="connsiteX83" fmla="*/ 890789 w 2824578"/>
              <a:gd name="connsiteY83" fmla="*/ 1972694 h 2525740"/>
              <a:gd name="connsiteX84" fmla="*/ 930211 w 2824578"/>
              <a:gd name="connsiteY84" fmla="*/ 2053036 h 2525740"/>
              <a:gd name="connsiteX85" fmla="*/ 1006620 w 2824578"/>
              <a:gd name="connsiteY85" fmla="*/ 2082477 h 2525740"/>
              <a:gd name="connsiteX86" fmla="*/ 1018144 w 2824578"/>
              <a:gd name="connsiteY86" fmla="*/ 2091971 h 2525740"/>
              <a:gd name="connsiteX87" fmla="*/ 1063559 w 2824578"/>
              <a:gd name="connsiteY87" fmla="*/ 2089055 h 2525740"/>
              <a:gd name="connsiteX88" fmla="*/ 1196619 w 2824578"/>
              <a:gd name="connsiteY88" fmla="*/ 2096838 h 2525740"/>
              <a:gd name="connsiteX89" fmla="*/ 1357789 w 2824578"/>
              <a:gd name="connsiteY89" fmla="*/ 2069244 h 2525740"/>
              <a:gd name="connsiteX90" fmla="*/ 1508683 w 2824578"/>
              <a:gd name="connsiteY90" fmla="*/ 2153774 h 2525740"/>
              <a:gd name="connsiteX91" fmla="*/ 1588586 w 2824578"/>
              <a:gd name="connsiteY91" fmla="*/ 2135765 h 2525740"/>
              <a:gd name="connsiteX92" fmla="*/ 1637453 w 2824578"/>
              <a:gd name="connsiteY92" fmla="*/ 2092623 h 2525740"/>
              <a:gd name="connsiteX93" fmla="*/ 1715922 w 2824578"/>
              <a:gd name="connsiteY93" fmla="*/ 2114632 h 2525740"/>
              <a:gd name="connsiteX94" fmla="*/ 1732484 w 2824578"/>
              <a:gd name="connsiteY94" fmla="*/ 2108571 h 2525740"/>
              <a:gd name="connsiteX95" fmla="*/ 1961122 w 2824578"/>
              <a:gd name="connsiteY95" fmla="*/ 2379947 h 2525740"/>
              <a:gd name="connsiteX96" fmla="*/ 1909670 w 2824578"/>
              <a:gd name="connsiteY96" fmla="*/ 2336828 h 2525740"/>
              <a:gd name="connsiteX97" fmla="*/ 1895847 w 2824578"/>
              <a:gd name="connsiteY97" fmla="*/ 2325731 h 2525740"/>
              <a:gd name="connsiteX98" fmla="*/ 1891835 w 2824578"/>
              <a:gd name="connsiteY98" fmla="*/ 2321967 h 2525740"/>
              <a:gd name="connsiteX99" fmla="*/ 1891835 w 2824578"/>
              <a:gd name="connsiteY99" fmla="*/ 2385048 h 2525740"/>
              <a:gd name="connsiteX100" fmla="*/ 1877377 w 2824578"/>
              <a:gd name="connsiteY100" fmla="*/ 2377932 h 2525740"/>
              <a:gd name="connsiteX101" fmla="*/ 1824362 w 2824578"/>
              <a:gd name="connsiteY101" fmla="*/ 2392165 h 2525740"/>
              <a:gd name="connsiteX102" fmla="*/ 1765324 w 2824578"/>
              <a:gd name="connsiteY102" fmla="*/ 2395726 h 2525740"/>
              <a:gd name="connsiteX103" fmla="*/ 1731202 w 2824578"/>
              <a:gd name="connsiteY103" fmla="*/ 2473726 h 2525740"/>
              <a:gd name="connsiteX104" fmla="*/ 1625001 w 2824578"/>
              <a:gd name="connsiteY104" fmla="*/ 2503709 h 2525740"/>
              <a:gd name="connsiteX105" fmla="*/ 1529792 w 2824578"/>
              <a:gd name="connsiteY105" fmla="*/ 2512353 h 2525740"/>
              <a:gd name="connsiteX106" fmla="*/ 1477198 w 2824578"/>
              <a:gd name="connsiteY106" fmla="*/ 2513657 h 2525740"/>
              <a:gd name="connsiteX107" fmla="*/ 1396891 w 2824578"/>
              <a:gd name="connsiteY107" fmla="*/ 2525640 h 2525740"/>
              <a:gd name="connsiteX108" fmla="*/ 1288516 w 2824578"/>
              <a:gd name="connsiteY108" fmla="*/ 2506084 h 2525740"/>
              <a:gd name="connsiteX109" fmla="*/ 1193496 w 2824578"/>
              <a:gd name="connsiteY109" fmla="*/ 2489597 h 2525740"/>
              <a:gd name="connsiteX110" fmla="*/ 1114685 w 2824578"/>
              <a:gd name="connsiteY110" fmla="*/ 2399281 h 2525740"/>
              <a:gd name="connsiteX111" fmla="*/ 1037574 w 2824578"/>
              <a:gd name="connsiteY111" fmla="*/ 2385048 h 2525740"/>
              <a:gd name="connsiteX112" fmla="*/ 942490 w 2824578"/>
              <a:gd name="connsiteY112" fmla="*/ 2423758 h 2525740"/>
              <a:gd name="connsiteX113" fmla="*/ 938457 w 2824578"/>
              <a:gd name="connsiteY113" fmla="*/ 2356697 h 2525740"/>
              <a:gd name="connsiteX114" fmla="*/ 937101 w 2824578"/>
              <a:gd name="connsiteY114" fmla="*/ 2324531 h 2525740"/>
              <a:gd name="connsiteX115" fmla="*/ 936480 w 2824578"/>
              <a:gd name="connsiteY115" fmla="*/ 2302959 h 2525740"/>
              <a:gd name="connsiteX116" fmla="*/ 850160 w 2824578"/>
              <a:gd name="connsiteY116" fmla="*/ 2376352 h 2525740"/>
              <a:gd name="connsiteX117" fmla="*/ 845228 w 2824578"/>
              <a:gd name="connsiteY117" fmla="*/ 2359566 h 2525740"/>
              <a:gd name="connsiteX118" fmla="*/ 796423 w 2824578"/>
              <a:gd name="connsiteY118" fmla="*/ 2324136 h 2525740"/>
              <a:gd name="connsiteX119" fmla="*/ 751435 w 2824578"/>
              <a:gd name="connsiteY119" fmla="*/ 2276722 h 2525740"/>
              <a:gd name="connsiteX120" fmla="*/ 689189 w 2824578"/>
              <a:gd name="connsiteY120" fmla="*/ 2209012 h 2525740"/>
              <a:gd name="connsiteX121" fmla="*/ 612772 w 2824578"/>
              <a:gd name="connsiteY121" fmla="*/ 2102651 h 2525740"/>
              <a:gd name="connsiteX122" fmla="*/ 546338 w 2824578"/>
              <a:gd name="connsiteY122" fmla="*/ 2024516 h 2525740"/>
              <a:gd name="connsiteX123" fmla="*/ 499011 w 2824578"/>
              <a:gd name="connsiteY123" fmla="*/ 1963354 h 2525740"/>
              <a:gd name="connsiteX124" fmla="*/ 423704 w 2824578"/>
              <a:gd name="connsiteY124" fmla="*/ 1885770 h 2525740"/>
              <a:gd name="connsiteX125" fmla="*/ 376003 w 2824578"/>
              <a:gd name="connsiteY125" fmla="*/ 1802197 h 2525740"/>
              <a:gd name="connsiteX126" fmla="*/ 338041 w 2824578"/>
              <a:gd name="connsiteY126" fmla="*/ 1757548 h 2525740"/>
              <a:gd name="connsiteX127" fmla="*/ 282826 w 2824578"/>
              <a:gd name="connsiteY127" fmla="*/ 1731064 h 2525740"/>
              <a:gd name="connsiteX128" fmla="*/ 238452 w 2824578"/>
              <a:gd name="connsiteY128" fmla="*/ 1656902 h 2525740"/>
              <a:gd name="connsiteX129" fmla="*/ 140875 w 2824578"/>
              <a:gd name="connsiteY129" fmla="*/ 1601899 h 2525740"/>
              <a:gd name="connsiteX130" fmla="*/ 189077 w 2824578"/>
              <a:gd name="connsiteY130" fmla="*/ 1555062 h 2525740"/>
              <a:gd name="connsiteX131" fmla="*/ 212612 w 2824578"/>
              <a:gd name="connsiteY131" fmla="*/ 1533085 h 2525740"/>
              <a:gd name="connsiteX132" fmla="*/ 125884 w 2824578"/>
              <a:gd name="connsiteY132" fmla="*/ 1510046 h 2525740"/>
              <a:gd name="connsiteX133" fmla="*/ 153280 w 2824578"/>
              <a:gd name="connsiteY133" fmla="*/ 1474555 h 2525740"/>
              <a:gd name="connsiteX134" fmla="*/ 216016 w 2824578"/>
              <a:gd name="connsiteY134" fmla="*/ 1410654 h 2525740"/>
              <a:gd name="connsiteX135" fmla="*/ 211728 w 2824578"/>
              <a:gd name="connsiteY135" fmla="*/ 1397978 h 2525740"/>
              <a:gd name="connsiteX136" fmla="*/ 187584 w 2824578"/>
              <a:gd name="connsiteY136" fmla="*/ 1410755 h 2525740"/>
              <a:gd name="connsiteX137" fmla="*/ 0 w 2824578"/>
              <a:gd name="connsiteY137" fmla="*/ 1357266 h 2525740"/>
              <a:gd name="connsiteX138" fmla="*/ 9103 w 2824578"/>
              <a:gd name="connsiteY138" fmla="*/ 1344827 h 2525740"/>
              <a:gd name="connsiteX139" fmla="*/ 13364 w 2824578"/>
              <a:gd name="connsiteY139" fmla="*/ 1290914 h 2525740"/>
              <a:gd name="connsiteX140" fmla="*/ 26981 w 2824578"/>
              <a:gd name="connsiteY140" fmla="*/ 1233406 h 2525740"/>
              <a:gd name="connsiteX141" fmla="*/ 47207 w 2824578"/>
              <a:gd name="connsiteY141" fmla="*/ 1152721 h 2525740"/>
              <a:gd name="connsiteX142" fmla="*/ 87297 w 2824578"/>
              <a:gd name="connsiteY142" fmla="*/ 1041368 h 2525740"/>
              <a:gd name="connsiteX143" fmla="*/ 92798 w 2824578"/>
              <a:gd name="connsiteY143" fmla="*/ 1022077 h 2525740"/>
              <a:gd name="connsiteX144" fmla="*/ 80803 w 2824578"/>
              <a:gd name="connsiteY144" fmla="*/ 1006108 h 2525740"/>
              <a:gd name="connsiteX145" fmla="*/ 64397 w 2824578"/>
              <a:gd name="connsiteY145" fmla="*/ 987504 h 2525740"/>
              <a:gd name="connsiteX146" fmla="*/ 49807 w 2824578"/>
              <a:gd name="connsiteY146" fmla="*/ 911034 h 2525740"/>
              <a:gd name="connsiteX147" fmla="*/ 45557 w 2824578"/>
              <a:gd name="connsiteY147" fmla="*/ 854742 h 2525740"/>
              <a:gd name="connsiteX148" fmla="*/ 64478 w 2824578"/>
              <a:gd name="connsiteY148" fmla="*/ 824714 h 2525740"/>
              <a:gd name="connsiteX149" fmla="*/ 87804 w 2824578"/>
              <a:gd name="connsiteY149" fmla="*/ 804276 h 2525740"/>
              <a:gd name="connsiteX150" fmla="*/ 137350 w 2824578"/>
              <a:gd name="connsiteY150" fmla="*/ 773632 h 2525740"/>
              <a:gd name="connsiteX151" fmla="*/ 158211 w 2824578"/>
              <a:gd name="connsiteY151" fmla="*/ 765859 h 2525740"/>
              <a:gd name="connsiteX152" fmla="*/ 169474 w 2824578"/>
              <a:gd name="connsiteY152" fmla="*/ 761875 h 2525740"/>
              <a:gd name="connsiteX153" fmla="*/ 170435 w 2824578"/>
              <a:gd name="connsiteY153" fmla="*/ 759829 h 2525740"/>
              <a:gd name="connsiteX154" fmla="*/ 192405 w 2824578"/>
              <a:gd name="connsiteY154" fmla="*/ 711754 h 2525740"/>
              <a:gd name="connsiteX155" fmla="*/ 206942 w 2824578"/>
              <a:gd name="connsiteY155" fmla="*/ 660771 h 2525740"/>
              <a:gd name="connsiteX156" fmla="*/ 202831 w 2824578"/>
              <a:gd name="connsiteY156" fmla="*/ 606976 h 2525740"/>
              <a:gd name="connsiteX157" fmla="*/ 234254 w 2824578"/>
              <a:gd name="connsiteY157" fmla="*/ 535750 h 2525740"/>
              <a:gd name="connsiteX158" fmla="*/ 232375 w 2824578"/>
              <a:gd name="connsiteY158" fmla="*/ 436341 h 2525740"/>
              <a:gd name="connsiteX159" fmla="*/ 281907 w 2824578"/>
              <a:gd name="connsiteY159" fmla="*/ 446271 h 2525740"/>
              <a:gd name="connsiteX160" fmla="*/ 305507 w 2824578"/>
              <a:gd name="connsiteY160" fmla="*/ 451591 h 2525740"/>
              <a:gd name="connsiteX161" fmla="*/ 384344 w 2824578"/>
              <a:gd name="connsiteY161" fmla="*/ 472379 h 2525740"/>
              <a:gd name="connsiteX162" fmla="*/ 448590 w 2824578"/>
              <a:gd name="connsiteY162" fmla="*/ 489289 h 2525740"/>
              <a:gd name="connsiteX163" fmla="*/ 469542 w 2824578"/>
              <a:gd name="connsiteY163" fmla="*/ 499205 h 2525740"/>
              <a:gd name="connsiteX164" fmla="*/ 455851 w 2824578"/>
              <a:gd name="connsiteY164" fmla="*/ 557596 h 2525740"/>
              <a:gd name="connsiteX165" fmla="*/ 449609 w 2824578"/>
              <a:gd name="connsiteY165" fmla="*/ 584303 h 2525740"/>
              <a:gd name="connsiteX166" fmla="*/ 460406 w 2824578"/>
              <a:gd name="connsiteY166" fmla="*/ 579624 h 2525740"/>
              <a:gd name="connsiteX167" fmla="*/ 474135 w 2824578"/>
              <a:gd name="connsiteY167" fmla="*/ 564539 h 2525740"/>
              <a:gd name="connsiteX168" fmla="*/ 514278 w 2824578"/>
              <a:gd name="connsiteY168" fmla="*/ 424872 h 2525740"/>
              <a:gd name="connsiteX169" fmla="*/ 630369 w 2824578"/>
              <a:gd name="connsiteY169" fmla="*/ 368079 h 2525740"/>
              <a:gd name="connsiteX170" fmla="*/ 750216 w 2824578"/>
              <a:gd name="connsiteY170" fmla="*/ 268558 h 2525740"/>
              <a:gd name="connsiteX171" fmla="*/ 789351 w 2824578"/>
              <a:gd name="connsiteY171" fmla="*/ 242380 h 2525740"/>
              <a:gd name="connsiteX172" fmla="*/ 810594 w 2824578"/>
              <a:gd name="connsiteY172" fmla="*/ 264404 h 2525740"/>
              <a:gd name="connsiteX173" fmla="*/ 864699 w 2824578"/>
              <a:gd name="connsiteY173" fmla="*/ 334387 h 2525740"/>
              <a:gd name="connsiteX174" fmla="*/ 883072 w 2824578"/>
              <a:gd name="connsiteY174" fmla="*/ 357712 h 2525740"/>
              <a:gd name="connsiteX175" fmla="*/ 855794 w 2824578"/>
              <a:gd name="connsiteY175" fmla="*/ 199776 h 2525740"/>
              <a:gd name="connsiteX176" fmla="*/ 871252 w 2824578"/>
              <a:gd name="connsiteY176" fmla="*/ 204327 h 2525740"/>
              <a:gd name="connsiteX177" fmla="*/ 921071 w 2824578"/>
              <a:gd name="connsiteY177" fmla="*/ 181280 h 2525740"/>
              <a:gd name="connsiteX178" fmla="*/ 978642 w 2824578"/>
              <a:gd name="connsiteY178" fmla="*/ 167721 h 2525740"/>
              <a:gd name="connsiteX179" fmla="*/ 1059960 w 2824578"/>
              <a:gd name="connsiteY179" fmla="*/ 150061 h 2525740"/>
              <a:gd name="connsiteX180" fmla="*/ 1178133 w 2824578"/>
              <a:gd name="connsiteY180" fmla="*/ 140486 h 2525740"/>
              <a:gd name="connsiteX181" fmla="*/ 1269556 w 2824578"/>
              <a:gd name="connsiteY181" fmla="*/ 124696 h 2525740"/>
              <a:gd name="connsiteX182" fmla="*/ 1339025 w 2824578"/>
              <a:gd name="connsiteY182" fmla="*/ 116312 h 2525740"/>
              <a:gd name="connsiteX183" fmla="*/ 1433985 w 2824578"/>
              <a:gd name="connsiteY183" fmla="*/ 92689 h 2525740"/>
              <a:gd name="connsiteX184" fmla="*/ 1521313 w 2824578"/>
              <a:gd name="connsiteY184" fmla="*/ 95663 h 2525740"/>
              <a:gd name="connsiteX185" fmla="*/ 1573554 w 2824578"/>
              <a:gd name="connsiteY185" fmla="*/ 86640 h 2525740"/>
              <a:gd name="connsiteX186" fmla="*/ 1619182 w 2824578"/>
              <a:gd name="connsiteY186" fmla="*/ 53480 h 2525740"/>
              <a:gd name="connsiteX187" fmla="*/ 1697591 w 2824578"/>
              <a:gd name="connsiteY187" fmla="*/ 54380 h 2525740"/>
              <a:gd name="connsiteX188" fmla="*/ 1784699 w 2824578"/>
              <a:gd name="connsiteY188" fmla="*/ 52 h 2525740"/>
              <a:gd name="connsiteX189" fmla="*/ 1800087 w 2824578"/>
              <a:gd name="connsiteY189" fmla="*/ 65448 h 2525740"/>
              <a:gd name="connsiteX190" fmla="*/ 1806898 w 2824578"/>
              <a:gd name="connsiteY190" fmla="*/ 96914 h 2525740"/>
              <a:gd name="connsiteX191" fmla="*/ 1816583 w 2824578"/>
              <a:gd name="connsiteY191" fmla="*/ 144741 h 2525740"/>
              <a:gd name="connsiteX192" fmla="*/ 1823905 w 2824578"/>
              <a:gd name="connsiteY192" fmla="*/ 186209 h 2525740"/>
              <a:gd name="connsiteX193" fmla="*/ 1950326 w 2824578"/>
              <a:gd name="connsiteY193" fmla="*/ 69021 h 2525740"/>
              <a:gd name="connsiteX194" fmla="*/ 1954936 w 2824578"/>
              <a:gd name="connsiteY194" fmla="*/ 84462 h 2525740"/>
              <a:gd name="connsiteX195" fmla="*/ 2001414 w 2824578"/>
              <a:gd name="connsiteY195" fmla="*/ 113666 h 2525740"/>
              <a:gd name="connsiteX196" fmla="*/ 2044162 w 2824578"/>
              <a:gd name="connsiteY196" fmla="*/ 154542 h 2525740"/>
              <a:gd name="connsiteX197" fmla="*/ 2103293 w 2824578"/>
              <a:gd name="connsiteY197" fmla="*/ 213092 h 2525740"/>
              <a:gd name="connsiteX198" fmla="*/ 2175734 w 2824578"/>
              <a:gd name="connsiteY198" fmla="*/ 306947 h 2525740"/>
              <a:gd name="connsiteX199" fmla="*/ 2238805 w 2824578"/>
              <a:gd name="connsiteY199" fmla="*/ 374987 h 2525740"/>
              <a:gd name="connsiteX200" fmla="*/ 2283701 w 2824578"/>
              <a:gd name="connsiteY200" fmla="*/ 428659 h 2525740"/>
              <a:gd name="connsiteX201" fmla="*/ 2355267 w 2824578"/>
              <a:gd name="connsiteY201" fmla="*/ 495396 h 2525740"/>
              <a:gd name="connsiteX202" fmla="*/ 2400374 w 2824578"/>
              <a:gd name="connsiteY202" fmla="*/ 570231 h 2525740"/>
              <a:gd name="connsiteX203" fmla="*/ 2436415 w 2824578"/>
              <a:gd name="connsiteY203" fmla="*/ 609111 h 2525740"/>
              <a:gd name="connsiteX204" fmla="*/ 2489086 w 2824578"/>
              <a:gd name="connsiteY204" fmla="*/ 629290 h 2525740"/>
              <a:gd name="connsiteX205" fmla="*/ 2531071 w 2824578"/>
              <a:gd name="connsiteY205" fmla="*/ 695517 h 2525740"/>
              <a:gd name="connsiteX206" fmla="*/ 2624100 w 2824578"/>
              <a:gd name="connsiteY206" fmla="*/ 738933 h 2525740"/>
              <a:gd name="connsiteX207" fmla="*/ 2577660 w 2824578"/>
              <a:gd name="connsiteY207" fmla="*/ 787481 h 2525740"/>
              <a:gd name="connsiteX208" fmla="*/ 2554992 w 2824578"/>
              <a:gd name="connsiteY208" fmla="*/ 810342 h 2525740"/>
              <a:gd name="connsiteX209" fmla="*/ 2520175 w 2824578"/>
              <a:gd name="connsiteY209" fmla="*/ 844532 h 2525740"/>
              <a:gd name="connsiteX210" fmla="*/ 2488340 w 2824578"/>
              <a:gd name="connsiteY210" fmla="*/ 874263 h 2525740"/>
              <a:gd name="connsiteX211" fmla="*/ 2626057 w 2824578"/>
              <a:gd name="connsiteY211" fmla="*/ 893850 h 2525740"/>
              <a:gd name="connsiteX212" fmla="*/ 2618063 w 2824578"/>
              <a:gd name="connsiteY212" fmla="*/ 899516 h 2525740"/>
              <a:gd name="connsiteX213" fmla="*/ 2628676 w 2824578"/>
              <a:gd name="connsiteY213" fmla="*/ 925973 h 2525740"/>
              <a:gd name="connsiteX214" fmla="*/ 2628330 w 2824578"/>
              <a:gd name="connsiteY214" fmla="*/ 953705 h 2525740"/>
              <a:gd name="connsiteX215" fmla="*/ 2626402 w 2824578"/>
              <a:gd name="connsiteY215" fmla="*/ 992553 h 2525740"/>
              <a:gd name="connsiteX216" fmla="*/ 2608085 w 2824578"/>
              <a:gd name="connsiteY216" fmla="*/ 1045512 h 2525740"/>
              <a:gd name="connsiteX217" fmla="*/ 2601999 w 2824578"/>
              <a:gd name="connsiteY217" fmla="*/ 1088303 h 2525740"/>
              <a:gd name="connsiteX218" fmla="*/ 2596906 w 2824578"/>
              <a:gd name="connsiteY218" fmla="*/ 1106916 h 2525740"/>
              <a:gd name="connsiteX219" fmla="*/ 2594156 w 2824578"/>
              <a:gd name="connsiteY219" fmla="*/ 1118869 h 2525740"/>
              <a:gd name="connsiteX220" fmla="*/ 2594545 w 2824578"/>
              <a:gd name="connsiteY220" fmla="*/ 1118962 h 2525740"/>
              <a:gd name="connsiteX221" fmla="*/ 2623301 w 2824578"/>
              <a:gd name="connsiteY221" fmla="*/ 1126139 h 2525740"/>
              <a:gd name="connsiteX222" fmla="*/ 2728794 w 2824578"/>
              <a:gd name="connsiteY222" fmla="*/ 1151780 h 2525740"/>
              <a:gd name="connsiteX223" fmla="*/ 2759898 w 2824578"/>
              <a:gd name="connsiteY223" fmla="*/ 1160045 h 2525740"/>
              <a:gd name="connsiteX224" fmla="*/ 2824534 w 2824578"/>
              <a:gd name="connsiteY224" fmla="*/ 1178196 h 2525740"/>
              <a:gd name="connsiteX225" fmla="*/ 2770073 w 2824578"/>
              <a:gd name="connsiteY225" fmla="*/ 1242077 h 2525740"/>
              <a:gd name="connsiteX226" fmla="*/ 2770364 w 2824578"/>
              <a:gd name="connsiteY226" fmla="*/ 1304139 h 2525740"/>
              <a:gd name="connsiteX227" fmla="*/ 2737181 w 2824578"/>
              <a:gd name="connsiteY227" fmla="*/ 1337170 h 2525740"/>
              <a:gd name="connsiteX228" fmla="*/ 2727846 w 2824578"/>
              <a:gd name="connsiteY228" fmla="*/ 1377639 h 2525740"/>
              <a:gd name="connsiteX229" fmla="*/ 2730122 w 2824578"/>
              <a:gd name="connsiteY229" fmla="*/ 1446940 h 2525740"/>
              <a:gd name="connsiteX230" fmla="*/ 2706005 w 2824578"/>
              <a:gd name="connsiteY230" fmla="*/ 1519839 h 2525740"/>
              <a:gd name="connsiteX231" fmla="*/ 2697171 w 2824578"/>
              <a:gd name="connsiteY231" fmla="*/ 1573985 h 2525740"/>
              <a:gd name="connsiteX232" fmla="*/ 2680836 w 2824578"/>
              <a:gd name="connsiteY232" fmla="*/ 1644805 h 2525740"/>
              <a:gd name="connsiteX233" fmla="*/ 2670450 w 2824578"/>
              <a:gd name="connsiteY233" fmla="*/ 1737339 h 2525740"/>
              <a:gd name="connsiteX234" fmla="*/ 2652341 w 2824578"/>
              <a:gd name="connsiteY234" fmla="*/ 1800001 h 2525740"/>
              <a:gd name="connsiteX235" fmla="*/ 2638476 w 2824578"/>
              <a:gd name="connsiteY235" fmla="*/ 1844267 h 2525740"/>
              <a:gd name="connsiteX236" fmla="*/ 2615273 w 2824578"/>
              <a:gd name="connsiteY236" fmla="*/ 1881537 h 2525740"/>
              <a:gd name="connsiteX237" fmla="*/ 2619662 w 2824578"/>
              <a:gd name="connsiteY237" fmla="*/ 1894173 h 2525740"/>
              <a:gd name="connsiteX238" fmla="*/ 2394741 w 2824578"/>
              <a:gd name="connsiteY238" fmla="*/ 1842293 h 2525740"/>
              <a:gd name="connsiteX239" fmla="*/ 2392817 w 2824578"/>
              <a:gd name="connsiteY239" fmla="*/ 1844699 h 2525740"/>
              <a:gd name="connsiteX240" fmla="*/ 2390481 w 2824578"/>
              <a:gd name="connsiteY240" fmla="*/ 1865944 h 2525740"/>
              <a:gd name="connsiteX241" fmla="*/ 2362803 w 2824578"/>
              <a:gd name="connsiteY241" fmla="*/ 1901334 h 2525740"/>
              <a:gd name="connsiteX242" fmla="*/ 2322755 w 2824578"/>
              <a:gd name="connsiteY242" fmla="*/ 1950186 h 2525740"/>
              <a:gd name="connsiteX243" fmla="*/ 2254288 w 2824578"/>
              <a:gd name="connsiteY243" fmla="*/ 2008922 h 2525740"/>
              <a:gd name="connsiteX244" fmla="*/ 2206670 w 2824578"/>
              <a:gd name="connsiteY244" fmla="*/ 2060748 h 2525740"/>
              <a:gd name="connsiteX245" fmla="*/ 2168180 w 2824578"/>
              <a:gd name="connsiteY245" fmla="*/ 2097376 h 2525740"/>
              <a:gd name="connsiteX246" fmla="*/ 2123328 w 2824578"/>
              <a:gd name="connsiteY246" fmla="*/ 2156709 h 2525740"/>
              <a:gd name="connsiteX247" fmla="*/ 2066318 w 2824578"/>
              <a:gd name="connsiteY247" fmla="*/ 2192458 h 2525740"/>
              <a:gd name="connsiteX248" fmla="*/ 2039108 w 2824578"/>
              <a:gd name="connsiteY248" fmla="*/ 2222073 h 2525740"/>
              <a:gd name="connsiteX249" fmla="*/ 2031477 w 2824578"/>
              <a:gd name="connsiteY249" fmla="*/ 2267195 h 2525740"/>
              <a:gd name="connsiteX250" fmla="*/ 1981419 w 2824578"/>
              <a:gd name="connsiteY250" fmla="*/ 2300642 h 2525740"/>
              <a:gd name="connsiteX251" fmla="*/ 1961122 w 2824578"/>
              <a:gd name="connsiteY251" fmla="*/ 2379947 h 2525740"/>
              <a:gd name="connsiteX0" fmla="*/ 1732484 w 2824578"/>
              <a:gd name="connsiteY0" fmla="*/ 2108571 h 2525740"/>
              <a:gd name="connsiteX1" fmla="*/ 1780985 w 2824578"/>
              <a:gd name="connsiteY1" fmla="*/ 2075490 h 2525740"/>
              <a:gd name="connsiteX2" fmla="*/ 1786489 w 2824578"/>
              <a:gd name="connsiteY2" fmla="*/ 2074401 h 2525740"/>
              <a:gd name="connsiteX3" fmla="*/ 1802325 w 2824578"/>
              <a:gd name="connsiteY3" fmla="*/ 2055677 h 2525740"/>
              <a:gd name="connsiteX4" fmla="*/ 1850819 w 2824578"/>
              <a:gd name="connsiteY4" fmla="*/ 2016801 h 2525740"/>
              <a:gd name="connsiteX5" fmla="*/ 1913222 w 2824578"/>
              <a:gd name="connsiteY5" fmla="*/ 1908099 h 2525740"/>
              <a:gd name="connsiteX6" fmla="*/ 2052913 w 2824578"/>
              <a:gd name="connsiteY6" fmla="*/ 1880998 h 2525740"/>
              <a:gd name="connsiteX7" fmla="*/ 2080663 w 2824578"/>
              <a:gd name="connsiteY7" fmla="*/ 1824179 h 2525740"/>
              <a:gd name="connsiteX8" fmla="*/ 2073976 w 2824578"/>
              <a:gd name="connsiteY8" fmla="*/ 1767692 h 2525740"/>
              <a:gd name="connsiteX9" fmla="*/ 2130456 w 2824578"/>
              <a:gd name="connsiteY9" fmla="*/ 1738749 h 2525740"/>
              <a:gd name="connsiteX10" fmla="*/ 2135028 w 2824578"/>
              <a:gd name="connsiteY10" fmla="*/ 1675921 h 2525740"/>
              <a:gd name="connsiteX11" fmla="*/ 2197128 w 2824578"/>
              <a:gd name="connsiteY11" fmla="*/ 1639884 h 2525740"/>
              <a:gd name="connsiteX12" fmla="*/ 2228585 w 2824578"/>
              <a:gd name="connsiteY12" fmla="*/ 1647684 h 2525740"/>
              <a:gd name="connsiteX13" fmla="*/ 2334817 w 2824578"/>
              <a:gd name="connsiteY13" fmla="*/ 1745290 h 2525740"/>
              <a:gd name="connsiteX14" fmla="*/ 2337541 w 2824578"/>
              <a:gd name="connsiteY14" fmla="*/ 1739981 h 2525740"/>
              <a:gd name="connsiteX15" fmla="*/ 2387137 w 2824578"/>
              <a:gd name="connsiteY15" fmla="*/ 1699112 h 2525740"/>
              <a:gd name="connsiteX16" fmla="*/ 2379507 w 2824578"/>
              <a:gd name="connsiteY16" fmla="*/ 1634267 h 2525740"/>
              <a:gd name="connsiteX17" fmla="*/ 2430150 w 2824578"/>
              <a:gd name="connsiteY17" fmla="*/ 1606662 h 2525740"/>
              <a:gd name="connsiteX18" fmla="*/ 2461766 w 2824578"/>
              <a:gd name="connsiteY18" fmla="*/ 1549715 h 2525740"/>
              <a:gd name="connsiteX19" fmla="*/ 2405968 w 2824578"/>
              <a:gd name="connsiteY19" fmla="*/ 1415533 h 2525740"/>
              <a:gd name="connsiteX20" fmla="*/ 2442045 w 2824578"/>
              <a:gd name="connsiteY20" fmla="*/ 1330887 h 2525740"/>
              <a:gd name="connsiteX21" fmla="*/ 2454264 w 2824578"/>
              <a:gd name="connsiteY21" fmla="*/ 1319346 h 2525740"/>
              <a:gd name="connsiteX22" fmla="*/ 2395931 w 2824578"/>
              <a:gd name="connsiteY22" fmla="*/ 1311153 h 2525740"/>
              <a:gd name="connsiteX23" fmla="*/ 2308270 w 2824578"/>
              <a:gd name="connsiteY23" fmla="*/ 1299324 h 2525740"/>
              <a:gd name="connsiteX24" fmla="*/ 2278367 w 2824578"/>
              <a:gd name="connsiteY24" fmla="*/ 1293287 h 2525740"/>
              <a:gd name="connsiteX25" fmla="*/ 2278545 w 2824578"/>
              <a:gd name="connsiteY25" fmla="*/ 1265122 h 2525740"/>
              <a:gd name="connsiteX26" fmla="*/ 2295112 w 2824578"/>
              <a:gd name="connsiteY26" fmla="*/ 1173928 h 2525740"/>
              <a:gd name="connsiteX27" fmla="*/ 2278366 w 2824578"/>
              <a:gd name="connsiteY27" fmla="*/ 1095705 h 2525740"/>
              <a:gd name="connsiteX28" fmla="*/ 2371952 w 2824578"/>
              <a:gd name="connsiteY28" fmla="*/ 1038009 h 2525740"/>
              <a:gd name="connsiteX29" fmla="*/ 2359364 w 2824578"/>
              <a:gd name="connsiteY29" fmla="*/ 998619 h 2525740"/>
              <a:gd name="connsiteX30" fmla="*/ 2319858 w 2824578"/>
              <a:gd name="connsiteY30" fmla="*/ 970005 h 2525740"/>
              <a:gd name="connsiteX31" fmla="*/ 2346795 w 2824578"/>
              <a:gd name="connsiteY31" fmla="*/ 936911 h 2525740"/>
              <a:gd name="connsiteX32" fmla="*/ 2312311 w 2824578"/>
              <a:gd name="connsiteY32" fmla="*/ 901390 h 2525740"/>
              <a:gd name="connsiteX33" fmla="*/ 2309266 w 2824578"/>
              <a:gd name="connsiteY33" fmla="*/ 889956 h 2525740"/>
              <a:gd name="connsiteX34" fmla="*/ 2296331 w 2824578"/>
              <a:gd name="connsiteY34" fmla="*/ 877682 h 2525740"/>
              <a:gd name="connsiteX35" fmla="*/ 2211581 w 2824578"/>
              <a:gd name="connsiteY35" fmla="*/ 774808 h 2525740"/>
              <a:gd name="connsiteX36" fmla="*/ 2081778 w 2824578"/>
              <a:gd name="connsiteY36" fmla="*/ 675368 h 2525740"/>
              <a:gd name="connsiteX37" fmla="*/ 2041189 w 2824578"/>
              <a:gd name="connsiteY37" fmla="*/ 507242 h 2525740"/>
              <a:gd name="connsiteX38" fmla="*/ 1973662 w 2824578"/>
              <a:gd name="connsiteY38" fmla="*/ 460885 h 2525740"/>
              <a:gd name="connsiteX39" fmla="*/ 1908802 w 2824578"/>
              <a:gd name="connsiteY39" fmla="*/ 454376 h 2525740"/>
              <a:gd name="connsiteX40" fmla="*/ 1871598 w 2824578"/>
              <a:gd name="connsiteY40" fmla="*/ 381867 h 2525740"/>
              <a:gd name="connsiteX41" fmla="*/ 1798661 w 2824578"/>
              <a:gd name="connsiteY41" fmla="*/ 360760 h 2525740"/>
              <a:gd name="connsiteX42" fmla="*/ 1772847 w 2824578"/>
              <a:gd name="connsiteY42" fmla="*/ 342018 h 2525740"/>
              <a:gd name="connsiteX43" fmla="*/ 1770667 w 2824578"/>
              <a:gd name="connsiteY43" fmla="*/ 338905 h 2525740"/>
              <a:gd name="connsiteX44" fmla="*/ 1722363 w 2824578"/>
              <a:gd name="connsiteY44" fmla="*/ 350478 h 2525740"/>
              <a:gd name="connsiteX45" fmla="*/ 1589919 w 2824578"/>
              <a:gd name="connsiteY45" fmla="*/ 365456 h 2525740"/>
              <a:gd name="connsiteX46" fmla="*/ 1435797 w 2824578"/>
              <a:gd name="connsiteY46" fmla="*/ 420078 h 2525740"/>
              <a:gd name="connsiteX47" fmla="*/ 1272719 w 2824578"/>
              <a:gd name="connsiteY47" fmla="*/ 362464 h 2525740"/>
              <a:gd name="connsiteX48" fmla="*/ 1197046 w 2824578"/>
              <a:gd name="connsiteY48" fmla="*/ 393809 h 2525740"/>
              <a:gd name="connsiteX49" fmla="*/ 1156235 w 2824578"/>
              <a:gd name="connsiteY49" fmla="*/ 444638 h 2525740"/>
              <a:gd name="connsiteX50" fmla="*/ 1075165 w 2824578"/>
              <a:gd name="connsiteY50" fmla="*/ 436306 h 2525740"/>
              <a:gd name="connsiteX51" fmla="*/ 1017713 w 2824578"/>
              <a:gd name="connsiteY51" fmla="*/ 485951 h 2525740"/>
              <a:gd name="connsiteX52" fmla="*/ 988777 w 2824578"/>
              <a:gd name="connsiteY52" fmla="*/ 497052 h 2525740"/>
              <a:gd name="connsiteX53" fmla="*/ 989445 w 2824578"/>
              <a:gd name="connsiteY53" fmla="*/ 500649 h 2525740"/>
              <a:gd name="connsiteX54" fmla="*/ 907025 w 2824578"/>
              <a:gd name="connsiteY54" fmla="*/ 516575 h 2525740"/>
              <a:gd name="connsiteX55" fmla="*/ 868520 w 2824578"/>
              <a:gd name="connsiteY55" fmla="*/ 565248 h 2525740"/>
              <a:gd name="connsiteX56" fmla="*/ 821978 w 2824578"/>
              <a:gd name="connsiteY56" fmla="*/ 570348 h 2525740"/>
              <a:gd name="connsiteX57" fmla="*/ 789429 w 2824578"/>
              <a:gd name="connsiteY57" fmla="*/ 596143 h 2525740"/>
              <a:gd name="connsiteX58" fmla="*/ 747957 w 2824578"/>
              <a:gd name="connsiteY58" fmla="*/ 651713 h 2525740"/>
              <a:gd name="connsiteX59" fmla="*/ 683617 w 2824578"/>
              <a:gd name="connsiteY59" fmla="*/ 693621 h 2525740"/>
              <a:gd name="connsiteX60" fmla="*/ 642923 w 2824578"/>
              <a:gd name="connsiteY60" fmla="*/ 730415 h 2525740"/>
              <a:gd name="connsiteX61" fmla="*/ 585962 w 2824578"/>
              <a:gd name="connsiteY61" fmla="*/ 775556 h 2525740"/>
              <a:gd name="connsiteX62" fmla="*/ 520097 w 2824578"/>
              <a:gd name="connsiteY62" fmla="*/ 841377 h 2525740"/>
              <a:gd name="connsiteX63" fmla="*/ 466841 w 2824578"/>
              <a:gd name="connsiteY63" fmla="*/ 879036 h 2525740"/>
              <a:gd name="connsiteX64" fmla="*/ 439916 w 2824578"/>
              <a:gd name="connsiteY64" fmla="*/ 900528 h 2525740"/>
              <a:gd name="connsiteX65" fmla="*/ 428381 w 2824578"/>
              <a:gd name="connsiteY65" fmla="*/ 904970 h 2525740"/>
              <a:gd name="connsiteX66" fmla="*/ 386992 w 2824578"/>
              <a:gd name="connsiteY66" fmla="*/ 919611 h 2525740"/>
              <a:gd name="connsiteX67" fmla="*/ 382535 w 2824578"/>
              <a:gd name="connsiteY67" fmla="*/ 932223 h 2525740"/>
              <a:gd name="connsiteX68" fmla="*/ 367189 w 2824578"/>
              <a:gd name="connsiteY68" fmla="*/ 912858 h 2525740"/>
              <a:gd name="connsiteX69" fmla="*/ 322023 w 2824578"/>
              <a:gd name="connsiteY69" fmla="*/ 938453 h 2525740"/>
              <a:gd name="connsiteX70" fmla="*/ 300809 w 2824578"/>
              <a:gd name="connsiteY70" fmla="*/ 965762 h 2525740"/>
              <a:gd name="connsiteX71" fmla="*/ 305782 w 2824578"/>
              <a:gd name="connsiteY71" fmla="*/ 992334 h 2525740"/>
              <a:gd name="connsiteX72" fmla="*/ 377060 w 2824578"/>
              <a:gd name="connsiteY72" fmla="*/ 1138363 h 2525740"/>
              <a:gd name="connsiteX73" fmla="*/ 365293 w 2824578"/>
              <a:gd name="connsiteY73" fmla="*/ 1301640 h 2525740"/>
              <a:gd name="connsiteX74" fmla="*/ 403709 w 2824578"/>
              <a:gd name="connsiteY74" fmla="*/ 1372995 h 2525740"/>
              <a:gd name="connsiteX75" fmla="*/ 450057 w 2824578"/>
              <a:gd name="connsiteY75" fmla="*/ 1408902 h 2525740"/>
              <a:gd name="connsiteX76" fmla="*/ 453645 w 2824578"/>
              <a:gd name="connsiteY76" fmla="*/ 1446356 h 2525740"/>
              <a:gd name="connsiteX77" fmla="*/ 454261 w 2824578"/>
              <a:gd name="connsiteY77" fmla="*/ 1457438 h 2525740"/>
              <a:gd name="connsiteX78" fmla="*/ 482561 w 2824578"/>
              <a:gd name="connsiteY78" fmla="*/ 1487056 h 2525740"/>
              <a:gd name="connsiteX79" fmla="*/ 571912 w 2824578"/>
              <a:gd name="connsiteY79" fmla="*/ 1604159 h 2525740"/>
              <a:gd name="connsiteX80" fmla="*/ 708342 w 2824578"/>
              <a:gd name="connsiteY80" fmla="*/ 1722020 h 2525740"/>
              <a:gd name="connsiteX81" fmla="*/ 751994 w 2824578"/>
              <a:gd name="connsiteY81" fmla="*/ 1903856 h 2525740"/>
              <a:gd name="connsiteX82" fmla="*/ 822929 w 2824578"/>
              <a:gd name="connsiteY82" fmla="*/ 1959484 h 2525740"/>
              <a:gd name="connsiteX83" fmla="*/ 890789 w 2824578"/>
              <a:gd name="connsiteY83" fmla="*/ 1972694 h 2525740"/>
              <a:gd name="connsiteX84" fmla="*/ 930211 w 2824578"/>
              <a:gd name="connsiteY84" fmla="*/ 2053036 h 2525740"/>
              <a:gd name="connsiteX85" fmla="*/ 1006620 w 2824578"/>
              <a:gd name="connsiteY85" fmla="*/ 2082477 h 2525740"/>
              <a:gd name="connsiteX86" fmla="*/ 1018144 w 2824578"/>
              <a:gd name="connsiteY86" fmla="*/ 2091971 h 2525740"/>
              <a:gd name="connsiteX87" fmla="*/ 1063559 w 2824578"/>
              <a:gd name="connsiteY87" fmla="*/ 2089055 h 2525740"/>
              <a:gd name="connsiteX88" fmla="*/ 1196619 w 2824578"/>
              <a:gd name="connsiteY88" fmla="*/ 2096838 h 2525740"/>
              <a:gd name="connsiteX89" fmla="*/ 1357789 w 2824578"/>
              <a:gd name="connsiteY89" fmla="*/ 2069244 h 2525740"/>
              <a:gd name="connsiteX90" fmla="*/ 1508683 w 2824578"/>
              <a:gd name="connsiteY90" fmla="*/ 2153774 h 2525740"/>
              <a:gd name="connsiteX91" fmla="*/ 1588586 w 2824578"/>
              <a:gd name="connsiteY91" fmla="*/ 2135765 h 2525740"/>
              <a:gd name="connsiteX92" fmla="*/ 1637453 w 2824578"/>
              <a:gd name="connsiteY92" fmla="*/ 2092623 h 2525740"/>
              <a:gd name="connsiteX93" fmla="*/ 1715922 w 2824578"/>
              <a:gd name="connsiteY93" fmla="*/ 2114632 h 2525740"/>
              <a:gd name="connsiteX94" fmla="*/ 1732484 w 2824578"/>
              <a:gd name="connsiteY94" fmla="*/ 2108571 h 2525740"/>
              <a:gd name="connsiteX95" fmla="*/ 1961122 w 2824578"/>
              <a:gd name="connsiteY95" fmla="*/ 2379947 h 2525740"/>
              <a:gd name="connsiteX96" fmla="*/ 1909670 w 2824578"/>
              <a:gd name="connsiteY96" fmla="*/ 2336828 h 2525740"/>
              <a:gd name="connsiteX97" fmla="*/ 1895847 w 2824578"/>
              <a:gd name="connsiteY97" fmla="*/ 2325731 h 2525740"/>
              <a:gd name="connsiteX98" fmla="*/ 1891835 w 2824578"/>
              <a:gd name="connsiteY98" fmla="*/ 2321967 h 2525740"/>
              <a:gd name="connsiteX99" fmla="*/ 1891835 w 2824578"/>
              <a:gd name="connsiteY99" fmla="*/ 2385048 h 2525740"/>
              <a:gd name="connsiteX100" fmla="*/ 1877377 w 2824578"/>
              <a:gd name="connsiteY100" fmla="*/ 2377932 h 2525740"/>
              <a:gd name="connsiteX101" fmla="*/ 1824362 w 2824578"/>
              <a:gd name="connsiteY101" fmla="*/ 2392165 h 2525740"/>
              <a:gd name="connsiteX102" fmla="*/ 1780515 w 2824578"/>
              <a:gd name="connsiteY102" fmla="*/ 2416329 h 2525740"/>
              <a:gd name="connsiteX103" fmla="*/ 1731202 w 2824578"/>
              <a:gd name="connsiteY103" fmla="*/ 2473726 h 2525740"/>
              <a:gd name="connsiteX104" fmla="*/ 1625001 w 2824578"/>
              <a:gd name="connsiteY104" fmla="*/ 2503709 h 2525740"/>
              <a:gd name="connsiteX105" fmla="*/ 1529792 w 2824578"/>
              <a:gd name="connsiteY105" fmla="*/ 2512353 h 2525740"/>
              <a:gd name="connsiteX106" fmla="*/ 1477198 w 2824578"/>
              <a:gd name="connsiteY106" fmla="*/ 2513657 h 2525740"/>
              <a:gd name="connsiteX107" fmla="*/ 1396891 w 2824578"/>
              <a:gd name="connsiteY107" fmla="*/ 2525640 h 2525740"/>
              <a:gd name="connsiteX108" fmla="*/ 1288516 w 2824578"/>
              <a:gd name="connsiteY108" fmla="*/ 2506084 h 2525740"/>
              <a:gd name="connsiteX109" fmla="*/ 1193496 w 2824578"/>
              <a:gd name="connsiteY109" fmla="*/ 2489597 h 2525740"/>
              <a:gd name="connsiteX110" fmla="*/ 1114685 w 2824578"/>
              <a:gd name="connsiteY110" fmla="*/ 2399281 h 2525740"/>
              <a:gd name="connsiteX111" fmla="*/ 1037574 w 2824578"/>
              <a:gd name="connsiteY111" fmla="*/ 2385048 h 2525740"/>
              <a:gd name="connsiteX112" fmla="*/ 942490 w 2824578"/>
              <a:gd name="connsiteY112" fmla="*/ 2423758 h 2525740"/>
              <a:gd name="connsiteX113" fmla="*/ 938457 w 2824578"/>
              <a:gd name="connsiteY113" fmla="*/ 2356697 h 2525740"/>
              <a:gd name="connsiteX114" fmla="*/ 937101 w 2824578"/>
              <a:gd name="connsiteY114" fmla="*/ 2324531 h 2525740"/>
              <a:gd name="connsiteX115" fmla="*/ 936480 w 2824578"/>
              <a:gd name="connsiteY115" fmla="*/ 2302959 h 2525740"/>
              <a:gd name="connsiteX116" fmla="*/ 850160 w 2824578"/>
              <a:gd name="connsiteY116" fmla="*/ 2376352 h 2525740"/>
              <a:gd name="connsiteX117" fmla="*/ 845228 w 2824578"/>
              <a:gd name="connsiteY117" fmla="*/ 2359566 h 2525740"/>
              <a:gd name="connsiteX118" fmla="*/ 796423 w 2824578"/>
              <a:gd name="connsiteY118" fmla="*/ 2324136 h 2525740"/>
              <a:gd name="connsiteX119" fmla="*/ 751435 w 2824578"/>
              <a:gd name="connsiteY119" fmla="*/ 2276722 h 2525740"/>
              <a:gd name="connsiteX120" fmla="*/ 689189 w 2824578"/>
              <a:gd name="connsiteY120" fmla="*/ 2209012 h 2525740"/>
              <a:gd name="connsiteX121" fmla="*/ 612772 w 2824578"/>
              <a:gd name="connsiteY121" fmla="*/ 2102651 h 2525740"/>
              <a:gd name="connsiteX122" fmla="*/ 546338 w 2824578"/>
              <a:gd name="connsiteY122" fmla="*/ 2024516 h 2525740"/>
              <a:gd name="connsiteX123" fmla="*/ 499011 w 2824578"/>
              <a:gd name="connsiteY123" fmla="*/ 1963354 h 2525740"/>
              <a:gd name="connsiteX124" fmla="*/ 423704 w 2824578"/>
              <a:gd name="connsiteY124" fmla="*/ 1885770 h 2525740"/>
              <a:gd name="connsiteX125" fmla="*/ 376003 w 2824578"/>
              <a:gd name="connsiteY125" fmla="*/ 1802197 h 2525740"/>
              <a:gd name="connsiteX126" fmla="*/ 338041 w 2824578"/>
              <a:gd name="connsiteY126" fmla="*/ 1757548 h 2525740"/>
              <a:gd name="connsiteX127" fmla="*/ 282826 w 2824578"/>
              <a:gd name="connsiteY127" fmla="*/ 1731064 h 2525740"/>
              <a:gd name="connsiteX128" fmla="*/ 238452 w 2824578"/>
              <a:gd name="connsiteY128" fmla="*/ 1656902 h 2525740"/>
              <a:gd name="connsiteX129" fmla="*/ 140875 w 2824578"/>
              <a:gd name="connsiteY129" fmla="*/ 1601899 h 2525740"/>
              <a:gd name="connsiteX130" fmla="*/ 189077 w 2824578"/>
              <a:gd name="connsiteY130" fmla="*/ 1555062 h 2525740"/>
              <a:gd name="connsiteX131" fmla="*/ 212612 w 2824578"/>
              <a:gd name="connsiteY131" fmla="*/ 1533085 h 2525740"/>
              <a:gd name="connsiteX132" fmla="*/ 125884 w 2824578"/>
              <a:gd name="connsiteY132" fmla="*/ 1510046 h 2525740"/>
              <a:gd name="connsiteX133" fmla="*/ 153280 w 2824578"/>
              <a:gd name="connsiteY133" fmla="*/ 1474555 h 2525740"/>
              <a:gd name="connsiteX134" fmla="*/ 216016 w 2824578"/>
              <a:gd name="connsiteY134" fmla="*/ 1410654 h 2525740"/>
              <a:gd name="connsiteX135" fmla="*/ 211728 w 2824578"/>
              <a:gd name="connsiteY135" fmla="*/ 1397978 h 2525740"/>
              <a:gd name="connsiteX136" fmla="*/ 187584 w 2824578"/>
              <a:gd name="connsiteY136" fmla="*/ 1410755 h 2525740"/>
              <a:gd name="connsiteX137" fmla="*/ 0 w 2824578"/>
              <a:gd name="connsiteY137" fmla="*/ 1357266 h 2525740"/>
              <a:gd name="connsiteX138" fmla="*/ 9103 w 2824578"/>
              <a:gd name="connsiteY138" fmla="*/ 1344827 h 2525740"/>
              <a:gd name="connsiteX139" fmla="*/ 13364 w 2824578"/>
              <a:gd name="connsiteY139" fmla="*/ 1290914 h 2525740"/>
              <a:gd name="connsiteX140" fmla="*/ 26981 w 2824578"/>
              <a:gd name="connsiteY140" fmla="*/ 1233406 h 2525740"/>
              <a:gd name="connsiteX141" fmla="*/ 47207 w 2824578"/>
              <a:gd name="connsiteY141" fmla="*/ 1152721 h 2525740"/>
              <a:gd name="connsiteX142" fmla="*/ 87297 w 2824578"/>
              <a:gd name="connsiteY142" fmla="*/ 1041368 h 2525740"/>
              <a:gd name="connsiteX143" fmla="*/ 92798 w 2824578"/>
              <a:gd name="connsiteY143" fmla="*/ 1022077 h 2525740"/>
              <a:gd name="connsiteX144" fmla="*/ 80803 w 2824578"/>
              <a:gd name="connsiteY144" fmla="*/ 1006108 h 2525740"/>
              <a:gd name="connsiteX145" fmla="*/ 64397 w 2824578"/>
              <a:gd name="connsiteY145" fmla="*/ 987504 h 2525740"/>
              <a:gd name="connsiteX146" fmla="*/ 49807 w 2824578"/>
              <a:gd name="connsiteY146" fmla="*/ 911034 h 2525740"/>
              <a:gd name="connsiteX147" fmla="*/ 45557 w 2824578"/>
              <a:gd name="connsiteY147" fmla="*/ 854742 h 2525740"/>
              <a:gd name="connsiteX148" fmla="*/ 64478 w 2824578"/>
              <a:gd name="connsiteY148" fmla="*/ 824714 h 2525740"/>
              <a:gd name="connsiteX149" fmla="*/ 87804 w 2824578"/>
              <a:gd name="connsiteY149" fmla="*/ 804276 h 2525740"/>
              <a:gd name="connsiteX150" fmla="*/ 137350 w 2824578"/>
              <a:gd name="connsiteY150" fmla="*/ 773632 h 2525740"/>
              <a:gd name="connsiteX151" fmla="*/ 158211 w 2824578"/>
              <a:gd name="connsiteY151" fmla="*/ 765859 h 2525740"/>
              <a:gd name="connsiteX152" fmla="*/ 169474 w 2824578"/>
              <a:gd name="connsiteY152" fmla="*/ 761875 h 2525740"/>
              <a:gd name="connsiteX153" fmla="*/ 170435 w 2824578"/>
              <a:gd name="connsiteY153" fmla="*/ 759829 h 2525740"/>
              <a:gd name="connsiteX154" fmla="*/ 192405 w 2824578"/>
              <a:gd name="connsiteY154" fmla="*/ 711754 h 2525740"/>
              <a:gd name="connsiteX155" fmla="*/ 206942 w 2824578"/>
              <a:gd name="connsiteY155" fmla="*/ 660771 h 2525740"/>
              <a:gd name="connsiteX156" fmla="*/ 202831 w 2824578"/>
              <a:gd name="connsiteY156" fmla="*/ 606976 h 2525740"/>
              <a:gd name="connsiteX157" fmla="*/ 234254 w 2824578"/>
              <a:gd name="connsiteY157" fmla="*/ 535750 h 2525740"/>
              <a:gd name="connsiteX158" fmla="*/ 232375 w 2824578"/>
              <a:gd name="connsiteY158" fmla="*/ 436341 h 2525740"/>
              <a:gd name="connsiteX159" fmla="*/ 281907 w 2824578"/>
              <a:gd name="connsiteY159" fmla="*/ 446271 h 2525740"/>
              <a:gd name="connsiteX160" fmla="*/ 305507 w 2824578"/>
              <a:gd name="connsiteY160" fmla="*/ 451591 h 2525740"/>
              <a:gd name="connsiteX161" fmla="*/ 384344 w 2824578"/>
              <a:gd name="connsiteY161" fmla="*/ 472379 h 2525740"/>
              <a:gd name="connsiteX162" fmla="*/ 448590 w 2824578"/>
              <a:gd name="connsiteY162" fmla="*/ 489289 h 2525740"/>
              <a:gd name="connsiteX163" fmla="*/ 469542 w 2824578"/>
              <a:gd name="connsiteY163" fmla="*/ 499205 h 2525740"/>
              <a:gd name="connsiteX164" fmla="*/ 455851 w 2824578"/>
              <a:gd name="connsiteY164" fmla="*/ 557596 h 2525740"/>
              <a:gd name="connsiteX165" fmla="*/ 449609 w 2824578"/>
              <a:gd name="connsiteY165" fmla="*/ 584303 h 2525740"/>
              <a:gd name="connsiteX166" fmla="*/ 460406 w 2824578"/>
              <a:gd name="connsiteY166" fmla="*/ 579624 h 2525740"/>
              <a:gd name="connsiteX167" fmla="*/ 474135 w 2824578"/>
              <a:gd name="connsiteY167" fmla="*/ 564539 h 2525740"/>
              <a:gd name="connsiteX168" fmla="*/ 514278 w 2824578"/>
              <a:gd name="connsiteY168" fmla="*/ 424872 h 2525740"/>
              <a:gd name="connsiteX169" fmla="*/ 630369 w 2824578"/>
              <a:gd name="connsiteY169" fmla="*/ 368079 h 2525740"/>
              <a:gd name="connsiteX170" fmla="*/ 750216 w 2824578"/>
              <a:gd name="connsiteY170" fmla="*/ 268558 h 2525740"/>
              <a:gd name="connsiteX171" fmla="*/ 789351 w 2824578"/>
              <a:gd name="connsiteY171" fmla="*/ 242380 h 2525740"/>
              <a:gd name="connsiteX172" fmla="*/ 810594 w 2824578"/>
              <a:gd name="connsiteY172" fmla="*/ 264404 h 2525740"/>
              <a:gd name="connsiteX173" fmla="*/ 864699 w 2824578"/>
              <a:gd name="connsiteY173" fmla="*/ 334387 h 2525740"/>
              <a:gd name="connsiteX174" fmla="*/ 883072 w 2824578"/>
              <a:gd name="connsiteY174" fmla="*/ 357712 h 2525740"/>
              <a:gd name="connsiteX175" fmla="*/ 855794 w 2824578"/>
              <a:gd name="connsiteY175" fmla="*/ 199776 h 2525740"/>
              <a:gd name="connsiteX176" fmla="*/ 871252 w 2824578"/>
              <a:gd name="connsiteY176" fmla="*/ 204327 h 2525740"/>
              <a:gd name="connsiteX177" fmla="*/ 921071 w 2824578"/>
              <a:gd name="connsiteY177" fmla="*/ 181280 h 2525740"/>
              <a:gd name="connsiteX178" fmla="*/ 978642 w 2824578"/>
              <a:gd name="connsiteY178" fmla="*/ 167721 h 2525740"/>
              <a:gd name="connsiteX179" fmla="*/ 1059960 w 2824578"/>
              <a:gd name="connsiteY179" fmla="*/ 150061 h 2525740"/>
              <a:gd name="connsiteX180" fmla="*/ 1178133 w 2824578"/>
              <a:gd name="connsiteY180" fmla="*/ 140486 h 2525740"/>
              <a:gd name="connsiteX181" fmla="*/ 1269556 w 2824578"/>
              <a:gd name="connsiteY181" fmla="*/ 124696 h 2525740"/>
              <a:gd name="connsiteX182" fmla="*/ 1339025 w 2824578"/>
              <a:gd name="connsiteY182" fmla="*/ 116312 h 2525740"/>
              <a:gd name="connsiteX183" fmla="*/ 1433985 w 2824578"/>
              <a:gd name="connsiteY183" fmla="*/ 92689 h 2525740"/>
              <a:gd name="connsiteX184" fmla="*/ 1521313 w 2824578"/>
              <a:gd name="connsiteY184" fmla="*/ 95663 h 2525740"/>
              <a:gd name="connsiteX185" fmla="*/ 1573554 w 2824578"/>
              <a:gd name="connsiteY185" fmla="*/ 86640 h 2525740"/>
              <a:gd name="connsiteX186" fmla="*/ 1619182 w 2824578"/>
              <a:gd name="connsiteY186" fmla="*/ 53480 h 2525740"/>
              <a:gd name="connsiteX187" fmla="*/ 1697591 w 2824578"/>
              <a:gd name="connsiteY187" fmla="*/ 54380 h 2525740"/>
              <a:gd name="connsiteX188" fmla="*/ 1784699 w 2824578"/>
              <a:gd name="connsiteY188" fmla="*/ 52 h 2525740"/>
              <a:gd name="connsiteX189" fmla="*/ 1800087 w 2824578"/>
              <a:gd name="connsiteY189" fmla="*/ 65448 h 2525740"/>
              <a:gd name="connsiteX190" fmla="*/ 1806898 w 2824578"/>
              <a:gd name="connsiteY190" fmla="*/ 96914 h 2525740"/>
              <a:gd name="connsiteX191" fmla="*/ 1816583 w 2824578"/>
              <a:gd name="connsiteY191" fmla="*/ 144741 h 2525740"/>
              <a:gd name="connsiteX192" fmla="*/ 1823905 w 2824578"/>
              <a:gd name="connsiteY192" fmla="*/ 186209 h 2525740"/>
              <a:gd name="connsiteX193" fmla="*/ 1950326 w 2824578"/>
              <a:gd name="connsiteY193" fmla="*/ 69021 h 2525740"/>
              <a:gd name="connsiteX194" fmla="*/ 1954936 w 2824578"/>
              <a:gd name="connsiteY194" fmla="*/ 84462 h 2525740"/>
              <a:gd name="connsiteX195" fmla="*/ 2001414 w 2824578"/>
              <a:gd name="connsiteY195" fmla="*/ 113666 h 2525740"/>
              <a:gd name="connsiteX196" fmla="*/ 2044162 w 2824578"/>
              <a:gd name="connsiteY196" fmla="*/ 154542 h 2525740"/>
              <a:gd name="connsiteX197" fmla="*/ 2103293 w 2824578"/>
              <a:gd name="connsiteY197" fmla="*/ 213092 h 2525740"/>
              <a:gd name="connsiteX198" fmla="*/ 2175734 w 2824578"/>
              <a:gd name="connsiteY198" fmla="*/ 306947 h 2525740"/>
              <a:gd name="connsiteX199" fmla="*/ 2238805 w 2824578"/>
              <a:gd name="connsiteY199" fmla="*/ 374987 h 2525740"/>
              <a:gd name="connsiteX200" fmla="*/ 2283701 w 2824578"/>
              <a:gd name="connsiteY200" fmla="*/ 428659 h 2525740"/>
              <a:gd name="connsiteX201" fmla="*/ 2355267 w 2824578"/>
              <a:gd name="connsiteY201" fmla="*/ 495396 h 2525740"/>
              <a:gd name="connsiteX202" fmla="*/ 2400374 w 2824578"/>
              <a:gd name="connsiteY202" fmla="*/ 570231 h 2525740"/>
              <a:gd name="connsiteX203" fmla="*/ 2436415 w 2824578"/>
              <a:gd name="connsiteY203" fmla="*/ 609111 h 2525740"/>
              <a:gd name="connsiteX204" fmla="*/ 2489086 w 2824578"/>
              <a:gd name="connsiteY204" fmla="*/ 629290 h 2525740"/>
              <a:gd name="connsiteX205" fmla="*/ 2531071 w 2824578"/>
              <a:gd name="connsiteY205" fmla="*/ 695517 h 2525740"/>
              <a:gd name="connsiteX206" fmla="*/ 2624100 w 2824578"/>
              <a:gd name="connsiteY206" fmla="*/ 738933 h 2525740"/>
              <a:gd name="connsiteX207" fmla="*/ 2577660 w 2824578"/>
              <a:gd name="connsiteY207" fmla="*/ 787481 h 2525740"/>
              <a:gd name="connsiteX208" fmla="*/ 2554992 w 2824578"/>
              <a:gd name="connsiteY208" fmla="*/ 810342 h 2525740"/>
              <a:gd name="connsiteX209" fmla="*/ 2520175 w 2824578"/>
              <a:gd name="connsiteY209" fmla="*/ 844532 h 2525740"/>
              <a:gd name="connsiteX210" fmla="*/ 2488340 w 2824578"/>
              <a:gd name="connsiteY210" fmla="*/ 874263 h 2525740"/>
              <a:gd name="connsiteX211" fmla="*/ 2626057 w 2824578"/>
              <a:gd name="connsiteY211" fmla="*/ 893850 h 2525740"/>
              <a:gd name="connsiteX212" fmla="*/ 2618063 w 2824578"/>
              <a:gd name="connsiteY212" fmla="*/ 899516 h 2525740"/>
              <a:gd name="connsiteX213" fmla="*/ 2628676 w 2824578"/>
              <a:gd name="connsiteY213" fmla="*/ 925973 h 2525740"/>
              <a:gd name="connsiteX214" fmla="*/ 2628330 w 2824578"/>
              <a:gd name="connsiteY214" fmla="*/ 953705 h 2525740"/>
              <a:gd name="connsiteX215" fmla="*/ 2626402 w 2824578"/>
              <a:gd name="connsiteY215" fmla="*/ 992553 h 2525740"/>
              <a:gd name="connsiteX216" fmla="*/ 2608085 w 2824578"/>
              <a:gd name="connsiteY216" fmla="*/ 1045512 h 2525740"/>
              <a:gd name="connsiteX217" fmla="*/ 2601999 w 2824578"/>
              <a:gd name="connsiteY217" fmla="*/ 1088303 h 2525740"/>
              <a:gd name="connsiteX218" fmla="*/ 2596906 w 2824578"/>
              <a:gd name="connsiteY218" fmla="*/ 1106916 h 2525740"/>
              <a:gd name="connsiteX219" fmla="*/ 2594156 w 2824578"/>
              <a:gd name="connsiteY219" fmla="*/ 1118869 h 2525740"/>
              <a:gd name="connsiteX220" fmla="*/ 2594545 w 2824578"/>
              <a:gd name="connsiteY220" fmla="*/ 1118962 h 2525740"/>
              <a:gd name="connsiteX221" fmla="*/ 2623301 w 2824578"/>
              <a:gd name="connsiteY221" fmla="*/ 1126139 h 2525740"/>
              <a:gd name="connsiteX222" fmla="*/ 2728794 w 2824578"/>
              <a:gd name="connsiteY222" fmla="*/ 1151780 h 2525740"/>
              <a:gd name="connsiteX223" fmla="*/ 2759898 w 2824578"/>
              <a:gd name="connsiteY223" fmla="*/ 1160045 h 2525740"/>
              <a:gd name="connsiteX224" fmla="*/ 2824534 w 2824578"/>
              <a:gd name="connsiteY224" fmla="*/ 1178196 h 2525740"/>
              <a:gd name="connsiteX225" fmla="*/ 2770073 w 2824578"/>
              <a:gd name="connsiteY225" fmla="*/ 1242077 h 2525740"/>
              <a:gd name="connsiteX226" fmla="*/ 2770364 w 2824578"/>
              <a:gd name="connsiteY226" fmla="*/ 1304139 h 2525740"/>
              <a:gd name="connsiteX227" fmla="*/ 2737181 w 2824578"/>
              <a:gd name="connsiteY227" fmla="*/ 1337170 h 2525740"/>
              <a:gd name="connsiteX228" fmla="*/ 2727846 w 2824578"/>
              <a:gd name="connsiteY228" fmla="*/ 1377639 h 2525740"/>
              <a:gd name="connsiteX229" fmla="*/ 2730122 w 2824578"/>
              <a:gd name="connsiteY229" fmla="*/ 1446940 h 2525740"/>
              <a:gd name="connsiteX230" fmla="*/ 2706005 w 2824578"/>
              <a:gd name="connsiteY230" fmla="*/ 1519839 h 2525740"/>
              <a:gd name="connsiteX231" fmla="*/ 2697171 w 2824578"/>
              <a:gd name="connsiteY231" fmla="*/ 1573985 h 2525740"/>
              <a:gd name="connsiteX232" fmla="*/ 2680836 w 2824578"/>
              <a:gd name="connsiteY232" fmla="*/ 1644805 h 2525740"/>
              <a:gd name="connsiteX233" fmla="*/ 2670450 w 2824578"/>
              <a:gd name="connsiteY233" fmla="*/ 1737339 h 2525740"/>
              <a:gd name="connsiteX234" fmla="*/ 2652341 w 2824578"/>
              <a:gd name="connsiteY234" fmla="*/ 1800001 h 2525740"/>
              <a:gd name="connsiteX235" fmla="*/ 2638476 w 2824578"/>
              <a:gd name="connsiteY235" fmla="*/ 1844267 h 2525740"/>
              <a:gd name="connsiteX236" fmla="*/ 2615273 w 2824578"/>
              <a:gd name="connsiteY236" fmla="*/ 1881537 h 2525740"/>
              <a:gd name="connsiteX237" fmla="*/ 2619662 w 2824578"/>
              <a:gd name="connsiteY237" fmla="*/ 1894173 h 2525740"/>
              <a:gd name="connsiteX238" fmla="*/ 2394741 w 2824578"/>
              <a:gd name="connsiteY238" fmla="*/ 1842293 h 2525740"/>
              <a:gd name="connsiteX239" fmla="*/ 2392817 w 2824578"/>
              <a:gd name="connsiteY239" fmla="*/ 1844699 h 2525740"/>
              <a:gd name="connsiteX240" fmla="*/ 2390481 w 2824578"/>
              <a:gd name="connsiteY240" fmla="*/ 1865944 h 2525740"/>
              <a:gd name="connsiteX241" fmla="*/ 2362803 w 2824578"/>
              <a:gd name="connsiteY241" fmla="*/ 1901334 h 2525740"/>
              <a:gd name="connsiteX242" fmla="*/ 2322755 w 2824578"/>
              <a:gd name="connsiteY242" fmla="*/ 1950186 h 2525740"/>
              <a:gd name="connsiteX243" fmla="*/ 2254288 w 2824578"/>
              <a:gd name="connsiteY243" fmla="*/ 2008922 h 2525740"/>
              <a:gd name="connsiteX244" fmla="*/ 2206670 w 2824578"/>
              <a:gd name="connsiteY244" fmla="*/ 2060748 h 2525740"/>
              <a:gd name="connsiteX245" fmla="*/ 2168180 w 2824578"/>
              <a:gd name="connsiteY245" fmla="*/ 2097376 h 2525740"/>
              <a:gd name="connsiteX246" fmla="*/ 2123328 w 2824578"/>
              <a:gd name="connsiteY246" fmla="*/ 2156709 h 2525740"/>
              <a:gd name="connsiteX247" fmla="*/ 2066318 w 2824578"/>
              <a:gd name="connsiteY247" fmla="*/ 2192458 h 2525740"/>
              <a:gd name="connsiteX248" fmla="*/ 2039108 w 2824578"/>
              <a:gd name="connsiteY248" fmla="*/ 2222073 h 2525740"/>
              <a:gd name="connsiteX249" fmla="*/ 2031477 w 2824578"/>
              <a:gd name="connsiteY249" fmla="*/ 2267195 h 2525740"/>
              <a:gd name="connsiteX250" fmla="*/ 1981419 w 2824578"/>
              <a:gd name="connsiteY250" fmla="*/ 2300642 h 2525740"/>
              <a:gd name="connsiteX251" fmla="*/ 1961122 w 2824578"/>
              <a:gd name="connsiteY251" fmla="*/ 2379947 h 2525740"/>
              <a:gd name="connsiteX0" fmla="*/ 1732484 w 2824578"/>
              <a:gd name="connsiteY0" fmla="*/ 2108571 h 2525740"/>
              <a:gd name="connsiteX1" fmla="*/ 1780985 w 2824578"/>
              <a:gd name="connsiteY1" fmla="*/ 2075490 h 2525740"/>
              <a:gd name="connsiteX2" fmla="*/ 1786489 w 2824578"/>
              <a:gd name="connsiteY2" fmla="*/ 2074401 h 2525740"/>
              <a:gd name="connsiteX3" fmla="*/ 1802325 w 2824578"/>
              <a:gd name="connsiteY3" fmla="*/ 2055677 h 2525740"/>
              <a:gd name="connsiteX4" fmla="*/ 1850819 w 2824578"/>
              <a:gd name="connsiteY4" fmla="*/ 2016801 h 2525740"/>
              <a:gd name="connsiteX5" fmla="*/ 1913222 w 2824578"/>
              <a:gd name="connsiteY5" fmla="*/ 1908099 h 2525740"/>
              <a:gd name="connsiteX6" fmla="*/ 2052913 w 2824578"/>
              <a:gd name="connsiteY6" fmla="*/ 1880998 h 2525740"/>
              <a:gd name="connsiteX7" fmla="*/ 2080663 w 2824578"/>
              <a:gd name="connsiteY7" fmla="*/ 1824179 h 2525740"/>
              <a:gd name="connsiteX8" fmla="*/ 2073976 w 2824578"/>
              <a:gd name="connsiteY8" fmla="*/ 1767692 h 2525740"/>
              <a:gd name="connsiteX9" fmla="*/ 2130456 w 2824578"/>
              <a:gd name="connsiteY9" fmla="*/ 1738749 h 2525740"/>
              <a:gd name="connsiteX10" fmla="*/ 2135028 w 2824578"/>
              <a:gd name="connsiteY10" fmla="*/ 1675921 h 2525740"/>
              <a:gd name="connsiteX11" fmla="*/ 2197128 w 2824578"/>
              <a:gd name="connsiteY11" fmla="*/ 1639884 h 2525740"/>
              <a:gd name="connsiteX12" fmla="*/ 2228585 w 2824578"/>
              <a:gd name="connsiteY12" fmla="*/ 1647684 h 2525740"/>
              <a:gd name="connsiteX13" fmla="*/ 2334817 w 2824578"/>
              <a:gd name="connsiteY13" fmla="*/ 1745290 h 2525740"/>
              <a:gd name="connsiteX14" fmla="*/ 2337541 w 2824578"/>
              <a:gd name="connsiteY14" fmla="*/ 1739981 h 2525740"/>
              <a:gd name="connsiteX15" fmla="*/ 2387137 w 2824578"/>
              <a:gd name="connsiteY15" fmla="*/ 1699112 h 2525740"/>
              <a:gd name="connsiteX16" fmla="*/ 2379507 w 2824578"/>
              <a:gd name="connsiteY16" fmla="*/ 1634267 h 2525740"/>
              <a:gd name="connsiteX17" fmla="*/ 2430150 w 2824578"/>
              <a:gd name="connsiteY17" fmla="*/ 1606662 h 2525740"/>
              <a:gd name="connsiteX18" fmla="*/ 2461766 w 2824578"/>
              <a:gd name="connsiteY18" fmla="*/ 1549715 h 2525740"/>
              <a:gd name="connsiteX19" fmla="*/ 2405968 w 2824578"/>
              <a:gd name="connsiteY19" fmla="*/ 1415533 h 2525740"/>
              <a:gd name="connsiteX20" fmla="*/ 2442045 w 2824578"/>
              <a:gd name="connsiteY20" fmla="*/ 1330887 h 2525740"/>
              <a:gd name="connsiteX21" fmla="*/ 2454264 w 2824578"/>
              <a:gd name="connsiteY21" fmla="*/ 1319346 h 2525740"/>
              <a:gd name="connsiteX22" fmla="*/ 2395931 w 2824578"/>
              <a:gd name="connsiteY22" fmla="*/ 1311153 h 2525740"/>
              <a:gd name="connsiteX23" fmla="*/ 2308270 w 2824578"/>
              <a:gd name="connsiteY23" fmla="*/ 1299324 h 2525740"/>
              <a:gd name="connsiteX24" fmla="*/ 2278367 w 2824578"/>
              <a:gd name="connsiteY24" fmla="*/ 1293287 h 2525740"/>
              <a:gd name="connsiteX25" fmla="*/ 2278545 w 2824578"/>
              <a:gd name="connsiteY25" fmla="*/ 1265122 h 2525740"/>
              <a:gd name="connsiteX26" fmla="*/ 2295112 w 2824578"/>
              <a:gd name="connsiteY26" fmla="*/ 1173928 h 2525740"/>
              <a:gd name="connsiteX27" fmla="*/ 2278366 w 2824578"/>
              <a:gd name="connsiteY27" fmla="*/ 1095705 h 2525740"/>
              <a:gd name="connsiteX28" fmla="*/ 2371952 w 2824578"/>
              <a:gd name="connsiteY28" fmla="*/ 1038009 h 2525740"/>
              <a:gd name="connsiteX29" fmla="*/ 2359364 w 2824578"/>
              <a:gd name="connsiteY29" fmla="*/ 998619 h 2525740"/>
              <a:gd name="connsiteX30" fmla="*/ 2319858 w 2824578"/>
              <a:gd name="connsiteY30" fmla="*/ 970005 h 2525740"/>
              <a:gd name="connsiteX31" fmla="*/ 2346795 w 2824578"/>
              <a:gd name="connsiteY31" fmla="*/ 936911 h 2525740"/>
              <a:gd name="connsiteX32" fmla="*/ 2312311 w 2824578"/>
              <a:gd name="connsiteY32" fmla="*/ 901390 h 2525740"/>
              <a:gd name="connsiteX33" fmla="*/ 2309266 w 2824578"/>
              <a:gd name="connsiteY33" fmla="*/ 889956 h 2525740"/>
              <a:gd name="connsiteX34" fmla="*/ 2296331 w 2824578"/>
              <a:gd name="connsiteY34" fmla="*/ 877682 h 2525740"/>
              <a:gd name="connsiteX35" fmla="*/ 2211581 w 2824578"/>
              <a:gd name="connsiteY35" fmla="*/ 774808 h 2525740"/>
              <a:gd name="connsiteX36" fmla="*/ 2081778 w 2824578"/>
              <a:gd name="connsiteY36" fmla="*/ 675368 h 2525740"/>
              <a:gd name="connsiteX37" fmla="*/ 2041189 w 2824578"/>
              <a:gd name="connsiteY37" fmla="*/ 507242 h 2525740"/>
              <a:gd name="connsiteX38" fmla="*/ 1973662 w 2824578"/>
              <a:gd name="connsiteY38" fmla="*/ 460885 h 2525740"/>
              <a:gd name="connsiteX39" fmla="*/ 1908802 w 2824578"/>
              <a:gd name="connsiteY39" fmla="*/ 454376 h 2525740"/>
              <a:gd name="connsiteX40" fmla="*/ 1871598 w 2824578"/>
              <a:gd name="connsiteY40" fmla="*/ 381867 h 2525740"/>
              <a:gd name="connsiteX41" fmla="*/ 1798661 w 2824578"/>
              <a:gd name="connsiteY41" fmla="*/ 360760 h 2525740"/>
              <a:gd name="connsiteX42" fmla="*/ 1772847 w 2824578"/>
              <a:gd name="connsiteY42" fmla="*/ 342018 h 2525740"/>
              <a:gd name="connsiteX43" fmla="*/ 1770667 w 2824578"/>
              <a:gd name="connsiteY43" fmla="*/ 338905 h 2525740"/>
              <a:gd name="connsiteX44" fmla="*/ 1722363 w 2824578"/>
              <a:gd name="connsiteY44" fmla="*/ 350478 h 2525740"/>
              <a:gd name="connsiteX45" fmla="*/ 1589919 w 2824578"/>
              <a:gd name="connsiteY45" fmla="*/ 365456 h 2525740"/>
              <a:gd name="connsiteX46" fmla="*/ 1435797 w 2824578"/>
              <a:gd name="connsiteY46" fmla="*/ 420078 h 2525740"/>
              <a:gd name="connsiteX47" fmla="*/ 1272719 w 2824578"/>
              <a:gd name="connsiteY47" fmla="*/ 362464 h 2525740"/>
              <a:gd name="connsiteX48" fmla="*/ 1197046 w 2824578"/>
              <a:gd name="connsiteY48" fmla="*/ 393809 h 2525740"/>
              <a:gd name="connsiteX49" fmla="*/ 1156235 w 2824578"/>
              <a:gd name="connsiteY49" fmla="*/ 444638 h 2525740"/>
              <a:gd name="connsiteX50" fmla="*/ 1075165 w 2824578"/>
              <a:gd name="connsiteY50" fmla="*/ 436306 h 2525740"/>
              <a:gd name="connsiteX51" fmla="*/ 1017713 w 2824578"/>
              <a:gd name="connsiteY51" fmla="*/ 485951 h 2525740"/>
              <a:gd name="connsiteX52" fmla="*/ 988777 w 2824578"/>
              <a:gd name="connsiteY52" fmla="*/ 497052 h 2525740"/>
              <a:gd name="connsiteX53" fmla="*/ 989445 w 2824578"/>
              <a:gd name="connsiteY53" fmla="*/ 500649 h 2525740"/>
              <a:gd name="connsiteX54" fmla="*/ 907025 w 2824578"/>
              <a:gd name="connsiteY54" fmla="*/ 516575 h 2525740"/>
              <a:gd name="connsiteX55" fmla="*/ 868520 w 2824578"/>
              <a:gd name="connsiteY55" fmla="*/ 565248 h 2525740"/>
              <a:gd name="connsiteX56" fmla="*/ 821978 w 2824578"/>
              <a:gd name="connsiteY56" fmla="*/ 570348 h 2525740"/>
              <a:gd name="connsiteX57" fmla="*/ 789429 w 2824578"/>
              <a:gd name="connsiteY57" fmla="*/ 596143 h 2525740"/>
              <a:gd name="connsiteX58" fmla="*/ 747957 w 2824578"/>
              <a:gd name="connsiteY58" fmla="*/ 651713 h 2525740"/>
              <a:gd name="connsiteX59" fmla="*/ 683617 w 2824578"/>
              <a:gd name="connsiteY59" fmla="*/ 693621 h 2525740"/>
              <a:gd name="connsiteX60" fmla="*/ 642923 w 2824578"/>
              <a:gd name="connsiteY60" fmla="*/ 730415 h 2525740"/>
              <a:gd name="connsiteX61" fmla="*/ 585962 w 2824578"/>
              <a:gd name="connsiteY61" fmla="*/ 775556 h 2525740"/>
              <a:gd name="connsiteX62" fmla="*/ 520097 w 2824578"/>
              <a:gd name="connsiteY62" fmla="*/ 841377 h 2525740"/>
              <a:gd name="connsiteX63" fmla="*/ 466841 w 2824578"/>
              <a:gd name="connsiteY63" fmla="*/ 879036 h 2525740"/>
              <a:gd name="connsiteX64" fmla="*/ 439916 w 2824578"/>
              <a:gd name="connsiteY64" fmla="*/ 900528 h 2525740"/>
              <a:gd name="connsiteX65" fmla="*/ 428381 w 2824578"/>
              <a:gd name="connsiteY65" fmla="*/ 904970 h 2525740"/>
              <a:gd name="connsiteX66" fmla="*/ 386992 w 2824578"/>
              <a:gd name="connsiteY66" fmla="*/ 919611 h 2525740"/>
              <a:gd name="connsiteX67" fmla="*/ 382535 w 2824578"/>
              <a:gd name="connsiteY67" fmla="*/ 932223 h 2525740"/>
              <a:gd name="connsiteX68" fmla="*/ 367189 w 2824578"/>
              <a:gd name="connsiteY68" fmla="*/ 912858 h 2525740"/>
              <a:gd name="connsiteX69" fmla="*/ 322023 w 2824578"/>
              <a:gd name="connsiteY69" fmla="*/ 938453 h 2525740"/>
              <a:gd name="connsiteX70" fmla="*/ 300809 w 2824578"/>
              <a:gd name="connsiteY70" fmla="*/ 965762 h 2525740"/>
              <a:gd name="connsiteX71" fmla="*/ 305782 w 2824578"/>
              <a:gd name="connsiteY71" fmla="*/ 992334 h 2525740"/>
              <a:gd name="connsiteX72" fmla="*/ 377060 w 2824578"/>
              <a:gd name="connsiteY72" fmla="*/ 1138363 h 2525740"/>
              <a:gd name="connsiteX73" fmla="*/ 365293 w 2824578"/>
              <a:gd name="connsiteY73" fmla="*/ 1301640 h 2525740"/>
              <a:gd name="connsiteX74" fmla="*/ 403709 w 2824578"/>
              <a:gd name="connsiteY74" fmla="*/ 1372995 h 2525740"/>
              <a:gd name="connsiteX75" fmla="*/ 450057 w 2824578"/>
              <a:gd name="connsiteY75" fmla="*/ 1408902 h 2525740"/>
              <a:gd name="connsiteX76" fmla="*/ 453645 w 2824578"/>
              <a:gd name="connsiteY76" fmla="*/ 1446356 h 2525740"/>
              <a:gd name="connsiteX77" fmla="*/ 454261 w 2824578"/>
              <a:gd name="connsiteY77" fmla="*/ 1457438 h 2525740"/>
              <a:gd name="connsiteX78" fmla="*/ 482561 w 2824578"/>
              <a:gd name="connsiteY78" fmla="*/ 1487056 h 2525740"/>
              <a:gd name="connsiteX79" fmla="*/ 571912 w 2824578"/>
              <a:gd name="connsiteY79" fmla="*/ 1604159 h 2525740"/>
              <a:gd name="connsiteX80" fmla="*/ 708342 w 2824578"/>
              <a:gd name="connsiteY80" fmla="*/ 1722020 h 2525740"/>
              <a:gd name="connsiteX81" fmla="*/ 751994 w 2824578"/>
              <a:gd name="connsiteY81" fmla="*/ 1903856 h 2525740"/>
              <a:gd name="connsiteX82" fmla="*/ 822929 w 2824578"/>
              <a:gd name="connsiteY82" fmla="*/ 1959484 h 2525740"/>
              <a:gd name="connsiteX83" fmla="*/ 890789 w 2824578"/>
              <a:gd name="connsiteY83" fmla="*/ 1972694 h 2525740"/>
              <a:gd name="connsiteX84" fmla="*/ 930211 w 2824578"/>
              <a:gd name="connsiteY84" fmla="*/ 2053036 h 2525740"/>
              <a:gd name="connsiteX85" fmla="*/ 1006620 w 2824578"/>
              <a:gd name="connsiteY85" fmla="*/ 2082477 h 2525740"/>
              <a:gd name="connsiteX86" fmla="*/ 1018144 w 2824578"/>
              <a:gd name="connsiteY86" fmla="*/ 2091971 h 2525740"/>
              <a:gd name="connsiteX87" fmla="*/ 1063559 w 2824578"/>
              <a:gd name="connsiteY87" fmla="*/ 2089055 h 2525740"/>
              <a:gd name="connsiteX88" fmla="*/ 1196619 w 2824578"/>
              <a:gd name="connsiteY88" fmla="*/ 2096838 h 2525740"/>
              <a:gd name="connsiteX89" fmla="*/ 1357789 w 2824578"/>
              <a:gd name="connsiteY89" fmla="*/ 2069244 h 2525740"/>
              <a:gd name="connsiteX90" fmla="*/ 1508683 w 2824578"/>
              <a:gd name="connsiteY90" fmla="*/ 2153774 h 2525740"/>
              <a:gd name="connsiteX91" fmla="*/ 1588586 w 2824578"/>
              <a:gd name="connsiteY91" fmla="*/ 2135765 h 2525740"/>
              <a:gd name="connsiteX92" fmla="*/ 1637453 w 2824578"/>
              <a:gd name="connsiteY92" fmla="*/ 2092623 h 2525740"/>
              <a:gd name="connsiteX93" fmla="*/ 1715922 w 2824578"/>
              <a:gd name="connsiteY93" fmla="*/ 2114632 h 2525740"/>
              <a:gd name="connsiteX94" fmla="*/ 1732484 w 2824578"/>
              <a:gd name="connsiteY94" fmla="*/ 2108571 h 2525740"/>
              <a:gd name="connsiteX95" fmla="*/ 1961122 w 2824578"/>
              <a:gd name="connsiteY95" fmla="*/ 2379947 h 2525740"/>
              <a:gd name="connsiteX96" fmla="*/ 1909670 w 2824578"/>
              <a:gd name="connsiteY96" fmla="*/ 2336828 h 2525740"/>
              <a:gd name="connsiteX97" fmla="*/ 1895847 w 2824578"/>
              <a:gd name="connsiteY97" fmla="*/ 2325731 h 2525740"/>
              <a:gd name="connsiteX98" fmla="*/ 1891835 w 2824578"/>
              <a:gd name="connsiteY98" fmla="*/ 2321967 h 2525740"/>
              <a:gd name="connsiteX99" fmla="*/ 1891835 w 2824578"/>
              <a:gd name="connsiteY99" fmla="*/ 2385048 h 2525740"/>
              <a:gd name="connsiteX100" fmla="*/ 1877377 w 2824578"/>
              <a:gd name="connsiteY100" fmla="*/ 2377932 h 2525740"/>
              <a:gd name="connsiteX101" fmla="*/ 1824362 w 2824578"/>
              <a:gd name="connsiteY101" fmla="*/ 2392165 h 2525740"/>
              <a:gd name="connsiteX102" fmla="*/ 1780515 w 2824578"/>
              <a:gd name="connsiteY102" fmla="*/ 2416329 h 2525740"/>
              <a:gd name="connsiteX103" fmla="*/ 1731202 w 2824578"/>
              <a:gd name="connsiteY103" fmla="*/ 2473726 h 2525740"/>
              <a:gd name="connsiteX104" fmla="*/ 1625001 w 2824578"/>
              <a:gd name="connsiteY104" fmla="*/ 2503709 h 2525740"/>
              <a:gd name="connsiteX105" fmla="*/ 1529792 w 2824578"/>
              <a:gd name="connsiteY105" fmla="*/ 2512353 h 2525740"/>
              <a:gd name="connsiteX106" fmla="*/ 1477198 w 2824578"/>
              <a:gd name="connsiteY106" fmla="*/ 2513657 h 2525740"/>
              <a:gd name="connsiteX107" fmla="*/ 1396891 w 2824578"/>
              <a:gd name="connsiteY107" fmla="*/ 2525640 h 2525740"/>
              <a:gd name="connsiteX108" fmla="*/ 1288516 w 2824578"/>
              <a:gd name="connsiteY108" fmla="*/ 2506084 h 2525740"/>
              <a:gd name="connsiteX109" fmla="*/ 1193496 w 2824578"/>
              <a:gd name="connsiteY109" fmla="*/ 2489597 h 2525740"/>
              <a:gd name="connsiteX110" fmla="*/ 1114685 w 2824578"/>
              <a:gd name="connsiteY110" fmla="*/ 2399281 h 2525740"/>
              <a:gd name="connsiteX111" fmla="*/ 1037574 w 2824578"/>
              <a:gd name="connsiteY111" fmla="*/ 2385048 h 2525740"/>
              <a:gd name="connsiteX112" fmla="*/ 942490 w 2824578"/>
              <a:gd name="connsiteY112" fmla="*/ 2423758 h 2525740"/>
              <a:gd name="connsiteX113" fmla="*/ 938457 w 2824578"/>
              <a:gd name="connsiteY113" fmla="*/ 2356697 h 2525740"/>
              <a:gd name="connsiteX114" fmla="*/ 937101 w 2824578"/>
              <a:gd name="connsiteY114" fmla="*/ 2324531 h 2525740"/>
              <a:gd name="connsiteX115" fmla="*/ 936480 w 2824578"/>
              <a:gd name="connsiteY115" fmla="*/ 2302959 h 2525740"/>
              <a:gd name="connsiteX116" fmla="*/ 850160 w 2824578"/>
              <a:gd name="connsiteY116" fmla="*/ 2376352 h 2525740"/>
              <a:gd name="connsiteX117" fmla="*/ 845228 w 2824578"/>
              <a:gd name="connsiteY117" fmla="*/ 2359566 h 2525740"/>
              <a:gd name="connsiteX118" fmla="*/ 796423 w 2824578"/>
              <a:gd name="connsiteY118" fmla="*/ 2324136 h 2525740"/>
              <a:gd name="connsiteX119" fmla="*/ 751435 w 2824578"/>
              <a:gd name="connsiteY119" fmla="*/ 2276722 h 2525740"/>
              <a:gd name="connsiteX120" fmla="*/ 689189 w 2824578"/>
              <a:gd name="connsiteY120" fmla="*/ 2209012 h 2525740"/>
              <a:gd name="connsiteX121" fmla="*/ 612772 w 2824578"/>
              <a:gd name="connsiteY121" fmla="*/ 2102651 h 2525740"/>
              <a:gd name="connsiteX122" fmla="*/ 546338 w 2824578"/>
              <a:gd name="connsiteY122" fmla="*/ 2024516 h 2525740"/>
              <a:gd name="connsiteX123" fmla="*/ 499011 w 2824578"/>
              <a:gd name="connsiteY123" fmla="*/ 1963354 h 2525740"/>
              <a:gd name="connsiteX124" fmla="*/ 423704 w 2824578"/>
              <a:gd name="connsiteY124" fmla="*/ 1885770 h 2525740"/>
              <a:gd name="connsiteX125" fmla="*/ 376003 w 2824578"/>
              <a:gd name="connsiteY125" fmla="*/ 1802197 h 2525740"/>
              <a:gd name="connsiteX126" fmla="*/ 338041 w 2824578"/>
              <a:gd name="connsiteY126" fmla="*/ 1757548 h 2525740"/>
              <a:gd name="connsiteX127" fmla="*/ 282826 w 2824578"/>
              <a:gd name="connsiteY127" fmla="*/ 1731064 h 2525740"/>
              <a:gd name="connsiteX128" fmla="*/ 238452 w 2824578"/>
              <a:gd name="connsiteY128" fmla="*/ 1656902 h 2525740"/>
              <a:gd name="connsiteX129" fmla="*/ 140875 w 2824578"/>
              <a:gd name="connsiteY129" fmla="*/ 1601899 h 2525740"/>
              <a:gd name="connsiteX130" fmla="*/ 189077 w 2824578"/>
              <a:gd name="connsiteY130" fmla="*/ 1555062 h 2525740"/>
              <a:gd name="connsiteX131" fmla="*/ 212612 w 2824578"/>
              <a:gd name="connsiteY131" fmla="*/ 1533085 h 2525740"/>
              <a:gd name="connsiteX132" fmla="*/ 125884 w 2824578"/>
              <a:gd name="connsiteY132" fmla="*/ 1510046 h 2525740"/>
              <a:gd name="connsiteX133" fmla="*/ 153280 w 2824578"/>
              <a:gd name="connsiteY133" fmla="*/ 1474555 h 2525740"/>
              <a:gd name="connsiteX134" fmla="*/ 216016 w 2824578"/>
              <a:gd name="connsiteY134" fmla="*/ 1410654 h 2525740"/>
              <a:gd name="connsiteX135" fmla="*/ 211728 w 2824578"/>
              <a:gd name="connsiteY135" fmla="*/ 1397978 h 2525740"/>
              <a:gd name="connsiteX136" fmla="*/ 187584 w 2824578"/>
              <a:gd name="connsiteY136" fmla="*/ 1410755 h 2525740"/>
              <a:gd name="connsiteX137" fmla="*/ 0 w 2824578"/>
              <a:gd name="connsiteY137" fmla="*/ 1357266 h 2525740"/>
              <a:gd name="connsiteX138" fmla="*/ 9103 w 2824578"/>
              <a:gd name="connsiteY138" fmla="*/ 1344827 h 2525740"/>
              <a:gd name="connsiteX139" fmla="*/ 13364 w 2824578"/>
              <a:gd name="connsiteY139" fmla="*/ 1290914 h 2525740"/>
              <a:gd name="connsiteX140" fmla="*/ 26981 w 2824578"/>
              <a:gd name="connsiteY140" fmla="*/ 1233406 h 2525740"/>
              <a:gd name="connsiteX141" fmla="*/ 47207 w 2824578"/>
              <a:gd name="connsiteY141" fmla="*/ 1152721 h 2525740"/>
              <a:gd name="connsiteX142" fmla="*/ 87297 w 2824578"/>
              <a:gd name="connsiteY142" fmla="*/ 1041368 h 2525740"/>
              <a:gd name="connsiteX143" fmla="*/ 92798 w 2824578"/>
              <a:gd name="connsiteY143" fmla="*/ 1022077 h 2525740"/>
              <a:gd name="connsiteX144" fmla="*/ 80803 w 2824578"/>
              <a:gd name="connsiteY144" fmla="*/ 1006108 h 2525740"/>
              <a:gd name="connsiteX145" fmla="*/ 64397 w 2824578"/>
              <a:gd name="connsiteY145" fmla="*/ 987504 h 2525740"/>
              <a:gd name="connsiteX146" fmla="*/ 49807 w 2824578"/>
              <a:gd name="connsiteY146" fmla="*/ 911034 h 2525740"/>
              <a:gd name="connsiteX147" fmla="*/ 45557 w 2824578"/>
              <a:gd name="connsiteY147" fmla="*/ 854742 h 2525740"/>
              <a:gd name="connsiteX148" fmla="*/ 64478 w 2824578"/>
              <a:gd name="connsiteY148" fmla="*/ 824714 h 2525740"/>
              <a:gd name="connsiteX149" fmla="*/ 87804 w 2824578"/>
              <a:gd name="connsiteY149" fmla="*/ 804276 h 2525740"/>
              <a:gd name="connsiteX150" fmla="*/ 137350 w 2824578"/>
              <a:gd name="connsiteY150" fmla="*/ 773632 h 2525740"/>
              <a:gd name="connsiteX151" fmla="*/ 158211 w 2824578"/>
              <a:gd name="connsiteY151" fmla="*/ 765859 h 2525740"/>
              <a:gd name="connsiteX152" fmla="*/ 169474 w 2824578"/>
              <a:gd name="connsiteY152" fmla="*/ 761875 h 2525740"/>
              <a:gd name="connsiteX153" fmla="*/ 170435 w 2824578"/>
              <a:gd name="connsiteY153" fmla="*/ 759829 h 2525740"/>
              <a:gd name="connsiteX154" fmla="*/ 192405 w 2824578"/>
              <a:gd name="connsiteY154" fmla="*/ 711754 h 2525740"/>
              <a:gd name="connsiteX155" fmla="*/ 206942 w 2824578"/>
              <a:gd name="connsiteY155" fmla="*/ 660771 h 2525740"/>
              <a:gd name="connsiteX156" fmla="*/ 202831 w 2824578"/>
              <a:gd name="connsiteY156" fmla="*/ 606976 h 2525740"/>
              <a:gd name="connsiteX157" fmla="*/ 234254 w 2824578"/>
              <a:gd name="connsiteY157" fmla="*/ 535750 h 2525740"/>
              <a:gd name="connsiteX158" fmla="*/ 232375 w 2824578"/>
              <a:gd name="connsiteY158" fmla="*/ 436341 h 2525740"/>
              <a:gd name="connsiteX159" fmla="*/ 281907 w 2824578"/>
              <a:gd name="connsiteY159" fmla="*/ 446271 h 2525740"/>
              <a:gd name="connsiteX160" fmla="*/ 305507 w 2824578"/>
              <a:gd name="connsiteY160" fmla="*/ 451591 h 2525740"/>
              <a:gd name="connsiteX161" fmla="*/ 384344 w 2824578"/>
              <a:gd name="connsiteY161" fmla="*/ 472379 h 2525740"/>
              <a:gd name="connsiteX162" fmla="*/ 448590 w 2824578"/>
              <a:gd name="connsiteY162" fmla="*/ 489289 h 2525740"/>
              <a:gd name="connsiteX163" fmla="*/ 469542 w 2824578"/>
              <a:gd name="connsiteY163" fmla="*/ 499205 h 2525740"/>
              <a:gd name="connsiteX164" fmla="*/ 455851 w 2824578"/>
              <a:gd name="connsiteY164" fmla="*/ 557596 h 2525740"/>
              <a:gd name="connsiteX165" fmla="*/ 449609 w 2824578"/>
              <a:gd name="connsiteY165" fmla="*/ 584303 h 2525740"/>
              <a:gd name="connsiteX166" fmla="*/ 460406 w 2824578"/>
              <a:gd name="connsiteY166" fmla="*/ 579624 h 2525740"/>
              <a:gd name="connsiteX167" fmla="*/ 474135 w 2824578"/>
              <a:gd name="connsiteY167" fmla="*/ 564539 h 2525740"/>
              <a:gd name="connsiteX168" fmla="*/ 514278 w 2824578"/>
              <a:gd name="connsiteY168" fmla="*/ 424872 h 2525740"/>
              <a:gd name="connsiteX169" fmla="*/ 630369 w 2824578"/>
              <a:gd name="connsiteY169" fmla="*/ 368079 h 2525740"/>
              <a:gd name="connsiteX170" fmla="*/ 750216 w 2824578"/>
              <a:gd name="connsiteY170" fmla="*/ 268558 h 2525740"/>
              <a:gd name="connsiteX171" fmla="*/ 789351 w 2824578"/>
              <a:gd name="connsiteY171" fmla="*/ 242380 h 2525740"/>
              <a:gd name="connsiteX172" fmla="*/ 810594 w 2824578"/>
              <a:gd name="connsiteY172" fmla="*/ 264404 h 2525740"/>
              <a:gd name="connsiteX173" fmla="*/ 864699 w 2824578"/>
              <a:gd name="connsiteY173" fmla="*/ 334387 h 2525740"/>
              <a:gd name="connsiteX174" fmla="*/ 883072 w 2824578"/>
              <a:gd name="connsiteY174" fmla="*/ 357712 h 2525740"/>
              <a:gd name="connsiteX175" fmla="*/ 855794 w 2824578"/>
              <a:gd name="connsiteY175" fmla="*/ 199776 h 2525740"/>
              <a:gd name="connsiteX176" fmla="*/ 871252 w 2824578"/>
              <a:gd name="connsiteY176" fmla="*/ 204327 h 2525740"/>
              <a:gd name="connsiteX177" fmla="*/ 921071 w 2824578"/>
              <a:gd name="connsiteY177" fmla="*/ 181280 h 2525740"/>
              <a:gd name="connsiteX178" fmla="*/ 978642 w 2824578"/>
              <a:gd name="connsiteY178" fmla="*/ 167721 h 2525740"/>
              <a:gd name="connsiteX179" fmla="*/ 1059960 w 2824578"/>
              <a:gd name="connsiteY179" fmla="*/ 150061 h 2525740"/>
              <a:gd name="connsiteX180" fmla="*/ 1178133 w 2824578"/>
              <a:gd name="connsiteY180" fmla="*/ 140486 h 2525740"/>
              <a:gd name="connsiteX181" fmla="*/ 1269556 w 2824578"/>
              <a:gd name="connsiteY181" fmla="*/ 124696 h 2525740"/>
              <a:gd name="connsiteX182" fmla="*/ 1339025 w 2824578"/>
              <a:gd name="connsiteY182" fmla="*/ 116312 h 2525740"/>
              <a:gd name="connsiteX183" fmla="*/ 1433985 w 2824578"/>
              <a:gd name="connsiteY183" fmla="*/ 92689 h 2525740"/>
              <a:gd name="connsiteX184" fmla="*/ 1521313 w 2824578"/>
              <a:gd name="connsiteY184" fmla="*/ 95663 h 2525740"/>
              <a:gd name="connsiteX185" fmla="*/ 1573554 w 2824578"/>
              <a:gd name="connsiteY185" fmla="*/ 86640 h 2525740"/>
              <a:gd name="connsiteX186" fmla="*/ 1619182 w 2824578"/>
              <a:gd name="connsiteY186" fmla="*/ 53480 h 2525740"/>
              <a:gd name="connsiteX187" fmla="*/ 1697591 w 2824578"/>
              <a:gd name="connsiteY187" fmla="*/ 54380 h 2525740"/>
              <a:gd name="connsiteX188" fmla="*/ 1784699 w 2824578"/>
              <a:gd name="connsiteY188" fmla="*/ 52 h 2525740"/>
              <a:gd name="connsiteX189" fmla="*/ 1800087 w 2824578"/>
              <a:gd name="connsiteY189" fmla="*/ 65448 h 2525740"/>
              <a:gd name="connsiteX190" fmla="*/ 1806898 w 2824578"/>
              <a:gd name="connsiteY190" fmla="*/ 96914 h 2525740"/>
              <a:gd name="connsiteX191" fmla="*/ 1816583 w 2824578"/>
              <a:gd name="connsiteY191" fmla="*/ 144741 h 2525740"/>
              <a:gd name="connsiteX192" fmla="*/ 1839721 w 2824578"/>
              <a:gd name="connsiteY192" fmla="*/ 130021 h 2525740"/>
              <a:gd name="connsiteX193" fmla="*/ 1950326 w 2824578"/>
              <a:gd name="connsiteY193" fmla="*/ 69021 h 2525740"/>
              <a:gd name="connsiteX194" fmla="*/ 1954936 w 2824578"/>
              <a:gd name="connsiteY194" fmla="*/ 84462 h 2525740"/>
              <a:gd name="connsiteX195" fmla="*/ 2001414 w 2824578"/>
              <a:gd name="connsiteY195" fmla="*/ 113666 h 2525740"/>
              <a:gd name="connsiteX196" fmla="*/ 2044162 w 2824578"/>
              <a:gd name="connsiteY196" fmla="*/ 154542 h 2525740"/>
              <a:gd name="connsiteX197" fmla="*/ 2103293 w 2824578"/>
              <a:gd name="connsiteY197" fmla="*/ 213092 h 2525740"/>
              <a:gd name="connsiteX198" fmla="*/ 2175734 w 2824578"/>
              <a:gd name="connsiteY198" fmla="*/ 306947 h 2525740"/>
              <a:gd name="connsiteX199" fmla="*/ 2238805 w 2824578"/>
              <a:gd name="connsiteY199" fmla="*/ 374987 h 2525740"/>
              <a:gd name="connsiteX200" fmla="*/ 2283701 w 2824578"/>
              <a:gd name="connsiteY200" fmla="*/ 428659 h 2525740"/>
              <a:gd name="connsiteX201" fmla="*/ 2355267 w 2824578"/>
              <a:gd name="connsiteY201" fmla="*/ 495396 h 2525740"/>
              <a:gd name="connsiteX202" fmla="*/ 2400374 w 2824578"/>
              <a:gd name="connsiteY202" fmla="*/ 570231 h 2525740"/>
              <a:gd name="connsiteX203" fmla="*/ 2436415 w 2824578"/>
              <a:gd name="connsiteY203" fmla="*/ 609111 h 2525740"/>
              <a:gd name="connsiteX204" fmla="*/ 2489086 w 2824578"/>
              <a:gd name="connsiteY204" fmla="*/ 629290 h 2525740"/>
              <a:gd name="connsiteX205" fmla="*/ 2531071 w 2824578"/>
              <a:gd name="connsiteY205" fmla="*/ 695517 h 2525740"/>
              <a:gd name="connsiteX206" fmla="*/ 2624100 w 2824578"/>
              <a:gd name="connsiteY206" fmla="*/ 738933 h 2525740"/>
              <a:gd name="connsiteX207" fmla="*/ 2577660 w 2824578"/>
              <a:gd name="connsiteY207" fmla="*/ 787481 h 2525740"/>
              <a:gd name="connsiteX208" fmla="*/ 2554992 w 2824578"/>
              <a:gd name="connsiteY208" fmla="*/ 810342 h 2525740"/>
              <a:gd name="connsiteX209" fmla="*/ 2520175 w 2824578"/>
              <a:gd name="connsiteY209" fmla="*/ 844532 h 2525740"/>
              <a:gd name="connsiteX210" fmla="*/ 2488340 w 2824578"/>
              <a:gd name="connsiteY210" fmla="*/ 874263 h 2525740"/>
              <a:gd name="connsiteX211" fmla="*/ 2626057 w 2824578"/>
              <a:gd name="connsiteY211" fmla="*/ 893850 h 2525740"/>
              <a:gd name="connsiteX212" fmla="*/ 2618063 w 2824578"/>
              <a:gd name="connsiteY212" fmla="*/ 899516 h 2525740"/>
              <a:gd name="connsiteX213" fmla="*/ 2628676 w 2824578"/>
              <a:gd name="connsiteY213" fmla="*/ 925973 h 2525740"/>
              <a:gd name="connsiteX214" fmla="*/ 2628330 w 2824578"/>
              <a:gd name="connsiteY214" fmla="*/ 953705 h 2525740"/>
              <a:gd name="connsiteX215" fmla="*/ 2626402 w 2824578"/>
              <a:gd name="connsiteY215" fmla="*/ 992553 h 2525740"/>
              <a:gd name="connsiteX216" fmla="*/ 2608085 w 2824578"/>
              <a:gd name="connsiteY216" fmla="*/ 1045512 h 2525740"/>
              <a:gd name="connsiteX217" fmla="*/ 2601999 w 2824578"/>
              <a:gd name="connsiteY217" fmla="*/ 1088303 h 2525740"/>
              <a:gd name="connsiteX218" fmla="*/ 2596906 w 2824578"/>
              <a:gd name="connsiteY218" fmla="*/ 1106916 h 2525740"/>
              <a:gd name="connsiteX219" fmla="*/ 2594156 w 2824578"/>
              <a:gd name="connsiteY219" fmla="*/ 1118869 h 2525740"/>
              <a:gd name="connsiteX220" fmla="*/ 2594545 w 2824578"/>
              <a:gd name="connsiteY220" fmla="*/ 1118962 h 2525740"/>
              <a:gd name="connsiteX221" fmla="*/ 2623301 w 2824578"/>
              <a:gd name="connsiteY221" fmla="*/ 1126139 h 2525740"/>
              <a:gd name="connsiteX222" fmla="*/ 2728794 w 2824578"/>
              <a:gd name="connsiteY222" fmla="*/ 1151780 h 2525740"/>
              <a:gd name="connsiteX223" fmla="*/ 2759898 w 2824578"/>
              <a:gd name="connsiteY223" fmla="*/ 1160045 h 2525740"/>
              <a:gd name="connsiteX224" fmla="*/ 2824534 w 2824578"/>
              <a:gd name="connsiteY224" fmla="*/ 1178196 h 2525740"/>
              <a:gd name="connsiteX225" fmla="*/ 2770073 w 2824578"/>
              <a:gd name="connsiteY225" fmla="*/ 1242077 h 2525740"/>
              <a:gd name="connsiteX226" fmla="*/ 2770364 w 2824578"/>
              <a:gd name="connsiteY226" fmla="*/ 1304139 h 2525740"/>
              <a:gd name="connsiteX227" fmla="*/ 2737181 w 2824578"/>
              <a:gd name="connsiteY227" fmla="*/ 1337170 h 2525740"/>
              <a:gd name="connsiteX228" fmla="*/ 2727846 w 2824578"/>
              <a:gd name="connsiteY228" fmla="*/ 1377639 h 2525740"/>
              <a:gd name="connsiteX229" fmla="*/ 2730122 w 2824578"/>
              <a:gd name="connsiteY229" fmla="*/ 1446940 h 2525740"/>
              <a:gd name="connsiteX230" fmla="*/ 2706005 w 2824578"/>
              <a:gd name="connsiteY230" fmla="*/ 1519839 h 2525740"/>
              <a:gd name="connsiteX231" fmla="*/ 2697171 w 2824578"/>
              <a:gd name="connsiteY231" fmla="*/ 1573985 h 2525740"/>
              <a:gd name="connsiteX232" fmla="*/ 2680836 w 2824578"/>
              <a:gd name="connsiteY232" fmla="*/ 1644805 h 2525740"/>
              <a:gd name="connsiteX233" fmla="*/ 2670450 w 2824578"/>
              <a:gd name="connsiteY233" fmla="*/ 1737339 h 2525740"/>
              <a:gd name="connsiteX234" fmla="*/ 2652341 w 2824578"/>
              <a:gd name="connsiteY234" fmla="*/ 1800001 h 2525740"/>
              <a:gd name="connsiteX235" fmla="*/ 2638476 w 2824578"/>
              <a:gd name="connsiteY235" fmla="*/ 1844267 h 2525740"/>
              <a:gd name="connsiteX236" fmla="*/ 2615273 w 2824578"/>
              <a:gd name="connsiteY236" fmla="*/ 1881537 h 2525740"/>
              <a:gd name="connsiteX237" fmla="*/ 2619662 w 2824578"/>
              <a:gd name="connsiteY237" fmla="*/ 1894173 h 2525740"/>
              <a:gd name="connsiteX238" fmla="*/ 2394741 w 2824578"/>
              <a:gd name="connsiteY238" fmla="*/ 1842293 h 2525740"/>
              <a:gd name="connsiteX239" fmla="*/ 2392817 w 2824578"/>
              <a:gd name="connsiteY239" fmla="*/ 1844699 h 2525740"/>
              <a:gd name="connsiteX240" fmla="*/ 2390481 w 2824578"/>
              <a:gd name="connsiteY240" fmla="*/ 1865944 h 2525740"/>
              <a:gd name="connsiteX241" fmla="*/ 2362803 w 2824578"/>
              <a:gd name="connsiteY241" fmla="*/ 1901334 h 2525740"/>
              <a:gd name="connsiteX242" fmla="*/ 2322755 w 2824578"/>
              <a:gd name="connsiteY242" fmla="*/ 1950186 h 2525740"/>
              <a:gd name="connsiteX243" fmla="*/ 2254288 w 2824578"/>
              <a:gd name="connsiteY243" fmla="*/ 2008922 h 2525740"/>
              <a:gd name="connsiteX244" fmla="*/ 2206670 w 2824578"/>
              <a:gd name="connsiteY244" fmla="*/ 2060748 h 2525740"/>
              <a:gd name="connsiteX245" fmla="*/ 2168180 w 2824578"/>
              <a:gd name="connsiteY245" fmla="*/ 2097376 h 2525740"/>
              <a:gd name="connsiteX246" fmla="*/ 2123328 w 2824578"/>
              <a:gd name="connsiteY246" fmla="*/ 2156709 h 2525740"/>
              <a:gd name="connsiteX247" fmla="*/ 2066318 w 2824578"/>
              <a:gd name="connsiteY247" fmla="*/ 2192458 h 2525740"/>
              <a:gd name="connsiteX248" fmla="*/ 2039108 w 2824578"/>
              <a:gd name="connsiteY248" fmla="*/ 2222073 h 2525740"/>
              <a:gd name="connsiteX249" fmla="*/ 2031477 w 2824578"/>
              <a:gd name="connsiteY249" fmla="*/ 2267195 h 2525740"/>
              <a:gd name="connsiteX250" fmla="*/ 1981419 w 2824578"/>
              <a:gd name="connsiteY250" fmla="*/ 2300642 h 2525740"/>
              <a:gd name="connsiteX251" fmla="*/ 1961122 w 2824578"/>
              <a:gd name="connsiteY251" fmla="*/ 2379947 h 2525740"/>
              <a:gd name="connsiteX0" fmla="*/ 1732484 w 2824578"/>
              <a:gd name="connsiteY0" fmla="*/ 2108571 h 2525740"/>
              <a:gd name="connsiteX1" fmla="*/ 1780985 w 2824578"/>
              <a:gd name="connsiteY1" fmla="*/ 2075490 h 2525740"/>
              <a:gd name="connsiteX2" fmla="*/ 1786489 w 2824578"/>
              <a:gd name="connsiteY2" fmla="*/ 2074401 h 2525740"/>
              <a:gd name="connsiteX3" fmla="*/ 1802325 w 2824578"/>
              <a:gd name="connsiteY3" fmla="*/ 2055677 h 2525740"/>
              <a:gd name="connsiteX4" fmla="*/ 1850819 w 2824578"/>
              <a:gd name="connsiteY4" fmla="*/ 2016801 h 2525740"/>
              <a:gd name="connsiteX5" fmla="*/ 1913222 w 2824578"/>
              <a:gd name="connsiteY5" fmla="*/ 1908099 h 2525740"/>
              <a:gd name="connsiteX6" fmla="*/ 2052913 w 2824578"/>
              <a:gd name="connsiteY6" fmla="*/ 1880998 h 2525740"/>
              <a:gd name="connsiteX7" fmla="*/ 2080663 w 2824578"/>
              <a:gd name="connsiteY7" fmla="*/ 1824179 h 2525740"/>
              <a:gd name="connsiteX8" fmla="*/ 2073976 w 2824578"/>
              <a:gd name="connsiteY8" fmla="*/ 1767692 h 2525740"/>
              <a:gd name="connsiteX9" fmla="*/ 2130456 w 2824578"/>
              <a:gd name="connsiteY9" fmla="*/ 1738749 h 2525740"/>
              <a:gd name="connsiteX10" fmla="*/ 2135028 w 2824578"/>
              <a:gd name="connsiteY10" fmla="*/ 1675921 h 2525740"/>
              <a:gd name="connsiteX11" fmla="*/ 2197128 w 2824578"/>
              <a:gd name="connsiteY11" fmla="*/ 1639884 h 2525740"/>
              <a:gd name="connsiteX12" fmla="*/ 2228585 w 2824578"/>
              <a:gd name="connsiteY12" fmla="*/ 1647684 h 2525740"/>
              <a:gd name="connsiteX13" fmla="*/ 2334817 w 2824578"/>
              <a:gd name="connsiteY13" fmla="*/ 1745290 h 2525740"/>
              <a:gd name="connsiteX14" fmla="*/ 2337541 w 2824578"/>
              <a:gd name="connsiteY14" fmla="*/ 1739981 h 2525740"/>
              <a:gd name="connsiteX15" fmla="*/ 2387137 w 2824578"/>
              <a:gd name="connsiteY15" fmla="*/ 1699112 h 2525740"/>
              <a:gd name="connsiteX16" fmla="*/ 2379507 w 2824578"/>
              <a:gd name="connsiteY16" fmla="*/ 1634267 h 2525740"/>
              <a:gd name="connsiteX17" fmla="*/ 2430150 w 2824578"/>
              <a:gd name="connsiteY17" fmla="*/ 1606662 h 2525740"/>
              <a:gd name="connsiteX18" fmla="*/ 2461766 w 2824578"/>
              <a:gd name="connsiteY18" fmla="*/ 1549715 h 2525740"/>
              <a:gd name="connsiteX19" fmla="*/ 2405968 w 2824578"/>
              <a:gd name="connsiteY19" fmla="*/ 1415533 h 2525740"/>
              <a:gd name="connsiteX20" fmla="*/ 2442045 w 2824578"/>
              <a:gd name="connsiteY20" fmla="*/ 1330887 h 2525740"/>
              <a:gd name="connsiteX21" fmla="*/ 2454264 w 2824578"/>
              <a:gd name="connsiteY21" fmla="*/ 1319346 h 2525740"/>
              <a:gd name="connsiteX22" fmla="*/ 2395931 w 2824578"/>
              <a:gd name="connsiteY22" fmla="*/ 1311153 h 2525740"/>
              <a:gd name="connsiteX23" fmla="*/ 2308270 w 2824578"/>
              <a:gd name="connsiteY23" fmla="*/ 1299324 h 2525740"/>
              <a:gd name="connsiteX24" fmla="*/ 2278367 w 2824578"/>
              <a:gd name="connsiteY24" fmla="*/ 1293287 h 2525740"/>
              <a:gd name="connsiteX25" fmla="*/ 2278545 w 2824578"/>
              <a:gd name="connsiteY25" fmla="*/ 1265122 h 2525740"/>
              <a:gd name="connsiteX26" fmla="*/ 2295112 w 2824578"/>
              <a:gd name="connsiteY26" fmla="*/ 1173928 h 2525740"/>
              <a:gd name="connsiteX27" fmla="*/ 2278366 w 2824578"/>
              <a:gd name="connsiteY27" fmla="*/ 1095705 h 2525740"/>
              <a:gd name="connsiteX28" fmla="*/ 2371952 w 2824578"/>
              <a:gd name="connsiteY28" fmla="*/ 1038009 h 2525740"/>
              <a:gd name="connsiteX29" fmla="*/ 2359364 w 2824578"/>
              <a:gd name="connsiteY29" fmla="*/ 998619 h 2525740"/>
              <a:gd name="connsiteX30" fmla="*/ 2319858 w 2824578"/>
              <a:gd name="connsiteY30" fmla="*/ 970005 h 2525740"/>
              <a:gd name="connsiteX31" fmla="*/ 2346795 w 2824578"/>
              <a:gd name="connsiteY31" fmla="*/ 936911 h 2525740"/>
              <a:gd name="connsiteX32" fmla="*/ 2312311 w 2824578"/>
              <a:gd name="connsiteY32" fmla="*/ 901390 h 2525740"/>
              <a:gd name="connsiteX33" fmla="*/ 2309266 w 2824578"/>
              <a:gd name="connsiteY33" fmla="*/ 889956 h 2525740"/>
              <a:gd name="connsiteX34" fmla="*/ 2296331 w 2824578"/>
              <a:gd name="connsiteY34" fmla="*/ 877682 h 2525740"/>
              <a:gd name="connsiteX35" fmla="*/ 2211581 w 2824578"/>
              <a:gd name="connsiteY35" fmla="*/ 774808 h 2525740"/>
              <a:gd name="connsiteX36" fmla="*/ 2081778 w 2824578"/>
              <a:gd name="connsiteY36" fmla="*/ 675368 h 2525740"/>
              <a:gd name="connsiteX37" fmla="*/ 2041189 w 2824578"/>
              <a:gd name="connsiteY37" fmla="*/ 507242 h 2525740"/>
              <a:gd name="connsiteX38" fmla="*/ 1973662 w 2824578"/>
              <a:gd name="connsiteY38" fmla="*/ 460885 h 2525740"/>
              <a:gd name="connsiteX39" fmla="*/ 1908802 w 2824578"/>
              <a:gd name="connsiteY39" fmla="*/ 454376 h 2525740"/>
              <a:gd name="connsiteX40" fmla="*/ 1871598 w 2824578"/>
              <a:gd name="connsiteY40" fmla="*/ 381867 h 2525740"/>
              <a:gd name="connsiteX41" fmla="*/ 1798661 w 2824578"/>
              <a:gd name="connsiteY41" fmla="*/ 360760 h 2525740"/>
              <a:gd name="connsiteX42" fmla="*/ 1772847 w 2824578"/>
              <a:gd name="connsiteY42" fmla="*/ 342018 h 2525740"/>
              <a:gd name="connsiteX43" fmla="*/ 1770667 w 2824578"/>
              <a:gd name="connsiteY43" fmla="*/ 338905 h 2525740"/>
              <a:gd name="connsiteX44" fmla="*/ 1722363 w 2824578"/>
              <a:gd name="connsiteY44" fmla="*/ 350478 h 2525740"/>
              <a:gd name="connsiteX45" fmla="*/ 1589919 w 2824578"/>
              <a:gd name="connsiteY45" fmla="*/ 365456 h 2525740"/>
              <a:gd name="connsiteX46" fmla="*/ 1435797 w 2824578"/>
              <a:gd name="connsiteY46" fmla="*/ 420078 h 2525740"/>
              <a:gd name="connsiteX47" fmla="*/ 1272719 w 2824578"/>
              <a:gd name="connsiteY47" fmla="*/ 362464 h 2525740"/>
              <a:gd name="connsiteX48" fmla="*/ 1197046 w 2824578"/>
              <a:gd name="connsiteY48" fmla="*/ 393809 h 2525740"/>
              <a:gd name="connsiteX49" fmla="*/ 1156235 w 2824578"/>
              <a:gd name="connsiteY49" fmla="*/ 444638 h 2525740"/>
              <a:gd name="connsiteX50" fmla="*/ 1075165 w 2824578"/>
              <a:gd name="connsiteY50" fmla="*/ 436306 h 2525740"/>
              <a:gd name="connsiteX51" fmla="*/ 1017713 w 2824578"/>
              <a:gd name="connsiteY51" fmla="*/ 485951 h 2525740"/>
              <a:gd name="connsiteX52" fmla="*/ 988777 w 2824578"/>
              <a:gd name="connsiteY52" fmla="*/ 497052 h 2525740"/>
              <a:gd name="connsiteX53" fmla="*/ 989445 w 2824578"/>
              <a:gd name="connsiteY53" fmla="*/ 500649 h 2525740"/>
              <a:gd name="connsiteX54" fmla="*/ 907025 w 2824578"/>
              <a:gd name="connsiteY54" fmla="*/ 516575 h 2525740"/>
              <a:gd name="connsiteX55" fmla="*/ 868520 w 2824578"/>
              <a:gd name="connsiteY55" fmla="*/ 565248 h 2525740"/>
              <a:gd name="connsiteX56" fmla="*/ 821978 w 2824578"/>
              <a:gd name="connsiteY56" fmla="*/ 570348 h 2525740"/>
              <a:gd name="connsiteX57" fmla="*/ 789429 w 2824578"/>
              <a:gd name="connsiteY57" fmla="*/ 596143 h 2525740"/>
              <a:gd name="connsiteX58" fmla="*/ 747957 w 2824578"/>
              <a:gd name="connsiteY58" fmla="*/ 651713 h 2525740"/>
              <a:gd name="connsiteX59" fmla="*/ 683617 w 2824578"/>
              <a:gd name="connsiteY59" fmla="*/ 693621 h 2525740"/>
              <a:gd name="connsiteX60" fmla="*/ 642923 w 2824578"/>
              <a:gd name="connsiteY60" fmla="*/ 730415 h 2525740"/>
              <a:gd name="connsiteX61" fmla="*/ 585962 w 2824578"/>
              <a:gd name="connsiteY61" fmla="*/ 775556 h 2525740"/>
              <a:gd name="connsiteX62" fmla="*/ 520097 w 2824578"/>
              <a:gd name="connsiteY62" fmla="*/ 841377 h 2525740"/>
              <a:gd name="connsiteX63" fmla="*/ 466841 w 2824578"/>
              <a:gd name="connsiteY63" fmla="*/ 879036 h 2525740"/>
              <a:gd name="connsiteX64" fmla="*/ 439916 w 2824578"/>
              <a:gd name="connsiteY64" fmla="*/ 900528 h 2525740"/>
              <a:gd name="connsiteX65" fmla="*/ 428381 w 2824578"/>
              <a:gd name="connsiteY65" fmla="*/ 904970 h 2525740"/>
              <a:gd name="connsiteX66" fmla="*/ 386992 w 2824578"/>
              <a:gd name="connsiteY66" fmla="*/ 919611 h 2525740"/>
              <a:gd name="connsiteX67" fmla="*/ 382535 w 2824578"/>
              <a:gd name="connsiteY67" fmla="*/ 932223 h 2525740"/>
              <a:gd name="connsiteX68" fmla="*/ 367189 w 2824578"/>
              <a:gd name="connsiteY68" fmla="*/ 912858 h 2525740"/>
              <a:gd name="connsiteX69" fmla="*/ 322023 w 2824578"/>
              <a:gd name="connsiteY69" fmla="*/ 938453 h 2525740"/>
              <a:gd name="connsiteX70" fmla="*/ 300809 w 2824578"/>
              <a:gd name="connsiteY70" fmla="*/ 965762 h 2525740"/>
              <a:gd name="connsiteX71" fmla="*/ 305782 w 2824578"/>
              <a:gd name="connsiteY71" fmla="*/ 992334 h 2525740"/>
              <a:gd name="connsiteX72" fmla="*/ 377060 w 2824578"/>
              <a:gd name="connsiteY72" fmla="*/ 1138363 h 2525740"/>
              <a:gd name="connsiteX73" fmla="*/ 365293 w 2824578"/>
              <a:gd name="connsiteY73" fmla="*/ 1301640 h 2525740"/>
              <a:gd name="connsiteX74" fmla="*/ 403709 w 2824578"/>
              <a:gd name="connsiteY74" fmla="*/ 1372995 h 2525740"/>
              <a:gd name="connsiteX75" fmla="*/ 450057 w 2824578"/>
              <a:gd name="connsiteY75" fmla="*/ 1408902 h 2525740"/>
              <a:gd name="connsiteX76" fmla="*/ 453645 w 2824578"/>
              <a:gd name="connsiteY76" fmla="*/ 1446356 h 2525740"/>
              <a:gd name="connsiteX77" fmla="*/ 454261 w 2824578"/>
              <a:gd name="connsiteY77" fmla="*/ 1457438 h 2525740"/>
              <a:gd name="connsiteX78" fmla="*/ 482561 w 2824578"/>
              <a:gd name="connsiteY78" fmla="*/ 1487056 h 2525740"/>
              <a:gd name="connsiteX79" fmla="*/ 571912 w 2824578"/>
              <a:gd name="connsiteY79" fmla="*/ 1604159 h 2525740"/>
              <a:gd name="connsiteX80" fmla="*/ 708342 w 2824578"/>
              <a:gd name="connsiteY80" fmla="*/ 1722020 h 2525740"/>
              <a:gd name="connsiteX81" fmla="*/ 751994 w 2824578"/>
              <a:gd name="connsiteY81" fmla="*/ 1903856 h 2525740"/>
              <a:gd name="connsiteX82" fmla="*/ 822929 w 2824578"/>
              <a:gd name="connsiteY82" fmla="*/ 1959484 h 2525740"/>
              <a:gd name="connsiteX83" fmla="*/ 890789 w 2824578"/>
              <a:gd name="connsiteY83" fmla="*/ 1972694 h 2525740"/>
              <a:gd name="connsiteX84" fmla="*/ 930211 w 2824578"/>
              <a:gd name="connsiteY84" fmla="*/ 2053036 h 2525740"/>
              <a:gd name="connsiteX85" fmla="*/ 1006620 w 2824578"/>
              <a:gd name="connsiteY85" fmla="*/ 2082477 h 2525740"/>
              <a:gd name="connsiteX86" fmla="*/ 1018144 w 2824578"/>
              <a:gd name="connsiteY86" fmla="*/ 2091971 h 2525740"/>
              <a:gd name="connsiteX87" fmla="*/ 1063559 w 2824578"/>
              <a:gd name="connsiteY87" fmla="*/ 2089055 h 2525740"/>
              <a:gd name="connsiteX88" fmla="*/ 1196619 w 2824578"/>
              <a:gd name="connsiteY88" fmla="*/ 2096838 h 2525740"/>
              <a:gd name="connsiteX89" fmla="*/ 1357789 w 2824578"/>
              <a:gd name="connsiteY89" fmla="*/ 2069244 h 2525740"/>
              <a:gd name="connsiteX90" fmla="*/ 1508683 w 2824578"/>
              <a:gd name="connsiteY90" fmla="*/ 2153774 h 2525740"/>
              <a:gd name="connsiteX91" fmla="*/ 1588586 w 2824578"/>
              <a:gd name="connsiteY91" fmla="*/ 2135765 h 2525740"/>
              <a:gd name="connsiteX92" fmla="*/ 1637453 w 2824578"/>
              <a:gd name="connsiteY92" fmla="*/ 2092623 h 2525740"/>
              <a:gd name="connsiteX93" fmla="*/ 1715922 w 2824578"/>
              <a:gd name="connsiteY93" fmla="*/ 2114632 h 2525740"/>
              <a:gd name="connsiteX94" fmla="*/ 1732484 w 2824578"/>
              <a:gd name="connsiteY94" fmla="*/ 2108571 h 2525740"/>
              <a:gd name="connsiteX95" fmla="*/ 1961122 w 2824578"/>
              <a:gd name="connsiteY95" fmla="*/ 2379947 h 2525740"/>
              <a:gd name="connsiteX96" fmla="*/ 1909670 w 2824578"/>
              <a:gd name="connsiteY96" fmla="*/ 2336828 h 2525740"/>
              <a:gd name="connsiteX97" fmla="*/ 1895847 w 2824578"/>
              <a:gd name="connsiteY97" fmla="*/ 2325731 h 2525740"/>
              <a:gd name="connsiteX98" fmla="*/ 1891835 w 2824578"/>
              <a:gd name="connsiteY98" fmla="*/ 2321967 h 2525740"/>
              <a:gd name="connsiteX99" fmla="*/ 1891835 w 2824578"/>
              <a:gd name="connsiteY99" fmla="*/ 2385048 h 2525740"/>
              <a:gd name="connsiteX100" fmla="*/ 1877377 w 2824578"/>
              <a:gd name="connsiteY100" fmla="*/ 2377932 h 2525740"/>
              <a:gd name="connsiteX101" fmla="*/ 1824362 w 2824578"/>
              <a:gd name="connsiteY101" fmla="*/ 2392165 h 2525740"/>
              <a:gd name="connsiteX102" fmla="*/ 1780515 w 2824578"/>
              <a:gd name="connsiteY102" fmla="*/ 2416329 h 2525740"/>
              <a:gd name="connsiteX103" fmla="*/ 1731202 w 2824578"/>
              <a:gd name="connsiteY103" fmla="*/ 2473726 h 2525740"/>
              <a:gd name="connsiteX104" fmla="*/ 1625001 w 2824578"/>
              <a:gd name="connsiteY104" fmla="*/ 2503709 h 2525740"/>
              <a:gd name="connsiteX105" fmla="*/ 1529792 w 2824578"/>
              <a:gd name="connsiteY105" fmla="*/ 2512353 h 2525740"/>
              <a:gd name="connsiteX106" fmla="*/ 1477198 w 2824578"/>
              <a:gd name="connsiteY106" fmla="*/ 2513657 h 2525740"/>
              <a:gd name="connsiteX107" fmla="*/ 1396891 w 2824578"/>
              <a:gd name="connsiteY107" fmla="*/ 2525640 h 2525740"/>
              <a:gd name="connsiteX108" fmla="*/ 1288516 w 2824578"/>
              <a:gd name="connsiteY108" fmla="*/ 2506084 h 2525740"/>
              <a:gd name="connsiteX109" fmla="*/ 1193496 w 2824578"/>
              <a:gd name="connsiteY109" fmla="*/ 2489597 h 2525740"/>
              <a:gd name="connsiteX110" fmla="*/ 1114685 w 2824578"/>
              <a:gd name="connsiteY110" fmla="*/ 2399281 h 2525740"/>
              <a:gd name="connsiteX111" fmla="*/ 1037574 w 2824578"/>
              <a:gd name="connsiteY111" fmla="*/ 2385048 h 2525740"/>
              <a:gd name="connsiteX112" fmla="*/ 942490 w 2824578"/>
              <a:gd name="connsiteY112" fmla="*/ 2423758 h 2525740"/>
              <a:gd name="connsiteX113" fmla="*/ 938457 w 2824578"/>
              <a:gd name="connsiteY113" fmla="*/ 2356697 h 2525740"/>
              <a:gd name="connsiteX114" fmla="*/ 937101 w 2824578"/>
              <a:gd name="connsiteY114" fmla="*/ 2324531 h 2525740"/>
              <a:gd name="connsiteX115" fmla="*/ 936480 w 2824578"/>
              <a:gd name="connsiteY115" fmla="*/ 2302959 h 2525740"/>
              <a:gd name="connsiteX116" fmla="*/ 850160 w 2824578"/>
              <a:gd name="connsiteY116" fmla="*/ 2376352 h 2525740"/>
              <a:gd name="connsiteX117" fmla="*/ 845228 w 2824578"/>
              <a:gd name="connsiteY117" fmla="*/ 2359566 h 2525740"/>
              <a:gd name="connsiteX118" fmla="*/ 796423 w 2824578"/>
              <a:gd name="connsiteY118" fmla="*/ 2324136 h 2525740"/>
              <a:gd name="connsiteX119" fmla="*/ 751435 w 2824578"/>
              <a:gd name="connsiteY119" fmla="*/ 2276722 h 2525740"/>
              <a:gd name="connsiteX120" fmla="*/ 689189 w 2824578"/>
              <a:gd name="connsiteY120" fmla="*/ 2209012 h 2525740"/>
              <a:gd name="connsiteX121" fmla="*/ 612772 w 2824578"/>
              <a:gd name="connsiteY121" fmla="*/ 2102651 h 2525740"/>
              <a:gd name="connsiteX122" fmla="*/ 546338 w 2824578"/>
              <a:gd name="connsiteY122" fmla="*/ 2024516 h 2525740"/>
              <a:gd name="connsiteX123" fmla="*/ 499011 w 2824578"/>
              <a:gd name="connsiteY123" fmla="*/ 1963354 h 2525740"/>
              <a:gd name="connsiteX124" fmla="*/ 423704 w 2824578"/>
              <a:gd name="connsiteY124" fmla="*/ 1885770 h 2525740"/>
              <a:gd name="connsiteX125" fmla="*/ 376003 w 2824578"/>
              <a:gd name="connsiteY125" fmla="*/ 1802197 h 2525740"/>
              <a:gd name="connsiteX126" fmla="*/ 338041 w 2824578"/>
              <a:gd name="connsiteY126" fmla="*/ 1757548 h 2525740"/>
              <a:gd name="connsiteX127" fmla="*/ 282826 w 2824578"/>
              <a:gd name="connsiteY127" fmla="*/ 1731064 h 2525740"/>
              <a:gd name="connsiteX128" fmla="*/ 238452 w 2824578"/>
              <a:gd name="connsiteY128" fmla="*/ 1656902 h 2525740"/>
              <a:gd name="connsiteX129" fmla="*/ 140875 w 2824578"/>
              <a:gd name="connsiteY129" fmla="*/ 1601899 h 2525740"/>
              <a:gd name="connsiteX130" fmla="*/ 189077 w 2824578"/>
              <a:gd name="connsiteY130" fmla="*/ 1555062 h 2525740"/>
              <a:gd name="connsiteX131" fmla="*/ 212612 w 2824578"/>
              <a:gd name="connsiteY131" fmla="*/ 1533085 h 2525740"/>
              <a:gd name="connsiteX132" fmla="*/ 125884 w 2824578"/>
              <a:gd name="connsiteY132" fmla="*/ 1510046 h 2525740"/>
              <a:gd name="connsiteX133" fmla="*/ 153280 w 2824578"/>
              <a:gd name="connsiteY133" fmla="*/ 1474555 h 2525740"/>
              <a:gd name="connsiteX134" fmla="*/ 216016 w 2824578"/>
              <a:gd name="connsiteY134" fmla="*/ 1410654 h 2525740"/>
              <a:gd name="connsiteX135" fmla="*/ 211728 w 2824578"/>
              <a:gd name="connsiteY135" fmla="*/ 1397978 h 2525740"/>
              <a:gd name="connsiteX136" fmla="*/ 187584 w 2824578"/>
              <a:gd name="connsiteY136" fmla="*/ 1410755 h 2525740"/>
              <a:gd name="connsiteX137" fmla="*/ 0 w 2824578"/>
              <a:gd name="connsiteY137" fmla="*/ 1357266 h 2525740"/>
              <a:gd name="connsiteX138" fmla="*/ 9103 w 2824578"/>
              <a:gd name="connsiteY138" fmla="*/ 1344827 h 2525740"/>
              <a:gd name="connsiteX139" fmla="*/ 13364 w 2824578"/>
              <a:gd name="connsiteY139" fmla="*/ 1290914 h 2525740"/>
              <a:gd name="connsiteX140" fmla="*/ 26981 w 2824578"/>
              <a:gd name="connsiteY140" fmla="*/ 1233406 h 2525740"/>
              <a:gd name="connsiteX141" fmla="*/ 47207 w 2824578"/>
              <a:gd name="connsiteY141" fmla="*/ 1152721 h 2525740"/>
              <a:gd name="connsiteX142" fmla="*/ 87297 w 2824578"/>
              <a:gd name="connsiteY142" fmla="*/ 1041368 h 2525740"/>
              <a:gd name="connsiteX143" fmla="*/ 92798 w 2824578"/>
              <a:gd name="connsiteY143" fmla="*/ 1022077 h 2525740"/>
              <a:gd name="connsiteX144" fmla="*/ 80803 w 2824578"/>
              <a:gd name="connsiteY144" fmla="*/ 1006108 h 2525740"/>
              <a:gd name="connsiteX145" fmla="*/ 64397 w 2824578"/>
              <a:gd name="connsiteY145" fmla="*/ 987504 h 2525740"/>
              <a:gd name="connsiteX146" fmla="*/ 49807 w 2824578"/>
              <a:gd name="connsiteY146" fmla="*/ 911034 h 2525740"/>
              <a:gd name="connsiteX147" fmla="*/ 45557 w 2824578"/>
              <a:gd name="connsiteY147" fmla="*/ 854742 h 2525740"/>
              <a:gd name="connsiteX148" fmla="*/ 64478 w 2824578"/>
              <a:gd name="connsiteY148" fmla="*/ 824714 h 2525740"/>
              <a:gd name="connsiteX149" fmla="*/ 87804 w 2824578"/>
              <a:gd name="connsiteY149" fmla="*/ 804276 h 2525740"/>
              <a:gd name="connsiteX150" fmla="*/ 137350 w 2824578"/>
              <a:gd name="connsiteY150" fmla="*/ 773632 h 2525740"/>
              <a:gd name="connsiteX151" fmla="*/ 158211 w 2824578"/>
              <a:gd name="connsiteY151" fmla="*/ 765859 h 2525740"/>
              <a:gd name="connsiteX152" fmla="*/ 169474 w 2824578"/>
              <a:gd name="connsiteY152" fmla="*/ 761875 h 2525740"/>
              <a:gd name="connsiteX153" fmla="*/ 170435 w 2824578"/>
              <a:gd name="connsiteY153" fmla="*/ 759829 h 2525740"/>
              <a:gd name="connsiteX154" fmla="*/ 192405 w 2824578"/>
              <a:gd name="connsiteY154" fmla="*/ 711754 h 2525740"/>
              <a:gd name="connsiteX155" fmla="*/ 206942 w 2824578"/>
              <a:gd name="connsiteY155" fmla="*/ 660771 h 2525740"/>
              <a:gd name="connsiteX156" fmla="*/ 202831 w 2824578"/>
              <a:gd name="connsiteY156" fmla="*/ 606976 h 2525740"/>
              <a:gd name="connsiteX157" fmla="*/ 234254 w 2824578"/>
              <a:gd name="connsiteY157" fmla="*/ 535750 h 2525740"/>
              <a:gd name="connsiteX158" fmla="*/ 232375 w 2824578"/>
              <a:gd name="connsiteY158" fmla="*/ 436341 h 2525740"/>
              <a:gd name="connsiteX159" fmla="*/ 281907 w 2824578"/>
              <a:gd name="connsiteY159" fmla="*/ 446271 h 2525740"/>
              <a:gd name="connsiteX160" fmla="*/ 305507 w 2824578"/>
              <a:gd name="connsiteY160" fmla="*/ 451591 h 2525740"/>
              <a:gd name="connsiteX161" fmla="*/ 384344 w 2824578"/>
              <a:gd name="connsiteY161" fmla="*/ 472379 h 2525740"/>
              <a:gd name="connsiteX162" fmla="*/ 448590 w 2824578"/>
              <a:gd name="connsiteY162" fmla="*/ 489289 h 2525740"/>
              <a:gd name="connsiteX163" fmla="*/ 469542 w 2824578"/>
              <a:gd name="connsiteY163" fmla="*/ 499205 h 2525740"/>
              <a:gd name="connsiteX164" fmla="*/ 455851 w 2824578"/>
              <a:gd name="connsiteY164" fmla="*/ 557596 h 2525740"/>
              <a:gd name="connsiteX165" fmla="*/ 449609 w 2824578"/>
              <a:gd name="connsiteY165" fmla="*/ 584303 h 2525740"/>
              <a:gd name="connsiteX166" fmla="*/ 460406 w 2824578"/>
              <a:gd name="connsiteY166" fmla="*/ 579624 h 2525740"/>
              <a:gd name="connsiteX167" fmla="*/ 474135 w 2824578"/>
              <a:gd name="connsiteY167" fmla="*/ 564539 h 2525740"/>
              <a:gd name="connsiteX168" fmla="*/ 514278 w 2824578"/>
              <a:gd name="connsiteY168" fmla="*/ 424872 h 2525740"/>
              <a:gd name="connsiteX169" fmla="*/ 630369 w 2824578"/>
              <a:gd name="connsiteY169" fmla="*/ 368079 h 2525740"/>
              <a:gd name="connsiteX170" fmla="*/ 750216 w 2824578"/>
              <a:gd name="connsiteY170" fmla="*/ 268558 h 2525740"/>
              <a:gd name="connsiteX171" fmla="*/ 789351 w 2824578"/>
              <a:gd name="connsiteY171" fmla="*/ 242380 h 2525740"/>
              <a:gd name="connsiteX172" fmla="*/ 810594 w 2824578"/>
              <a:gd name="connsiteY172" fmla="*/ 264404 h 2525740"/>
              <a:gd name="connsiteX173" fmla="*/ 864699 w 2824578"/>
              <a:gd name="connsiteY173" fmla="*/ 334387 h 2525740"/>
              <a:gd name="connsiteX174" fmla="*/ 883072 w 2824578"/>
              <a:gd name="connsiteY174" fmla="*/ 357712 h 2525740"/>
              <a:gd name="connsiteX175" fmla="*/ 855794 w 2824578"/>
              <a:gd name="connsiteY175" fmla="*/ 199776 h 2525740"/>
              <a:gd name="connsiteX176" fmla="*/ 871252 w 2824578"/>
              <a:gd name="connsiteY176" fmla="*/ 204327 h 2525740"/>
              <a:gd name="connsiteX177" fmla="*/ 921071 w 2824578"/>
              <a:gd name="connsiteY177" fmla="*/ 181280 h 2525740"/>
              <a:gd name="connsiteX178" fmla="*/ 978642 w 2824578"/>
              <a:gd name="connsiteY178" fmla="*/ 167721 h 2525740"/>
              <a:gd name="connsiteX179" fmla="*/ 1051141 w 2824578"/>
              <a:gd name="connsiteY179" fmla="*/ 23966 h 2525740"/>
              <a:gd name="connsiteX180" fmla="*/ 1178133 w 2824578"/>
              <a:gd name="connsiteY180" fmla="*/ 140486 h 2525740"/>
              <a:gd name="connsiteX181" fmla="*/ 1269556 w 2824578"/>
              <a:gd name="connsiteY181" fmla="*/ 124696 h 2525740"/>
              <a:gd name="connsiteX182" fmla="*/ 1339025 w 2824578"/>
              <a:gd name="connsiteY182" fmla="*/ 116312 h 2525740"/>
              <a:gd name="connsiteX183" fmla="*/ 1433985 w 2824578"/>
              <a:gd name="connsiteY183" fmla="*/ 92689 h 2525740"/>
              <a:gd name="connsiteX184" fmla="*/ 1521313 w 2824578"/>
              <a:gd name="connsiteY184" fmla="*/ 95663 h 2525740"/>
              <a:gd name="connsiteX185" fmla="*/ 1573554 w 2824578"/>
              <a:gd name="connsiteY185" fmla="*/ 86640 h 2525740"/>
              <a:gd name="connsiteX186" fmla="*/ 1619182 w 2824578"/>
              <a:gd name="connsiteY186" fmla="*/ 53480 h 2525740"/>
              <a:gd name="connsiteX187" fmla="*/ 1697591 w 2824578"/>
              <a:gd name="connsiteY187" fmla="*/ 54380 h 2525740"/>
              <a:gd name="connsiteX188" fmla="*/ 1784699 w 2824578"/>
              <a:gd name="connsiteY188" fmla="*/ 52 h 2525740"/>
              <a:gd name="connsiteX189" fmla="*/ 1800087 w 2824578"/>
              <a:gd name="connsiteY189" fmla="*/ 65448 h 2525740"/>
              <a:gd name="connsiteX190" fmla="*/ 1806898 w 2824578"/>
              <a:gd name="connsiteY190" fmla="*/ 96914 h 2525740"/>
              <a:gd name="connsiteX191" fmla="*/ 1816583 w 2824578"/>
              <a:gd name="connsiteY191" fmla="*/ 144741 h 2525740"/>
              <a:gd name="connsiteX192" fmla="*/ 1839721 w 2824578"/>
              <a:gd name="connsiteY192" fmla="*/ 130021 h 2525740"/>
              <a:gd name="connsiteX193" fmla="*/ 1950326 w 2824578"/>
              <a:gd name="connsiteY193" fmla="*/ 69021 h 2525740"/>
              <a:gd name="connsiteX194" fmla="*/ 1954936 w 2824578"/>
              <a:gd name="connsiteY194" fmla="*/ 84462 h 2525740"/>
              <a:gd name="connsiteX195" fmla="*/ 2001414 w 2824578"/>
              <a:gd name="connsiteY195" fmla="*/ 113666 h 2525740"/>
              <a:gd name="connsiteX196" fmla="*/ 2044162 w 2824578"/>
              <a:gd name="connsiteY196" fmla="*/ 154542 h 2525740"/>
              <a:gd name="connsiteX197" fmla="*/ 2103293 w 2824578"/>
              <a:gd name="connsiteY197" fmla="*/ 213092 h 2525740"/>
              <a:gd name="connsiteX198" fmla="*/ 2175734 w 2824578"/>
              <a:gd name="connsiteY198" fmla="*/ 306947 h 2525740"/>
              <a:gd name="connsiteX199" fmla="*/ 2238805 w 2824578"/>
              <a:gd name="connsiteY199" fmla="*/ 374987 h 2525740"/>
              <a:gd name="connsiteX200" fmla="*/ 2283701 w 2824578"/>
              <a:gd name="connsiteY200" fmla="*/ 428659 h 2525740"/>
              <a:gd name="connsiteX201" fmla="*/ 2355267 w 2824578"/>
              <a:gd name="connsiteY201" fmla="*/ 495396 h 2525740"/>
              <a:gd name="connsiteX202" fmla="*/ 2400374 w 2824578"/>
              <a:gd name="connsiteY202" fmla="*/ 570231 h 2525740"/>
              <a:gd name="connsiteX203" fmla="*/ 2436415 w 2824578"/>
              <a:gd name="connsiteY203" fmla="*/ 609111 h 2525740"/>
              <a:gd name="connsiteX204" fmla="*/ 2489086 w 2824578"/>
              <a:gd name="connsiteY204" fmla="*/ 629290 h 2525740"/>
              <a:gd name="connsiteX205" fmla="*/ 2531071 w 2824578"/>
              <a:gd name="connsiteY205" fmla="*/ 695517 h 2525740"/>
              <a:gd name="connsiteX206" fmla="*/ 2624100 w 2824578"/>
              <a:gd name="connsiteY206" fmla="*/ 738933 h 2525740"/>
              <a:gd name="connsiteX207" fmla="*/ 2577660 w 2824578"/>
              <a:gd name="connsiteY207" fmla="*/ 787481 h 2525740"/>
              <a:gd name="connsiteX208" fmla="*/ 2554992 w 2824578"/>
              <a:gd name="connsiteY208" fmla="*/ 810342 h 2525740"/>
              <a:gd name="connsiteX209" fmla="*/ 2520175 w 2824578"/>
              <a:gd name="connsiteY209" fmla="*/ 844532 h 2525740"/>
              <a:gd name="connsiteX210" fmla="*/ 2488340 w 2824578"/>
              <a:gd name="connsiteY210" fmla="*/ 874263 h 2525740"/>
              <a:gd name="connsiteX211" fmla="*/ 2626057 w 2824578"/>
              <a:gd name="connsiteY211" fmla="*/ 893850 h 2525740"/>
              <a:gd name="connsiteX212" fmla="*/ 2618063 w 2824578"/>
              <a:gd name="connsiteY212" fmla="*/ 899516 h 2525740"/>
              <a:gd name="connsiteX213" fmla="*/ 2628676 w 2824578"/>
              <a:gd name="connsiteY213" fmla="*/ 925973 h 2525740"/>
              <a:gd name="connsiteX214" fmla="*/ 2628330 w 2824578"/>
              <a:gd name="connsiteY214" fmla="*/ 953705 h 2525740"/>
              <a:gd name="connsiteX215" fmla="*/ 2626402 w 2824578"/>
              <a:gd name="connsiteY215" fmla="*/ 992553 h 2525740"/>
              <a:gd name="connsiteX216" fmla="*/ 2608085 w 2824578"/>
              <a:gd name="connsiteY216" fmla="*/ 1045512 h 2525740"/>
              <a:gd name="connsiteX217" fmla="*/ 2601999 w 2824578"/>
              <a:gd name="connsiteY217" fmla="*/ 1088303 h 2525740"/>
              <a:gd name="connsiteX218" fmla="*/ 2596906 w 2824578"/>
              <a:gd name="connsiteY218" fmla="*/ 1106916 h 2525740"/>
              <a:gd name="connsiteX219" fmla="*/ 2594156 w 2824578"/>
              <a:gd name="connsiteY219" fmla="*/ 1118869 h 2525740"/>
              <a:gd name="connsiteX220" fmla="*/ 2594545 w 2824578"/>
              <a:gd name="connsiteY220" fmla="*/ 1118962 h 2525740"/>
              <a:gd name="connsiteX221" fmla="*/ 2623301 w 2824578"/>
              <a:gd name="connsiteY221" fmla="*/ 1126139 h 2525740"/>
              <a:gd name="connsiteX222" fmla="*/ 2728794 w 2824578"/>
              <a:gd name="connsiteY222" fmla="*/ 1151780 h 2525740"/>
              <a:gd name="connsiteX223" fmla="*/ 2759898 w 2824578"/>
              <a:gd name="connsiteY223" fmla="*/ 1160045 h 2525740"/>
              <a:gd name="connsiteX224" fmla="*/ 2824534 w 2824578"/>
              <a:gd name="connsiteY224" fmla="*/ 1178196 h 2525740"/>
              <a:gd name="connsiteX225" fmla="*/ 2770073 w 2824578"/>
              <a:gd name="connsiteY225" fmla="*/ 1242077 h 2525740"/>
              <a:gd name="connsiteX226" fmla="*/ 2770364 w 2824578"/>
              <a:gd name="connsiteY226" fmla="*/ 1304139 h 2525740"/>
              <a:gd name="connsiteX227" fmla="*/ 2737181 w 2824578"/>
              <a:gd name="connsiteY227" fmla="*/ 1337170 h 2525740"/>
              <a:gd name="connsiteX228" fmla="*/ 2727846 w 2824578"/>
              <a:gd name="connsiteY228" fmla="*/ 1377639 h 2525740"/>
              <a:gd name="connsiteX229" fmla="*/ 2730122 w 2824578"/>
              <a:gd name="connsiteY229" fmla="*/ 1446940 h 2525740"/>
              <a:gd name="connsiteX230" fmla="*/ 2706005 w 2824578"/>
              <a:gd name="connsiteY230" fmla="*/ 1519839 h 2525740"/>
              <a:gd name="connsiteX231" fmla="*/ 2697171 w 2824578"/>
              <a:gd name="connsiteY231" fmla="*/ 1573985 h 2525740"/>
              <a:gd name="connsiteX232" fmla="*/ 2680836 w 2824578"/>
              <a:gd name="connsiteY232" fmla="*/ 1644805 h 2525740"/>
              <a:gd name="connsiteX233" fmla="*/ 2670450 w 2824578"/>
              <a:gd name="connsiteY233" fmla="*/ 1737339 h 2525740"/>
              <a:gd name="connsiteX234" fmla="*/ 2652341 w 2824578"/>
              <a:gd name="connsiteY234" fmla="*/ 1800001 h 2525740"/>
              <a:gd name="connsiteX235" fmla="*/ 2638476 w 2824578"/>
              <a:gd name="connsiteY235" fmla="*/ 1844267 h 2525740"/>
              <a:gd name="connsiteX236" fmla="*/ 2615273 w 2824578"/>
              <a:gd name="connsiteY236" fmla="*/ 1881537 h 2525740"/>
              <a:gd name="connsiteX237" fmla="*/ 2619662 w 2824578"/>
              <a:gd name="connsiteY237" fmla="*/ 1894173 h 2525740"/>
              <a:gd name="connsiteX238" fmla="*/ 2394741 w 2824578"/>
              <a:gd name="connsiteY238" fmla="*/ 1842293 h 2525740"/>
              <a:gd name="connsiteX239" fmla="*/ 2392817 w 2824578"/>
              <a:gd name="connsiteY239" fmla="*/ 1844699 h 2525740"/>
              <a:gd name="connsiteX240" fmla="*/ 2390481 w 2824578"/>
              <a:gd name="connsiteY240" fmla="*/ 1865944 h 2525740"/>
              <a:gd name="connsiteX241" fmla="*/ 2362803 w 2824578"/>
              <a:gd name="connsiteY241" fmla="*/ 1901334 h 2525740"/>
              <a:gd name="connsiteX242" fmla="*/ 2322755 w 2824578"/>
              <a:gd name="connsiteY242" fmla="*/ 1950186 h 2525740"/>
              <a:gd name="connsiteX243" fmla="*/ 2254288 w 2824578"/>
              <a:gd name="connsiteY243" fmla="*/ 2008922 h 2525740"/>
              <a:gd name="connsiteX244" fmla="*/ 2206670 w 2824578"/>
              <a:gd name="connsiteY244" fmla="*/ 2060748 h 2525740"/>
              <a:gd name="connsiteX245" fmla="*/ 2168180 w 2824578"/>
              <a:gd name="connsiteY245" fmla="*/ 2097376 h 2525740"/>
              <a:gd name="connsiteX246" fmla="*/ 2123328 w 2824578"/>
              <a:gd name="connsiteY246" fmla="*/ 2156709 h 2525740"/>
              <a:gd name="connsiteX247" fmla="*/ 2066318 w 2824578"/>
              <a:gd name="connsiteY247" fmla="*/ 2192458 h 2525740"/>
              <a:gd name="connsiteX248" fmla="*/ 2039108 w 2824578"/>
              <a:gd name="connsiteY248" fmla="*/ 2222073 h 2525740"/>
              <a:gd name="connsiteX249" fmla="*/ 2031477 w 2824578"/>
              <a:gd name="connsiteY249" fmla="*/ 2267195 h 2525740"/>
              <a:gd name="connsiteX250" fmla="*/ 1981419 w 2824578"/>
              <a:gd name="connsiteY250" fmla="*/ 2300642 h 2525740"/>
              <a:gd name="connsiteX251" fmla="*/ 1961122 w 2824578"/>
              <a:gd name="connsiteY251" fmla="*/ 2379947 h 2525740"/>
              <a:gd name="connsiteX0" fmla="*/ 1732484 w 2824578"/>
              <a:gd name="connsiteY0" fmla="*/ 2108571 h 2525740"/>
              <a:gd name="connsiteX1" fmla="*/ 1780985 w 2824578"/>
              <a:gd name="connsiteY1" fmla="*/ 2075490 h 2525740"/>
              <a:gd name="connsiteX2" fmla="*/ 1786489 w 2824578"/>
              <a:gd name="connsiteY2" fmla="*/ 2074401 h 2525740"/>
              <a:gd name="connsiteX3" fmla="*/ 1802325 w 2824578"/>
              <a:gd name="connsiteY3" fmla="*/ 2055677 h 2525740"/>
              <a:gd name="connsiteX4" fmla="*/ 1850819 w 2824578"/>
              <a:gd name="connsiteY4" fmla="*/ 2016801 h 2525740"/>
              <a:gd name="connsiteX5" fmla="*/ 1913222 w 2824578"/>
              <a:gd name="connsiteY5" fmla="*/ 1908099 h 2525740"/>
              <a:gd name="connsiteX6" fmla="*/ 2052913 w 2824578"/>
              <a:gd name="connsiteY6" fmla="*/ 1880998 h 2525740"/>
              <a:gd name="connsiteX7" fmla="*/ 2080663 w 2824578"/>
              <a:gd name="connsiteY7" fmla="*/ 1824179 h 2525740"/>
              <a:gd name="connsiteX8" fmla="*/ 2073976 w 2824578"/>
              <a:gd name="connsiteY8" fmla="*/ 1767692 h 2525740"/>
              <a:gd name="connsiteX9" fmla="*/ 2130456 w 2824578"/>
              <a:gd name="connsiteY9" fmla="*/ 1738749 h 2525740"/>
              <a:gd name="connsiteX10" fmla="*/ 2135028 w 2824578"/>
              <a:gd name="connsiteY10" fmla="*/ 1675921 h 2525740"/>
              <a:gd name="connsiteX11" fmla="*/ 2197128 w 2824578"/>
              <a:gd name="connsiteY11" fmla="*/ 1639884 h 2525740"/>
              <a:gd name="connsiteX12" fmla="*/ 2228585 w 2824578"/>
              <a:gd name="connsiteY12" fmla="*/ 1647684 h 2525740"/>
              <a:gd name="connsiteX13" fmla="*/ 2334817 w 2824578"/>
              <a:gd name="connsiteY13" fmla="*/ 1745290 h 2525740"/>
              <a:gd name="connsiteX14" fmla="*/ 2337541 w 2824578"/>
              <a:gd name="connsiteY14" fmla="*/ 1739981 h 2525740"/>
              <a:gd name="connsiteX15" fmla="*/ 2387137 w 2824578"/>
              <a:gd name="connsiteY15" fmla="*/ 1699112 h 2525740"/>
              <a:gd name="connsiteX16" fmla="*/ 2379507 w 2824578"/>
              <a:gd name="connsiteY16" fmla="*/ 1634267 h 2525740"/>
              <a:gd name="connsiteX17" fmla="*/ 2430150 w 2824578"/>
              <a:gd name="connsiteY17" fmla="*/ 1606662 h 2525740"/>
              <a:gd name="connsiteX18" fmla="*/ 2461766 w 2824578"/>
              <a:gd name="connsiteY18" fmla="*/ 1549715 h 2525740"/>
              <a:gd name="connsiteX19" fmla="*/ 2405968 w 2824578"/>
              <a:gd name="connsiteY19" fmla="*/ 1415533 h 2525740"/>
              <a:gd name="connsiteX20" fmla="*/ 2442045 w 2824578"/>
              <a:gd name="connsiteY20" fmla="*/ 1330887 h 2525740"/>
              <a:gd name="connsiteX21" fmla="*/ 2454264 w 2824578"/>
              <a:gd name="connsiteY21" fmla="*/ 1319346 h 2525740"/>
              <a:gd name="connsiteX22" fmla="*/ 2395931 w 2824578"/>
              <a:gd name="connsiteY22" fmla="*/ 1311153 h 2525740"/>
              <a:gd name="connsiteX23" fmla="*/ 2308270 w 2824578"/>
              <a:gd name="connsiteY23" fmla="*/ 1299324 h 2525740"/>
              <a:gd name="connsiteX24" fmla="*/ 2278367 w 2824578"/>
              <a:gd name="connsiteY24" fmla="*/ 1293287 h 2525740"/>
              <a:gd name="connsiteX25" fmla="*/ 2278545 w 2824578"/>
              <a:gd name="connsiteY25" fmla="*/ 1265122 h 2525740"/>
              <a:gd name="connsiteX26" fmla="*/ 2295112 w 2824578"/>
              <a:gd name="connsiteY26" fmla="*/ 1173928 h 2525740"/>
              <a:gd name="connsiteX27" fmla="*/ 2278366 w 2824578"/>
              <a:gd name="connsiteY27" fmla="*/ 1095705 h 2525740"/>
              <a:gd name="connsiteX28" fmla="*/ 2371952 w 2824578"/>
              <a:gd name="connsiteY28" fmla="*/ 1038009 h 2525740"/>
              <a:gd name="connsiteX29" fmla="*/ 2359364 w 2824578"/>
              <a:gd name="connsiteY29" fmla="*/ 998619 h 2525740"/>
              <a:gd name="connsiteX30" fmla="*/ 2319858 w 2824578"/>
              <a:gd name="connsiteY30" fmla="*/ 970005 h 2525740"/>
              <a:gd name="connsiteX31" fmla="*/ 2346795 w 2824578"/>
              <a:gd name="connsiteY31" fmla="*/ 936911 h 2525740"/>
              <a:gd name="connsiteX32" fmla="*/ 2312311 w 2824578"/>
              <a:gd name="connsiteY32" fmla="*/ 901390 h 2525740"/>
              <a:gd name="connsiteX33" fmla="*/ 2309266 w 2824578"/>
              <a:gd name="connsiteY33" fmla="*/ 889956 h 2525740"/>
              <a:gd name="connsiteX34" fmla="*/ 2296331 w 2824578"/>
              <a:gd name="connsiteY34" fmla="*/ 877682 h 2525740"/>
              <a:gd name="connsiteX35" fmla="*/ 2211581 w 2824578"/>
              <a:gd name="connsiteY35" fmla="*/ 774808 h 2525740"/>
              <a:gd name="connsiteX36" fmla="*/ 2081778 w 2824578"/>
              <a:gd name="connsiteY36" fmla="*/ 675368 h 2525740"/>
              <a:gd name="connsiteX37" fmla="*/ 2041189 w 2824578"/>
              <a:gd name="connsiteY37" fmla="*/ 507242 h 2525740"/>
              <a:gd name="connsiteX38" fmla="*/ 1973662 w 2824578"/>
              <a:gd name="connsiteY38" fmla="*/ 460885 h 2525740"/>
              <a:gd name="connsiteX39" fmla="*/ 1908802 w 2824578"/>
              <a:gd name="connsiteY39" fmla="*/ 454376 h 2525740"/>
              <a:gd name="connsiteX40" fmla="*/ 1871598 w 2824578"/>
              <a:gd name="connsiteY40" fmla="*/ 381867 h 2525740"/>
              <a:gd name="connsiteX41" fmla="*/ 1798661 w 2824578"/>
              <a:gd name="connsiteY41" fmla="*/ 360760 h 2525740"/>
              <a:gd name="connsiteX42" fmla="*/ 1772847 w 2824578"/>
              <a:gd name="connsiteY42" fmla="*/ 342018 h 2525740"/>
              <a:gd name="connsiteX43" fmla="*/ 1770667 w 2824578"/>
              <a:gd name="connsiteY43" fmla="*/ 338905 h 2525740"/>
              <a:gd name="connsiteX44" fmla="*/ 1722363 w 2824578"/>
              <a:gd name="connsiteY44" fmla="*/ 350478 h 2525740"/>
              <a:gd name="connsiteX45" fmla="*/ 1589919 w 2824578"/>
              <a:gd name="connsiteY45" fmla="*/ 365456 h 2525740"/>
              <a:gd name="connsiteX46" fmla="*/ 1435797 w 2824578"/>
              <a:gd name="connsiteY46" fmla="*/ 420078 h 2525740"/>
              <a:gd name="connsiteX47" fmla="*/ 1272719 w 2824578"/>
              <a:gd name="connsiteY47" fmla="*/ 362464 h 2525740"/>
              <a:gd name="connsiteX48" fmla="*/ 1197046 w 2824578"/>
              <a:gd name="connsiteY48" fmla="*/ 393809 h 2525740"/>
              <a:gd name="connsiteX49" fmla="*/ 1156235 w 2824578"/>
              <a:gd name="connsiteY49" fmla="*/ 444638 h 2525740"/>
              <a:gd name="connsiteX50" fmla="*/ 1075165 w 2824578"/>
              <a:gd name="connsiteY50" fmla="*/ 436306 h 2525740"/>
              <a:gd name="connsiteX51" fmla="*/ 1017713 w 2824578"/>
              <a:gd name="connsiteY51" fmla="*/ 485951 h 2525740"/>
              <a:gd name="connsiteX52" fmla="*/ 988777 w 2824578"/>
              <a:gd name="connsiteY52" fmla="*/ 497052 h 2525740"/>
              <a:gd name="connsiteX53" fmla="*/ 989445 w 2824578"/>
              <a:gd name="connsiteY53" fmla="*/ 500649 h 2525740"/>
              <a:gd name="connsiteX54" fmla="*/ 907025 w 2824578"/>
              <a:gd name="connsiteY54" fmla="*/ 516575 h 2525740"/>
              <a:gd name="connsiteX55" fmla="*/ 868520 w 2824578"/>
              <a:gd name="connsiteY55" fmla="*/ 565248 h 2525740"/>
              <a:gd name="connsiteX56" fmla="*/ 821978 w 2824578"/>
              <a:gd name="connsiteY56" fmla="*/ 570348 h 2525740"/>
              <a:gd name="connsiteX57" fmla="*/ 789429 w 2824578"/>
              <a:gd name="connsiteY57" fmla="*/ 596143 h 2525740"/>
              <a:gd name="connsiteX58" fmla="*/ 747957 w 2824578"/>
              <a:gd name="connsiteY58" fmla="*/ 651713 h 2525740"/>
              <a:gd name="connsiteX59" fmla="*/ 683617 w 2824578"/>
              <a:gd name="connsiteY59" fmla="*/ 693621 h 2525740"/>
              <a:gd name="connsiteX60" fmla="*/ 642923 w 2824578"/>
              <a:gd name="connsiteY60" fmla="*/ 730415 h 2525740"/>
              <a:gd name="connsiteX61" fmla="*/ 585962 w 2824578"/>
              <a:gd name="connsiteY61" fmla="*/ 775556 h 2525740"/>
              <a:gd name="connsiteX62" fmla="*/ 520097 w 2824578"/>
              <a:gd name="connsiteY62" fmla="*/ 841377 h 2525740"/>
              <a:gd name="connsiteX63" fmla="*/ 466841 w 2824578"/>
              <a:gd name="connsiteY63" fmla="*/ 879036 h 2525740"/>
              <a:gd name="connsiteX64" fmla="*/ 439916 w 2824578"/>
              <a:gd name="connsiteY64" fmla="*/ 900528 h 2525740"/>
              <a:gd name="connsiteX65" fmla="*/ 428381 w 2824578"/>
              <a:gd name="connsiteY65" fmla="*/ 904970 h 2525740"/>
              <a:gd name="connsiteX66" fmla="*/ 386992 w 2824578"/>
              <a:gd name="connsiteY66" fmla="*/ 919611 h 2525740"/>
              <a:gd name="connsiteX67" fmla="*/ 382535 w 2824578"/>
              <a:gd name="connsiteY67" fmla="*/ 932223 h 2525740"/>
              <a:gd name="connsiteX68" fmla="*/ 367189 w 2824578"/>
              <a:gd name="connsiteY68" fmla="*/ 912858 h 2525740"/>
              <a:gd name="connsiteX69" fmla="*/ 322023 w 2824578"/>
              <a:gd name="connsiteY69" fmla="*/ 938453 h 2525740"/>
              <a:gd name="connsiteX70" fmla="*/ 300809 w 2824578"/>
              <a:gd name="connsiteY70" fmla="*/ 965762 h 2525740"/>
              <a:gd name="connsiteX71" fmla="*/ 305782 w 2824578"/>
              <a:gd name="connsiteY71" fmla="*/ 992334 h 2525740"/>
              <a:gd name="connsiteX72" fmla="*/ 377060 w 2824578"/>
              <a:gd name="connsiteY72" fmla="*/ 1138363 h 2525740"/>
              <a:gd name="connsiteX73" fmla="*/ 365293 w 2824578"/>
              <a:gd name="connsiteY73" fmla="*/ 1301640 h 2525740"/>
              <a:gd name="connsiteX74" fmla="*/ 403709 w 2824578"/>
              <a:gd name="connsiteY74" fmla="*/ 1372995 h 2525740"/>
              <a:gd name="connsiteX75" fmla="*/ 450057 w 2824578"/>
              <a:gd name="connsiteY75" fmla="*/ 1408902 h 2525740"/>
              <a:gd name="connsiteX76" fmla="*/ 453645 w 2824578"/>
              <a:gd name="connsiteY76" fmla="*/ 1446356 h 2525740"/>
              <a:gd name="connsiteX77" fmla="*/ 454261 w 2824578"/>
              <a:gd name="connsiteY77" fmla="*/ 1457438 h 2525740"/>
              <a:gd name="connsiteX78" fmla="*/ 482561 w 2824578"/>
              <a:gd name="connsiteY78" fmla="*/ 1487056 h 2525740"/>
              <a:gd name="connsiteX79" fmla="*/ 571912 w 2824578"/>
              <a:gd name="connsiteY79" fmla="*/ 1604159 h 2525740"/>
              <a:gd name="connsiteX80" fmla="*/ 708342 w 2824578"/>
              <a:gd name="connsiteY80" fmla="*/ 1722020 h 2525740"/>
              <a:gd name="connsiteX81" fmla="*/ 751994 w 2824578"/>
              <a:gd name="connsiteY81" fmla="*/ 1903856 h 2525740"/>
              <a:gd name="connsiteX82" fmla="*/ 822929 w 2824578"/>
              <a:gd name="connsiteY82" fmla="*/ 1959484 h 2525740"/>
              <a:gd name="connsiteX83" fmla="*/ 890789 w 2824578"/>
              <a:gd name="connsiteY83" fmla="*/ 1972694 h 2525740"/>
              <a:gd name="connsiteX84" fmla="*/ 930211 w 2824578"/>
              <a:gd name="connsiteY84" fmla="*/ 2053036 h 2525740"/>
              <a:gd name="connsiteX85" fmla="*/ 1006620 w 2824578"/>
              <a:gd name="connsiteY85" fmla="*/ 2082477 h 2525740"/>
              <a:gd name="connsiteX86" fmla="*/ 1018144 w 2824578"/>
              <a:gd name="connsiteY86" fmla="*/ 2091971 h 2525740"/>
              <a:gd name="connsiteX87" fmla="*/ 1063559 w 2824578"/>
              <a:gd name="connsiteY87" fmla="*/ 2089055 h 2525740"/>
              <a:gd name="connsiteX88" fmla="*/ 1196619 w 2824578"/>
              <a:gd name="connsiteY88" fmla="*/ 2096838 h 2525740"/>
              <a:gd name="connsiteX89" fmla="*/ 1357789 w 2824578"/>
              <a:gd name="connsiteY89" fmla="*/ 2069244 h 2525740"/>
              <a:gd name="connsiteX90" fmla="*/ 1508683 w 2824578"/>
              <a:gd name="connsiteY90" fmla="*/ 2153774 h 2525740"/>
              <a:gd name="connsiteX91" fmla="*/ 1588586 w 2824578"/>
              <a:gd name="connsiteY91" fmla="*/ 2135765 h 2525740"/>
              <a:gd name="connsiteX92" fmla="*/ 1637453 w 2824578"/>
              <a:gd name="connsiteY92" fmla="*/ 2092623 h 2525740"/>
              <a:gd name="connsiteX93" fmla="*/ 1715922 w 2824578"/>
              <a:gd name="connsiteY93" fmla="*/ 2114632 h 2525740"/>
              <a:gd name="connsiteX94" fmla="*/ 1732484 w 2824578"/>
              <a:gd name="connsiteY94" fmla="*/ 2108571 h 2525740"/>
              <a:gd name="connsiteX95" fmla="*/ 1961122 w 2824578"/>
              <a:gd name="connsiteY95" fmla="*/ 2379947 h 2525740"/>
              <a:gd name="connsiteX96" fmla="*/ 1909670 w 2824578"/>
              <a:gd name="connsiteY96" fmla="*/ 2336828 h 2525740"/>
              <a:gd name="connsiteX97" fmla="*/ 1895847 w 2824578"/>
              <a:gd name="connsiteY97" fmla="*/ 2325731 h 2525740"/>
              <a:gd name="connsiteX98" fmla="*/ 1891835 w 2824578"/>
              <a:gd name="connsiteY98" fmla="*/ 2321967 h 2525740"/>
              <a:gd name="connsiteX99" fmla="*/ 1891835 w 2824578"/>
              <a:gd name="connsiteY99" fmla="*/ 2385048 h 2525740"/>
              <a:gd name="connsiteX100" fmla="*/ 1877377 w 2824578"/>
              <a:gd name="connsiteY100" fmla="*/ 2377932 h 2525740"/>
              <a:gd name="connsiteX101" fmla="*/ 1824362 w 2824578"/>
              <a:gd name="connsiteY101" fmla="*/ 2392165 h 2525740"/>
              <a:gd name="connsiteX102" fmla="*/ 1780515 w 2824578"/>
              <a:gd name="connsiteY102" fmla="*/ 2416329 h 2525740"/>
              <a:gd name="connsiteX103" fmla="*/ 1731202 w 2824578"/>
              <a:gd name="connsiteY103" fmla="*/ 2473726 h 2525740"/>
              <a:gd name="connsiteX104" fmla="*/ 1625001 w 2824578"/>
              <a:gd name="connsiteY104" fmla="*/ 2503709 h 2525740"/>
              <a:gd name="connsiteX105" fmla="*/ 1529792 w 2824578"/>
              <a:gd name="connsiteY105" fmla="*/ 2512353 h 2525740"/>
              <a:gd name="connsiteX106" fmla="*/ 1477198 w 2824578"/>
              <a:gd name="connsiteY106" fmla="*/ 2513657 h 2525740"/>
              <a:gd name="connsiteX107" fmla="*/ 1396891 w 2824578"/>
              <a:gd name="connsiteY107" fmla="*/ 2525640 h 2525740"/>
              <a:gd name="connsiteX108" fmla="*/ 1288516 w 2824578"/>
              <a:gd name="connsiteY108" fmla="*/ 2506084 h 2525740"/>
              <a:gd name="connsiteX109" fmla="*/ 1193496 w 2824578"/>
              <a:gd name="connsiteY109" fmla="*/ 2489597 h 2525740"/>
              <a:gd name="connsiteX110" fmla="*/ 1114685 w 2824578"/>
              <a:gd name="connsiteY110" fmla="*/ 2399281 h 2525740"/>
              <a:gd name="connsiteX111" fmla="*/ 1037574 w 2824578"/>
              <a:gd name="connsiteY111" fmla="*/ 2385048 h 2525740"/>
              <a:gd name="connsiteX112" fmla="*/ 942490 w 2824578"/>
              <a:gd name="connsiteY112" fmla="*/ 2423758 h 2525740"/>
              <a:gd name="connsiteX113" fmla="*/ 938457 w 2824578"/>
              <a:gd name="connsiteY113" fmla="*/ 2356697 h 2525740"/>
              <a:gd name="connsiteX114" fmla="*/ 937101 w 2824578"/>
              <a:gd name="connsiteY114" fmla="*/ 2324531 h 2525740"/>
              <a:gd name="connsiteX115" fmla="*/ 936480 w 2824578"/>
              <a:gd name="connsiteY115" fmla="*/ 2302959 h 2525740"/>
              <a:gd name="connsiteX116" fmla="*/ 850160 w 2824578"/>
              <a:gd name="connsiteY116" fmla="*/ 2376352 h 2525740"/>
              <a:gd name="connsiteX117" fmla="*/ 845228 w 2824578"/>
              <a:gd name="connsiteY117" fmla="*/ 2359566 h 2525740"/>
              <a:gd name="connsiteX118" fmla="*/ 796423 w 2824578"/>
              <a:gd name="connsiteY118" fmla="*/ 2324136 h 2525740"/>
              <a:gd name="connsiteX119" fmla="*/ 751435 w 2824578"/>
              <a:gd name="connsiteY119" fmla="*/ 2276722 h 2525740"/>
              <a:gd name="connsiteX120" fmla="*/ 689189 w 2824578"/>
              <a:gd name="connsiteY120" fmla="*/ 2209012 h 2525740"/>
              <a:gd name="connsiteX121" fmla="*/ 612772 w 2824578"/>
              <a:gd name="connsiteY121" fmla="*/ 2102651 h 2525740"/>
              <a:gd name="connsiteX122" fmla="*/ 546338 w 2824578"/>
              <a:gd name="connsiteY122" fmla="*/ 2024516 h 2525740"/>
              <a:gd name="connsiteX123" fmla="*/ 499011 w 2824578"/>
              <a:gd name="connsiteY123" fmla="*/ 1963354 h 2525740"/>
              <a:gd name="connsiteX124" fmla="*/ 423704 w 2824578"/>
              <a:gd name="connsiteY124" fmla="*/ 1885770 h 2525740"/>
              <a:gd name="connsiteX125" fmla="*/ 376003 w 2824578"/>
              <a:gd name="connsiteY125" fmla="*/ 1802197 h 2525740"/>
              <a:gd name="connsiteX126" fmla="*/ 338041 w 2824578"/>
              <a:gd name="connsiteY126" fmla="*/ 1757548 h 2525740"/>
              <a:gd name="connsiteX127" fmla="*/ 282826 w 2824578"/>
              <a:gd name="connsiteY127" fmla="*/ 1731064 h 2525740"/>
              <a:gd name="connsiteX128" fmla="*/ 238452 w 2824578"/>
              <a:gd name="connsiteY128" fmla="*/ 1656902 h 2525740"/>
              <a:gd name="connsiteX129" fmla="*/ 140875 w 2824578"/>
              <a:gd name="connsiteY129" fmla="*/ 1601899 h 2525740"/>
              <a:gd name="connsiteX130" fmla="*/ 189077 w 2824578"/>
              <a:gd name="connsiteY130" fmla="*/ 1555062 h 2525740"/>
              <a:gd name="connsiteX131" fmla="*/ 212612 w 2824578"/>
              <a:gd name="connsiteY131" fmla="*/ 1533085 h 2525740"/>
              <a:gd name="connsiteX132" fmla="*/ 125884 w 2824578"/>
              <a:gd name="connsiteY132" fmla="*/ 1510046 h 2525740"/>
              <a:gd name="connsiteX133" fmla="*/ 153280 w 2824578"/>
              <a:gd name="connsiteY133" fmla="*/ 1474555 h 2525740"/>
              <a:gd name="connsiteX134" fmla="*/ 216016 w 2824578"/>
              <a:gd name="connsiteY134" fmla="*/ 1410654 h 2525740"/>
              <a:gd name="connsiteX135" fmla="*/ 211728 w 2824578"/>
              <a:gd name="connsiteY135" fmla="*/ 1397978 h 2525740"/>
              <a:gd name="connsiteX136" fmla="*/ 187584 w 2824578"/>
              <a:gd name="connsiteY136" fmla="*/ 1410755 h 2525740"/>
              <a:gd name="connsiteX137" fmla="*/ 0 w 2824578"/>
              <a:gd name="connsiteY137" fmla="*/ 1357266 h 2525740"/>
              <a:gd name="connsiteX138" fmla="*/ 9103 w 2824578"/>
              <a:gd name="connsiteY138" fmla="*/ 1344827 h 2525740"/>
              <a:gd name="connsiteX139" fmla="*/ 13364 w 2824578"/>
              <a:gd name="connsiteY139" fmla="*/ 1290914 h 2525740"/>
              <a:gd name="connsiteX140" fmla="*/ 26981 w 2824578"/>
              <a:gd name="connsiteY140" fmla="*/ 1233406 h 2525740"/>
              <a:gd name="connsiteX141" fmla="*/ 47207 w 2824578"/>
              <a:gd name="connsiteY141" fmla="*/ 1152721 h 2525740"/>
              <a:gd name="connsiteX142" fmla="*/ 87297 w 2824578"/>
              <a:gd name="connsiteY142" fmla="*/ 1041368 h 2525740"/>
              <a:gd name="connsiteX143" fmla="*/ 92798 w 2824578"/>
              <a:gd name="connsiteY143" fmla="*/ 1022077 h 2525740"/>
              <a:gd name="connsiteX144" fmla="*/ 80803 w 2824578"/>
              <a:gd name="connsiteY144" fmla="*/ 1006108 h 2525740"/>
              <a:gd name="connsiteX145" fmla="*/ 64397 w 2824578"/>
              <a:gd name="connsiteY145" fmla="*/ 987504 h 2525740"/>
              <a:gd name="connsiteX146" fmla="*/ 49807 w 2824578"/>
              <a:gd name="connsiteY146" fmla="*/ 911034 h 2525740"/>
              <a:gd name="connsiteX147" fmla="*/ 45557 w 2824578"/>
              <a:gd name="connsiteY147" fmla="*/ 854742 h 2525740"/>
              <a:gd name="connsiteX148" fmla="*/ 64478 w 2824578"/>
              <a:gd name="connsiteY148" fmla="*/ 824714 h 2525740"/>
              <a:gd name="connsiteX149" fmla="*/ 87804 w 2824578"/>
              <a:gd name="connsiteY149" fmla="*/ 804276 h 2525740"/>
              <a:gd name="connsiteX150" fmla="*/ 137350 w 2824578"/>
              <a:gd name="connsiteY150" fmla="*/ 773632 h 2525740"/>
              <a:gd name="connsiteX151" fmla="*/ 158211 w 2824578"/>
              <a:gd name="connsiteY151" fmla="*/ 765859 h 2525740"/>
              <a:gd name="connsiteX152" fmla="*/ 169474 w 2824578"/>
              <a:gd name="connsiteY152" fmla="*/ 761875 h 2525740"/>
              <a:gd name="connsiteX153" fmla="*/ 170435 w 2824578"/>
              <a:gd name="connsiteY153" fmla="*/ 759829 h 2525740"/>
              <a:gd name="connsiteX154" fmla="*/ 192405 w 2824578"/>
              <a:gd name="connsiteY154" fmla="*/ 711754 h 2525740"/>
              <a:gd name="connsiteX155" fmla="*/ 206942 w 2824578"/>
              <a:gd name="connsiteY155" fmla="*/ 660771 h 2525740"/>
              <a:gd name="connsiteX156" fmla="*/ 202831 w 2824578"/>
              <a:gd name="connsiteY156" fmla="*/ 606976 h 2525740"/>
              <a:gd name="connsiteX157" fmla="*/ 234254 w 2824578"/>
              <a:gd name="connsiteY157" fmla="*/ 535750 h 2525740"/>
              <a:gd name="connsiteX158" fmla="*/ 232375 w 2824578"/>
              <a:gd name="connsiteY158" fmla="*/ 436341 h 2525740"/>
              <a:gd name="connsiteX159" fmla="*/ 281907 w 2824578"/>
              <a:gd name="connsiteY159" fmla="*/ 446271 h 2525740"/>
              <a:gd name="connsiteX160" fmla="*/ 305507 w 2824578"/>
              <a:gd name="connsiteY160" fmla="*/ 451591 h 2525740"/>
              <a:gd name="connsiteX161" fmla="*/ 384344 w 2824578"/>
              <a:gd name="connsiteY161" fmla="*/ 472379 h 2525740"/>
              <a:gd name="connsiteX162" fmla="*/ 448590 w 2824578"/>
              <a:gd name="connsiteY162" fmla="*/ 489289 h 2525740"/>
              <a:gd name="connsiteX163" fmla="*/ 469542 w 2824578"/>
              <a:gd name="connsiteY163" fmla="*/ 499205 h 2525740"/>
              <a:gd name="connsiteX164" fmla="*/ 455851 w 2824578"/>
              <a:gd name="connsiteY164" fmla="*/ 557596 h 2525740"/>
              <a:gd name="connsiteX165" fmla="*/ 449609 w 2824578"/>
              <a:gd name="connsiteY165" fmla="*/ 584303 h 2525740"/>
              <a:gd name="connsiteX166" fmla="*/ 460406 w 2824578"/>
              <a:gd name="connsiteY166" fmla="*/ 579624 h 2525740"/>
              <a:gd name="connsiteX167" fmla="*/ 474135 w 2824578"/>
              <a:gd name="connsiteY167" fmla="*/ 564539 h 2525740"/>
              <a:gd name="connsiteX168" fmla="*/ 514278 w 2824578"/>
              <a:gd name="connsiteY168" fmla="*/ 424872 h 2525740"/>
              <a:gd name="connsiteX169" fmla="*/ 630369 w 2824578"/>
              <a:gd name="connsiteY169" fmla="*/ 368079 h 2525740"/>
              <a:gd name="connsiteX170" fmla="*/ 750216 w 2824578"/>
              <a:gd name="connsiteY170" fmla="*/ 268558 h 2525740"/>
              <a:gd name="connsiteX171" fmla="*/ 789351 w 2824578"/>
              <a:gd name="connsiteY171" fmla="*/ 242380 h 2525740"/>
              <a:gd name="connsiteX172" fmla="*/ 810594 w 2824578"/>
              <a:gd name="connsiteY172" fmla="*/ 264404 h 2525740"/>
              <a:gd name="connsiteX173" fmla="*/ 864699 w 2824578"/>
              <a:gd name="connsiteY173" fmla="*/ 334387 h 2525740"/>
              <a:gd name="connsiteX174" fmla="*/ 883072 w 2824578"/>
              <a:gd name="connsiteY174" fmla="*/ 357712 h 2525740"/>
              <a:gd name="connsiteX175" fmla="*/ 855794 w 2824578"/>
              <a:gd name="connsiteY175" fmla="*/ 199776 h 2525740"/>
              <a:gd name="connsiteX176" fmla="*/ 871252 w 2824578"/>
              <a:gd name="connsiteY176" fmla="*/ 204327 h 2525740"/>
              <a:gd name="connsiteX177" fmla="*/ 921071 w 2824578"/>
              <a:gd name="connsiteY177" fmla="*/ 181280 h 2525740"/>
              <a:gd name="connsiteX178" fmla="*/ 978642 w 2824578"/>
              <a:gd name="connsiteY178" fmla="*/ 167721 h 2525740"/>
              <a:gd name="connsiteX179" fmla="*/ 1051141 w 2824578"/>
              <a:gd name="connsiteY179" fmla="*/ 23966 h 2525740"/>
              <a:gd name="connsiteX180" fmla="*/ 1188075 w 2824578"/>
              <a:gd name="connsiteY180" fmla="*/ 80312 h 2525740"/>
              <a:gd name="connsiteX181" fmla="*/ 1269556 w 2824578"/>
              <a:gd name="connsiteY181" fmla="*/ 124696 h 2525740"/>
              <a:gd name="connsiteX182" fmla="*/ 1339025 w 2824578"/>
              <a:gd name="connsiteY182" fmla="*/ 116312 h 2525740"/>
              <a:gd name="connsiteX183" fmla="*/ 1433985 w 2824578"/>
              <a:gd name="connsiteY183" fmla="*/ 92689 h 2525740"/>
              <a:gd name="connsiteX184" fmla="*/ 1521313 w 2824578"/>
              <a:gd name="connsiteY184" fmla="*/ 95663 h 2525740"/>
              <a:gd name="connsiteX185" fmla="*/ 1573554 w 2824578"/>
              <a:gd name="connsiteY185" fmla="*/ 86640 h 2525740"/>
              <a:gd name="connsiteX186" fmla="*/ 1619182 w 2824578"/>
              <a:gd name="connsiteY186" fmla="*/ 53480 h 2525740"/>
              <a:gd name="connsiteX187" fmla="*/ 1697591 w 2824578"/>
              <a:gd name="connsiteY187" fmla="*/ 54380 h 2525740"/>
              <a:gd name="connsiteX188" fmla="*/ 1784699 w 2824578"/>
              <a:gd name="connsiteY188" fmla="*/ 52 h 2525740"/>
              <a:gd name="connsiteX189" fmla="*/ 1800087 w 2824578"/>
              <a:gd name="connsiteY189" fmla="*/ 65448 h 2525740"/>
              <a:gd name="connsiteX190" fmla="*/ 1806898 w 2824578"/>
              <a:gd name="connsiteY190" fmla="*/ 96914 h 2525740"/>
              <a:gd name="connsiteX191" fmla="*/ 1816583 w 2824578"/>
              <a:gd name="connsiteY191" fmla="*/ 144741 h 2525740"/>
              <a:gd name="connsiteX192" fmla="*/ 1839721 w 2824578"/>
              <a:gd name="connsiteY192" fmla="*/ 130021 h 2525740"/>
              <a:gd name="connsiteX193" fmla="*/ 1950326 w 2824578"/>
              <a:gd name="connsiteY193" fmla="*/ 69021 h 2525740"/>
              <a:gd name="connsiteX194" fmla="*/ 1954936 w 2824578"/>
              <a:gd name="connsiteY194" fmla="*/ 84462 h 2525740"/>
              <a:gd name="connsiteX195" fmla="*/ 2001414 w 2824578"/>
              <a:gd name="connsiteY195" fmla="*/ 113666 h 2525740"/>
              <a:gd name="connsiteX196" fmla="*/ 2044162 w 2824578"/>
              <a:gd name="connsiteY196" fmla="*/ 154542 h 2525740"/>
              <a:gd name="connsiteX197" fmla="*/ 2103293 w 2824578"/>
              <a:gd name="connsiteY197" fmla="*/ 213092 h 2525740"/>
              <a:gd name="connsiteX198" fmla="*/ 2175734 w 2824578"/>
              <a:gd name="connsiteY198" fmla="*/ 306947 h 2525740"/>
              <a:gd name="connsiteX199" fmla="*/ 2238805 w 2824578"/>
              <a:gd name="connsiteY199" fmla="*/ 374987 h 2525740"/>
              <a:gd name="connsiteX200" fmla="*/ 2283701 w 2824578"/>
              <a:gd name="connsiteY200" fmla="*/ 428659 h 2525740"/>
              <a:gd name="connsiteX201" fmla="*/ 2355267 w 2824578"/>
              <a:gd name="connsiteY201" fmla="*/ 495396 h 2525740"/>
              <a:gd name="connsiteX202" fmla="*/ 2400374 w 2824578"/>
              <a:gd name="connsiteY202" fmla="*/ 570231 h 2525740"/>
              <a:gd name="connsiteX203" fmla="*/ 2436415 w 2824578"/>
              <a:gd name="connsiteY203" fmla="*/ 609111 h 2525740"/>
              <a:gd name="connsiteX204" fmla="*/ 2489086 w 2824578"/>
              <a:gd name="connsiteY204" fmla="*/ 629290 h 2525740"/>
              <a:gd name="connsiteX205" fmla="*/ 2531071 w 2824578"/>
              <a:gd name="connsiteY205" fmla="*/ 695517 h 2525740"/>
              <a:gd name="connsiteX206" fmla="*/ 2624100 w 2824578"/>
              <a:gd name="connsiteY206" fmla="*/ 738933 h 2525740"/>
              <a:gd name="connsiteX207" fmla="*/ 2577660 w 2824578"/>
              <a:gd name="connsiteY207" fmla="*/ 787481 h 2525740"/>
              <a:gd name="connsiteX208" fmla="*/ 2554992 w 2824578"/>
              <a:gd name="connsiteY208" fmla="*/ 810342 h 2525740"/>
              <a:gd name="connsiteX209" fmla="*/ 2520175 w 2824578"/>
              <a:gd name="connsiteY209" fmla="*/ 844532 h 2525740"/>
              <a:gd name="connsiteX210" fmla="*/ 2488340 w 2824578"/>
              <a:gd name="connsiteY210" fmla="*/ 874263 h 2525740"/>
              <a:gd name="connsiteX211" fmla="*/ 2626057 w 2824578"/>
              <a:gd name="connsiteY211" fmla="*/ 893850 h 2525740"/>
              <a:gd name="connsiteX212" fmla="*/ 2618063 w 2824578"/>
              <a:gd name="connsiteY212" fmla="*/ 899516 h 2525740"/>
              <a:gd name="connsiteX213" fmla="*/ 2628676 w 2824578"/>
              <a:gd name="connsiteY213" fmla="*/ 925973 h 2525740"/>
              <a:gd name="connsiteX214" fmla="*/ 2628330 w 2824578"/>
              <a:gd name="connsiteY214" fmla="*/ 953705 h 2525740"/>
              <a:gd name="connsiteX215" fmla="*/ 2626402 w 2824578"/>
              <a:gd name="connsiteY215" fmla="*/ 992553 h 2525740"/>
              <a:gd name="connsiteX216" fmla="*/ 2608085 w 2824578"/>
              <a:gd name="connsiteY216" fmla="*/ 1045512 h 2525740"/>
              <a:gd name="connsiteX217" fmla="*/ 2601999 w 2824578"/>
              <a:gd name="connsiteY217" fmla="*/ 1088303 h 2525740"/>
              <a:gd name="connsiteX218" fmla="*/ 2596906 w 2824578"/>
              <a:gd name="connsiteY218" fmla="*/ 1106916 h 2525740"/>
              <a:gd name="connsiteX219" fmla="*/ 2594156 w 2824578"/>
              <a:gd name="connsiteY219" fmla="*/ 1118869 h 2525740"/>
              <a:gd name="connsiteX220" fmla="*/ 2594545 w 2824578"/>
              <a:gd name="connsiteY220" fmla="*/ 1118962 h 2525740"/>
              <a:gd name="connsiteX221" fmla="*/ 2623301 w 2824578"/>
              <a:gd name="connsiteY221" fmla="*/ 1126139 h 2525740"/>
              <a:gd name="connsiteX222" fmla="*/ 2728794 w 2824578"/>
              <a:gd name="connsiteY222" fmla="*/ 1151780 h 2525740"/>
              <a:gd name="connsiteX223" fmla="*/ 2759898 w 2824578"/>
              <a:gd name="connsiteY223" fmla="*/ 1160045 h 2525740"/>
              <a:gd name="connsiteX224" fmla="*/ 2824534 w 2824578"/>
              <a:gd name="connsiteY224" fmla="*/ 1178196 h 2525740"/>
              <a:gd name="connsiteX225" fmla="*/ 2770073 w 2824578"/>
              <a:gd name="connsiteY225" fmla="*/ 1242077 h 2525740"/>
              <a:gd name="connsiteX226" fmla="*/ 2770364 w 2824578"/>
              <a:gd name="connsiteY226" fmla="*/ 1304139 h 2525740"/>
              <a:gd name="connsiteX227" fmla="*/ 2737181 w 2824578"/>
              <a:gd name="connsiteY227" fmla="*/ 1337170 h 2525740"/>
              <a:gd name="connsiteX228" fmla="*/ 2727846 w 2824578"/>
              <a:gd name="connsiteY228" fmla="*/ 1377639 h 2525740"/>
              <a:gd name="connsiteX229" fmla="*/ 2730122 w 2824578"/>
              <a:gd name="connsiteY229" fmla="*/ 1446940 h 2525740"/>
              <a:gd name="connsiteX230" fmla="*/ 2706005 w 2824578"/>
              <a:gd name="connsiteY230" fmla="*/ 1519839 h 2525740"/>
              <a:gd name="connsiteX231" fmla="*/ 2697171 w 2824578"/>
              <a:gd name="connsiteY231" fmla="*/ 1573985 h 2525740"/>
              <a:gd name="connsiteX232" fmla="*/ 2680836 w 2824578"/>
              <a:gd name="connsiteY232" fmla="*/ 1644805 h 2525740"/>
              <a:gd name="connsiteX233" fmla="*/ 2670450 w 2824578"/>
              <a:gd name="connsiteY233" fmla="*/ 1737339 h 2525740"/>
              <a:gd name="connsiteX234" fmla="*/ 2652341 w 2824578"/>
              <a:gd name="connsiteY234" fmla="*/ 1800001 h 2525740"/>
              <a:gd name="connsiteX235" fmla="*/ 2638476 w 2824578"/>
              <a:gd name="connsiteY235" fmla="*/ 1844267 h 2525740"/>
              <a:gd name="connsiteX236" fmla="*/ 2615273 w 2824578"/>
              <a:gd name="connsiteY236" fmla="*/ 1881537 h 2525740"/>
              <a:gd name="connsiteX237" fmla="*/ 2619662 w 2824578"/>
              <a:gd name="connsiteY237" fmla="*/ 1894173 h 2525740"/>
              <a:gd name="connsiteX238" fmla="*/ 2394741 w 2824578"/>
              <a:gd name="connsiteY238" fmla="*/ 1842293 h 2525740"/>
              <a:gd name="connsiteX239" fmla="*/ 2392817 w 2824578"/>
              <a:gd name="connsiteY239" fmla="*/ 1844699 h 2525740"/>
              <a:gd name="connsiteX240" fmla="*/ 2390481 w 2824578"/>
              <a:gd name="connsiteY240" fmla="*/ 1865944 h 2525740"/>
              <a:gd name="connsiteX241" fmla="*/ 2362803 w 2824578"/>
              <a:gd name="connsiteY241" fmla="*/ 1901334 h 2525740"/>
              <a:gd name="connsiteX242" fmla="*/ 2322755 w 2824578"/>
              <a:gd name="connsiteY242" fmla="*/ 1950186 h 2525740"/>
              <a:gd name="connsiteX243" fmla="*/ 2254288 w 2824578"/>
              <a:gd name="connsiteY243" fmla="*/ 2008922 h 2525740"/>
              <a:gd name="connsiteX244" fmla="*/ 2206670 w 2824578"/>
              <a:gd name="connsiteY244" fmla="*/ 2060748 h 2525740"/>
              <a:gd name="connsiteX245" fmla="*/ 2168180 w 2824578"/>
              <a:gd name="connsiteY245" fmla="*/ 2097376 h 2525740"/>
              <a:gd name="connsiteX246" fmla="*/ 2123328 w 2824578"/>
              <a:gd name="connsiteY246" fmla="*/ 2156709 h 2525740"/>
              <a:gd name="connsiteX247" fmla="*/ 2066318 w 2824578"/>
              <a:gd name="connsiteY247" fmla="*/ 2192458 h 2525740"/>
              <a:gd name="connsiteX248" fmla="*/ 2039108 w 2824578"/>
              <a:gd name="connsiteY248" fmla="*/ 2222073 h 2525740"/>
              <a:gd name="connsiteX249" fmla="*/ 2031477 w 2824578"/>
              <a:gd name="connsiteY249" fmla="*/ 2267195 h 2525740"/>
              <a:gd name="connsiteX250" fmla="*/ 1981419 w 2824578"/>
              <a:gd name="connsiteY250" fmla="*/ 2300642 h 2525740"/>
              <a:gd name="connsiteX251" fmla="*/ 1961122 w 2824578"/>
              <a:gd name="connsiteY251" fmla="*/ 2379947 h 2525740"/>
              <a:gd name="connsiteX0" fmla="*/ 1732484 w 2824578"/>
              <a:gd name="connsiteY0" fmla="*/ 2108571 h 2525740"/>
              <a:gd name="connsiteX1" fmla="*/ 1780985 w 2824578"/>
              <a:gd name="connsiteY1" fmla="*/ 2075490 h 2525740"/>
              <a:gd name="connsiteX2" fmla="*/ 1786489 w 2824578"/>
              <a:gd name="connsiteY2" fmla="*/ 2074401 h 2525740"/>
              <a:gd name="connsiteX3" fmla="*/ 1802325 w 2824578"/>
              <a:gd name="connsiteY3" fmla="*/ 2055677 h 2525740"/>
              <a:gd name="connsiteX4" fmla="*/ 1850819 w 2824578"/>
              <a:gd name="connsiteY4" fmla="*/ 2016801 h 2525740"/>
              <a:gd name="connsiteX5" fmla="*/ 1913222 w 2824578"/>
              <a:gd name="connsiteY5" fmla="*/ 1908099 h 2525740"/>
              <a:gd name="connsiteX6" fmla="*/ 2052913 w 2824578"/>
              <a:gd name="connsiteY6" fmla="*/ 1880998 h 2525740"/>
              <a:gd name="connsiteX7" fmla="*/ 2080663 w 2824578"/>
              <a:gd name="connsiteY7" fmla="*/ 1824179 h 2525740"/>
              <a:gd name="connsiteX8" fmla="*/ 2073976 w 2824578"/>
              <a:gd name="connsiteY8" fmla="*/ 1767692 h 2525740"/>
              <a:gd name="connsiteX9" fmla="*/ 2130456 w 2824578"/>
              <a:gd name="connsiteY9" fmla="*/ 1738749 h 2525740"/>
              <a:gd name="connsiteX10" fmla="*/ 2135028 w 2824578"/>
              <a:gd name="connsiteY10" fmla="*/ 1675921 h 2525740"/>
              <a:gd name="connsiteX11" fmla="*/ 2197128 w 2824578"/>
              <a:gd name="connsiteY11" fmla="*/ 1639884 h 2525740"/>
              <a:gd name="connsiteX12" fmla="*/ 2228585 w 2824578"/>
              <a:gd name="connsiteY12" fmla="*/ 1647684 h 2525740"/>
              <a:gd name="connsiteX13" fmla="*/ 2334817 w 2824578"/>
              <a:gd name="connsiteY13" fmla="*/ 1745290 h 2525740"/>
              <a:gd name="connsiteX14" fmla="*/ 2337541 w 2824578"/>
              <a:gd name="connsiteY14" fmla="*/ 1739981 h 2525740"/>
              <a:gd name="connsiteX15" fmla="*/ 2387137 w 2824578"/>
              <a:gd name="connsiteY15" fmla="*/ 1699112 h 2525740"/>
              <a:gd name="connsiteX16" fmla="*/ 2379507 w 2824578"/>
              <a:gd name="connsiteY16" fmla="*/ 1634267 h 2525740"/>
              <a:gd name="connsiteX17" fmla="*/ 2430150 w 2824578"/>
              <a:gd name="connsiteY17" fmla="*/ 1606662 h 2525740"/>
              <a:gd name="connsiteX18" fmla="*/ 2461766 w 2824578"/>
              <a:gd name="connsiteY18" fmla="*/ 1549715 h 2525740"/>
              <a:gd name="connsiteX19" fmla="*/ 2405968 w 2824578"/>
              <a:gd name="connsiteY19" fmla="*/ 1415533 h 2525740"/>
              <a:gd name="connsiteX20" fmla="*/ 2442045 w 2824578"/>
              <a:gd name="connsiteY20" fmla="*/ 1330887 h 2525740"/>
              <a:gd name="connsiteX21" fmla="*/ 2454264 w 2824578"/>
              <a:gd name="connsiteY21" fmla="*/ 1319346 h 2525740"/>
              <a:gd name="connsiteX22" fmla="*/ 2395931 w 2824578"/>
              <a:gd name="connsiteY22" fmla="*/ 1311153 h 2525740"/>
              <a:gd name="connsiteX23" fmla="*/ 2308270 w 2824578"/>
              <a:gd name="connsiteY23" fmla="*/ 1299324 h 2525740"/>
              <a:gd name="connsiteX24" fmla="*/ 2278367 w 2824578"/>
              <a:gd name="connsiteY24" fmla="*/ 1293287 h 2525740"/>
              <a:gd name="connsiteX25" fmla="*/ 2278545 w 2824578"/>
              <a:gd name="connsiteY25" fmla="*/ 1265122 h 2525740"/>
              <a:gd name="connsiteX26" fmla="*/ 2295112 w 2824578"/>
              <a:gd name="connsiteY26" fmla="*/ 1173928 h 2525740"/>
              <a:gd name="connsiteX27" fmla="*/ 2278366 w 2824578"/>
              <a:gd name="connsiteY27" fmla="*/ 1095705 h 2525740"/>
              <a:gd name="connsiteX28" fmla="*/ 2371952 w 2824578"/>
              <a:gd name="connsiteY28" fmla="*/ 1038009 h 2525740"/>
              <a:gd name="connsiteX29" fmla="*/ 2359364 w 2824578"/>
              <a:gd name="connsiteY29" fmla="*/ 998619 h 2525740"/>
              <a:gd name="connsiteX30" fmla="*/ 2319858 w 2824578"/>
              <a:gd name="connsiteY30" fmla="*/ 970005 h 2525740"/>
              <a:gd name="connsiteX31" fmla="*/ 2346795 w 2824578"/>
              <a:gd name="connsiteY31" fmla="*/ 936911 h 2525740"/>
              <a:gd name="connsiteX32" fmla="*/ 2312311 w 2824578"/>
              <a:gd name="connsiteY32" fmla="*/ 901390 h 2525740"/>
              <a:gd name="connsiteX33" fmla="*/ 2309266 w 2824578"/>
              <a:gd name="connsiteY33" fmla="*/ 889956 h 2525740"/>
              <a:gd name="connsiteX34" fmla="*/ 2296331 w 2824578"/>
              <a:gd name="connsiteY34" fmla="*/ 877682 h 2525740"/>
              <a:gd name="connsiteX35" fmla="*/ 2211581 w 2824578"/>
              <a:gd name="connsiteY35" fmla="*/ 774808 h 2525740"/>
              <a:gd name="connsiteX36" fmla="*/ 2081778 w 2824578"/>
              <a:gd name="connsiteY36" fmla="*/ 675368 h 2525740"/>
              <a:gd name="connsiteX37" fmla="*/ 2041189 w 2824578"/>
              <a:gd name="connsiteY37" fmla="*/ 507242 h 2525740"/>
              <a:gd name="connsiteX38" fmla="*/ 1973662 w 2824578"/>
              <a:gd name="connsiteY38" fmla="*/ 460885 h 2525740"/>
              <a:gd name="connsiteX39" fmla="*/ 1908802 w 2824578"/>
              <a:gd name="connsiteY39" fmla="*/ 454376 h 2525740"/>
              <a:gd name="connsiteX40" fmla="*/ 1871598 w 2824578"/>
              <a:gd name="connsiteY40" fmla="*/ 381867 h 2525740"/>
              <a:gd name="connsiteX41" fmla="*/ 1798661 w 2824578"/>
              <a:gd name="connsiteY41" fmla="*/ 360760 h 2525740"/>
              <a:gd name="connsiteX42" fmla="*/ 1772847 w 2824578"/>
              <a:gd name="connsiteY42" fmla="*/ 342018 h 2525740"/>
              <a:gd name="connsiteX43" fmla="*/ 1770667 w 2824578"/>
              <a:gd name="connsiteY43" fmla="*/ 338905 h 2525740"/>
              <a:gd name="connsiteX44" fmla="*/ 1722363 w 2824578"/>
              <a:gd name="connsiteY44" fmla="*/ 350478 h 2525740"/>
              <a:gd name="connsiteX45" fmla="*/ 1589919 w 2824578"/>
              <a:gd name="connsiteY45" fmla="*/ 365456 h 2525740"/>
              <a:gd name="connsiteX46" fmla="*/ 1435797 w 2824578"/>
              <a:gd name="connsiteY46" fmla="*/ 420078 h 2525740"/>
              <a:gd name="connsiteX47" fmla="*/ 1272719 w 2824578"/>
              <a:gd name="connsiteY47" fmla="*/ 362464 h 2525740"/>
              <a:gd name="connsiteX48" fmla="*/ 1197046 w 2824578"/>
              <a:gd name="connsiteY48" fmla="*/ 393809 h 2525740"/>
              <a:gd name="connsiteX49" fmla="*/ 1156235 w 2824578"/>
              <a:gd name="connsiteY49" fmla="*/ 444638 h 2525740"/>
              <a:gd name="connsiteX50" fmla="*/ 1075165 w 2824578"/>
              <a:gd name="connsiteY50" fmla="*/ 436306 h 2525740"/>
              <a:gd name="connsiteX51" fmla="*/ 1017713 w 2824578"/>
              <a:gd name="connsiteY51" fmla="*/ 485951 h 2525740"/>
              <a:gd name="connsiteX52" fmla="*/ 988777 w 2824578"/>
              <a:gd name="connsiteY52" fmla="*/ 497052 h 2525740"/>
              <a:gd name="connsiteX53" fmla="*/ 989445 w 2824578"/>
              <a:gd name="connsiteY53" fmla="*/ 500649 h 2525740"/>
              <a:gd name="connsiteX54" fmla="*/ 907025 w 2824578"/>
              <a:gd name="connsiteY54" fmla="*/ 516575 h 2525740"/>
              <a:gd name="connsiteX55" fmla="*/ 868520 w 2824578"/>
              <a:gd name="connsiteY55" fmla="*/ 565248 h 2525740"/>
              <a:gd name="connsiteX56" fmla="*/ 821978 w 2824578"/>
              <a:gd name="connsiteY56" fmla="*/ 570348 h 2525740"/>
              <a:gd name="connsiteX57" fmla="*/ 789429 w 2824578"/>
              <a:gd name="connsiteY57" fmla="*/ 596143 h 2525740"/>
              <a:gd name="connsiteX58" fmla="*/ 747957 w 2824578"/>
              <a:gd name="connsiteY58" fmla="*/ 651713 h 2525740"/>
              <a:gd name="connsiteX59" fmla="*/ 683617 w 2824578"/>
              <a:gd name="connsiteY59" fmla="*/ 693621 h 2525740"/>
              <a:gd name="connsiteX60" fmla="*/ 642923 w 2824578"/>
              <a:gd name="connsiteY60" fmla="*/ 730415 h 2525740"/>
              <a:gd name="connsiteX61" fmla="*/ 585962 w 2824578"/>
              <a:gd name="connsiteY61" fmla="*/ 775556 h 2525740"/>
              <a:gd name="connsiteX62" fmla="*/ 520097 w 2824578"/>
              <a:gd name="connsiteY62" fmla="*/ 841377 h 2525740"/>
              <a:gd name="connsiteX63" fmla="*/ 466841 w 2824578"/>
              <a:gd name="connsiteY63" fmla="*/ 879036 h 2525740"/>
              <a:gd name="connsiteX64" fmla="*/ 439916 w 2824578"/>
              <a:gd name="connsiteY64" fmla="*/ 900528 h 2525740"/>
              <a:gd name="connsiteX65" fmla="*/ 428381 w 2824578"/>
              <a:gd name="connsiteY65" fmla="*/ 904970 h 2525740"/>
              <a:gd name="connsiteX66" fmla="*/ 386992 w 2824578"/>
              <a:gd name="connsiteY66" fmla="*/ 919611 h 2525740"/>
              <a:gd name="connsiteX67" fmla="*/ 382535 w 2824578"/>
              <a:gd name="connsiteY67" fmla="*/ 932223 h 2525740"/>
              <a:gd name="connsiteX68" fmla="*/ 367189 w 2824578"/>
              <a:gd name="connsiteY68" fmla="*/ 912858 h 2525740"/>
              <a:gd name="connsiteX69" fmla="*/ 322023 w 2824578"/>
              <a:gd name="connsiteY69" fmla="*/ 938453 h 2525740"/>
              <a:gd name="connsiteX70" fmla="*/ 300809 w 2824578"/>
              <a:gd name="connsiteY70" fmla="*/ 965762 h 2525740"/>
              <a:gd name="connsiteX71" fmla="*/ 305782 w 2824578"/>
              <a:gd name="connsiteY71" fmla="*/ 992334 h 2525740"/>
              <a:gd name="connsiteX72" fmla="*/ 377060 w 2824578"/>
              <a:gd name="connsiteY72" fmla="*/ 1138363 h 2525740"/>
              <a:gd name="connsiteX73" fmla="*/ 365293 w 2824578"/>
              <a:gd name="connsiteY73" fmla="*/ 1301640 h 2525740"/>
              <a:gd name="connsiteX74" fmla="*/ 403709 w 2824578"/>
              <a:gd name="connsiteY74" fmla="*/ 1372995 h 2525740"/>
              <a:gd name="connsiteX75" fmla="*/ 450057 w 2824578"/>
              <a:gd name="connsiteY75" fmla="*/ 1408902 h 2525740"/>
              <a:gd name="connsiteX76" fmla="*/ 453645 w 2824578"/>
              <a:gd name="connsiteY76" fmla="*/ 1446356 h 2525740"/>
              <a:gd name="connsiteX77" fmla="*/ 454261 w 2824578"/>
              <a:gd name="connsiteY77" fmla="*/ 1457438 h 2525740"/>
              <a:gd name="connsiteX78" fmla="*/ 482561 w 2824578"/>
              <a:gd name="connsiteY78" fmla="*/ 1487056 h 2525740"/>
              <a:gd name="connsiteX79" fmla="*/ 571912 w 2824578"/>
              <a:gd name="connsiteY79" fmla="*/ 1604159 h 2525740"/>
              <a:gd name="connsiteX80" fmla="*/ 708342 w 2824578"/>
              <a:gd name="connsiteY80" fmla="*/ 1722020 h 2525740"/>
              <a:gd name="connsiteX81" fmla="*/ 751994 w 2824578"/>
              <a:gd name="connsiteY81" fmla="*/ 1903856 h 2525740"/>
              <a:gd name="connsiteX82" fmla="*/ 822929 w 2824578"/>
              <a:gd name="connsiteY82" fmla="*/ 1959484 h 2525740"/>
              <a:gd name="connsiteX83" fmla="*/ 890789 w 2824578"/>
              <a:gd name="connsiteY83" fmla="*/ 1972694 h 2525740"/>
              <a:gd name="connsiteX84" fmla="*/ 930211 w 2824578"/>
              <a:gd name="connsiteY84" fmla="*/ 2053036 h 2525740"/>
              <a:gd name="connsiteX85" fmla="*/ 1006620 w 2824578"/>
              <a:gd name="connsiteY85" fmla="*/ 2082477 h 2525740"/>
              <a:gd name="connsiteX86" fmla="*/ 1018144 w 2824578"/>
              <a:gd name="connsiteY86" fmla="*/ 2091971 h 2525740"/>
              <a:gd name="connsiteX87" fmla="*/ 1063559 w 2824578"/>
              <a:gd name="connsiteY87" fmla="*/ 2089055 h 2525740"/>
              <a:gd name="connsiteX88" fmla="*/ 1196619 w 2824578"/>
              <a:gd name="connsiteY88" fmla="*/ 2096838 h 2525740"/>
              <a:gd name="connsiteX89" fmla="*/ 1357789 w 2824578"/>
              <a:gd name="connsiteY89" fmla="*/ 2069244 h 2525740"/>
              <a:gd name="connsiteX90" fmla="*/ 1508683 w 2824578"/>
              <a:gd name="connsiteY90" fmla="*/ 2153774 h 2525740"/>
              <a:gd name="connsiteX91" fmla="*/ 1588586 w 2824578"/>
              <a:gd name="connsiteY91" fmla="*/ 2135765 h 2525740"/>
              <a:gd name="connsiteX92" fmla="*/ 1637453 w 2824578"/>
              <a:gd name="connsiteY92" fmla="*/ 2092623 h 2525740"/>
              <a:gd name="connsiteX93" fmla="*/ 1715922 w 2824578"/>
              <a:gd name="connsiteY93" fmla="*/ 2114632 h 2525740"/>
              <a:gd name="connsiteX94" fmla="*/ 1732484 w 2824578"/>
              <a:gd name="connsiteY94" fmla="*/ 2108571 h 2525740"/>
              <a:gd name="connsiteX95" fmla="*/ 1961122 w 2824578"/>
              <a:gd name="connsiteY95" fmla="*/ 2379947 h 2525740"/>
              <a:gd name="connsiteX96" fmla="*/ 1909670 w 2824578"/>
              <a:gd name="connsiteY96" fmla="*/ 2336828 h 2525740"/>
              <a:gd name="connsiteX97" fmla="*/ 1895847 w 2824578"/>
              <a:gd name="connsiteY97" fmla="*/ 2325731 h 2525740"/>
              <a:gd name="connsiteX98" fmla="*/ 1891835 w 2824578"/>
              <a:gd name="connsiteY98" fmla="*/ 2321967 h 2525740"/>
              <a:gd name="connsiteX99" fmla="*/ 1891835 w 2824578"/>
              <a:gd name="connsiteY99" fmla="*/ 2385048 h 2525740"/>
              <a:gd name="connsiteX100" fmla="*/ 1877377 w 2824578"/>
              <a:gd name="connsiteY100" fmla="*/ 2377932 h 2525740"/>
              <a:gd name="connsiteX101" fmla="*/ 1824362 w 2824578"/>
              <a:gd name="connsiteY101" fmla="*/ 2392165 h 2525740"/>
              <a:gd name="connsiteX102" fmla="*/ 1780515 w 2824578"/>
              <a:gd name="connsiteY102" fmla="*/ 2416329 h 2525740"/>
              <a:gd name="connsiteX103" fmla="*/ 1731202 w 2824578"/>
              <a:gd name="connsiteY103" fmla="*/ 2473726 h 2525740"/>
              <a:gd name="connsiteX104" fmla="*/ 1625001 w 2824578"/>
              <a:gd name="connsiteY104" fmla="*/ 2503709 h 2525740"/>
              <a:gd name="connsiteX105" fmla="*/ 1529792 w 2824578"/>
              <a:gd name="connsiteY105" fmla="*/ 2512353 h 2525740"/>
              <a:gd name="connsiteX106" fmla="*/ 1477198 w 2824578"/>
              <a:gd name="connsiteY106" fmla="*/ 2513657 h 2525740"/>
              <a:gd name="connsiteX107" fmla="*/ 1396891 w 2824578"/>
              <a:gd name="connsiteY107" fmla="*/ 2525640 h 2525740"/>
              <a:gd name="connsiteX108" fmla="*/ 1288516 w 2824578"/>
              <a:gd name="connsiteY108" fmla="*/ 2506084 h 2525740"/>
              <a:gd name="connsiteX109" fmla="*/ 1193496 w 2824578"/>
              <a:gd name="connsiteY109" fmla="*/ 2489597 h 2525740"/>
              <a:gd name="connsiteX110" fmla="*/ 1114685 w 2824578"/>
              <a:gd name="connsiteY110" fmla="*/ 2399281 h 2525740"/>
              <a:gd name="connsiteX111" fmla="*/ 1037574 w 2824578"/>
              <a:gd name="connsiteY111" fmla="*/ 2385048 h 2525740"/>
              <a:gd name="connsiteX112" fmla="*/ 942490 w 2824578"/>
              <a:gd name="connsiteY112" fmla="*/ 2423758 h 2525740"/>
              <a:gd name="connsiteX113" fmla="*/ 938457 w 2824578"/>
              <a:gd name="connsiteY113" fmla="*/ 2356697 h 2525740"/>
              <a:gd name="connsiteX114" fmla="*/ 937101 w 2824578"/>
              <a:gd name="connsiteY114" fmla="*/ 2324531 h 2525740"/>
              <a:gd name="connsiteX115" fmla="*/ 936480 w 2824578"/>
              <a:gd name="connsiteY115" fmla="*/ 2302959 h 2525740"/>
              <a:gd name="connsiteX116" fmla="*/ 850160 w 2824578"/>
              <a:gd name="connsiteY116" fmla="*/ 2376352 h 2525740"/>
              <a:gd name="connsiteX117" fmla="*/ 845228 w 2824578"/>
              <a:gd name="connsiteY117" fmla="*/ 2359566 h 2525740"/>
              <a:gd name="connsiteX118" fmla="*/ 796423 w 2824578"/>
              <a:gd name="connsiteY118" fmla="*/ 2324136 h 2525740"/>
              <a:gd name="connsiteX119" fmla="*/ 751435 w 2824578"/>
              <a:gd name="connsiteY119" fmla="*/ 2276722 h 2525740"/>
              <a:gd name="connsiteX120" fmla="*/ 689189 w 2824578"/>
              <a:gd name="connsiteY120" fmla="*/ 2209012 h 2525740"/>
              <a:gd name="connsiteX121" fmla="*/ 612772 w 2824578"/>
              <a:gd name="connsiteY121" fmla="*/ 2102651 h 2525740"/>
              <a:gd name="connsiteX122" fmla="*/ 546338 w 2824578"/>
              <a:gd name="connsiteY122" fmla="*/ 2024516 h 2525740"/>
              <a:gd name="connsiteX123" fmla="*/ 499011 w 2824578"/>
              <a:gd name="connsiteY123" fmla="*/ 1963354 h 2525740"/>
              <a:gd name="connsiteX124" fmla="*/ 423704 w 2824578"/>
              <a:gd name="connsiteY124" fmla="*/ 1885770 h 2525740"/>
              <a:gd name="connsiteX125" fmla="*/ 376003 w 2824578"/>
              <a:gd name="connsiteY125" fmla="*/ 1802197 h 2525740"/>
              <a:gd name="connsiteX126" fmla="*/ 338041 w 2824578"/>
              <a:gd name="connsiteY126" fmla="*/ 1757548 h 2525740"/>
              <a:gd name="connsiteX127" fmla="*/ 282826 w 2824578"/>
              <a:gd name="connsiteY127" fmla="*/ 1731064 h 2525740"/>
              <a:gd name="connsiteX128" fmla="*/ 238452 w 2824578"/>
              <a:gd name="connsiteY128" fmla="*/ 1656902 h 2525740"/>
              <a:gd name="connsiteX129" fmla="*/ 140875 w 2824578"/>
              <a:gd name="connsiteY129" fmla="*/ 1601899 h 2525740"/>
              <a:gd name="connsiteX130" fmla="*/ 189077 w 2824578"/>
              <a:gd name="connsiteY130" fmla="*/ 1555062 h 2525740"/>
              <a:gd name="connsiteX131" fmla="*/ 212612 w 2824578"/>
              <a:gd name="connsiteY131" fmla="*/ 1533085 h 2525740"/>
              <a:gd name="connsiteX132" fmla="*/ 125884 w 2824578"/>
              <a:gd name="connsiteY132" fmla="*/ 1510046 h 2525740"/>
              <a:gd name="connsiteX133" fmla="*/ 153280 w 2824578"/>
              <a:gd name="connsiteY133" fmla="*/ 1474555 h 2525740"/>
              <a:gd name="connsiteX134" fmla="*/ 216016 w 2824578"/>
              <a:gd name="connsiteY134" fmla="*/ 1410654 h 2525740"/>
              <a:gd name="connsiteX135" fmla="*/ 211728 w 2824578"/>
              <a:gd name="connsiteY135" fmla="*/ 1397978 h 2525740"/>
              <a:gd name="connsiteX136" fmla="*/ 187584 w 2824578"/>
              <a:gd name="connsiteY136" fmla="*/ 1410755 h 2525740"/>
              <a:gd name="connsiteX137" fmla="*/ 0 w 2824578"/>
              <a:gd name="connsiteY137" fmla="*/ 1357266 h 2525740"/>
              <a:gd name="connsiteX138" fmla="*/ 9103 w 2824578"/>
              <a:gd name="connsiteY138" fmla="*/ 1344827 h 2525740"/>
              <a:gd name="connsiteX139" fmla="*/ 13364 w 2824578"/>
              <a:gd name="connsiteY139" fmla="*/ 1290914 h 2525740"/>
              <a:gd name="connsiteX140" fmla="*/ 26981 w 2824578"/>
              <a:gd name="connsiteY140" fmla="*/ 1233406 h 2525740"/>
              <a:gd name="connsiteX141" fmla="*/ 47207 w 2824578"/>
              <a:gd name="connsiteY141" fmla="*/ 1152721 h 2525740"/>
              <a:gd name="connsiteX142" fmla="*/ 87297 w 2824578"/>
              <a:gd name="connsiteY142" fmla="*/ 1041368 h 2525740"/>
              <a:gd name="connsiteX143" fmla="*/ 92798 w 2824578"/>
              <a:gd name="connsiteY143" fmla="*/ 1022077 h 2525740"/>
              <a:gd name="connsiteX144" fmla="*/ 80803 w 2824578"/>
              <a:gd name="connsiteY144" fmla="*/ 1006108 h 2525740"/>
              <a:gd name="connsiteX145" fmla="*/ 64397 w 2824578"/>
              <a:gd name="connsiteY145" fmla="*/ 987504 h 2525740"/>
              <a:gd name="connsiteX146" fmla="*/ 49807 w 2824578"/>
              <a:gd name="connsiteY146" fmla="*/ 911034 h 2525740"/>
              <a:gd name="connsiteX147" fmla="*/ 45557 w 2824578"/>
              <a:gd name="connsiteY147" fmla="*/ 854742 h 2525740"/>
              <a:gd name="connsiteX148" fmla="*/ 64478 w 2824578"/>
              <a:gd name="connsiteY148" fmla="*/ 824714 h 2525740"/>
              <a:gd name="connsiteX149" fmla="*/ 87804 w 2824578"/>
              <a:gd name="connsiteY149" fmla="*/ 804276 h 2525740"/>
              <a:gd name="connsiteX150" fmla="*/ 137350 w 2824578"/>
              <a:gd name="connsiteY150" fmla="*/ 773632 h 2525740"/>
              <a:gd name="connsiteX151" fmla="*/ 158211 w 2824578"/>
              <a:gd name="connsiteY151" fmla="*/ 765859 h 2525740"/>
              <a:gd name="connsiteX152" fmla="*/ 169474 w 2824578"/>
              <a:gd name="connsiteY152" fmla="*/ 761875 h 2525740"/>
              <a:gd name="connsiteX153" fmla="*/ 170435 w 2824578"/>
              <a:gd name="connsiteY153" fmla="*/ 759829 h 2525740"/>
              <a:gd name="connsiteX154" fmla="*/ 192405 w 2824578"/>
              <a:gd name="connsiteY154" fmla="*/ 711754 h 2525740"/>
              <a:gd name="connsiteX155" fmla="*/ 206942 w 2824578"/>
              <a:gd name="connsiteY155" fmla="*/ 660771 h 2525740"/>
              <a:gd name="connsiteX156" fmla="*/ 202831 w 2824578"/>
              <a:gd name="connsiteY156" fmla="*/ 606976 h 2525740"/>
              <a:gd name="connsiteX157" fmla="*/ 234254 w 2824578"/>
              <a:gd name="connsiteY157" fmla="*/ 535750 h 2525740"/>
              <a:gd name="connsiteX158" fmla="*/ 232375 w 2824578"/>
              <a:gd name="connsiteY158" fmla="*/ 436341 h 2525740"/>
              <a:gd name="connsiteX159" fmla="*/ 281907 w 2824578"/>
              <a:gd name="connsiteY159" fmla="*/ 446271 h 2525740"/>
              <a:gd name="connsiteX160" fmla="*/ 305507 w 2824578"/>
              <a:gd name="connsiteY160" fmla="*/ 451591 h 2525740"/>
              <a:gd name="connsiteX161" fmla="*/ 384344 w 2824578"/>
              <a:gd name="connsiteY161" fmla="*/ 472379 h 2525740"/>
              <a:gd name="connsiteX162" fmla="*/ 448590 w 2824578"/>
              <a:gd name="connsiteY162" fmla="*/ 489289 h 2525740"/>
              <a:gd name="connsiteX163" fmla="*/ 469542 w 2824578"/>
              <a:gd name="connsiteY163" fmla="*/ 499205 h 2525740"/>
              <a:gd name="connsiteX164" fmla="*/ 455851 w 2824578"/>
              <a:gd name="connsiteY164" fmla="*/ 557596 h 2525740"/>
              <a:gd name="connsiteX165" fmla="*/ 449609 w 2824578"/>
              <a:gd name="connsiteY165" fmla="*/ 584303 h 2525740"/>
              <a:gd name="connsiteX166" fmla="*/ 460406 w 2824578"/>
              <a:gd name="connsiteY166" fmla="*/ 579624 h 2525740"/>
              <a:gd name="connsiteX167" fmla="*/ 474135 w 2824578"/>
              <a:gd name="connsiteY167" fmla="*/ 564539 h 2525740"/>
              <a:gd name="connsiteX168" fmla="*/ 514278 w 2824578"/>
              <a:gd name="connsiteY168" fmla="*/ 424872 h 2525740"/>
              <a:gd name="connsiteX169" fmla="*/ 630369 w 2824578"/>
              <a:gd name="connsiteY169" fmla="*/ 368079 h 2525740"/>
              <a:gd name="connsiteX170" fmla="*/ 750216 w 2824578"/>
              <a:gd name="connsiteY170" fmla="*/ 268558 h 2525740"/>
              <a:gd name="connsiteX171" fmla="*/ 789351 w 2824578"/>
              <a:gd name="connsiteY171" fmla="*/ 242380 h 2525740"/>
              <a:gd name="connsiteX172" fmla="*/ 810594 w 2824578"/>
              <a:gd name="connsiteY172" fmla="*/ 264404 h 2525740"/>
              <a:gd name="connsiteX173" fmla="*/ 864699 w 2824578"/>
              <a:gd name="connsiteY173" fmla="*/ 334387 h 2525740"/>
              <a:gd name="connsiteX174" fmla="*/ 883072 w 2824578"/>
              <a:gd name="connsiteY174" fmla="*/ 357712 h 2525740"/>
              <a:gd name="connsiteX175" fmla="*/ 855794 w 2824578"/>
              <a:gd name="connsiteY175" fmla="*/ 199776 h 2525740"/>
              <a:gd name="connsiteX176" fmla="*/ 871252 w 2824578"/>
              <a:gd name="connsiteY176" fmla="*/ 204327 h 2525740"/>
              <a:gd name="connsiteX177" fmla="*/ 921071 w 2824578"/>
              <a:gd name="connsiteY177" fmla="*/ 181280 h 2525740"/>
              <a:gd name="connsiteX178" fmla="*/ 931596 w 2824578"/>
              <a:gd name="connsiteY178" fmla="*/ 44859 h 2525740"/>
              <a:gd name="connsiteX179" fmla="*/ 1051141 w 2824578"/>
              <a:gd name="connsiteY179" fmla="*/ 23966 h 2525740"/>
              <a:gd name="connsiteX180" fmla="*/ 1188075 w 2824578"/>
              <a:gd name="connsiteY180" fmla="*/ 80312 h 2525740"/>
              <a:gd name="connsiteX181" fmla="*/ 1269556 w 2824578"/>
              <a:gd name="connsiteY181" fmla="*/ 124696 h 2525740"/>
              <a:gd name="connsiteX182" fmla="*/ 1339025 w 2824578"/>
              <a:gd name="connsiteY182" fmla="*/ 116312 h 2525740"/>
              <a:gd name="connsiteX183" fmla="*/ 1433985 w 2824578"/>
              <a:gd name="connsiteY183" fmla="*/ 92689 h 2525740"/>
              <a:gd name="connsiteX184" fmla="*/ 1521313 w 2824578"/>
              <a:gd name="connsiteY184" fmla="*/ 95663 h 2525740"/>
              <a:gd name="connsiteX185" fmla="*/ 1573554 w 2824578"/>
              <a:gd name="connsiteY185" fmla="*/ 86640 h 2525740"/>
              <a:gd name="connsiteX186" fmla="*/ 1619182 w 2824578"/>
              <a:gd name="connsiteY186" fmla="*/ 53480 h 2525740"/>
              <a:gd name="connsiteX187" fmla="*/ 1697591 w 2824578"/>
              <a:gd name="connsiteY187" fmla="*/ 54380 h 2525740"/>
              <a:gd name="connsiteX188" fmla="*/ 1784699 w 2824578"/>
              <a:gd name="connsiteY188" fmla="*/ 52 h 2525740"/>
              <a:gd name="connsiteX189" fmla="*/ 1800087 w 2824578"/>
              <a:gd name="connsiteY189" fmla="*/ 65448 h 2525740"/>
              <a:gd name="connsiteX190" fmla="*/ 1806898 w 2824578"/>
              <a:gd name="connsiteY190" fmla="*/ 96914 h 2525740"/>
              <a:gd name="connsiteX191" fmla="*/ 1816583 w 2824578"/>
              <a:gd name="connsiteY191" fmla="*/ 144741 h 2525740"/>
              <a:gd name="connsiteX192" fmla="*/ 1839721 w 2824578"/>
              <a:gd name="connsiteY192" fmla="*/ 130021 h 2525740"/>
              <a:gd name="connsiteX193" fmla="*/ 1950326 w 2824578"/>
              <a:gd name="connsiteY193" fmla="*/ 69021 h 2525740"/>
              <a:gd name="connsiteX194" fmla="*/ 1954936 w 2824578"/>
              <a:gd name="connsiteY194" fmla="*/ 84462 h 2525740"/>
              <a:gd name="connsiteX195" fmla="*/ 2001414 w 2824578"/>
              <a:gd name="connsiteY195" fmla="*/ 113666 h 2525740"/>
              <a:gd name="connsiteX196" fmla="*/ 2044162 w 2824578"/>
              <a:gd name="connsiteY196" fmla="*/ 154542 h 2525740"/>
              <a:gd name="connsiteX197" fmla="*/ 2103293 w 2824578"/>
              <a:gd name="connsiteY197" fmla="*/ 213092 h 2525740"/>
              <a:gd name="connsiteX198" fmla="*/ 2175734 w 2824578"/>
              <a:gd name="connsiteY198" fmla="*/ 306947 h 2525740"/>
              <a:gd name="connsiteX199" fmla="*/ 2238805 w 2824578"/>
              <a:gd name="connsiteY199" fmla="*/ 374987 h 2525740"/>
              <a:gd name="connsiteX200" fmla="*/ 2283701 w 2824578"/>
              <a:gd name="connsiteY200" fmla="*/ 428659 h 2525740"/>
              <a:gd name="connsiteX201" fmla="*/ 2355267 w 2824578"/>
              <a:gd name="connsiteY201" fmla="*/ 495396 h 2525740"/>
              <a:gd name="connsiteX202" fmla="*/ 2400374 w 2824578"/>
              <a:gd name="connsiteY202" fmla="*/ 570231 h 2525740"/>
              <a:gd name="connsiteX203" fmla="*/ 2436415 w 2824578"/>
              <a:gd name="connsiteY203" fmla="*/ 609111 h 2525740"/>
              <a:gd name="connsiteX204" fmla="*/ 2489086 w 2824578"/>
              <a:gd name="connsiteY204" fmla="*/ 629290 h 2525740"/>
              <a:gd name="connsiteX205" fmla="*/ 2531071 w 2824578"/>
              <a:gd name="connsiteY205" fmla="*/ 695517 h 2525740"/>
              <a:gd name="connsiteX206" fmla="*/ 2624100 w 2824578"/>
              <a:gd name="connsiteY206" fmla="*/ 738933 h 2525740"/>
              <a:gd name="connsiteX207" fmla="*/ 2577660 w 2824578"/>
              <a:gd name="connsiteY207" fmla="*/ 787481 h 2525740"/>
              <a:gd name="connsiteX208" fmla="*/ 2554992 w 2824578"/>
              <a:gd name="connsiteY208" fmla="*/ 810342 h 2525740"/>
              <a:gd name="connsiteX209" fmla="*/ 2520175 w 2824578"/>
              <a:gd name="connsiteY209" fmla="*/ 844532 h 2525740"/>
              <a:gd name="connsiteX210" fmla="*/ 2488340 w 2824578"/>
              <a:gd name="connsiteY210" fmla="*/ 874263 h 2525740"/>
              <a:gd name="connsiteX211" fmla="*/ 2626057 w 2824578"/>
              <a:gd name="connsiteY211" fmla="*/ 893850 h 2525740"/>
              <a:gd name="connsiteX212" fmla="*/ 2618063 w 2824578"/>
              <a:gd name="connsiteY212" fmla="*/ 899516 h 2525740"/>
              <a:gd name="connsiteX213" fmla="*/ 2628676 w 2824578"/>
              <a:gd name="connsiteY213" fmla="*/ 925973 h 2525740"/>
              <a:gd name="connsiteX214" fmla="*/ 2628330 w 2824578"/>
              <a:gd name="connsiteY214" fmla="*/ 953705 h 2525740"/>
              <a:gd name="connsiteX215" fmla="*/ 2626402 w 2824578"/>
              <a:gd name="connsiteY215" fmla="*/ 992553 h 2525740"/>
              <a:gd name="connsiteX216" fmla="*/ 2608085 w 2824578"/>
              <a:gd name="connsiteY216" fmla="*/ 1045512 h 2525740"/>
              <a:gd name="connsiteX217" fmla="*/ 2601999 w 2824578"/>
              <a:gd name="connsiteY217" fmla="*/ 1088303 h 2525740"/>
              <a:gd name="connsiteX218" fmla="*/ 2596906 w 2824578"/>
              <a:gd name="connsiteY218" fmla="*/ 1106916 h 2525740"/>
              <a:gd name="connsiteX219" fmla="*/ 2594156 w 2824578"/>
              <a:gd name="connsiteY219" fmla="*/ 1118869 h 2525740"/>
              <a:gd name="connsiteX220" fmla="*/ 2594545 w 2824578"/>
              <a:gd name="connsiteY220" fmla="*/ 1118962 h 2525740"/>
              <a:gd name="connsiteX221" fmla="*/ 2623301 w 2824578"/>
              <a:gd name="connsiteY221" fmla="*/ 1126139 h 2525740"/>
              <a:gd name="connsiteX222" fmla="*/ 2728794 w 2824578"/>
              <a:gd name="connsiteY222" fmla="*/ 1151780 h 2525740"/>
              <a:gd name="connsiteX223" fmla="*/ 2759898 w 2824578"/>
              <a:gd name="connsiteY223" fmla="*/ 1160045 h 2525740"/>
              <a:gd name="connsiteX224" fmla="*/ 2824534 w 2824578"/>
              <a:gd name="connsiteY224" fmla="*/ 1178196 h 2525740"/>
              <a:gd name="connsiteX225" fmla="*/ 2770073 w 2824578"/>
              <a:gd name="connsiteY225" fmla="*/ 1242077 h 2525740"/>
              <a:gd name="connsiteX226" fmla="*/ 2770364 w 2824578"/>
              <a:gd name="connsiteY226" fmla="*/ 1304139 h 2525740"/>
              <a:gd name="connsiteX227" fmla="*/ 2737181 w 2824578"/>
              <a:gd name="connsiteY227" fmla="*/ 1337170 h 2525740"/>
              <a:gd name="connsiteX228" fmla="*/ 2727846 w 2824578"/>
              <a:gd name="connsiteY228" fmla="*/ 1377639 h 2525740"/>
              <a:gd name="connsiteX229" fmla="*/ 2730122 w 2824578"/>
              <a:gd name="connsiteY229" fmla="*/ 1446940 h 2525740"/>
              <a:gd name="connsiteX230" fmla="*/ 2706005 w 2824578"/>
              <a:gd name="connsiteY230" fmla="*/ 1519839 h 2525740"/>
              <a:gd name="connsiteX231" fmla="*/ 2697171 w 2824578"/>
              <a:gd name="connsiteY231" fmla="*/ 1573985 h 2525740"/>
              <a:gd name="connsiteX232" fmla="*/ 2680836 w 2824578"/>
              <a:gd name="connsiteY232" fmla="*/ 1644805 h 2525740"/>
              <a:gd name="connsiteX233" fmla="*/ 2670450 w 2824578"/>
              <a:gd name="connsiteY233" fmla="*/ 1737339 h 2525740"/>
              <a:gd name="connsiteX234" fmla="*/ 2652341 w 2824578"/>
              <a:gd name="connsiteY234" fmla="*/ 1800001 h 2525740"/>
              <a:gd name="connsiteX235" fmla="*/ 2638476 w 2824578"/>
              <a:gd name="connsiteY235" fmla="*/ 1844267 h 2525740"/>
              <a:gd name="connsiteX236" fmla="*/ 2615273 w 2824578"/>
              <a:gd name="connsiteY236" fmla="*/ 1881537 h 2525740"/>
              <a:gd name="connsiteX237" fmla="*/ 2619662 w 2824578"/>
              <a:gd name="connsiteY237" fmla="*/ 1894173 h 2525740"/>
              <a:gd name="connsiteX238" fmla="*/ 2394741 w 2824578"/>
              <a:gd name="connsiteY238" fmla="*/ 1842293 h 2525740"/>
              <a:gd name="connsiteX239" fmla="*/ 2392817 w 2824578"/>
              <a:gd name="connsiteY239" fmla="*/ 1844699 h 2525740"/>
              <a:gd name="connsiteX240" fmla="*/ 2390481 w 2824578"/>
              <a:gd name="connsiteY240" fmla="*/ 1865944 h 2525740"/>
              <a:gd name="connsiteX241" fmla="*/ 2362803 w 2824578"/>
              <a:gd name="connsiteY241" fmla="*/ 1901334 h 2525740"/>
              <a:gd name="connsiteX242" fmla="*/ 2322755 w 2824578"/>
              <a:gd name="connsiteY242" fmla="*/ 1950186 h 2525740"/>
              <a:gd name="connsiteX243" fmla="*/ 2254288 w 2824578"/>
              <a:gd name="connsiteY243" fmla="*/ 2008922 h 2525740"/>
              <a:gd name="connsiteX244" fmla="*/ 2206670 w 2824578"/>
              <a:gd name="connsiteY244" fmla="*/ 2060748 h 2525740"/>
              <a:gd name="connsiteX245" fmla="*/ 2168180 w 2824578"/>
              <a:gd name="connsiteY245" fmla="*/ 2097376 h 2525740"/>
              <a:gd name="connsiteX246" fmla="*/ 2123328 w 2824578"/>
              <a:gd name="connsiteY246" fmla="*/ 2156709 h 2525740"/>
              <a:gd name="connsiteX247" fmla="*/ 2066318 w 2824578"/>
              <a:gd name="connsiteY247" fmla="*/ 2192458 h 2525740"/>
              <a:gd name="connsiteX248" fmla="*/ 2039108 w 2824578"/>
              <a:gd name="connsiteY248" fmla="*/ 2222073 h 2525740"/>
              <a:gd name="connsiteX249" fmla="*/ 2031477 w 2824578"/>
              <a:gd name="connsiteY249" fmla="*/ 2267195 h 2525740"/>
              <a:gd name="connsiteX250" fmla="*/ 1981419 w 2824578"/>
              <a:gd name="connsiteY250" fmla="*/ 2300642 h 2525740"/>
              <a:gd name="connsiteX251" fmla="*/ 1961122 w 2824578"/>
              <a:gd name="connsiteY251" fmla="*/ 2379947 h 2525740"/>
              <a:gd name="connsiteX0" fmla="*/ 1732484 w 2824578"/>
              <a:gd name="connsiteY0" fmla="*/ 2108571 h 2525740"/>
              <a:gd name="connsiteX1" fmla="*/ 1780985 w 2824578"/>
              <a:gd name="connsiteY1" fmla="*/ 2075490 h 2525740"/>
              <a:gd name="connsiteX2" fmla="*/ 1786489 w 2824578"/>
              <a:gd name="connsiteY2" fmla="*/ 2074401 h 2525740"/>
              <a:gd name="connsiteX3" fmla="*/ 1802325 w 2824578"/>
              <a:gd name="connsiteY3" fmla="*/ 2055677 h 2525740"/>
              <a:gd name="connsiteX4" fmla="*/ 1850819 w 2824578"/>
              <a:gd name="connsiteY4" fmla="*/ 2016801 h 2525740"/>
              <a:gd name="connsiteX5" fmla="*/ 1913222 w 2824578"/>
              <a:gd name="connsiteY5" fmla="*/ 1908099 h 2525740"/>
              <a:gd name="connsiteX6" fmla="*/ 2052913 w 2824578"/>
              <a:gd name="connsiteY6" fmla="*/ 1880998 h 2525740"/>
              <a:gd name="connsiteX7" fmla="*/ 2080663 w 2824578"/>
              <a:gd name="connsiteY7" fmla="*/ 1824179 h 2525740"/>
              <a:gd name="connsiteX8" fmla="*/ 2073976 w 2824578"/>
              <a:gd name="connsiteY8" fmla="*/ 1767692 h 2525740"/>
              <a:gd name="connsiteX9" fmla="*/ 2130456 w 2824578"/>
              <a:gd name="connsiteY9" fmla="*/ 1738749 h 2525740"/>
              <a:gd name="connsiteX10" fmla="*/ 2135028 w 2824578"/>
              <a:gd name="connsiteY10" fmla="*/ 1675921 h 2525740"/>
              <a:gd name="connsiteX11" fmla="*/ 2197128 w 2824578"/>
              <a:gd name="connsiteY11" fmla="*/ 1639884 h 2525740"/>
              <a:gd name="connsiteX12" fmla="*/ 2228585 w 2824578"/>
              <a:gd name="connsiteY12" fmla="*/ 1647684 h 2525740"/>
              <a:gd name="connsiteX13" fmla="*/ 2334817 w 2824578"/>
              <a:gd name="connsiteY13" fmla="*/ 1745290 h 2525740"/>
              <a:gd name="connsiteX14" fmla="*/ 2337541 w 2824578"/>
              <a:gd name="connsiteY14" fmla="*/ 1739981 h 2525740"/>
              <a:gd name="connsiteX15" fmla="*/ 2387137 w 2824578"/>
              <a:gd name="connsiteY15" fmla="*/ 1699112 h 2525740"/>
              <a:gd name="connsiteX16" fmla="*/ 2379507 w 2824578"/>
              <a:gd name="connsiteY16" fmla="*/ 1634267 h 2525740"/>
              <a:gd name="connsiteX17" fmla="*/ 2430150 w 2824578"/>
              <a:gd name="connsiteY17" fmla="*/ 1606662 h 2525740"/>
              <a:gd name="connsiteX18" fmla="*/ 2461766 w 2824578"/>
              <a:gd name="connsiteY18" fmla="*/ 1549715 h 2525740"/>
              <a:gd name="connsiteX19" fmla="*/ 2405968 w 2824578"/>
              <a:gd name="connsiteY19" fmla="*/ 1415533 h 2525740"/>
              <a:gd name="connsiteX20" fmla="*/ 2442045 w 2824578"/>
              <a:gd name="connsiteY20" fmla="*/ 1330887 h 2525740"/>
              <a:gd name="connsiteX21" fmla="*/ 2454264 w 2824578"/>
              <a:gd name="connsiteY21" fmla="*/ 1319346 h 2525740"/>
              <a:gd name="connsiteX22" fmla="*/ 2395931 w 2824578"/>
              <a:gd name="connsiteY22" fmla="*/ 1311153 h 2525740"/>
              <a:gd name="connsiteX23" fmla="*/ 2308270 w 2824578"/>
              <a:gd name="connsiteY23" fmla="*/ 1299324 h 2525740"/>
              <a:gd name="connsiteX24" fmla="*/ 2278367 w 2824578"/>
              <a:gd name="connsiteY24" fmla="*/ 1293287 h 2525740"/>
              <a:gd name="connsiteX25" fmla="*/ 2278545 w 2824578"/>
              <a:gd name="connsiteY25" fmla="*/ 1265122 h 2525740"/>
              <a:gd name="connsiteX26" fmla="*/ 2295112 w 2824578"/>
              <a:gd name="connsiteY26" fmla="*/ 1173928 h 2525740"/>
              <a:gd name="connsiteX27" fmla="*/ 2278366 w 2824578"/>
              <a:gd name="connsiteY27" fmla="*/ 1095705 h 2525740"/>
              <a:gd name="connsiteX28" fmla="*/ 2371952 w 2824578"/>
              <a:gd name="connsiteY28" fmla="*/ 1038009 h 2525740"/>
              <a:gd name="connsiteX29" fmla="*/ 2359364 w 2824578"/>
              <a:gd name="connsiteY29" fmla="*/ 998619 h 2525740"/>
              <a:gd name="connsiteX30" fmla="*/ 2319858 w 2824578"/>
              <a:gd name="connsiteY30" fmla="*/ 970005 h 2525740"/>
              <a:gd name="connsiteX31" fmla="*/ 2346795 w 2824578"/>
              <a:gd name="connsiteY31" fmla="*/ 936911 h 2525740"/>
              <a:gd name="connsiteX32" fmla="*/ 2312311 w 2824578"/>
              <a:gd name="connsiteY32" fmla="*/ 901390 h 2525740"/>
              <a:gd name="connsiteX33" fmla="*/ 2309266 w 2824578"/>
              <a:gd name="connsiteY33" fmla="*/ 889956 h 2525740"/>
              <a:gd name="connsiteX34" fmla="*/ 2296331 w 2824578"/>
              <a:gd name="connsiteY34" fmla="*/ 877682 h 2525740"/>
              <a:gd name="connsiteX35" fmla="*/ 2211581 w 2824578"/>
              <a:gd name="connsiteY35" fmla="*/ 774808 h 2525740"/>
              <a:gd name="connsiteX36" fmla="*/ 2081778 w 2824578"/>
              <a:gd name="connsiteY36" fmla="*/ 675368 h 2525740"/>
              <a:gd name="connsiteX37" fmla="*/ 2041189 w 2824578"/>
              <a:gd name="connsiteY37" fmla="*/ 507242 h 2525740"/>
              <a:gd name="connsiteX38" fmla="*/ 1973662 w 2824578"/>
              <a:gd name="connsiteY38" fmla="*/ 460885 h 2525740"/>
              <a:gd name="connsiteX39" fmla="*/ 1908802 w 2824578"/>
              <a:gd name="connsiteY39" fmla="*/ 454376 h 2525740"/>
              <a:gd name="connsiteX40" fmla="*/ 1871598 w 2824578"/>
              <a:gd name="connsiteY40" fmla="*/ 381867 h 2525740"/>
              <a:gd name="connsiteX41" fmla="*/ 1798661 w 2824578"/>
              <a:gd name="connsiteY41" fmla="*/ 360760 h 2525740"/>
              <a:gd name="connsiteX42" fmla="*/ 1772847 w 2824578"/>
              <a:gd name="connsiteY42" fmla="*/ 342018 h 2525740"/>
              <a:gd name="connsiteX43" fmla="*/ 1770667 w 2824578"/>
              <a:gd name="connsiteY43" fmla="*/ 338905 h 2525740"/>
              <a:gd name="connsiteX44" fmla="*/ 1722363 w 2824578"/>
              <a:gd name="connsiteY44" fmla="*/ 350478 h 2525740"/>
              <a:gd name="connsiteX45" fmla="*/ 1589919 w 2824578"/>
              <a:gd name="connsiteY45" fmla="*/ 365456 h 2525740"/>
              <a:gd name="connsiteX46" fmla="*/ 1435797 w 2824578"/>
              <a:gd name="connsiteY46" fmla="*/ 420078 h 2525740"/>
              <a:gd name="connsiteX47" fmla="*/ 1272719 w 2824578"/>
              <a:gd name="connsiteY47" fmla="*/ 362464 h 2525740"/>
              <a:gd name="connsiteX48" fmla="*/ 1197046 w 2824578"/>
              <a:gd name="connsiteY48" fmla="*/ 393809 h 2525740"/>
              <a:gd name="connsiteX49" fmla="*/ 1156235 w 2824578"/>
              <a:gd name="connsiteY49" fmla="*/ 444638 h 2525740"/>
              <a:gd name="connsiteX50" fmla="*/ 1075165 w 2824578"/>
              <a:gd name="connsiteY50" fmla="*/ 436306 h 2525740"/>
              <a:gd name="connsiteX51" fmla="*/ 1017713 w 2824578"/>
              <a:gd name="connsiteY51" fmla="*/ 485951 h 2525740"/>
              <a:gd name="connsiteX52" fmla="*/ 988777 w 2824578"/>
              <a:gd name="connsiteY52" fmla="*/ 497052 h 2525740"/>
              <a:gd name="connsiteX53" fmla="*/ 989445 w 2824578"/>
              <a:gd name="connsiteY53" fmla="*/ 500649 h 2525740"/>
              <a:gd name="connsiteX54" fmla="*/ 907025 w 2824578"/>
              <a:gd name="connsiteY54" fmla="*/ 516575 h 2525740"/>
              <a:gd name="connsiteX55" fmla="*/ 868520 w 2824578"/>
              <a:gd name="connsiteY55" fmla="*/ 565248 h 2525740"/>
              <a:gd name="connsiteX56" fmla="*/ 821978 w 2824578"/>
              <a:gd name="connsiteY56" fmla="*/ 570348 h 2525740"/>
              <a:gd name="connsiteX57" fmla="*/ 789429 w 2824578"/>
              <a:gd name="connsiteY57" fmla="*/ 596143 h 2525740"/>
              <a:gd name="connsiteX58" fmla="*/ 747957 w 2824578"/>
              <a:gd name="connsiteY58" fmla="*/ 651713 h 2525740"/>
              <a:gd name="connsiteX59" fmla="*/ 683617 w 2824578"/>
              <a:gd name="connsiteY59" fmla="*/ 693621 h 2525740"/>
              <a:gd name="connsiteX60" fmla="*/ 642923 w 2824578"/>
              <a:gd name="connsiteY60" fmla="*/ 730415 h 2525740"/>
              <a:gd name="connsiteX61" fmla="*/ 585962 w 2824578"/>
              <a:gd name="connsiteY61" fmla="*/ 775556 h 2525740"/>
              <a:gd name="connsiteX62" fmla="*/ 520097 w 2824578"/>
              <a:gd name="connsiteY62" fmla="*/ 841377 h 2525740"/>
              <a:gd name="connsiteX63" fmla="*/ 466841 w 2824578"/>
              <a:gd name="connsiteY63" fmla="*/ 879036 h 2525740"/>
              <a:gd name="connsiteX64" fmla="*/ 439916 w 2824578"/>
              <a:gd name="connsiteY64" fmla="*/ 900528 h 2525740"/>
              <a:gd name="connsiteX65" fmla="*/ 428381 w 2824578"/>
              <a:gd name="connsiteY65" fmla="*/ 904970 h 2525740"/>
              <a:gd name="connsiteX66" fmla="*/ 386992 w 2824578"/>
              <a:gd name="connsiteY66" fmla="*/ 919611 h 2525740"/>
              <a:gd name="connsiteX67" fmla="*/ 382535 w 2824578"/>
              <a:gd name="connsiteY67" fmla="*/ 932223 h 2525740"/>
              <a:gd name="connsiteX68" fmla="*/ 367189 w 2824578"/>
              <a:gd name="connsiteY68" fmla="*/ 912858 h 2525740"/>
              <a:gd name="connsiteX69" fmla="*/ 322023 w 2824578"/>
              <a:gd name="connsiteY69" fmla="*/ 938453 h 2525740"/>
              <a:gd name="connsiteX70" fmla="*/ 300809 w 2824578"/>
              <a:gd name="connsiteY70" fmla="*/ 965762 h 2525740"/>
              <a:gd name="connsiteX71" fmla="*/ 305782 w 2824578"/>
              <a:gd name="connsiteY71" fmla="*/ 992334 h 2525740"/>
              <a:gd name="connsiteX72" fmla="*/ 377060 w 2824578"/>
              <a:gd name="connsiteY72" fmla="*/ 1138363 h 2525740"/>
              <a:gd name="connsiteX73" fmla="*/ 365293 w 2824578"/>
              <a:gd name="connsiteY73" fmla="*/ 1301640 h 2525740"/>
              <a:gd name="connsiteX74" fmla="*/ 403709 w 2824578"/>
              <a:gd name="connsiteY74" fmla="*/ 1372995 h 2525740"/>
              <a:gd name="connsiteX75" fmla="*/ 450057 w 2824578"/>
              <a:gd name="connsiteY75" fmla="*/ 1408902 h 2525740"/>
              <a:gd name="connsiteX76" fmla="*/ 453645 w 2824578"/>
              <a:gd name="connsiteY76" fmla="*/ 1446356 h 2525740"/>
              <a:gd name="connsiteX77" fmla="*/ 454261 w 2824578"/>
              <a:gd name="connsiteY77" fmla="*/ 1457438 h 2525740"/>
              <a:gd name="connsiteX78" fmla="*/ 482561 w 2824578"/>
              <a:gd name="connsiteY78" fmla="*/ 1487056 h 2525740"/>
              <a:gd name="connsiteX79" fmla="*/ 571912 w 2824578"/>
              <a:gd name="connsiteY79" fmla="*/ 1604159 h 2525740"/>
              <a:gd name="connsiteX80" fmla="*/ 708342 w 2824578"/>
              <a:gd name="connsiteY80" fmla="*/ 1722020 h 2525740"/>
              <a:gd name="connsiteX81" fmla="*/ 751994 w 2824578"/>
              <a:gd name="connsiteY81" fmla="*/ 1903856 h 2525740"/>
              <a:gd name="connsiteX82" fmla="*/ 822929 w 2824578"/>
              <a:gd name="connsiteY82" fmla="*/ 1959484 h 2525740"/>
              <a:gd name="connsiteX83" fmla="*/ 890789 w 2824578"/>
              <a:gd name="connsiteY83" fmla="*/ 1972694 h 2525740"/>
              <a:gd name="connsiteX84" fmla="*/ 930211 w 2824578"/>
              <a:gd name="connsiteY84" fmla="*/ 2053036 h 2525740"/>
              <a:gd name="connsiteX85" fmla="*/ 1006620 w 2824578"/>
              <a:gd name="connsiteY85" fmla="*/ 2082477 h 2525740"/>
              <a:gd name="connsiteX86" fmla="*/ 1018144 w 2824578"/>
              <a:gd name="connsiteY86" fmla="*/ 2091971 h 2525740"/>
              <a:gd name="connsiteX87" fmla="*/ 1063559 w 2824578"/>
              <a:gd name="connsiteY87" fmla="*/ 2089055 h 2525740"/>
              <a:gd name="connsiteX88" fmla="*/ 1196619 w 2824578"/>
              <a:gd name="connsiteY88" fmla="*/ 2096838 h 2525740"/>
              <a:gd name="connsiteX89" fmla="*/ 1357789 w 2824578"/>
              <a:gd name="connsiteY89" fmla="*/ 2069244 h 2525740"/>
              <a:gd name="connsiteX90" fmla="*/ 1508683 w 2824578"/>
              <a:gd name="connsiteY90" fmla="*/ 2153774 h 2525740"/>
              <a:gd name="connsiteX91" fmla="*/ 1588586 w 2824578"/>
              <a:gd name="connsiteY91" fmla="*/ 2135765 h 2525740"/>
              <a:gd name="connsiteX92" fmla="*/ 1637453 w 2824578"/>
              <a:gd name="connsiteY92" fmla="*/ 2092623 h 2525740"/>
              <a:gd name="connsiteX93" fmla="*/ 1715922 w 2824578"/>
              <a:gd name="connsiteY93" fmla="*/ 2114632 h 2525740"/>
              <a:gd name="connsiteX94" fmla="*/ 1732484 w 2824578"/>
              <a:gd name="connsiteY94" fmla="*/ 2108571 h 2525740"/>
              <a:gd name="connsiteX95" fmla="*/ 1961122 w 2824578"/>
              <a:gd name="connsiteY95" fmla="*/ 2379947 h 2525740"/>
              <a:gd name="connsiteX96" fmla="*/ 1909670 w 2824578"/>
              <a:gd name="connsiteY96" fmla="*/ 2336828 h 2525740"/>
              <a:gd name="connsiteX97" fmla="*/ 1895847 w 2824578"/>
              <a:gd name="connsiteY97" fmla="*/ 2325731 h 2525740"/>
              <a:gd name="connsiteX98" fmla="*/ 1891835 w 2824578"/>
              <a:gd name="connsiteY98" fmla="*/ 2321967 h 2525740"/>
              <a:gd name="connsiteX99" fmla="*/ 1891835 w 2824578"/>
              <a:gd name="connsiteY99" fmla="*/ 2385048 h 2525740"/>
              <a:gd name="connsiteX100" fmla="*/ 1877377 w 2824578"/>
              <a:gd name="connsiteY100" fmla="*/ 2377932 h 2525740"/>
              <a:gd name="connsiteX101" fmla="*/ 1824362 w 2824578"/>
              <a:gd name="connsiteY101" fmla="*/ 2392165 h 2525740"/>
              <a:gd name="connsiteX102" fmla="*/ 1780515 w 2824578"/>
              <a:gd name="connsiteY102" fmla="*/ 2416329 h 2525740"/>
              <a:gd name="connsiteX103" fmla="*/ 1731202 w 2824578"/>
              <a:gd name="connsiteY103" fmla="*/ 2473726 h 2525740"/>
              <a:gd name="connsiteX104" fmla="*/ 1625001 w 2824578"/>
              <a:gd name="connsiteY104" fmla="*/ 2503709 h 2525740"/>
              <a:gd name="connsiteX105" fmla="*/ 1529792 w 2824578"/>
              <a:gd name="connsiteY105" fmla="*/ 2512353 h 2525740"/>
              <a:gd name="connsiteX106" fmla="*/ 1477198 w 2824578"/>
              <a:gd name="connsiteY106" fmla="*/ 2513657 h 2525740"/>
              <a:gd name="connsiteX107" fmla="*/ 1396891 w 2824578"/>
              <a:gd name="connsiteY107" fmla="*/ 2525640 h 2525740"/>
              <a:gd name="connsiteX108" fmla="*/ 1288516 w 2824578"/>
              <a:gd name="connsiteY108" fmla="*/ 2506084 h 2525740"/>
              <a:gd name="connsiteX109" fmla="*/ 1193496 w 2824578"/>
              <a:gd name="connsiteY109" fmla="*/ 2489597 h 2525740"/>
              <a:gd name="connsiteX110" fmla="*/ 1114685 w 2824578"/>
              <a:gd name="connsiteY110" fmla="*/ 2399281 h 2525740"/>
              <a:gd name="connsiteX111" fmla="*/ 1037574 w 2824578"/>
              <a:gd name="connsiteY111" fmla="*/ 2385048 h 2525740"/>
              <a:gd name="connsiteX112" fmla="*/ 942490 w 2824578"/>
              <a:gd name="connsiteY112" fmla="*/ 2423758 h 2525740"/>
              <a:gd name="connsiteX113" fmla="*/ 938457 w 2824578"/>
              <a:gd name="connsiteY113" fmla="*/ 2356697 h 2525740"/>
              <a:gd name="connsiteX114" fmla="*/ 937101 w 2824578"/>
              <a:gd name="connsiteY114" fmla="*/ 2324531 h 2525740"/>
              <a:gd name="connsiteX115" fmla="*/ 936480 w 2824578"/>
              <a:gd name="connsiteY115" fmla="*/ 2302959 h 2525740"/>
              <a:gd name="connsiteX116" fmla="*/ 850160 w 2824578"/>
              <a:gd name="connsiteY116" fmla="*/ 2376352 h 2525740"/>
              <a:gd name="connsiteX117" fmla="*/ 845228 w 2824578"/>
              <a:gd name="connsiteY117" fmla="*/ 2359566 h 2525740"/>
              <a:gd name="connsiteX118" fmla="*/ 796423 w 2824578"/>
              <a:gd name="connsiteY118" fmla="*/ 2324136 h 2525740"/>
              <a:gd name="connsiteX119" fmla="*/ 751435 w 2824578"/>
              <a:gd name="connsiteY119" fmla="*/ 2276722 h 2525740"/>
              <a:gd name="connsiteX120" fmla="*/ 689189 w 2824578"/>
              <a:gd name="connsiteY120" fmla="*/ 2209012 h 2525740"/>
              <a:gd name="connsiteX121" fmla="*/ 612772 w 2824578"/>
              <a:gd name="connsiteY121" fmla="*/ 2102651 h 2525740"/>
              <a:gd name="connsiteX122" fmla="*/ 546338 w 2824578"/>
              <a:gd name="connsiteY122" fmla="*/ 2024516 h 2525740"/>
              <a:gd name="connsiteX123" fmla="*/ 499011 w 2824578"/>
              <a:gd name="connsiteY123" fmla="*/ 1963354 h 2525740"/>
              <a:gd name="connsiteX124" fmla="*/ 423704 w 2824578"/>
              <a:gd name="connsiteY124" fmla="*/ 1885770 h 2525740"/>
              <a:gd name="connsiteX125" fmla="*/ 376003 w 2824578"/>
              <a:gd name="connsiteY125" fmla="*/ 1802197 h 2525740"/>
              <a:gd name="connsiteX126" fmla="*/ 338041 w 2824578"/>
              <a:gd name="connsiteY126" fmla="*/ 1757548 h 2525740"/>
              <a:gd name="connsiteX127" fmla="*/ 282826 w 2824578"/>
              <a:gd name="connsiteY127" fmla="*/ 1731064 h 2525740"/>
              <a:gd name="connsiteX128" fmla="*/ 238452 w 2824578"/>
              <a:gd name="connsiteY128" fmla="*/ 1656902 h 2525740"/>
              <a:gd name="connsiteX129" fmla="*/ 140875 w 2824578"/>
              <a:gd name="connsiteY129" fmla="*/ 1601899 h 2525740"/>
              <a:gd name="connsiteX130" fmla="*/ 189077 w 2824578"/>
              <a:gd name="connsiteY130" fmla="*/ 1555062 h 2525740"/>
              <a:gd name="connsiteX131" fmla="*/ 212612 w 2824578"/>
              <a:gd name="connsiteY131" fmla="*/ 1533085 h 2525740"/>
              <a:gd name="connsiteX132" fmla="*/ 125884 w 2824578"/>
              <a:gd name="connsiteY132" fmla="*/ 1510046 h 2525740"/>
              <a:gd name="connsiteX133" fmla="*/ 153280 w 2824578"/>
              <a:gd name="connsiteY133" fmla="*/ 1474555 h 2525740"/>
              <a:gd name="connsiteX134" fmla="*/ 216016 w 2824578"/>
              <a:gd name="connsiteY134" fmla="*/ 1410654 h 2525740"/>
              <a:gd name="connsiteX135" fmla="*/ 211728 w 2824578"/>
              <a:gd name="connsiteY135" fmla="*/ 1397978 h 2525740"/>
              <a:gd name="connsiteX136" fmla="*/ 187584 w 2824578"/>
              <a:gd name="connsiteY136" fmla="*/ 1410755 h 2525740"/>
              <a:gd name="connsiteX137" fmla="*/ 0 w 2824578"/>
              <a:gd name="connsiteY137" fmla="*/ 1357266 h 2525740"/>
              <a:gd name="connsiteX138" fmla="*/ 9103 w 2824578"/>
              <a:gd name="connsiteY138" fmla="*/ 1344827 h 2525740"/>
              <a:gd name="connsiteX139" fmla="*/ 13364 w 2824578"/>
              <a:gd name="connsiteY139" fmla="*/ 1290914 h 2525740"/>
              <a:gd name="connsiteX140" fmla="*/ 26981 w 2824578"/>
              <a:gd name="connsiteY140" fmla="*/ 1233406 h 2525740"/>
              <a:gd name="connsiteX141" fmla="*/ 47207 w 2824578"/>
              <a:gd name="connsiteY141" fmla="*/ 1152721 h 2525740"/>
              <a:gd name="connsiteX142" fmla="*/ 87297 w 2824578"/>
              <a:gd name="connsiteY142" fmla="*/ 1041368 h 2525740"/>
              <a:gd name="connsiteX143" fmla="*/ 92798 w 2824578"/>
              <a:gd name="connsiteY143" fmla="*/ 1022077 h 2525740"/>
              <a:gd name="connsiteX144" fmla="*/ 80803 w 2824578"/>
              <a:gd name="connsiteY144" fmla="*/ 1006108 h 2525740"/>
              <a:gd name="connsiteX145" fmla="*/ 64397 w 2824578"/>
              <a:gd name="connsiteY145" fmla="*/ 987504 h 2525740"/>
              <a:gd name="connsiteX146" fmla="*/ 49807 w 2824578"/>
              <a:gd name="connsiteY146" fmla="*/ 911034 h 2525740"/>
              <a:gd name="connsiteX147" fmla="*/ 45557 w 2824578"/>
              <a:gd name="connsiteY147" fmla="*/ 854742 h 2525740"/>
              <a:gd name="connsiteX148" fmla="*/ 64478 w 2824578"/>
              <a:gd name="connsiteY148" fmla="*/ 824714 h 2525740"/>
              <a:gd name="connsiteX149" fmla="*/ 87804 w 2824578"/>
              <a:gd name="connsiteY149" fmla="*/ 804276 h 2525740"/>
              <a:gd name="connsiteX150" fmla="*/ 137350 w 2824578"/>
              <a:gd name="connsiteY150" fmla="*/ 773632 h 2525740"/>
              <a:gd name="connsiteX151" fmla="*/ 158211 w 2824578"/>
              <a:gd name="connsiteY151" fmla="*/ 765859 h 2525740"/>
              <a:gd name="connsiteX152" fmla="*/ 169474 w 2824578"/>
              <a:gd name="connsiteY152" fmla="*/ 761875 h 2525740"/>
              <a:gd name="connsiteX153" fmla="*/ 170435 w 2824578"/>
              <a:gd name="connsiteY153" fmla="*/ 759829 h 2525740"/>
              <a:gd name="connsiteX154" fmla="*/ 192405 w 2824578"/>
              <a:gd name="connsiteY154" fmla="*/ 711754 h 2525740"/>
              <a:gd name="connsiteX155" fmla="*/ 206942 w 2824578"/>
              <a:gd name="connsiteY155" fmla="*/ 660771 h 2525740"/>
              <a:gd name="connsiteX156" fmla="*/ 202831 w 2824578"/>
              <a:gd name="connsiteY156" fmla="*/ 606976 h 2525740"/>
              <a:gd name="connsiteX157" fmla="*/ 234254 w 2824578"/>
              <a:gd name="connsiteY157" fmla="*/ 535750 h 2525740"/>
              <a:gd name="connsiteX158" fmla="*/ 232375 w 2824578"/>
              <a:gd name="connsiteY158" fmla="*/ 436341 h 2525740"/>
              <a:gd name="connsiteX159" fmla="*/ 281907 w 2824578"/>
              <a:gd name="connsiteY159" fmla="*/ 446271 h 2525740"/>
              <a:gd name="connsiteX160" fmla="*/ 305507 w 2824578"/>
              <a:gd name="connsiteY160" fmla="*/ 451591 h 2525740"/>
              <a:gd name="connsiteX161" fmla="*/ 384344 w 2824578"/>
              <a:gd name="connsiteY161" fmla="*/ 472379 h 2525740"/>
              <a:gd name="connsiteX162" fmla="*/ 448590 w 2824578"/>
              <a:gd name="connsiteY162" fmla="*/ 489289 h 2525740"/>
              <a:gd name="connsiteX163" fmla="*/ 469542 w 2824578"/>
              <a:gd name="connsiteY163" fmla="*/ 499205 h 2525740"/>
              <a:gd name="connsiteX164" fmla="*/ 455851 w 2824578"/>
              <a:gd name="connsiteY164" fmla="*/ 557596 h 2525740"/>
              <a:gd name="connsiteX165" fmla="*/ 449609 w 2824578"/>
              <a:gd name="connsiteY165" fmla="*/ 584303 h 2525740"/>
              <a:gd name="connsiteX166" fmla="*/ 460406 w 2824578"/>
              <a:gd name="connsiteY166" fmla="*/ 579624 h 2525740"/>
              <a:gd name="connsiteX167" fmla="*/ 474135 w 2824578"/>
              <a:gd name="connsiteY167" fmla="*/ 564539 h 2525740"/>
              <a:gd name="connsiteX168" fmla="*/ 514278 w 2824578"/>
              <a:gd name="connsiteY168" fmla="*/ 424872 h 2525740"/>
              <a:gd name="connsiteX169" fmla="*/ 630369 w 2824578"/>
              <a:gd name="connsiteY169" fmla="*/ 368079 h 2525740"/>
              <a:gd name="connsiteX170" fmla="*/ 750216 w 2824578"/>
              <a:gd name="connsiteY170" fmla="*/ 268558 h 2525740"/>
              <a:gd name="connsiteX171" fmla="*/ 789351 w 2824578"/>
              <a:gd name="connsiteY171" fmla="*/ 242380 h 2525740"/>
              <a:gd name="connsiteX172" fmla="*/ 810594 w 2824578"/>
              <a:gd name="connsiteY172" fmla="*/ 264404 h 2525740"/>
              <a:gd name="connsiteX173" fmla="*/ 864699 w 2824578"/>
              <a:gd name="connsiteY173" fmla="*/ 334387 h 2525740"/>
              <a:gd name="connsiteX174" fmla="*/ 883072 w 2824578"/>
              <a:gd name="connsiteY174" fmla="*/ 357712 h 2525740"/>
              <a:gd name="connsiteX175" fmla="*/ 855794 w 2824578"/>
              <a:gd name="connsiteY175" fmla="*/ 199776 h 2525740"/>
              <a:gd name="connsiteX176" fmla="*/ 871252 w 2824578"/>
              <a:gd name="connsiteY176" fmla="*/ 204327 h 2525740"/>
              <a:gd name="connsiteX177" fmla="*/ 854638 w 2824578"/>
              <a:gd name="connsiteY177" fmla="*/ 69288 h 2525740"/>
              <a:gd name="connsiteX178" fmla="*/ 931596 w 2824578"/>
              <a:gd name="connsiteY178" fmla="*/ 44859 h 2525740"/>
              <a:gd name="connsiteX179" fmla="*/ 1051141 w 2824578"/>
              <a:gd name="connsiteY179" fmla="*/ 23966 h 2525740"/>
              <a:gd name="connsiteX180" fmla="*/ 1188075 w 2824578"/>
              <a:gd name="connsiteY180" fmla="*/ 80312 h 2525740"/>
              <a:gd name="connsiteX181" fmla="*/ 1269556 w 2824578"/>
              <a:gd name="connsiteY181" fmla="*/ 124696 h 2525740"/>
              <a:gd name="connsiteX182" fmla="*/ 1339025 w 2824578"/>
              <a:gd name="connsiteY182" fmla="*/ 116312 h 2525740"/>
              <a:gd name="connsiteX183" fmla="*/ 1433985 w 2824578"/>
              <a:gd name="connsiteY183" fmla="*/ 92689 h 2525740"/>
              <a:gd name="connsiteX184" fmla="*/ 1521313 w 2824578"/>
              <a:gd name="connsiteY184" fmla="*/ 95663 h 2525740"/>
              <a:gd name="connsiteX185" fmla="*/ 1573554 w 2824578"/>
              <a:gd name="connsiteY185" fmla="*/ 86640 h 2525740"/>
              <a:gd name="connsiteX186" fmla="*/ 1619182 w 2824578"/>
              <a:gd name="connsiteY186" fmla="*/ 53480 h 2525740"/>
              <a:gd name="connsiteX187" fmla="*/ 1697591 w 2824578"/>
              <a:gd name="connsiteY187" fmla="*/ 54380 h 2525740"/>
              <a:gd name="connsiteX188" fmla="*/ 1784699 w 2824578"/>
              <a:gd name="connsiteY188" fmla="*/ 52 h 2525740"/>
              <a:gd name="connsiteX189" fmla="*/ 1800087 w 2824578"/>
              <a:gd name="connsiteY189" fmla="*/ 65448 h 2525740"/>
              <a:gd name="connsiteX190" fmla="*/ 1806898 w 2824578"/>
              <a:gd name="connsiteY190" fmla="*/ 96914 h 2525740"/>
              <a:gd name="connsiteX191" fmla="*/ 1816583 w 2824578"/>
              <a:gd name="connsiteY191" fmla="*/ 144741 h 2525740"/>
              <a:gd name="connsiteX192" fmla="*/ 1839721 w 2824578"/>
              <a:gd name="connsiteY192" fmla="*/ 130021 h 2525740"/>
              <a:gd name="connsiteX193" fmla="*/ 1950326 w 2824578"/>
              <a:gd name="connsiteY193" fmla="*/ 69021 h 2525740"/>
              <a:gd name="connsiteX194" fmla="*/ 1954936 w 2824578"/>
              <a:gd name="connsiteY194" fmla="*/ 84462 h 2525740"/>
              <a:gd name="connsiteX195" fmla="*/ 2001414 w 2824578"/>
              <a:gd name="connsiteY195" fmla="*/ 113666 h 2525740"/>
              <a:gd name="connsiteX196" fmla="*/ 2044162 w 2824578"/>
              <a:gd name="connsiteY196" fmla="*/ 154542 h 2525740"/>
              <a:gd name="connsiteX197" fmla="*/ 2103293 w 2824578"/>
              <a:gd name="connsiteY197" fmla="*/ 213092 h 2525740"/>
              <a:gd name="connsiteX198" fmla="*/ 2175734 w 2824578"/>
              <a:gd name="connsiteY198" fmla="*/ 306947 h 2525740"/>
              <a:gd name="connsiteX199" fmla="*/ 2238805 w 2824578"/>
              <a:gd name="connsiteY199" fmla="*/ 374987 h 2525740"/>
              <a:gd name="connsiteX200" fmla="*/ 2283701 w 2824578"/>
              <a:gd name="connsiteY200" fmla="*/ 428659 h 2525740"/>
              <a:gd name="connsiteX201" fmla="*/ 2355267 w 2824578"/>
              <a:gd name="connsiteY201" fmla="*/ 495396 h 2525740"/>
              <a:gd name="connsiteX202" fmla="*/ 2400374 w 2824578"/>
              <a:gd name="connsiteY202" fmla="*/ 570231 h 2525740"/>
              <a:gd name="connsiteX203" fmla="*/ 2436415 w 2824578"/>
              <a:gd name="connsiteY203" fmla="*/ 609111 h 2525740"/>
              <a:gd name="connsiteX204" fmla="*/ 2489086 w 2824578"/>
              <a:gd name="connsiteY204" fmla="*/ 629290 h 2525740"/>
              <a:gd name="connsiteX205" fmla="*/ 2531071 w 2824578"/>
              <a:gd name="connsiteY205" fmla="*/ 695517 h 2525740"/>
              <a:gd name="connsiteX206" fmla="*/ 2624100 w 2824578"/>
              <a:gd name="connsiteY206" fmla="*/ 738933 h 2525740"/>
              <a:gd name="connsiteX207" fmla="*/ 2577660 w 2824578"/>
              <a:gd name="connsiteY207" fmla="*/ 787481 h 2525740"/>
              <a:gd name="connsiteX208" fmla="*/ 2554992 w 2824578"/>
              <a:gd name="connsiteY208" fmla="*/ 810342 h 2525740"/>
              <a:gd name="connsiteX209" fmla="*/ 2520175 w 2824578"/>
              <a:gd name="connsiteY209" fmla="*/ 844532 h 2525740"/>
              <a:gd name="connsiteX210" fmla="*/ 2488340 w 2824578"/>
              <a:gd name="connsiteY210" fmla="*/ 874263 h 2525740"/>
              <a:gd name="connsiteX211" fmla="*/ 2626057 w 2824578"/>
              <a:gd name="connsiteY211" fmla="*/ 893850 h 2525740"/>
              <a:gd name="connsiteX212" fmla="*/ 2618063 w 2824578"/>
              <a:gd name="connsiteY212" fmla="*/ 899516 h 2525740"/>
              <a:gd name="connsiteX213" fmla="*/ 2628676 w 2824578"/>
              <a:gd name="connsiteY213" fmla="*/ 925973 h 2525740"/>
              <a:gd name="connsiteX214" fmla="*/ 2628330 w 2824578"/>
              <a:gd name="connsiteY214" fmla="*/ 953705 h 2525740"/>
              <a:gd name="connsiteX215" fmla="*/ 2626402 w 2824578"/>
              <a:gd name="connsiteY215" fmla="*/ 992553 h 2525740"/>
              <a:gd name="connsiteX216" fmla="*/ 2608085 w 2824578"/>
              <a:gd name="connsiteY216" fmla="*/ 1045512 h 2525740"/>
              <a:gd name="connsiteX217" fmla="*/ 2601999 w 2824578"/>
              <a:gd name="connsiteY217" fmla="*/ 1088303 h 2525740"/>
              <a:gd name="connsiteX218" fmla="*/ 2596906 w 2824578"/>
              <a:gd name="connsiteY218" fmla="*/ 1106916 h 2525740"/>
              <a:gd name="connsiteX219" fmla="*/ 2594156 w 2824578"/>
              <a:gd name="connsiteY219" fmla="*/ 1118869 h 2525740"/>
              <a:gd name="connsiteX220" fmla="*/ 2594545 w 2824578"/>
              <a:gd name="connsiteY220" fmla="*/ 1118962 h 2525740"/>
              <a:gd name="connsiteX221" fmla="*/ 2623301 w 2824578"/>
              <a:gd name="connsiteY221" fmla="*/ 1126139 h 2525740"/>
              <a:gd name="connsiteX222" fmla="*/ 2728794 w 2824578"/>
              <a:gd name="connsiteY222" fmla="*/ 1151780 h 2525740"/>
              <a:gd name="connsiteX223" fmla="*/ 2759898 w 2824578"/>
              <a:gd name="connsiteY223" fmla="*/ 1160045 h 2525740"/>
              <a:gd name="connsiteX224" fmla="*/ 2824534 w 2824578"/>
              <a:gd name="connsiteY224" fmla="*/ 1178196 h 2525740"/>
              <a:gd name="connsiteX225" fmla="*/ 2770073 w 2824578"/>
              <a:gd name="connsiteY225" fmla="*/ 1242077 h 2525740"/>
              <a:gd name="connsiteX226" fmla="*/ 2770364 w 2824578"/>
              <a:gd name="connsiteY226" fmla="*/ 1304139 h 2525740"/>
              <a:gd name="connsiteX227" fmla="*/ 2737181 w 2824578"/>
              <a:gd name="connsiteY227" fmla="*/ 1337170 h 2525740"/>
              <a:gd name="connsiteX228" fmla="*/ 2727846 w 2824578"/>
              <a:gd name="connsiteY228" fmla="*/ 1377639 h 2525740"/>
              <a:gd name="connsiteX229" fmla="*/ 2730122 w 2824578"/>
              <a:gd name="connsiteY229" fmla="*/ 1446940 h 2525740"/>
              <a:gd name="connsiteX230" fmla="*/ 2706005 w 2824578"/>
              <a:gd name="connsiteY230" fmla="*/ 1519839 h 2525740"/>
              <a:gd name="connsiteX231" fmla="*/ 2697171 w 2824578"/>
              <a:gd name="connsiteY231" fmla="*/ 1573985 h 2525740"/>
              <a:gd name="connsiteX232" fmla="*/ 2680836 w 2824578"/>
              <a:gd name="connsiteY232" fmla="*/ 1644805 h 2525740"/>
              <a:gd name="connsiteX233" fmla="*/ 2670450 w 2824578"/>
              <a:gd name="connsiteY233" fmla="*/ 1737339 h 2525740"/>
              <a:gd name="connsiteX234" fmla="*/ 2652341 w 2824578"/>
              <a:gd name="connsiteY234" fmla="*/ 1800001 h 2525740"/>
              <a:gd name="connsiteX235" fmla="*/ 2638476 w 2824578"/>
              <a:gd name="connsiteY235" fmla="*/ 1844267 h 2525740"/>
              <a:gd name="connsiteX236" fmla="*/ 2615273 w 2824578"/>
              <a:gd name="connsiteY236" fmla="*/ 1881537 h 2525740"/>
              <a:gd name="connsiteX237" fmla="*/ 2619662 w 2824578"/>
              <a:gd name="connsiteY237" fmla="*/ 1894173 h 2525740"/>
              <a:gd name="connsiteX238" fmla="*/ 2394741 w 2824578"/>
              <a:gd name="connsiteY238" fmla="*/ 1842293 h 2525740"/>
              <a:gd name="connsiteX239" fmla="*/ 2392817 w 2824578"/>
              <a:gd name="connsiteY239" fmla="*/ 1844699 h 2525740"/>
              <a:gd name="connsiteX240" fmla="*/ 2390481 w 2824578"/>
              <a:gd name="connsiteY240" fmla="*/ 1865944 h 2525740"/>
              <a:gd name="connsiteX241" fmla="*/ 2362803 w 2824578"/>
              <a:gd name="connsiteY241" fmla="*/ 1901334 h 2525740"/>
              <a:gd name="connsiteX242" fmla="*/ 2322755 w 2824578"/>
              <a:gd name="connsiteY242" fmla="*/ 1950186 h 2525740"/>
              <a:gd name="connsiteX243" fmla="*/ 2254288 w 2824578"/>
              <a:gd name="connsiteY243" fmla="*/ 2008922 h 2525740"/>
              <a:gd name="connsiteX244" fmla="*/ 2206670 w 2824578"/>
              <a:gd name="connsiteY244" fmla="*/ 2060748 h 2525740"/>
              <a:gd name="connsiteX245" fmla="*/ 2168180 w 2824578"/>
              <a:gd name="connsiteY245" fmla="*/ 2097376 h 2525740"/>
              <a:gd name="connsiteX246" fmla="*/ 2123328 w 2824578"/>
              <a:gd name="connsiteY246" fmla="*/ 2156709 h 2525740"/>
              <a:gd name="connsiteX247" fmla="*/ 2066318 w 2824578"/>
              <a:gd name="connsiteY247" fmla="*/ 2192458 h 2525740"/>
              <a:gd name="connsiteX248" fmla="*/ 2039108 w 2824578"/>
              <a:gd name="connsiteY248" fmla="*/ 2222073 h 2525740"/>
              <a:gd name="connsiteX249" fmla="*/ 2031477 w 2824578"/>
              <a:gd name="connsiteY249" fmla="*/ 2267195 h 2525740"/>
              <a:gd name="connsiteX250" fmla="*/ 1981419 w 2824578"/>
              <a:gd name="connsiteY250" fmla="*/ 2300642 h 2525740"/>
              <a:gd name="connsiteX251" fmla="*/ 1961122 w 2824578"/>
              <a:gd name="connsiteY251" fmla="*/ 2379947 h 2525740"/>
              <a:gd name="connsiteX0" fmla="*/ 1732484 w 2824578"/>
              <a:gd name="connsiteY0" fmla="*/ 2108571 h 2525740"/>
              <a:gd name="connsiteX1" fmla="*/ 1780985 w 2824578"/>
              <a:gd name="connsiteY1" fmla="*/ 2075490 h 2525740"/>
              <a:gd name="connsiteX2" fmla="*/ 1786489 w 2824578"/>
              <a:gd name="connsiteY2" fmla="*/ 2074401 h 2525740"/>
              <a:gd name="connsiteX3" fmla="*/ 1802325 w 2824578"/>
              <a:gd name="connsiteY3" fmla="*/ 2055677 h 2525740"/>
              <a:gd name="connsiteX4" fmla="*/ 1850819 w 2824578"/>
              <a:gd name="connsiteY4" fmla="*/ 2016801 h 2525740"/>
              <a:gd name="connsiteX5" fmla="*/ 1913222 w 2824578"/>
              <a:gd name="connsiteY5" fmla="*/ 1908099 h 2525740"/>
              <a:gd name="connsiteX6" fmla="*/ 2052913 w 2824578"/>
              <a:gd name="connsiteY6" fmla="*/ 1880998 h 2525740"/>
              <a:gd name="connsiteX7" fmla="*/ 2080663 w 2824578"/>
              <a:gd name="connsiteY7" fmla="*/ 1824179 h 2525740"/>
              <a:gd name="connsiteX8" fmla="*/ 2073976 w 2824578"/>
              <a:gd name="connsiteY8" fmla="*/ 1767692 h 2525740"/>
              <a:gd name="connsiteX9" fmla="*/ 2130456 w 2824578"/>
              <a:gd name="connsiteY9" fmla="*/ 1738749 h 2525740"/>
              <a:gd name="connsiteX10" fmla="*/ 2135028 w 2824578"/>
              <a:gd name="connsiteY10" fmla="*/ 1675921 h 2525740"/>
              <a:gd name="connsiteX11" fmla="*/ 2197128 w 2824578"/>
              <a:gd name="connsiteY11" fmla="*/ 1639884 h 2525740"/>
              <a:gd name="connsiteX12" fmla="*/ 2228585 w 2824578"/>
              <a:gd name="connsiteY12" fmla="*/ 1647684 h 2525740"/>
              <a:gd name="connsiteX13" fmla="*/ 2334817 w 2824578"/>
              <a:gd name="connsiteY13" fmla="*/ 1745290 h 2525740"/>
              <a:gd name="connsiteX14" fmla="*/ 2337541 w 2824578"/>
              <a:gd name="connsiteY14" fmla="*/ 1739981 h 2525740"/>
              <a:gd name="connsiteX15" fmla="*/ 2387137 w 2824578"/>
              <a:gd name="connsiteY15" fmla="*/ 1699112 h 2525740"/>
              <a:gd name="connsiteX16" fmla="*/ 2379507 w 2824578"/>
              <a:gd name="connsiteY16" fmla="*/ 1634267 h 2525740"/>
              <a:gd name="connsiteX17" fmla="*/ 2430150 w 2824578"/>
              <a:gd name="connsiteY17" fmla="*/ 1606662 h 2525740"/>
              <a:gd name="connsiteX18" fmla="*/ 2461766 w 2824578"/>
              <a:gd name="connsiteY18" fmla="*/ 1549715 h 2525740"/>
              <a:gd name="connsiteX19" fmla="*/ 2405968 w 2824578"/>
              <a:gd name="connsiteY19" fmla="*/ 1415533 h 2525740"/>
              <a:gd name="connsiteX20" fmla="*/ 2442045 w 2824578"/>
              <a:gd name="connsiteY20" fmla="*/ 1330887 h 2525740"/>
              <a:gd name="connsiteX21" fmla="*/ 2454264 w 2824578"/>
              <a:gd name="connsiteY21" fmla="*/ 1319346 h 2525740"/>
              <a:gd name="connsiteX22" fmla="*/ 2395931 w 2824578"/>
              <a:gd name="connsiteY22" fmla="*/ 1311153 h 2525740"/>
              <a:gd name="connsiteX23" fmla="*/ 2308270 w 2824578"/>
              <a:gd name="connsiteY23" fmla="*/ 1299324 h 2525740"/>
              <a:gd name="connsiteX24" fmla="*/ 2278367 w 2824578"/>
              <a:gd name="connsiteY24" fmla="*/ 1293287 h 2525740"/>
              <a:gd name="connsiteX25" fmla="*/ 2278545 w 2824578"/>
              <a:gd name="connsiteY25" fmla="*/ 1265122 h 2525740"/>
              <a:gd name="connsiteX26" fmla="*/ 2295112 w 2824578"/>
              <a:gd name="connsiteY26" fmla="*/ 1173928 h 2525740"/>
              <a:gd name="connsiteX27" fmla="*/ 2278366 w 2824578"/>
              <a:gd name="connsiteY27" fmla="*/ 1095705 h 2525740"/>
              <a:gd name="connsiteX28" fmla="*/ 2371952 w 2824578"/>
              <a:gd name="connsiteY28" fmla="*/ 1038009 h 2525740"/>
              <a:gd name="connsiteX29" fmla="*/ 2359364 w 2824578"/>
              <a:gd name="connsiteY29" fmla="*/ 998619 h 2525740"/>
              <a:gd name="connsiteX30" fmla="*/ 2319858 w 2824578"/>
              <a:gd name="connsiteY30" fmla="*/ 970005 h 2525740"/>
              <a:gd name="connsiteX31" fmla="*/ 2346795 w 2824578"/>
              <a:gd name="connsiteY31" fmla="*/ 936911 h 2525740"/>
              <a:gd name="connsiteX32" fmla="*/ 2312311 w 2824578"/>
              <a:gd name="connsiteY32" fmla="*/ 901390 h 2525740"/>
              <a:gd name="connsiteX33" fmla="*/ 2309266 w 2824578"/>
              <a:gd name="connsiteY33" fmla="*/ 889956 h 2525740"/>
              <a:gd name="connsiteX34" fmla="*/ 2296331 w 2824578"/>
              <a:gd name="connsiteY34" fmla="*/ 877682 h 2525740"/>
              <a:gd name="connsiteX35" fmla="*/ 2211581 w 2824578"/>
              <a:gd name="connsiteY35" fmla="*/ 774808 h 2525740"/>
              <a:gd name="connsiteX36" fmla="*/ 2081778 w 2824578"/>
              <a:gd name="connsiteY36" fmla="*/ 675368 h 2525740"/>
              <a:gd name="connsiteX37" fmla="*/ 2041189 w 2824578"/>
              <a:gd name="connsiteY37" fmla="*/ 507242 h 2525740"/>
              <a:gd name="connsiteX38" fmla="*/ 1973662 w 2824578"/>
              <a:gd name="connsiteY38" fmla="*/ 460885 h 2525740"/>
              <a:gd name="connsiteX39" fmla="*/ 1908802 w 2824578"/>
              <a:gd name="connsiteY39" fmla="*/ 454376 h 2525740"/>
              <a:gd name="connsiteX40" fmla="*/ 1871598 w 2824578"/>
              <a:gd name="connsiteY40" fmla="*/ 381867 h 2525740"/>
              <a:gd name="connsiteX41" fmla="*/ 1798661 w 2824578"/>
              <a:gd name="connsiteY41" fmla="*/ 360760 h 2525740"/>
              <a:gd name="connsiteX42" fmla="*/ 1772847 w 2824578"/>
              <a:gd name="connsiteY42" fmla="*/ 342018 h 2525740"/>
              <a:gd name="connsiteX43" fmla="*/ 1770667 w 2824578"/>
              <a:gd name="connsiteY43" fmla="*/ 338905 h 2525740"/>
              <a:gd name="connsiteX44" fmla="*/ 1722363 w 2824578"/>
              <a:gd name="connsiteY44" fmla="*/ 350478 h 2525740"/>
              <a:gd name="connsiteX45" fmla="*/ 1589919 w 2824578"/>
              <a:gd name="connsiteY45" fmla="*/ 365456 h 2525740"/>
              <a:gd name="connsiteX46" fmla="*/ 1435797 w 2824578"/>
              <a:gd name="connsiteY46" fmla="*/ 420078 h 2525740"/>
              <a:gd name="connsiteX47" fmla="*/ 1272719 w 2824578"/>
              <a:gd name="connsiteY47" fmla="*/ 362464 h 2525740"/>
              <a:gd name="connsiteX48" fmla="*/ 1197046 w 2824578"/>
              <a:gd name="connsiteY48" fmla="*/ 393809 h 2525740"/>
              <a:gd name="connsiteX49" fmla="*/ 1156235 w 2824578"/>
              <a:gd name="connsiteY49" fmla="*/ 444638 h 2525740"/>
              <a:gd name="connsiteX50" fmla="*/ 1075165 w 2824578"/>
              <a:gd name="connsiteY50" fmla="*/ 436306 h 2525740"/>
              <a:gd name="connsiteX51" fmla="*/ 1017713 w 2824578"/>
              <a:gd name="connsiteY51" fmla="*/ 485951 h 2525740"/>
              <a:gd name="connsiteX52" fmla="*/ 988777 w 2824578"/>
              <a:gd name="connsiteY52" fmla="*/ 497052 h 2525740"/>
              <a:gd name="connsiteX53" fmla="*/ 989445 w 2824578"/>
              <a:gd name="connsiteY53" fmla="*/ 500649 h 2525740"/>
              <a:gd name="connsiteX54" fmla="*/ 907025 w 2824578"/>
              <a:gd name="connsiteY54" fmla="*/ 516575 h 2525740"/>
              <a:gd name="connsiteX55" fmla="*/ 868520 w 2824578"/>
              <a:gd name="connsiteY55" fmla="*/ 565248 h 2525740"/>
              <a:gd name="connsiteX56" fmla="*/ 821978 w 2824578"/>
              <a:gd name="connsiteY56" fmla="*/ 570348 h 2525740"/>
              <a:gd name="connsiteX57" fmla="*/ 789429 w 2824578"/>
              <a:gd name="connsiteY57" fmla="*/ 596143 h 2525740"/>
              <a:gd name="connsiteX58" fmla="*/ 747957 w 2824578"/>
              <a:gd name="connsiteY58" fmla="*/ 651713 h 2525740"/>
              <a:gd name="connsiteX59" fmla="*/ 683617 w 2824578"/>
              <a:gd name="connsiteY59" fmla="*/ 693621 h 2525740"/>
              <a:gd name="connsiteX60" fmla="*/ 642923 w 2824578"/>
              <a:gd name="connsiteY60" fmla="*/ 730415 h 2525740"/>
              <a:gd name="connsiteX61" fmla="*/ 585962 w 2824578"/>
              <a:gd name="connsiteY61" fmla="*/ 775556 h 2525740"/>
              <a:gd name="connsiteX62" fmla="*/ 520097 w 2824578"/>
              <a:gd name="connsiteY62" fmla="*/ 841377 h 2525740"/>
              <a:gd name="connsiteX63" fmla="*/ 466841 w 2824578"/>
              <a:gd name="connsiteY63" fmla="*/ 879036 h 2525740"/>
              <a:gd name="connsiteX64" fmla="*/ 439916 w 2824578"/>
              <a:gd name="connsiteY64" fmla="*/ 900528 h 2525740"/>
              <a:gd name="connsiteX65" fmla="*/ 428381 w 2824578"/>
              <a:gd name="connsiteY65" fmla="*/ 904970 h 2525740"/>
              <a:gd name="connsiteX66" fmla="*/ 386992 w 2824578"/>
              <a:gd name="connsiteY66" fmla="*/ 919611 h 2525740"/>
              <a:gd name="connsiteX67" fmla="*/ 382535 w 2824578"/>
              <a:gd name="connsiteY67" fmla="*/ 932223 h 2525740"/>
              <a:gd name="connsiteX68" fmla="*/ 367189 w 2824578"/>
              <a:gd name="connsiteY68" fmla="*/ 912858 h 2525740"/>
              <a:gd name="connsiteX69" fmla="*/ 322023 w 2824578"/>
              <a:gd name="connsiteY69" fmla="*/ 938453 h 2525740"/>
              <a:gd name="connsiteX70" fmla="*/ 300809 w 2824578"/>
              <a:gd name="connsiteY70" fmla="*/ 965762 h 2525740"/>
              <a:gd name="connsiteX71" fmla="*/ 305782 w 2824578"/>
              <a:gd name="connsiteY71" fmla="*/ 992334 h 2525740"/>
              <a:gd name="connsiteX72" fmla="*/ 377060 w 2824578"/>
              <a:gd name="connsiteY72" fmla="*/ 1138363 h 2525740"/>
              <a:gd name="connsiteX73" fmla="*/ 365293 w 2824578"/>
              <a:gd name="connsiteY73" fmla="*/ 1301640 h 2525740"/>
              <a:gd name="connsiteX74" fmla="*/ 403709 w 2824578"/>
              <a:gd name="connsiteY74" fmla="*/ 1372995 h 2525740"/>
              <a:gd name="connsiteX75" fmla="*/ 450057 w 2824578"/>
              <a:gd name="connsiteY75" fmla="*/ 1408902 h 2525740"/>
              <a:gd name="connsiteX76" fmla="*/ 453645 w 2824578"/>
              <a:gd name="connsiteY76" fmla="*/ 1446356 h 2525740"/>
              <a:gd name="connsiteX77" fmla="*/ 454261 w 2824578"/>
              <a:gd name="connsiteY77" fmla="*/ 1457438 h 2525740"/>
              <a:gd name="connsiteX78" fmla="*/ 482561 w 2824578"/>
              <a:gd name="connsiteY78" fmla="*/ 1487056 h 2525740"/>
              <a:gd name="connsiteX79" fmla="*/ 571912 w 2824578"/>
              <a:gd name="connsiteY79" fmla="*/ 1604159 h 2525740"/>
              <a:gd name="connsiteX80" fmla="*/ 708342 w 2824578"/>
              <a:gd name="connsiteY80" fmla="*/ 1722020 h 2525740"/>
              <a:gd name="connsiteX81" fmla="*/ 751994 w 2824578"/>
              <a:gd name="connsiteY81" fmla="*/ 1903856 h 2525740"/>
              <a:gd name="connsiteX82" fmla="*/ 822929 w 2824578"/>
              <a:gd name="connsiteY82" fmla="*/ 1959484 h 2525740"/>
              <a:gd name="connsiteX83" fmla="*/ 890789 w 2824578"/>
              <a:gd name="connsiteY83" fmla="*/ 1972694 h 2525740"/>
              <a:gd name="connsiteX84" fmla="*/ 930211 w 2824578"/>
              <a:gd name="connsiteY84" fmla="*/ 2053036 h 2525740"/>
              <a:gd name="connsiteX85" fmla="*/ 1006620 w 2824578"/>
              <a:gd name="connsiteY85" fmla="*/ 2082477 h 2525740"/>
              <a:gd name="connsiteX86" fmla="*/ 1018144 w 2824578"/>
              <a:gd name="connsiteY86" fmla="*/ 2091971 h 2525740"/>
              <a:gd name="connsiteX87" fmla="*/ 1063559 w 2824578"/>
              <a:gd name="connsiteY87" fmla="*/ 2089055 h 2525740"/>
              <a:gd name="connsiteX88" fmla="*/ 1196619 w 2824578"/>
              <a:gd name="connsiteY88" fmla="*/ 2096838 h 2525740"/>
              <a:gd name="connsiteX89" fmla="*/ 1357789 w 2824578"/>
              <a:gd name="connsiteY89" fmla="*/ 2069244 h 2525740"/>
              <a:gd name="connsiteX90" fmla="*/ 1508683 w 2824578"/>
              <a:gd name="connsiteY90" fmla="*/ 2153774 h 2525740"/>
              <a:gd name="connsiteX91" fmla="*/ 1588586 w 2824578"/>
              <a:gd name="connsiteY91" fmla="*/ 2135765 h 2525740"/>
              <a:gd name="connsiteX92" fmla="*/ 1637453 w 2824578"/>
              <a:gd name="connsiteY92" fmla="*/ 2092623 h 2525740"/>
              <a:gd name="connsiteX93" fmla="*/ 1715922 w 2824578"/>
              <a:gd name="connsiteY93" fmla="*/ 2114632 h 2525740"/>
              <a:gd name="connsiteX94" fmla="*/ 1732484 w 2824578"/>
              <a:gd name="connsiteY94" fmla="*/ 2108571 h 2525740"/>
              <a:gd name="connsiteX95" fmla="*/ 1961122 w 2824578"/>
              <a:gd name="connsiteY95" fmla="*/ 2379947 h 2525740"/>
              <a:gd name="connsiteX96" fmla="*/ 1909670 w 2824578"/>
              <a:gd name="connsiteY96" fmla="*/ 2336828 h 2525740"/>
              <a:gd name="connsiteX97" fmla="*/ 1895847 w 2824578"/>
              <a:gd name="connsiteY97" fmla="*/ 2325731 h 2525740"/>
              <a:gd name="connsiteX98" fmla="*/ 1891835 w 2824578"/>
              <a:gd name="connsiteY98" fmla="*/ 2321967 h 2525740"/>
              <a:gd name="connsiteX99" fmla="*/ 1891835 w 2824578"/>
              <a:gd name="connsiteY99" fmla="*/ 2385048 h 2525740"/>
              <a:gd name="connsiteX100" fmla="*/ 1877377 w 2824578"/>
              <a:gd name="connsiteY100" fmla="*/ 2377932 h 2525740"/>
              <a:gd name="connsiteX101" fmla="*/ 1824362 w 2824578"/>
              <a:gd name="connsiteY101" fmla="*/ 2392165 h 2525740"/>
              <a:gd name="connsiteX102" fmla="*/ 1780515 w 2824578"/>
              <a:gd name="connsiteY102" fmla="*/ 2416329 h 2525740"/>
              <a:gd name="connsiteX103" fmla="*/ 1731202 w 2824578"/>
              <a:gd name="connsiteY103" fmla="*/ 2473726 h 2525740"/>
              <a:gd name="connsiteX104" fmla="*/ 1625001 w 2824578"/>
              <a:gd name="connsiteY104" fmla="*/ 2503709 h 2525740"/>
              <a:gd name="connsiteX105" fmla="*/ 1529792 w 2824578"/>
              <a:gd name="connsiteY105" fmla="*/ 2512353 h 2525740"/>
              <a:gd name="connsiteX106" fmla="*/ 1477198 w 2824578"/>
              <a:gd name="connsiteY106" fmla="*/ 2513657 h 2525740"/>
              <a:gd name="connsiteX107" fmla="*/ 1396891 w 2824578"/>
              <a:gd name="connsiteY107" fmla="*/ 2525640 h 2525740"/>
              <a:gd name="connsiteX108" fmla="*/ 1288516 w 2824578"/>
              <a:gd name="connsiteY108" fmla="*/ 2506084 h 2525740"/>
              <a:gd name="connsiteX109" fmla="*/ 1193496 w 2824578"/>
              <a:gd name="connsiteY109" fmla="*/ 2489597 h 2525740"/>
              <a:gd name="connsiteX110" fmla="*/ 1114685 w 2824578"/>
              <a:gd name="connsiteY110" fmla="*/ 2399281 h 2525740"/>
              <a:gd name="connsiteX111" fmla="*/ 1037574 w 2824578"/>
              <a:gd name="connsiteY111" fmla="*/ 2385048 h 2525740"/>
              <a:gd name="connsiteX112" fmla="*/ 942490 w 2824578"/>
              <a:gd name="connsiteY112" fmla="*/ 2423758 h 2525740"/>
              <a:gd name="connsiteX113" fmla="*/ 938457 w 2824578"/>
              <a:gd name="connsiteY113" fmla="*/ 2356697 h 2525740"/>
              <a:gd name="connsiteX114" fmla="*/ 937101 w 2824578"/>
              <a:gd name="connsiteY114" fmla="*/ 2324531 h 2525740"/>
              <a:gd name="connsiteX115" fmla="*/ 936480 w 2824578"/>
              <a:gd name="connsiteY115" fmla="*/ 2302959 h 2525740"/>
              <a:gd name="connsiteX116" fmla="*/ 850160 w 2824578"/>
              <a:gd name="connsiteY116" fmla="*/ 2376352 h 2525740"/>
              <a:gd name="connsiteX117" fmla="*/ 845228 w 2824578"/>
              <a:gd name="connsiteY117" fmla="*/ 2359566 h 2525740"/>
              <a:gd name="connsiteX118" fmla="*/ 796423 w 2824578"/>
              <a:gd name="connsiteY118" fmla="*/ 2324136 h 2525740"/>
              <a:gd name="connsiteX119" fmla="*/ 751435 w 2824578"/>
              <a:gd name="connsiteY119" fmla="*/ 2276722 h 2525740"/>
              <a:gd name="connsiteX120" fmla="*/ 689189 w 2824578"/>
              <a:gd name="connsiteY120" fmla="*/ 2209012 h 2525740"/>
              <a:gd name="connsiteX121" fmla="*/ 612772 w 2824578"/>
              <a:gd name="connsiteY121" fmla="*/ 2102651 h 2525740"/>
              <a:gd name="connsiteX122" fmla="*/ 546338 w 2824578"/>
              <a:gd name="connsiteY122" fmla="*/ 2024516 h 2525740"/>
              <a:gd name="connsiteX123" fmla="*/ 499011 w 2824578"/>
              <a:gd name="connsiteY123" fmla="*/ 1963354 h 2525740"/>
              <a:gd name="connsiteX124" fmla="*/ 423704 w 2824578"/>
              <a:gd name="connsiteY124" fmla="*/ 1885770 h 2525740"/>
              <a:gd name="connsiteX125" fmla="*/ 376003 w 2824578"/>
              <a:gd name="connsiteY125" fmla="*/ 1802197 h 2525740"/>
              <a:gd name="connsiteX126" fmla="*/ 338041 w 2824578"/>
              <a:gd name="connsiteY126" fmla="*/ 1757548 h 2525740"/>
              <a:gd name="connsiteX127" fmla="*/ 282826 w 2824578"/>
              <a:gd name="connsiteY127" fmla="*/ 1731064 h 2525740"/>
              <a:gd name="connsiteX128" fmla="*/ 238452 w 2824578"/>
              <a:gd name="connsiteY128" fmla="*/ 1656902 h 2525740"/>
              <a:gd name="connsiteX129" fmla="*/ 140875 w 2824578"/>
              <a:gd name="connsiteY129" fmla="*/ 1601899 h 2525740"/>
              <a:gd name="connsiteX130" fmla="*/ 189077 w 2824578"/>
              <a:gd name="connsiteY130" fmla="*/ 1555062 h 2525740"/>
              <a:gd name="connsiteX131" fmla="*/ 212612 w 2824578"/>
              <a:gd name="connsiteY131" fmla="*/ 1533085 h 2525740"/>
              <a:gd name="connsiteX132" fmla="*/ 125884 w 2824578"/>
              <a:gd name="connsiteY132" fmla="*/ 1510046 h 2525740"/>
              <a:gd name="connsiteX133" fmla="*/ 153280 w 2824578"/>
              <a:gd name="connsiteY133" fmla="*/ 1474555 h 2525740"/>
              <a:gd name="connsiteX134" fmla="*/ 216016 w 2824578"/>
              <a:gd name="connsiteY134" fmla="*/ 1410654 h 2525740"/>
              <a:gd name="connsiteX135" fmla="*/ 211728 w 2824578"/>
              <a:gd name="connsiteY135" fmla="*/ 1397978 h 2525740"/>
              <a:gd name="connsiteX136" fmla="*/ 187584 w 2824578"/>
              <a:gd name="connsiteY136" fmla="*/ 1410755 h 2525740"/>
              <a:gd name="connsiteX137" fmla="*/ 0 w 2824578"/>
              <a:gd name="connsiteY137" fmla="*/ 1357266 h 2525740"/>
              <a:gd name="connsiteX138" fmla="*/ 9103 w 2824578"/>
              <a:gd name="connsiteY138" fmla="*/ 1344827 h 2525740"/>
              <a:gd name="connsiteX139" fmla="*/ 13364 w 2824578"/>
              <a:gd name="connsiteY139" fmla="*/ 1290914 h 2525740"/>
              <a:gd name="connsiteX140" fmla="*/ 26981 w 2824578"/>
              <a:gd name="connsiteY140" fmla="*/ 1233406 h 2525740"/>
              <a:gd name="connsiteX141" fmla="*/ 47207 w 2824578"/>
              <a:gd name="connsiteY141" fmla="*/ 1152721 h 2525740"/>
              <a:gd name="connsiteX142" fmla="*/ 87297 w 2824578"/>
              <a:gd name="connsiteY142" fmla="*/ 1041368 h 2525740"/>
              <a:gd name="connsiteX143" fmla="*/ 92798 w 2824578"/>
              <a:gd name="connsiteY143" fmla="*/ 1022077 h 2525740"/>
              <a:gd name="connsiteX144" fmla="*/ 80803 w 2824578"/>
              <a:gd name="connsiteY144" fmla="*/ 1006108 h 2525740"/>
              <a:gd name="connsiteX145" fmla="*/ 64397 w 2824578"/>
              <a:gd name="connsiteY145" fmla="*/ 987504 h 2525740"/>
              <a:gd name="connsiteX146" fmla="*/ 49807 w 2824578"/>
              <a:gd name="connsiteY146" fmla="*/ 911034 h 2525740"/>
              <a:gd name="connsiteX147" fmla="*/ 45557 w 2824578"/>
              <a:gd name="connsiteY147" fmla="*/ 854742 h 2525740"/>
              <a:gd name="connsiteX148" fmla="*/ 64478 w 2824578"/>
              <a:gd name="connsiteY148" fmla="*/ 824714 h 2525740"/>
              <a:gd name="connsiteX149" fmla="*/ 87804 w 2824578"/>
              <a:gd name="connsiteY149" fmla="*/ 804276 h 2525740"/>
              <a:gd name="connsiteX150" fmla="*/ 137350 w 2824578"/>
              <a:gd name="connsiteY150" fmla="*/ 773632 h 2525740"/>
              <a:gd name="connsiteX151" fmla="*/ 158211 w 2824578"/>
              <a:gd name="connsiteY151" fmla="*/ 765859 h 2525740"/>
              <a:gd name="connsiteX152" fmla="*/ 169474 w 2824578"/>
              <a:gd name="connsiteY152" fmla="*/ 761875 h 2525740"/>
              <a:gd name="connsiteX153" fmla="*/ 170435 w 2824578"/>
              <a:gd name="connsiteY153" fmla="*/ 759829 h 2525740"/>
              <a:gd name="connsiteX154" fmla="*/ 192405 w 2824578"/>
              <a:gd name="connsiteY154" fmla="*/ 711754 h 2525740"/>
              <a:gd name="connsiteX155" fmla="*/ 206942 w 2824578"/>
              <a:gd name="connsiteY155" fmla="*/ 660771 h 2525740"/>
              <a:gd name="connsiteX156" fmla="*/ 202831 w 2824578"/>
              <a:gd name="connsiteY156" fmla="*/ 606976 h 2525740"/>
              <a:gd name="connsiteX157" fmla="*/ 234254 w 2824578"/>
              <a:gd name="connsiteY157" fmla="*/ 535750 h 2525740"/>
              <a:gd name="connsiteX158" fmla="*/ 232375 w 2824578"/>
              <a:gd name="connsiteY158" fmla="*/ 436341 h 2525740"/>
              <a:gd name="connsiteX159" fmla="*/ 281907 w 2824578"/>
              <a:gd name="connsiteY159" fmla="*/ 446271 h 2525740"/>
              <a:gd name="connsiteX160" fmla="*/ 305507 w 2824578"/>
              <a:gd name="connsiteY160" fmla="*/ 451591 h 2525740"/>
              <a:gd name="connsiteX161" fmla="*/ 384344 w 2824578"/>
              <a:gd name="connsiteY161" fmla="*/ 472379 h 2525740"/>
              <a:gd name="connsiteX162" fmla="*/ 448590 w 2824578"/>
              <a:gd name="connsiteY162" fmla="*/ 489289 h 2525740"/>
              <a:gd name="connsiteX163" fmla="*/ 469542 w 2824578"/>
              <a:gd name="connsiteY163" fmla="*/ 499205 h 2525740"/>
              <a:gd name="connsiteX164" fmla="*/ 455851 w 2824578"/>
              <a:gd name="connsiteY164" fmla="*/ 557596 h 2525740"/>
              <a:gd name="connsiteX165" fmla="*/ 449609 w 2824578"/>
              <a:gd name="connsiteY165" fmla="*/ 584303 h 2525740"/>
              <a:gd name="connsiteX166" fmla="*/ 460406 w 2824578"/>
              <a:gd name="connsiteY166" fmla="*/ 579624 h 2525740"/>
              <a:gd name="connsiteX167" fmla="*/ 474135 w 2824578"/>
              <a:gd name="connsiteY167" fmla="*/ 564539 h 2525740"/>
              <a:gd name="connsiteX168" fmla="*/ 514278 w 2824578"/>
              <a:gd name="connsiteY168" fmla="*/ 424872 h 2525740"/>
              <a:gd name="connsiteX169" fmla="*/ 630369 w 2824578"/>
              <a:gd name="connsiteY169" fmla="*/ 368079 h 2525740"/>
              <a:gd name="connsiteX170" fmla="*/ 750216 w 2824578"/>
              <a:gd name="connsiteY170" fmla="*/ 268558 h 2525740"/>
              <a:gd name="connsiteX171" fmla="*/ 789351 w 2824578"/>
              <a:gd name="connsiteY171" fmla="*/ 242380 h 2525740"/>
              <a:gd name="connsiteX172" fmla="*/ 810594 w 2824578"/>
              <a:gd name="connsiteY172" fmla="*/ 264404 h 2525740"/>
              <a:gd name="connsiteX173" fmla="*/ 864699 w 2824578"/>
              <a:gd name="connsiteY173" fmla="*/ 334387 h 2525740"/>
              <a:gd name="connsiteX174" fmla="*/ 883072 w 2824578"/>
              <a:gd name="connsiteY174" fmla="*/ 357712 h 2525740"/>
              <a:gd name="connsiteX175" fmla="*/ 855794 w 2824578"/>
              <a:gd name="connsiteY175" fmla="*/ 199776 h 2525740"/>
              <a:gd name="connsiteX176" fmla="*/ 820683 w 2824578"/>
              <a:gd name="connsiteY176" fmla="*/ 127120 h 2525740"/>
              <a:gd name="connsiteX177" fmla="*/ 854638 w 2824578"/>
              <a:gd name="connsiteY177" fmla="*/ 69288 h 2525740"/>
              <a:gd name="connsiteX178" fmla="*/ 931596 w 2824578"/>
              <a:gd name="connsiteY178" fmla="*/ 44859 h 2525740"/>
              <a:gd name="connsiteX179" fmla="*/ 1051141 w 2824578"/>
              <a:gd name="connsiteY179" fmla="*/ 23966 h 2525740"/>
              <a:gd name="connsiteX180" fmla="*/ 1188075 w 2824578"/>
              <a:gd name="connsiteY180" fmla="*/ 80312 h 2525740"/>
              <a:gd name="connsiteX181" fmla="*/ 1269556 w 2824578"/>
              <a:gd name="connsiteY181" fmla="*/ 124696 h 2525740"/>
              <a:gd name="connsiteX182" fmla="*/ 1339025 w 2824578"/>
              <a:gd name="connsiteY182" fmla="*/ 116312 h 2525740"/>
              <a:gd name="connsiteX183" fmla="*/ 1433985 w 2824578"/>
              <a:gd name="connsiteY183" fmla="*/ 92689 h 2525740"/>
              <a:gd name="connsiteX184" fmla="*/ 1521313 w 2824578"/>
              <a:gd name="connsiteY184" fmla="*/ 95663 h 2525740"/>
              <a:gd name="connsiteX185" fmla="*/ 1573554 w 2824578"/>
              <a:gd name="connsiteY185" fmla="*/ 86640 h 2525740"/>
              <a:gd name="connsiteX186" fmla="*/ 1619182 w 2824578"/>
              <a:gd name="connsiteY186" fmla="*/ 53480 h 2525740"/>
              <a:gd name="connsiteX187" fmla="*/ 1697591 w 2824578"/>
              <a:gd name="connsiteY187" fmla="*/ 54380 h 2525740"/>
              <a:gd name="connsiteX188" fmla="*/ 1784699 w 2824578"/>
              <a:gd name="connsiteY188" fmla="*/ 52 h 2525740"/>
              <a:gd name="connsiteX189" fmla="*/ 1800087 w 2824578"/>
              <a:gd name="connsiteY189" fmla="*/ 65448 h 2525740"/>
              <a:gd name="connsiteX190" fmla="*/ 1806898 w 2824578"/>
              <a:gd name="connsiteY190" fmla="*/ 96914 h 2525740"/>
              <a:gd name="connsiteX191" fmla="*/ 1816583 w 2824578"/>
              <a:gd name="connsiteY191" fmla="*/ 144741 h 2525740"/>
              <a:gd name="connsiteX192" fmla="*/ 1839721 w 2824578"/>
              <a:gd name="connsiteY192" fmla="*/ 130021 h 2525740"/>
              <a:gd name="connsiteX193" fmla="*/ 1950326 w 2824578"/>
              <a:gd name="connsiteY193" fmla="*/ 69021 h 2525740"/>
              <a:gd name="connsiteX194" fmla="*/ 1954936 w 2824578"/>
              <a:gd name="connsiteY194" fmla="*/ 84462 h 2525740"/>
              <a:gd name="connsiteX195" fmla="*/ 2001414 w 2824578"/>
              <a:gd name="connsiteY195" fmla="*/ 113666 h 2525740"/>
              <a:gd name="connsiteX196" fmla="*/ 2044162 w 2824578"/>
              <a:gd name="connsiteY196" fmla="*/ 154542 h 2525740"/>
              <a:gd name="connsiteX197" fmla="*/ 2103293 w 2824578"/>
              <a:gd name="connsiteY197" fmla="*/ 213092 h 2525740"/>
              <a:gd name="connsiteX198" fmla="*/ 2175734 w 2824578"/>
              <a:gd name="connsiteY198" fmla="*/ 306947 h 2525740"/>
              <a:gd name="connsiteX199" fmla="*/ 2238805 w 2824578"/>
              <a:gd name="connsiteY199" fmla="*/ 374987 h 2525740"/>
              <a:gd name="connsiteX200" fmla="*/ 2283701 w 2824578"/>
              <a:gd name="connsiteY200" fmla="*/ 428659 h 2525740"/>
              <a:gd name="connsiteX201" fmla="*/ 2355267 w 2824578"/>
              <a:gd name="connsiteY201" fmla="*/ 495396 h 2525740"/>
              <a:gd name="connsiteX202" fmla="*/ 2400374 w 2824578"/>
              <a:gd name="connsiteY202" fmla="*/ 570231 h 2525740"/>
              <a:gd name="connsiteX203" fmla="*/ 2436415 w 2824578"/>
              <a:gd name="connsiteY203" fmla="*/ 609111 h 2525740"/>
              <a:gd name="connsiteX204" fmla="*/ 2489086 w 2824578"/>
              <a:gd name="connsiteY204" fmla="*/ 629290 h 2525740"/>
              <a:gd name="connsiteX205" fmla="*/ 2531071 w 2824578"/>
              <a:gd name="connsiteY205" fmla="*/ 695517 h 2525740"/>
              <a:gd name="connsiteX206" fmla="*/ 2624100 w 2824578"/>
              <a:gd name="connsiteY206" fmla="*/ 738933 h 2525740"/>
              <a:gd name="connsiteX207" fmla="*/ 2577660 w 2824578"/>
              <a:gd name="connsiteY207" fmla="*/ 787481 h 2525740"/>
              <a:gd name="connsiteX208" fmla="*/ 2554992 w 2824578"/>
              <a:gd name="connsiteY208" fmla="*/ 810342 h 2525740"/>
              <a:gd name="connsiteX209" fmla="*/ 2520175 w 2824578"/>
              <a:gd name="connsiteY209" fmla="*/ 844532 h 2525740"/>
              <a:gd name="connsiteX210" fmla="*/ 2488340 w 2824578"/>
              <a:gd name="connsiteY210" fmla="*/ 874263 h 2525740"/>
              <a:gd name="connsiteX211" fmla="*/ 2626057 w 2824578"/>
              <a:gd name="connsiteY211" fmla="*/ 893850 h 2525740"/>
              <a:gd name="connsiteX212" fmla="*/ 2618063 w 2824578"/>
              <a:gd name="connsiteY212" fmla="*/ 899516 h 2525740"/>
              <a:gd name="connsiteX213" fmla="*/ 2628676 w 2824578"/>
              <a:gd name="connsiteY213" fmla="*/ 925973 h 2525740"/>
              <a:gd name="connsiteX214" fmla="*/ 2628330 w 2824578"/>
              <a:gd name="connsiteY214" fmla="*/ 953705 h 2525740"/>
              <a:gd name="connsiteX215" fmla="*/ 2626402 w 2824578"/>
              <a:gd name="connsiteY215" fmla="*/ 992553 h 2525740"/>
              <a:gd name="connsiteX216" fmla="*/ 2608085 w 2824578"/>
              <a:gd name="connsiteY216" fmla="*/ 1045512 h 2525740"/>
              <a:gd name="connsiteX217" fmla="*/ 2601999 w 2824578"/>
              <a:gd name="connsiteY217" fmla="*/ 1088303 h 2525740"/>
              <a:gd name="connsiteX218" fmla="*/ 2596906 w 2824578"/>
              <a:gd name="connsiteY218" fmla="*/ 1106916 h 2525740"/>
              <a:gd name="connsiteX219" fmla="*/ 2594156 w 2824578"/>
              <a:gd name="connsiteY219" fmla="*/ 1118869 h 2525740"/>
              <a:gd name="connsiteX220" fmla="*/ 2594545 w 2824578"/>
              <a:gd name="connsiteY220" fmla="*/ 1118962 h 2525740"/>
              <a:gd name="connsiteX221" fmla="*/ 2623301 w 2824578"/>
              <a:gd name="connsiteY221" fmla="*/ 1126139 h 2525740"/>
              <a:gd name="connsiteX222" fmla="*/ 2728794 w 2824578"/>
              <a:gd name="connsiteY222" fmla="*/ 1151780 h 2525740"/>
              <a:gd name="connsiteX223" fmla="*/ 2759898 w 2824578"/>
              <a:gd name="connsiteY223" fmla="*/ 1160045 h 2525740"/>
              <a:gd name="connsiteX224" fmla="*/ 2824534 w 2824578"/>
              <a:gd name="connsiteY224" fmla="*/ 1178196 h 2525740"/>
              <a:gd name="connsiteX225" fmla="*/ 2770073 w 2824578"/>
              <a:gd name="connsiteY225" fmla="*/ 1242077 h 2525740"/>
              <a:gd name="connsiteX226" fmla="*/ 2770364 w 2824578"/>
              <a:gd name="connsiteY226" fmla="*/ 1304139 h 2525740"/>
              <a:gd name="connsiteX227" fmla="*/ 2737181 w 2824578"/>
              <a:gd name="connsiteY227" fmla="*/ 1337170 h 2525740"/>
              <a:gd name="connsiteX228" fmla="*/ 2727846 w 2824578"/>
              <a:gd name="connsiteY228" fmla="*/ 1377639 h 2525740"/>
              <a:gd name="connsiteX229" fmla="*/ 2730122 w 2824578"/>
              <a:gd name="connsiteY229" fmla="*/ 1446940 h 2525740"/>
              <a:gd name="connsiteX230" fmla="*/ 2706005 w 2824578"/>
              <a:gd name="connsiteY230" fmla="*/ 1519839 h 2525740"/>
              <a:gd name="connsiteX231" fmla="*/ 2697171 w 2824578"/>
              <a:gd name="connsiteY231" fmla="*/ 1573985 h 2525740"/>
              <a:gd name="connsiteX232" fmla="*/ 2680836 w 2824578"/>
              <a:gd name="connsiteY232" fmla="*/ 1644805 h 2525740"/>
              <a:gd name="connsiteX233" fmla="*/ 2670450 w 2824578"/>
              <a:gd name="connsiteY233" fmla="*/ 1737339 h 2525740"/>
              <a:gd name="connsiteX234" fmla="*/ 2652341 w 2824578"/>
              <a:gd name="connsiteY234" fmla="*/ 1800001 h 2525740"/>
              <a:gd name="connsiteX235" fmla="*/ 2638476 w 2824578"/>
              <a:gd name="connsiteY235" fmla="*/ 1844267 h 2525740"/>
              <a:gd name="connsiteX236" fmla="*/ 2615273 w 2824578"/>
              <a:gd name="connsiteY236" fmla="*/ 1881537 h 2525740"/>
              <a:gd name="connsiteX237" fmla="*/ 2619662 w 2824578"/>
              <a:gd name="connsiteY237" fmla="*/ 1894173 h 2525740"/>
              <a:gd name="connsiteX238" fmla="*/ 2394741 w 2824578"/>
              <a:gd name="connsiteY238" fmla="*/ 1842293 h 2525740"/>
              <a:gd name="connsiteX239" fmla="*/ 2392817 w 2824578"/>
              <a:gd name="connsiteY239" fmla="*/ 1844699 h 2525740"/>
              <a:gd name="connsiteX240" fmla="*/ 2390481 w 2824578"/>
              <a:gd name="connsiteY240" fmla="*/ 1865944 h 2525740"/>
              <a:gd name="connsiteX241" fmla="*/ 2362803 w 2824578"/>
              <a:gd name="connsiteY241" fmla="*/ 1901334 h 2525740"/>
              <a:gd name="connsiteX242" fmla="*/ 2322755 w 2824578"/>
              <a:gd name="connsiteY242" fmla="*/ 1950186 h 2525740"/>
              <a:gd name="connsiteX243" fmla="*/ 2254288 w 2824578"/>
              <a:gd name="connsiteY243" fmla="*/ 2008922 h 2525740"/>
              <a:gd name="connsiteX244" fmla="*/ 2206670 w 2824578"/>
              <a:gd name="connsiteY244" fmla="*/ 2060748 h 2525740"/>
              <a:gd name="connsiteX245" fmla="*/ 2168180 w 2824578"/>
              <a:gd name="connsiteY245" fmla="*/ 2097376 h 2525740"/>
              <a:gd name="connsiteX246" fmla="*/ 2123328 w 2824578"/>
              <a:gd name="connsiteY246" fmla="*/ 2156709 h 2525740"/>
              <a:gd name="connsiteX247" fmla="*/ 2066318 w 2824578"/>
              <a:gd name="connsiteY247" fmla="*/ 2192458 h 2525740"/>
              <a:gd name="connsiteX248" fmla="*/ 2039108 w 2824578"/>
              <a:gd name="connsiteY248" fmla="*/ 2222073 h 2525740"/>
              <a:gd name="connsiteX249" fmla="*/ 2031477 w 2824578"/>
              <a:gd name="connsiteY249" fmla="*/ 2267195 h 2525740"/>
              <a:gd name="connsiteX250" fmla="*/ 1981419 w 2824578"/>
              <a:gd name="connsiteY250" fmla="*/ 2300642 h 2525740"/>
              <a:gd name="connsiteX251" fmla="*/ 1961122 w 2824578"/>
              <a:gd name="connsiteY251" fmla="*/ 2379947 h 2525740"/>
              <a:gd name="connsiteX0" fmla="*/ 1732484 w 2824578"/>
              <a:gd name="connsiteY0" fmla="*/ 2108571 h 2525740"/>
              <a:gd name="connsiteX1" fmla="*/ 1780985 w 2824578"/>
              <a:gd name="connsiteY1" fmla="*/ 2075490 h 2525740"/>
              <a:gd name="connsiteX2" fmla="*/ 1786489 w 2824578"/>
              <a:gd name="connsiteY2" fmla="*/ 2074401 h 2525740"/>
              <a:gd name="connsiteX3" fmla="*/ 1802325 w 2824578"/>
              <a:gd name="connsiteY3" fmla="*/ 2055677 h 2525740"/>
              <a:gd name="connsiteX4" fmla="*/ 1850819 w 2824578"/>
              <a:gd name="connsiteY4" fmla="*/ 2016801 h 2525740"/>
              <a:gd name="connsiteX5" fmla="*/ 1913222 w 2824578"/>
              <a:gd name="connsiteY5" fmla="*/ 1908099 h 2525740"/>
              <a:gd name="connsiteX6" fmla="*/ 2052913 w 2824578"/>
              <a:gd name="connsiteY6" fmla="*/ 1880998 h 2525740"/>
              <a:gd name="connsiteX7" fmla="*/ 2080663 w 2824578"/>
              <a:gd name="connsiteY7" fmla="*/ 1824179 h 2525740"/>
              <a:gd name="connsiteX8" fmla="*/ 2073976 w 2824578"/>
              <a:gd name="connsiteY8" fmla="*/ 1767692 h 2525740"/>
              <a:gd name="connsiteX9" fmla="*/ 2130456 w 2824578"/>
              <a:gd name="connsiteY9" fmla="*/ 1738749 h 2525740"/>
              <a:gd name="connsiteX10" fmla="*/ 2135028 w 2824578"/>
              <a:gd name="connsiteY10" fmla="*/ 1675921 h 2525740"/>
              <a:gd name="connsiteX11" fmla="*/ 2197128 w 2824578"/>
              <a:gd name="connsiteY11" fmla="*/ 1639884 h 2525740"/>
              <a:gd name="connsiteX12" fmla="*/ 2228585 w 2824578"/>
              <a:gd name="connsiteY12" fmla="*/ 1647684 h 2525740"/>
              <a:gd name="connsiteX13" fmla="*/ 2334817 w 2824578"/>
              <a:gd name="connsiteY13" fmla="*/ 1745290 h 2525740"/>
              <a:gd name="connsiteX14" fmla="*/ 2337541 w 2824578"/>
              <a:gd name="connsiteY14" fmla="*/ 1739981 h 2525740"/>
              <a:gd name="connsiteX15" fmla="*/ 2387137 w 2824578"/>
              <a:gd name="connsiteY15" fmla="*/ 1699112 h 2525740"/>
              <a:gd name="connsiteX16" fmla="*/ 2379507 w 2824578"/>
              <a:gd name="connsiteY16" fmla="*/ 1634267 h 2525740"/>
              <a:gd name="connsiteX17" fmla="*/ 2430150 w 2824578"/>
              <a:gd name="connsiteY17" fmla="*/ 1606662 h 2525740"/>
              <a:gd name="connsiteX18" fmla="*/ 2461766 w 2824578"/>
              <a:gd name="connsiteY18" fmla="*/ 1549715 h 2525740"/>
              <a:gd name="connsiteX19" fmla="*/ 2405968 w 2824578"/>
              <a:gd name="connsiteY19" fmla="*/ 1415533 h 2525740"/>
              <a:gd name="connsiteX20" fmla="*/ 2442045 w 2824578"/>
              <a:gd name="connsiteY20" fmla="*/ 1330887 h 2525740"/>
              <a:gd name="connsiteX21" fmla="*/ 2454264 w 2824578"/>
              <a:gd name="connsiteY21" fmla="*/ 1319346 h 2525740"/>
              <a:gd name="connsiteX22" fmla="*/ 2395931 w 2824578"/>
              <a:gd name="connsiteY22" fmla="*/ 1311153 h 2525740"/>
              <a:gd name="connsiteX23" fmla="*/ 2308270 w 2824578"/>
              <a:gd name="connsiteY23" fmla="*/ 1299324 h 2525740"/>
              <a:gd name="connsiteX24" fmla="*/ 2278367 w 2824578"/>
              <a:gd name="connsiteY24" fmla="*/ 1293287 h 2525740"/>
              <a:gd name="connsiteX25" fmla="*/ 2278545 w 2824578"/>
              <a:gd name="connsiteY25" fmla="*/ 1265122 h 2525740"/>
              <a:gd name="connsiteX26" fmla="*/ 2295112 w 2824578"/>
              <a:gd name="connsiteY26" fmla="*/ 1173928 h 2525740"/>
              <a:gd name="connsiteX27" fmla="*/ 2278366 w 2824578"/>
              <a:gd name="connsiteY27" fmla="*/ 1095705 h 2525740"/>
              <a:gd name="connsiteX28" fmla="*/ 2371952 w 2824578"/>
              <a:gd name="connsiteY28" fmla="*/ 1038009 h 2525740"/>
              <a:gd name="connsiteX29" fmla="*/ 2359364 w 2824578"/>
              <a:gd name="connsiteY29" fmla="*/ 998619 h 2525740"/>
              <a:gd name="connsiteX30" fmla="*/ 2319858 w 2824578"/>
              <a:gd name="connsiteY30" fmla="*/ 970005 h 2525740"/>
              <a:gd name="connsiteX31" fmla="*/ 2346795 w 2824578"/>
              <a:gd name="connsiteY31" fmla="*/ 936911 h 2525740"/>
              <a:gd name="connsiteX32" fmla="*/ 2312311 w 2824578"/>
              <a:gd name="connsiteY32" fmla="*/ 901390 h 2525740"/>
              <a:gd name="connsiteX33" fmla="*/ 2309266 w 2824578"/>
              <a:gd name="connsiteY33" fmla="*/ 889956 h 2525740"/>
              <a:gd name="connsiteX34" fmla="*/ 2296331 w 2824578"/>
              <a:gd name="connsiteY34" fmla="*/ 877682 h 2525740"/>
              <a:gd name="connsiteX35" fmla="*/ 2211581 w 2824578"/>
              <a:gd name="connsiteY35" fmla="*/ 774808 h 2525740"/>
              <a:gd name="connsiteX36" fmla="*/ 2081778 w 2824578"/>
              <a:gd name="connsiteY36" fmla="*/ 675368 h 2525740"/>
              <a:gd name="connsiteX37" fmla="*/ 2041189 w 2824578"/>
              <a:gd name="connsiteY37" fmla="*/ 507242 h 2525740"/>
              <a:gd name="connsiteX38" fmla="*/ 1973662 w 2824578"/>
              <a:gd name="connsiteY38" fmla="*/ 460885 h 2525740"/>
              <a:gd name="connsiteX39" fmla="*/ 1908802 w 2824578"/>
              <a:gd name="connsiteY39" fmla="*/ 454376 h 2525740"/>
              <a:gd name="connsiteX40" fmla="*/ 1871598 w 2824578"/>
              <a:gd name="connsiteY40" fmla="*/ 381867 h 2525740"/>
              <a:gd name="connsiteX41" fmla="*/ 1798661 w 2824578"/>
              <a:gd name="connsiteY41" fmla="*/ 360760 h 2525740"/>
              <a:gd name="connsiteX42" fmla="*/ 1772847 w 2824578"/>
              <a:gd name="connsiteY42" fmla="*/ 342018 h 2525740"/>
              <a:gd name="connsiteX43" fmla="*/ 1770667 w 2824578"/>
              <a:gd name="connsiteY43" fmla="*/ 338905 h 2525740"/>
              <a:gd name="connsiteX44" fmla="*/ 1722363 w 2824578"/>
              <a:gd name="connsiteY44" fmla="*/ 350478 h 2525740"/>
              <a:gd name="connsiteX45" fmla="*/ 1589919 w 2824578"/>
              <a:gd name="connsiteY45" fmla="*/ 365456 h 2525740"/>
              <a:gd name="connsiteX46" fmla="*/ 1435797 w 2824578"/>
              <a:gd name="connsiteY46" fmla="*/ 420078 h 2525740"/>
              <a:gd name="connsiteX47" fmla="*/ 1272719 w 2824578"/>
              <a:gd name="connsiteY47" fmla="*/ 362464 h 2525740"/>
              <a:gd name="connsiteX48" fmla="*/ 1197046 w 2824578"/>
              <a:gd name="connsiteY48" fmla="*/ 393809 h 2525740"/>
              <a:gd name="connsiteX49" fmla="*/ 1156235 w 2824578"/>
              <a:gd name="connsiteY49" fmla="*/ 444638 h 2525740"/>
              <a:gd name="connsiteX50" fmla="*/ 1075165 w 2824578"/>
              <a:gd name="connsiteY50" fmla="*/ 436306 h 2525740"/>
              <a:gd name="connsiteX51" fmla="*/ 1017713 w 2824578"/>
              <a:gd name="connsiteY51" fmla="*/ 485951 h 2525740"/>
              <a:gd name="connsiteX52" fmla="*/ 988777 w 2824578"/>
              <a:gd name="connsiteY52" fmla="*/ 497052 h 2525740"/>
              <a:gd name="connsiteX53" fmla="*/ 989445 w 2824578"/>
              <a:gd name="connsiteY53" fmla="*/ 500649 h 2525740"/>
              <a:gd name="connsiteX54" fmla="*/ 907025 w 2824578"/>
              <a:gd name="connsiteY54" fmla="*/ 516575 h 2525740"/>
              <a:gd name="connsiteX55" fmla="*/ 868520 w 2824578"/>
              <a:gd name="connsiteY55" fmla="*/ 565248 h 2525740"/>
              <a:gd name="connsiteX56" fmla="*/ 821978 w 2824578"/>
              <a:gd name="connsiteY56" fmla="*/ 570348 h 2525740"/>
              <a:gd name="connsiteX57" fmla="*/ 789429 w 2824578"/>
              <a:gd name="connsiteY57" fmla="*/ 596143 h 2525740"/>
              <a:gd name="connsiteX58" fmla="*/ 747957 w 2824578"/>
              <a:gd name="connsiteY58" fmla="*/ 651713 h 2525740"/>
              <a:gd name="connsiteX59" fmla="*/ 683617 w 2824578"/>
              <a:gd name="connsiteY59" fmla="*/ 693621 h 2525740"/>
              <a:gd name="connsiteX60" fmla="*/ 642923 w 2824578"/>
              <a:gd name="connsiteY60" fmla="*/ 730415 h 2525740"/>
              <a:gd name="connsiteX61" fmla="*/ 585962 w 2824578"/>
              <a:gd name="connsiteY61" fmla="*/ 775556 h 2525740"/>
              <a:gd name="connsiteX62" fmla="*/ 520097 w 2824578"/>
              <a:gd name="connsiteY62" fmla="*/ 841377 h 2525740"/>
              <a:gd name="connsiteX63" fmla="*/ 466841 w 2824578"/>
              <a:gd name="connsiteY63" fmla="*/ 879036 h 2525740"/>
              <a:gd name="connsiteX64" fmla="*/ 439916 w 2824578"/>
              <a:gd name="connsiteY64" fmla="*/ 900528 h 2525740"/>
              <a:gd name="connsiteX65" fmla="*/ 428381 w 2824578"/>
              <a:gd name="connsiteY65" fmla="*/ 904970 h 2525740"/>
              <a:gd name="connsiteX66" fmla="*/ 386992 w 2824578"/>
              <a:gd name="connsiteY66" fmla="*/ 919611 h 2525740"/>
              <a:gd name="connsiteX67" fmla="*/ 382535 w 2824578"/>
              <a:gd name="connsiteY67" fmla="*/ 932223 h 2525740"/>
              <a:gd name="connsiteX68" fmla="*/ 367189 w 2824578"/>
              <a:gd name="connsiteY68" fmla="*/ 912858 h 2525740"/>
              <a:gd name="connsiteX69" fmla="*/ 322023 w 2824578"/>
              <a:gd name="connsiteY69" fmla="*/ 938453 h 2525740"/>
              <a:gd name="connsiteX70" fmla="*/ 300809 w 2824578"/>
              <a:gd name="connsiteY70" fmla="*/ 965762 h 2525740"/>
              <a:gd name="connsiteX71" fmla="*/ 305782 w 2824578"/>
              <a:gd name="connsiteY71" fmla="*/ 992334 h 2525740"/>
              <a:gd name="connsiteX72" fmla="*/ 377060 w 2824578"/>
              <a:gd name="connsiteY72" fmla="*/ 1138363 h 2525740"/>
              <a:gd name="connsiteX73" fmla="*/ 365293 w 2824578"/>
              <a:gd name="connsiteY73" fmla="*/ 1301640 h 2525740"/>
              <a:gd name="connsiteX74" fmla="*/ 403709 w 2824578"/>
              <a:gd name="connsiteY74" fmla="*/ 1372995 h 2525740"/>
              <a:gd name="connsiteX75" fmla="*/ 450057 w 2824578"/>
              <a:gd name="connsiteY75" fmla="*/ 1408902 h 2525740"/>
              <a:gd name="connsiteX76" fmla="*/ 453645 w 2824578"/>
              <a:gd name="connsiteY76" fmla="*/ 1446356 h 2525740"/>
              <a:gd name="connsiteX77" fmla="*/ 454261 w 2824578"/>
              <a:gd name="connsiteY77" fmla="*/ 1457438 h 2525740"/>
              <a:gd name="connsiteX78" fmla="*/ 482561 w 2824578"/>
              <a:gd name="connsiteY78" fmla="*/ 1487056 h 2525740"/>
              <a:gd name="connsiteX79" fmla="*/ 571912 w 2824578"/>
              <a:gd name="connsiteY79" fmla="*/ 1604159 h 2525740"/>
              <a:gd name="connsiteX80" fmla="*/ 708342 w 2824578"/>
              <a:gd name="connsiteY80" fmla="*/ 1722020 h 2525740"/>
              <a:gd name="connsiteX81" fmla="*/ 751994 w 2824578"/>
              <a:gd name="connsiteY81" fmla="*/ 1903856 h 2525740"/>
              <a:gd name="connsiteX82" fmla="*/ 822929 w 2824578"/>
              <a:gd name="connsiteY82" fmla="*/ 1959484 h 2525740"/>
              <a:gd name="connsiteX83" fmla="*/ 890789 w 2824578"/>
              <a:gd name="connsiteY83" fmla="*/ 1972694 h 2525740"/>
              <a:gd name="connsiteX84" fmla="*/ 930211 w 2824578"/>
              <a:gd name="connsiteY84" fmla="*/ 2053036 h 2525740"/>
              <a:gd name="connsiteX85" fmla="*/ 1006620 w 2824578"/>
              <a:gd name="connsiteY85" fmla="*/ 2082477 h 2525740"/>
              <a:gd name="connsiteX86" fmla="*/ 1018144 w 2824578"/>
              <a:gd name="connsiteY86" fmla="*/ 2091971 h 2525740"/>
              <a:gd name="connsiteX87" fmla="*/ 1063559 w 2824578"/>
              <a:gd name="connsiteY87" fmla="*/ 2089055 h 2525740"/>
              <a:gd name="connsiteX88" fmla="*/ 1196619 w 2824578"/>
              <a:gd name="connsiteY88" fmla="*/ 2096838 h 2525740"/>
              <a:gd name="connsiteX89" fmla="*/ 1357789 w 2824578"/>
              <a:gd name="connsiteY89" fmla="*/ 2069244 h 2525740"/>
              <a:gd name="connsiteX90" fmla="*/ 1508683 w 2824578"/>
              <a:gd name="connsiteY90" fmla="*/ 2153774 h 2525740"/>
              <a:gd name="connsiteX91" fmla="*/ 1588586 w 2824578"/>
              <a:gd name="connsiteY91" fmla="*/ 2135765 h 2525740"/>
              <a:gd name="connsiteX92" fmla="*/ 1637453 w 2824578"/>
              <a:gd name="connsiteY92" fmla="*/ 2092623 h 2525740"/>
              <a:gd name="connsiteX93" fmla="*/ 1715922 w 2824578"/>
              <a:gd name="connsiteY93" fmla="*/ 2114632 h 2525740"/>
              <a:gd name="connsiteX94" fmla="*/ 1732484 w 2824578"/>
              <a:gd name="connsiteY94" fmla="*/ 2108571 h 2525740"/>
              <a:gd name="connsiteX95" fmla="*/ 1961122 w 2824578"/>
              <a:gd name="connsiteY95" fmla="*/ 2379947 h 2525740"/>
              <a:gd name="connsiteX96" fmla="*/ 1909670 w 2824578"/>
              <a:gd name="connsiteY96" fmla="*/ 2336828 h 2525740"/>
              <a:gd name="connsiteX97" fmla="*/ 1895847 w 2824578"/>
              <a:gd name="connsiteY97" fmla="*/ 2325731 h 2525740"/>
              <a:gd name="connsiteX98" fmla="*/ 1891835 w 2824578"/>
              <a:gd name="connsiteY98" fmla="*/ 2321967 h 2525740"/>
              <a:gd name="connsiteX99" fmla="*/ 1891835 w 2824578"/>
              <a:gd name="connsiteY99" fmla="*/ 2385048 h 2525740"/>
              <a:gd name="connsiteX100" fmla="*/ 1877377 w 2824578"/>
              <a:gd name="connsiteY100" fmla="*/ 2377932 h 2525740"/>
              <a:gd name="connsiteX101" fmla="*/ 1824362 w 2824578"/>
              <a:gd name="connsiteY101" fmla="*/ 2392165 h 2525740"/>
              <a:gd name="connsiteX102" fmla="*/ 1780515 w 2824578"/>
              <a:gd name="connsiteY102" fmla="*/ 2416329 h 2525740"/>
              <a:gd name="connsiteX103" fmla="*/ 1731202 w 2824578"/>
              <a:gd name="connsiteY103" fmla="*/ 2473726 h 2525740"/>
              <a:gd name="connsiteX104" fmla="*/ 1625001 w 2824578"/>
              <a:gd name="connsiteY104" fmla="*/ 2503709 h 2525740"/>
              <a:gd name="connsiteX105" fmla="*/ 1529792 w 2824578"/>
              <a:gd name="connsiteY105" fmla="*/ 2512353 h 2525740"/>
              <a:gd name="connsiteX106" fmla="*/ 1477198 w 2824578"/>
              <a:gd name="connsiteY106" fmla="*/ 2513657 h 2525740"/>
              <a:gd name="connsiteX107" fmla="*/ 1396891 w 2824578"/>
              <a:gd name="connsiteY107" fmla="*/ 2525640 h 2525740"/>
              <a:gd name="connsiteX108" fmla="*/ 1288516 w 2824578"/>
              <a:gd name="connsiteY108" fmla="*/ 2506084 h 2525740"/>
              <a:gd name="connsiteX109" fmla="*/ 1193496 w 2824578"/>
              <a:gd name="connsiteY109" fmla="*/ 2489597 h 2525740"/>
              <a:gd name="connsiteX110" fmla="*/ 1114685 w 2824578"/>
              <a:gd name="connsiteY110" fmla="*/ 2399281 h 2525740"/>
              <a:gd name="connsiteX111" fmla="*/ 1037574 w 2824578"/>
              <a:gd name="connsiteY111" fmla="*/ 2385048 h 2525740"/>
              <a:gd name="connsiteX112" fmla="*/ 942490 w 2824578"/>
              <a:gd name="connsiteY112" fmla="*/ 2423758 h 2525740"/>
              <a:gd name="connsiteX113" fmla="*/ 938457 w 2824578"/>
              <a:gd name="connsiteY113" fmla="*/ 2356697 h 2525740"/>
              <a:gd name="connsiteX114" fmla="*/ 937101 w 2824578"/>
              <a:gd name="connsiteY114" fmla="*/ 2324531 h 2525740"/>
              <a:gd name="connsiteX115" fmla="*/ 936480 w 2824578"/>
              <a:gd name="connsiteY115" fmla="*/ 2302959 h 2525740"/>
              <a:gd name="connsiteX116" fmla="*/ 850160 w 2824578"/>
              <a:gd name="connsiteY116" fmla="*/ 2376352 h 2525740"/>
              <a:gd name="connsiteX117" fmla="*/ 845228 w 2824578"/>
              <a:gd name="connsiteY117" fmla="*/ 2359566 h 2525740"/>
              <a:gd name="connsiteX118" fmla="*/ 796423 w 2824578"/>
              <a:gd name="connsiteY118" fmla="*/ 2324136 h 2525740"/>
              <a:gd name="connsiteX119" fmla="*/ 751435 w 2824578"/>
              <a:gd name="connsiteY119" fmla="*/ 2276722 h 2525740"/>
              <a:gd name="connsiteX120" fmla="*/ 689189 w 2824578"/>
              <a:gd name="connsiteY120" fmla="*/ 2209012 h 2525740"/>
              <a:gd name="connsiteX121" fmla="*/ 612772 w 2824578"/>
              <a:gd name="connsiteY121" fmla="*/ 2102651 h 2525740"/>
              <a:gd name="connsiteX122" fmla="*/ 546338 w 2824578"/>
              <a:gd name="connsiteY122" fmla="*/ 2024516 h 2525740"/>
              <a:gd name="connsiteX123" fmla="*/ 499011 w 2824578"/>
              <a:gd name="connsiteY123" fmla="*/ 1963354 h 2525740"/>
              <a:gd name="connsiteX124" fmla="*/ 423704 w 2824578"/>
              <a:gd name="connsiteY124" fmla="*/ 1885770 h 2525740"/>
              <a:gd name="connsiteX125" fmla="*/ 376003 w 2824578"/>
              <a:gd name="connsiteY125" fmla="*/ 1802197 h 2525740"/>
              <a:gd name="connsiteX126" fmla="*/ 338041 w 2824578"/>
              <a:gd name="connsiteY126" fmla="*/ 1757548 h 2525740"/>
              <a:gd name="connsiteX127" fmla="*/ 282826 w 2824578"/>
              <a:gd name="connsiteY127" fmla="*/ 1731064 h 2525740"/>
              <a:gd name="connsiteX128" fmla="*/ 238452 w 2824578"/>
              <a:gd name="connsiteY128" fmla="*/ 1656902 h 2525740"/>
              <a:gd name="connsiteX129" fmla="*/ 140875 w 2824578"/>
              <a:gd name="connsiteY129" fmla="*/ 1601899 h 2525740"/>
              <a:gd name="connsiteX130" fmla="*/ 189077 w 2824578"/>
              <a:gd name="connsiteY130" fmla="*/ 1555062 h 2525740"/>
              <a:gd name="connsiteX131" fmla="*/ 212612 w 2824578"/>
              <a:gd name="connsiteY131" fmla="*/ 1533085 h 2525740"/>
              <a:gd name="connsiteX132" fmla="*/ 125884 w 2824578"/>
              <a:gd name="connsiteY132" fmla="*/ 1510046 h 2525740"/>
              <a:gd name="connsiteX133" fmla="*/ 153280 w 2824578"/>
              <a:gd name="connsiteY133" fmla="*/ 1474555 h 2525740"/>
              <a:gd name="connsiteX134" fmla="*/ 216016 w 2824578"/>
              <a:gd name="connsiteY134" fmla="*/ 1410654 h 2525740"/>
              <a:gd name="connsiteX135" fmla="*/ 211728 w 2824578"/>
              <a:gd name="connsiteY135" fmla="*/ 1397978 h 2525740"/>
              <a:gd name="connsiteX136" fmla="*/ 187584 w 2824578"/>
              <a:gd name="connsiteY136" fmla="*/ 1410755 h 2525740"/>
              <a:gd name="connsiteX137" fmla="*/ 0 w 2824578"/>
              <a:gd name="connsiteY137" fmla="*/ 1357266 h 2525740"/>
              <a:gd name="connsiteX138" fmla="*/ 9103 w 2824578"/>
              <a:gd name="connsiteY138" fmla="*/ 1344827 h 2525740"/>
              <a:gd name="connsiteX139" fmla="*/ 13364 w 2824578"/>
              <a:gd name="connsiteY139" fmla="*/ 1290914 h 2525740"/>
              <a:gd name="connsiteX140" fmla="*/ 26981 w 2824578"/>
              <a:gd name="connsiteY140" fmla="*/ 1233406 h 2525740"/>
              <a:gd name="connsiteX141" fmla="*/ 47207 w 2824578"/>
              <a:gd name="connsiteY141" fmla="*/ 1152721 h 2525740"/>
              <a:gd name="connsiteX142" fmla="*/ 87297 w 2824578"/>
              <a:gd name="connsiteY142" fmla="*/ 1041368 h 2525740"/>
              <a:gd name="connsiteX143" fmla="*/ 92798 w 2824578"/>
              <a:gd name="connsiteY143" fmla="*/ 1022077 h 2525740"/>
              <a:gd name="connsiteX144" fmla="*/ 80803 w 2824578"/>
              <a:gd name="connsiteY144" fmla="*/ 1006108 h 2525740"/>
              <a:gd name="connsiteX145" fmla="*/ 64397 w 2824578"/>
              <a:gd name="connsiteY145" fmla="*/ 987504 h 2525740"/>
              <a:gd name="connsiteX146" fmla="*/ 49807 w 2824578"/>
              <a:gd name="connsiteY146" fmla="*/ 911034 h 2525740"/>
              <a:gd name="connsiteX147" fmla="*/ 45557 w 2824578"/>
              <a:gd name="connsiteY147" fmla="*/ 854742 h 2525740"/>
              <a:gd name="connsiteX148" fmla="*/ 64478 w 2824578"/>
              <a:gd name="connsiteY148" fmla="*/ 824714 h 2525740"/>
              <a:gd name="connsiteX149" fmla="*/ 87804 w 2824578"/>
              <a:gd name="connsiteY149" fmla="*/ 804276 h 2525740"/>
              <a:gd name="connsiteX150" fmla="*/ 137350 w 2824578"/>
              <a:gd name="connsiteY150" fmla="*/ 773632 h 2525740"/>
              <a:gd name="connsiteX151" fmla="*/ 158211 w 2824578"/>
              <a:gd name="connsiteY151" fmla="*/ 765859 h 2525740"/>
              <a:gd name="connsiteX152" fmla="*/ 169474 w 2824578"/>
              <a:gd name="connsiteY152" fmla="*/ 761875 h 2525740"/>
              <a:gd name="connsiteX153" fmla="*/ 170435 w 2824578"/>
              <a:gd name="connsiteY153" fmla="*/ 759829 h 2525740"/>
              <a:gd name="connsiteX154" fmla="*/ 192405 w 2824578"/>
              <a:gd name="connsiteY154" fmla="*/ 711754 h 2525740"/>
              <a:gd name="connsiteX155" fmla="*/ 206942 w 2824578"/>
              <a:gd name="connsiteY155" fmla="*/ 660771 h 2525740"/>
              <a:gd name="connsiteX156" fmla="*/ 202831 w 2824578"/>
              <a:gd name="connsiteY156" fmla="*/ 606976 h 2525740"/>
              <a:gd name="connsiteX157" fmla="*/ 234254 w 2824578"/>
              <a:gd name="connsiteY157" fmla="*/ 535750 h 2525740"/>
              <a:gd name="connsiteX158" fmla="*/ 232375 w 2824578"/>
              <a:gd name="connsiteY158" fmla="*/ 436341 h 2525740"/>
              <a:gd name="connsiteX159" fmla="*/ 281907 w 2824578"/>
              <a:gd name="connsiteY159" fmla="*/ 446271 h 2525740"/>
              <a:gd name="connsiteX160" fmla="*/ 305507 w 2824578"/>
              <a:gd name="connsiteY160" fmla="*/ 451591 h 2525740"/>
              <a:gd name="connsiteX161" fmla="*/ 384344 w 2824578"/>
              <a:gd name="connsiteY161" fmla="*/ 472379 h 2525740"/>
              <a:gd name="connsiteX162" fmla="*/ 448590 w 2824578"/>
              <a:gd name="connsiteY162" fmla="*/ 489289 h 2525740"/>
              <a:gd name="connsiteX163" fmla="*/ 469542 w 2824578"/>
              <a:gd name="connsiteY163" fmla="*/ 499205 h 2525740"/>
              <a:gd name="connsiteX164" fmla="*/ 455851 w 2824578"/>
              <a:gd name="connsiteY164" fmla="*/ 557596 h 2525740"/>
              <a:gd name="connsiteX165" fmla="*/ 449609 w 2824578"/>
              <a:gd name="connsiteY165" fmla="*/ 584303 h 2525740"/>
              <a:gd name="connsiteX166" fmla="*/ 460406 w 2824578"/>
              <a:gd name="connsiteY166" fmla="*/ 579624 h 2525740"/>
              <a:gd name="connsiteX167" fmla="*/ 474135 w 2824578"/>
              <a:gd name="connsiteY167" fmla="*/ 564539 h 2525740"/>
              <a:gd name="connsiteX168" fmla="*/ 514278 w 2824578"/>
              <a:gd name="connsiteY168" fmla="*/ 424872 h 2525740"/>
              <a:gd name="connsiteX169" fmla="*/ 613834 w 2824578"/>
              <a:gd name="connsiteY169" fmla="*/ 319110 h 2525740"/>
              <a:gd name="connsiteX170" fmla="*/ 750216 w 2824578"/>
              <a:gd name="connsiteY170" fmla="*/ 268558 h 2525740"/>
              <a:gd name="connsiteX171" fmla="*/ 789351 w 2824578"/>
              <a:gd name="connsiteY171" fmla="*/ 242380 h 2525740"/>
              <a:gd name="connsiteX172" fmla="*/ 810594 w 2824578"/>
              <a:gd name="connsiteY172" fmla="*/ 264404 h 2525740"/>
              <a:gd name="connsiteX173" fmla="*/ 864699 w 2824578"/>
              <a:gd name="connsiteY173" fmla="*/ 334387 h 2525740"/>
              <a:gd name="connsiteX174" fmla="*/ 883072 w 2824578"/>
              <a:gd name="connsiteY174" fmla="*/ 357712 h 2525740"/>
              <a:gd name="connsiteX175" fmla="*/ 855794 w 2824578"/>
              <a:gd name="connsiteY175" fmla="*/ 199776 h 2525740"/>
              <a:gd name="connsiteX176" fmla="*/ 820683 w 2824578"/>
              <a:gd name="connsiteY176" fmla="*/ 127120 h 2525740"/>
              <a:gd name="connsiteX177" fmla="*/ 854638 w 2824578"/>
              <a:gd name="connsiteY177" fmla="*/ 69288 h 2525740"/>
              <a:gd name="connsiteX178" fmla="*/ 931596 w 2824578"/>
              <a:gd name="connsiteY178" fmla="*/ 44859 h 2525740"/>
              <a:gd name="connsiteX179" fmla="*/ 1051141 w 2824578"/>
              <a:gd name="connsiteY179" fmla="*/ 23966 h 2525740"/>
              <a:gd name="connsiteX180" fmla="*/ 1188075 w 2824578"/>
              <a:gd name="connsiteY180" fmla="*/ 80312 h 2525740"/>
              <a:gd name="connsiteX181" fmla="*/ 1269556 w 2824578"/>
              <a:gd name="connsiteY181" fmla="*/ 124696 h 2525740"/>
              <a:gd name="connsiteX182" fmla="*/ 1339025 w 2824578"/>
              <a:gd name="connsiteY182" fmla="*/ 116312 h 2525740"/>
              <a:gd name="connsiteX183" fmla="*/ 1433985 w 2824578"/>
              <a:gd name="connsiteY183" fmla="*/ 92689 h 2525740"/>
              <a:gd name="connsiteX184" fmla="*/ 1521313 w 2824578"/>
              <a:gd name="connsiteY184" fmla="*/ 95663 h 2525740"/>
              <a:gd name="connsiteX185" fmla="*/ 1573554 w 2824578"/>
              <a:gd name="connsiteY185" fmla="*/ 86640 h 2525740"/>
              <a:gd name="connsiteX186" fmla="*/ 1619182 w 2824578"/>
              <a:gd name="connsiteY186" fmla="*/ 53480 h 2525740"/>
              <a:gd name="connsiteX187" fmla="*/ 1697591 w 2824578"/>
              <a:gd name="connsiteY187" fmla="*/ 54380 h 2525740"/>
              <a:gd name="connsiteX188" fmla="*/ 1784699 w 2824578"/>
              <a:gd name="connsiteY188" fmla="*/ 52 h 2525740"/>
              <a:gd name="connsiteX189" fmla="*/ 1800087 w 2824578"/>
              <a:gd name="connsiteY189" fmla="*/ 65448 h 2525740"/>
              <a:gd name="connsiteX190" fmla="*/ 1806898 w 2824578"/>
              <a:gd name="connsiteY190" fmla="*/ 96914 h 2525740"/>
              <a:gd name="connsiteX191" fmla="*/ 1816583 w 2824578"/>
              <a:gd name="connsiteY191" fmla="*/ 144741 h 2525740"/>
              <a:gd name="connsiteX192" fmla="*/ 1839721 w 2824578"/>
              <a:gd name="connsiteY192" fmla="*/ 130021 h 2525740"/>
              <a:gd name="connsiteX193" fmla="*/ 1950326 w 2824578"/>
              <a:gd name="connsiteY193" fmla="*/ 69021 h 2525740"/>
              <a:gd name="connsiteX194" fmla="*/ 1954936 w 2824578"/>
              <a:gd name="connsiteY194" fmla="*/ 84462 h 2525740"/>
              <a:gd name="connsiteX195" fmla="*/ 2001414 w 2824578"/>
              <a:gd name="connsiteY195" fmla="*/ 113666 h 2525740"/>
              <a:gd name="connsiteX196" fmla="*/ 2044162 w 2824578"/>
              <a:gd name="connsiteY196" fmla="*/ 154542 h 2525740"/>
              <a:gd name="connsiteX197" fmla="*/ 2103293 w 2824578"/>
              <a:gd name="connsiteY197" fmla="*/ 213092 h 2525740"/>
              <a:gd name="connsiteX198" fmla="*/ 2175734 w 2824578"/>
              <a:gd name="connsiteY198" fmla="*/ 306947 h 2525740"/>
              <a:gd name="connsiteX199" fmla="*/ 2238805 w 2824578"/>
              <a:gd name="connsiteY199" fmla="*/ 374987 h 2525740"/>
              <a:gd name="connsiteX200" fmla="*/ 2283701 w 2824578"/>
              <a:gd name="connsiteY200" fmla="*/ 428659 h 2525740"/>
              <a:gd name="connsiteX201" fmla="*/ 2355267 w 2824578"/>
              <a:gd name="connsiteY201" fmla="*/ 495396 h 2525740"/>
              <a:gd name="connsiteX202" fmla="*/ 2400374 w 2824578"/>
              <a:gd name="connsiteY202" fmla="*/ 570231 h 2525740"/>
              <a:gd name="connsiteX203" fmla="*/ 2436415 w 2824578"/>
              <a:gd name="connsiteY203" fmla="*/ 609111 h 2525740"/>
              <a:gd name="connsiteX204" fmla="*/ 2489086 w 2824578"/>
              <a:gd name="connsiteY204" fmla="*/ 629290 h 2525740"/>
              <a:gd name="connsiteX205" fmla="*/ 2531071 w 2824578"/>
              <a:gd name="connsiteY205" fmla="*/ 695517 h 2525740"/>
              <a:gd name="connsiteX206" fmla="*/ 2624100 w 2824578"/>
              <a:gd name="connsiteY206" fmla="*/ 738933 h 2525740"/>
              <a:gd name="connsiteX207" fmla="*/ 2577660 w 2824578"/>
              <a:gd name="connsiteY207" fmla="*/ 787481 h 2525740"/>
              <a:gd name="connsiteX208" fmla="*/ 2554992 w 2824578"/>
              <a:gd name="connsiteY208" fmla="*/ 810342 h 2525740"/>
              <a:gd name="connsiteX209" fmla="*/ 2520175 w 2824578"/>
              <a:gd name="connsiteY209" fmla="*/ 844532 h 2525740"/>
              <a:gd name="connsiteX210" fmla="*/ 2488340 w 2824578"/>
              <a:gd name="connsiteY210" fmla="*/ 874263 h 2525740"/>
              <a:gd name="connsiteX211" fmla="*/ 2626057 w 2824578"/>
              <a:gd name="connsiteY211" fmla="*/ 893850 h 2525740"/>
              <a:gd name="connsiteX212" fmla="*/ 2618063 w 2824578"/>
              <a:gd name="connsiteY212" fmla="*/ 899516 h 2525740"/>
              <a:gd name="connsiteX213" fmla="*/ 2628676 w 2824578"/>
              <a:gd name="connsiteY213" fmla="*/ 925973 h 2525740"/>
              <a:gd name="connsiteX214" fmla="*/ 2628330 w 2824578"/>
              <a:gd name="connsiteY214" fmla="*/ 953705 h 2525740"/>
              <a:gd name="connsiteX215" fmla="*/ 2626402 w 2824578"/>
              <a:gd name="connsiteY215" fmla="*/ 992553 h 2525740"/>
              <a:gd name="connsiteX216" fmla="*/ 2608085 w 2824578"/>
              <a:gd name="connsiteY216" fmla="*/ 1045512 h 2525740"/>
              <a:gd name="connsiteX217" fmla="*/ 2601999 w 2824578"/>
              <a:gd name="connsiteY217" fmla="*/ 1088303 h 2525740"/>
              <a:gd name="connsiteX218" fmla="*/ 2596906 w 2824578"/>
              <a:gd name="connsiteY218" fmla="*/ 1106916 h 2525740"/>
              <a:gd name="connsiteX219" fmla="*/ 2594156 w 2824578"/>
              <a:gd name="connsiteY219" fmla="*/ 1118869 h 2525740"/>
              <a:gd name="connsiteX220" fmla="*/ 2594545 w 2824578"/>
              <a:gd name="connsiteY220" fmla="*/ 1118962 h 2525740"/>
              <a:gd name="connsiteX221" fmla="*/ 2623301 w 2824578"/>
              <a:gd name="connsiteY221" fmla="*/ 1126139 h 2525740"/>
              <a:gd name="connsiteX222" fmla="*/ 2728794 w 2824578"/>
              <a:gd name="connsiteY222" fmla="*/ 1151780 h 2525740"/>
              <a:gd name="connsiteX223" fmla="*/ 2759898 w 2824578"/>
              <a:gd name="connsiteY223" fmla="*/ 1160045 h 2525740"/>
              <a:gd name="connsiteX224" fmla="*/ 2824534 w 2824578"/>
              <a:gd name="connsiteY224" fmla="*/ 1178196 h 2525740"/>
              <a:gd name="connsiteX225" fmla="*/ 2770073 w 2824578"/>
              <a:gd name="connsiteY225" fmla="*/ 1242077 h 2525740"/>
              <a:gd name="connsiteX226" fmla="*/ 2770364 w 2824578"/>
              <a:gd name="connsiteY226" fmla="*/ 1304139 h 2525740"/>
              <a:gd name="connsiteX227" fmla="*/ 2737181 w 2824578"/>
              <a:gd name="connsiteY227" fmla="*/ 1337170 h 2525740"/>
              <a:gd name="connsiteX228" fmla="*/ 2727846 w 2824578"/>
              <a:gd name="connsiteY228" fmla="*/ 1377639 h 2525740"/>
              <a:gd name="connsiteX229" fmla="*/ 2730122 w 2824578"/>
              <a:gd name="connsiteY229" fmla="*/ 1446940 h 2525740"/>
              <a:gd name="connsiteX230" fmla="*/ 2706005 w 2824578"/>
              <a:gd name="connsiteY230" fmla="*/ 1519839 h 2525740"/>
              <a:gd name="connsiteX231" fmla="*/ 2697171 w 2824578"/>
              <a:gd name="connsiteY231" fmla="*/ 1573985 h 2525740"/>
              <a:gd name="connsiteX232" fmla="*/ 2680836 w 2824578"/>
              <a:gd name="connsiteY232" fmla="*/ 1644805 h 2525740"/>
              <a:gd name="connsiteX233" fmla="*/ 2670450 w 2824578"/>
              <a:gd name="connsiteY233" fmla="*/ 1737339 h 2525740"/>
              <a:gd name="connsiteX234" fmla="*/ 2652341 w 2824578"/>
              <a:gd name="connsiteY234" fmla="*/ 1800001 h 2525740"/>
              <a:gd name="connsiteX235" fmla="*/ 2638476 w 2824578"/>
              <a:gd name="connsiteY235" fmla="*/ 1844267 h 2525740"/>
              <a:gd name="connsiteX236" fmla="*/ 2615273 w 2824578"/>
              <a:gd name="connsiteY236" fmla="*/ 1881537 h 2525740"/>
              <a:gd name="connsiteX237" fmla="*/ 2619662 w 2824578"/>
              <a:gd name="connsiteY237" fmla="*/ 1894173 h 2525740"/>
              <a:gd name="connsiteX238" fmla="*/ 2394741 w 2824578"/>
              <a:gd name="connsiteY238" fmla="*/ 1842293 h 2525740"/>
              <a:gd name="connsiteX239" fmla="*/ 2392817 w 2824578"/>
              <a:gd name="connsiteY239" fmla="*/ 1844699 h 2525740"/>
              <a:gd name="connsiteX240" fmla="*/ 2390481 w 2824578"/>
              <a:gd name="connsiteY240" fmla="*/ 1865944 h 2525740"/>
              <a:gd name="connsiteX241" fmla="*/ 2362803 w 2824578"/>
              <a:gd name="connsiteY241" fmla="*/ 1901334 h 2525740"/>
              <a:gd name="connsiteX242" fmla="*/ 2322755 w 2824578"/>
              <a:gd name="connsiteY242" fmla="*/ 1950186 h 2525740"/>
              <a:gd name="connsiteX243" fmla="*/ 2254288 w 2824578"/>
              <a:gd name="connsiteY243" fmla="*/ 2008922 h 2525740"/>
              <a:gd name="connsiteX244" fmla="*/ 2206670 w 2824578"/>
              <a:gd name="connsiteY244" fmla="*/ 2060748 h 2525740"/>
              <a:gd name="connsiteX245" fmla="*/ 2168180 w 2824578"/>
              <a:gd name="connsiteY245" fmla="*/ 2097376 h 2525740"/>
              <a:gd name="connsiteX246" fmla="*/ 2123328 w 2824578"/>
              <a:gd name="connsiteY246" fmla="*/ 2156709 h 2525740"/>
              <a:gd name="connsiteX247" fmla="*/ 2066318 w 2824578"/>
              <a:gd name="connsiteY247" fmla="*/ 2192458 h 2525740"/>
              <a:gd name="connsiteX248" fmla="*/ 2039108 w 2824578"/>
              <a:gd name="connsiteY248" fmla="*/ 2222073 h 2525740"/>
              <a:gd name="connsiteX249" fmla="*/ 2031477 w 2824578"/>
              <a:gd name="connsiteY249" fmla="*/ 2267195 h 2525740"/>
              <a:gd name="connsiteX250" fmla="*/ 1981419 w 2824578"/>
              <a:gd name="connsiteY250" fmla="*/ 2300642 h 2525740"/>
              <a:gd name="connsiteX251" fmla="*/ 1961122 w 2824578"/>
              <a:gd name="connsiteY251" fmla="*/ 2379947 h 2525740"/>
              <a:gd name="connsiteX0" fmla="*/ 1732484 w 2824578"/>
              <a:gd name="connsiteY0" fmla="*/ 2108571 h 2525740"/>
              <a:gd name="connsiteX1" fmla="*/ 1780985 w 2824578"/>
              <a:gd name="connsiteY1" fmla="*/ 2075490 h 2525740"/>
              <a:gd name="connsiteX2" fmla="*/ 1786489 w 2824578"/>
              <a:gd name="connsiteY2" fmla="*/ 2074401 h 2525740"/>
              <a:gd name="connsiteX3" fmla="*/ 1802325 w 2824578"/>
              <a:gd name="connsiteY3" fmla="*/ 2055677 h 2525740"/>
              <a:gd name="connsiteX4" fmla="*/ 1850819 w 2824578"/>
              <a:gd name="connsiteY4" fmla="*/ 2016801 h 2525740"/>
              <a:gd name="connsiteX5" fmla="*/ 1913222 w 2824578"/>
              <a:gd name="connsiteY5" fmla="*/ 1908099 h 2525740"/>
              <a:gd name="connsiteX6" fmla="*/ 2052913 w 2824578"/>
              <a:gd name="connsiteY6" fmla="*/ 1880998 h 2525740"/>
              <a:gd name="connsiteX7" fmla="*/ 2080663 w 2824578"/>
              <a:gd name="connsiteY7" fmla="*/ 1824179 h 2525740"/>
              <a:gd name="connsiteX8" fmla="*/ 2073976 w 2824578"/>
              <a:gd name="connsiteY8" fmla="*/ 1767692 h 2525740"/>
              <a:gd name="connsiteX9" fmla="*/ 2130456 w 2824578"/>
              <a:gd name="connsiteY9" fmla="*/ 1738749 h 2525740"/>
              <a:gd name="connsiteX10" fmla="*/ 2135028 w 2824578"/>
              <a:gd name="connsiteY10" fmla="*/ 1675921 h 2525740"/>
              <a:gd name="connsiteX11" fmla="*/ 2197128 w 2824578"/>
              <a:gd name="connsiteY11" fmla="*/ 1639884 h 2525740"/>
              <a:gd name="connsiteX12" fmla="*/ 2228585 w 2824578"/>
              <a:gd name="connsiteY12" fmla="*/ 1647684 h 2525740"/>
              <a:gd name="connsiteX13" fmla="*/ 2334817 w 2824578"/>
              <a:gd name="connsiteY13" fmla="*/ 1745290 h 2525740"/>
              <a:gd name="connsiteX14" fmla="*/ 2337541 w 2824578"/>
              <a:gd name="connsiteY14" fmla="*/ 1739981 h 2525740"/>
              <a:gd name="connsiteX15" fmla="*/ 2387137 w 2824578"/>
              <a:gd name="connsiteY15" fmla="*/ 1699112 h 2525740"/>
              <a:gd name="connsiteX16" fmla="*/ 2379507 w 2824578"/>
              <a:gd name="connsiteY16" fmla="*/ 1634267 h 2525740"/>
              <a:gd name="connsiteX17" fmla="*/ 2430150 w 2824578"/>
              <a:gd name="connsiteY17" fmla="*/ 1606662 h 2525740"/>
              <a:gd name="connsiteX18" fmla="*/ 2461766 w 2824578"/>
              <a:gd name="connsiteY18" fmla="*/ 1549715 h 2525740"/>
              <a:gd name="connsiteX19" fmla="*/ 2405968 w 2824578"/>
              <a:gd name="connsiteY19" fmla="*/ 1415533 h 2525740"/>
              <a:gd name="connsiteX20" fmla="*/ 2442045 w 2824578"/>
              <a:gd name="connsiteY20" fmla="*/ 1330887 h 2525740"/>
              <a:gd name="connsiteX21" fmla="*/ 2454264 w 2824578"/>
              <a:gd name="connsiteY21" fmla="*/ 1319346 h 2525740"/>
              <a:gd name="connsiteX22" fmla="*/ 2395931 w 2824578"/>
              <a:gd name="connsiteY22" fmla="*/ 1311153 h 2525740"/>
              <a:gd name="connsiteX23" fmla="*/ 2308270 w 2824578"/>
              <a:gd name="connsiteY23" fmla="*/ 1299324 h 2525740"/>
              <a:gd name="connsiteX24" fmla="*/ 2278367 w 2824578"/>
              <a:gd name="connsiteY24" fmla="*/ 1293287 h 2525740"/>
              <a:gd name="connsiteX25" fmla="*/ 2278545 w 2824578"/>
              <a:gd name="connsiteY25" fmla="*/ 1265122 h 2525740"/>
              <a:gd name="connsiteX26" fmla="*/ 2295112 w 2824578"/>
              <a:gd name="connsiteY26" fmla="*/ 1173928 h 2525740"/>
              <a:gd name="connsiteX27" fmla="*/ 2278366 w 2824578"/>
              <a:gd name="connsiteY27" fmla="*/ 1095705 h 2525740"/>
              <a:gd name="connsiteX28" fmla="*/ 2371952 w 2824578"/>
              <a:gd name="connsiteY28" fmla="*/ 1038009 h 2525740"/>
              <a:gd name="connsiteX29" fmla="*/ 2359364 w 2824578"/>
              <a:gd name="connsiteY29" fmla="*/ 998619 h 2525740"/>
              <a:gd name="connsiteX30" fmla="*/ 2319858 w 2824578"/>
              <a:gd name="connsiteY30" fmla="*/ 970005 h 2525740"/>
              <a:gd name="connsiteX31" fmla="*/ 2346795 w 2824578"/>
              <a:gd name="connsiteY31" fmla="*/ 936911 h 2525740"/>
              <a:gd name="connsiteX32" fmla="*/ 2312311 w 2824578"/>
              <a:gd name="connsiteY32" fmla="*/ 901390 h 2525740"/>
              <a:gd name="connsiteX33" fmla="*/ 2309266 w 2824578"/>
              <a:gd name="connsiteY33" fmla="*/ 889956 h 2525740"/>
              <a:gd name="connsiteX34" fmla="*/ 2296331 w 2824578"/>
              <a:gd name="connsiteY34" fmla="*/ 877682 h 2525740"/>
              <a:gd name="connsiteX35" fmla="*/ 2211581 w 2824578"/>
              <a:gd name="connsiteY35" fmla="*/ 774808 h 2525740"/>
              <a:gd name="connsiteX36" fmla="*/ 2081778 w 2824578"/>
              <a:gd name="connsiteY36" fmla="*/ 675368 h 2525740"/>
              <a:gd name="connsiteX37" fmla="*/ 2041189 w 2824578"/>
              <a:gd name="connsiteY37" fmla="*/ 507242 h 2525740"/>
              <a:gd name="connsiteX38" fmla="*/ 1973662 w 2824578"/>
              <a:gd name="connsiteY38" fmla="*/ 460885 h 2525740"/>
              <a:gd name="connsiteX39" fmla="*/ 1908802 w 2824578"/>
              <a:gd name="connsiteY39" fmla="*/ 454376 h 2525740"/>
              <a:gd name="connsiteX40" fmla="*/ 1871598 w 2824578"/>
              <a:gd name="connsiteY40" fmla="*/ 381867 h 2525740"/>
              <a:gd name="connsiteX41" fmla="*/ 1798661 w 2824578"/>
              <a:gd name="connsiteY41" fmla="*/ 360760 h 2525740"/>
              <a:gd name="connsiteX42" fmla="*/ 1772847 w 2824578"/>
              <a:gd name="connsiteY42" fmla="*/ 342018 h 2525740"/>
              <a:gd name="connsiteX43" fmla="*/ 1770667 w 2824578"/>
              <a:gd name="connsiteY43" fmla="*/ 338905 h 2525740"/>
              <a:gd name="connsiteX44" fmla="*/ 1722363 w 2824578"/>
              <a:gd name="connsiteY44" fmla="*/ 350478 h 2525740"/>
              <a:gd name="connsiteX45" fmla="*/ 1589919 w 2824578"/>
              <a:gd name="connsiteY45" fmla="*/ 365456 h 2525740"/>
              <a:gd name="connsiteX46" fmla="*/ 1435797 w 2824578"/>
              <a:gd name="connsiteY46" fmla="*/ 420078 h 2525740"/>
              <a:gd name="connsiteX47" fmla="*/ 1272719 w 2824578"/>
              <a:gd name="connsiteY47" fmla="*/ 362464 h 2525740"/>
              <a:gd name="connsiteX48" fmla="*/ 1197046 w 2824578"/>
              <a:gd name="connsiteY48" fmla="*/ 393809 h 2525740"/>
              <a:gd name="connsiteX49" fmla="*/ 1156235 w 2824578"/>
              <a:gd name="connsiteY49" fmla="*/ 444638 h 2525740"/>
              <a:gd name="connsiteX50" fmla="*/ 1075165 w 2824578"/>
              <a:gd name="connsiteY50" fmla="*/ 436306 h 2525740"/>
              <a:gd name="connsiteX51" fmla="*/ 1017713 w 2824578"/>
              <a:gd name="connsiteY51" fmla="*/ 485951 h 2525740"/>
              <a:gd name="connsiteX52" fmla="*/ 988777 w 2824578"/>
              <a:gd name="connsiteY52" fmla="*/ 497052 h 2525740"/>
              <a:gd name="connsiteX53" fmla="*/ 989445 w 2824578"/>
              <a:gd name="connsiteY53" fmla="*/ 500649 h 2525740"/>
              <a:gd name="connsiteX54" fmla="*/ 907025 w 2824578"/>
              <a:gd name="connsiteY54" fmla="*/ 516575 h 2525740"/>
              <a:gd name="connsiteX55" fmla="*/ 868520 w 2824578"/>
              <a:gd name="connsiteY55" fmla="*/ 565248 h 2525740"/>
              <a:gd name="connsiteX56" fmla="*/ 821978 w 2824578"/>
              <a:gd name="connsiteY56" fmla="*/ 570348 h 2525740"/>
              <a:gd name="connsiteX57" fmla="*/ 789429 w 2824578"/>
              <a:gd name="connsiteY57" fmla="*/ 596143 h 2525740"/>
              <a:gd name="connsiteX58" fmla="*/ 747957 w 2824578"/>
              <a:gd name="connsiteY58" fmla="*/ 651713 h 2525740"/>
              <a:gd name="connsiteX59" fmla="*/ 683617 w 2824578"/>
              <a:gd name="connsiteY59" fmla="*/ 693621 h 2525740"/>
              <a:gd name="connsiteX60" fmla="*/ 642923 w 2824578"/>
              <a:gd name="connsiteY60" fmla="*/ 730415 h 2525740"/>
              <a:gd name="connsiteX61" fmla="*/ 585962 w 2824578"/>
              <a:gd name="connsiteY61" fmla="*/ 775556 h 2525740"/>
              <a:gd name="connsiteX62" fmla="*/ 520097 w 2824578"/>
              <a:gd name="connsiteY62" fmla="*/ 841377 h 2525740"/>
              <a:gd name="connsiteX63" fmla="*/ 466841 w 2824578"/>
              <a:gd name="connsiteY63" fmla="*/ 879036 h 2525740"/>
              <a:gd name="connsiteX64" fmla="*/ 439916 w 2824578"/>
              <a:gd name="connsiteY64" fmla="*/ 900528 h 2525740"/>
              <a:gd name="connsiteX65" fmla="*/ 428381 w 2824578"/>
              <a:gd name="connsiteY65" fmla="*/ 904970 h 2525740"/>
              <a:gd name="connsiteX66" fmla="*/ 386992 w 2824578"/>
              <a:gd name="connsiteY66" fmla="*/ 919611 h 2525740"/>
              <a:gd name="connsiteX67" fmla="*/ 382535 w 2824578"/>
              <a:gd name="connsiteY67" fmla="*/ 932223 h 2525740"/>
              <a:gd name="connsiteX68" fmla="*/ 367189 w 2824578"/>
              <a:gd name="connsiteY68" fmla="*/ 912858 h 2525740"/>
              <a:gd name="connsiteX69" fmla="*/ 322023 w 2824578"/>
              <a:gd name="connsiteY69" fmla="*/ 938453 h 2525740"/>
              <a:gd name="connsiteX70" fmla="*/ 300809 w 2824578"/>
              <a:gd name="connsiteY70" fmla="*/ 965762 h 2525740"/>
              <a:gd name="connsiteX71" fmla="*/ 305782 w 2824578"/>
              <a:gd name="connsiteY71" fmla="*/ 992334 h 2525740"/>
              <a:gd name="connsiteX72" fmla="*/ 377060 w 2824578"/>
              <a:gd name="connsiteY72" fmla="*/ 1138363 h 2525740"/>
              <a:gd name="connsiteX73" fmla="*/ 365293 w 2824578"/>
              <a:gd name="connsiteY73" fmla="*/ 1301640 h 2525740"/>
              <a:gd name="connsiteX74" fmla="*/ 403709 w 2824578"/>
              <a:gd name="connsiteY74" fmla="*/ 1372995 h 2525740"/>
              <a:gd name="connsiteX75" fmla="*/ 450057 w 2824578"/>
              <a:gd name="connsiteY75" fmla="*/ 1408902 h 2525740"/>
              <a:gd name="connsiteX76" fmla="*/ 453645 w 2824578"/>
              <a:gd name="connsiteY76" fmla="*/ 1446356 h 2525740"/>
              <a:gd name="connsiteX77" fmla="*/ 454261 w 2824578"/>
              <a:gd name="connsiteY77" fmla="*/ 1457438 h 2525740"/>
              <a:gd name="connsiteX78" fmla="*/ 482561 w 2824578"/>
              <a:gd name="connsiteY78" fmla="*/ 1487056 h 2525740"/>
              <a:gd name="connsiteX79" fmla="*/ 571912 w 2824578"/>
              <a:gd name="connsiteY79" fmla="*/ 1604159 h 2525740"/>
              <a:gd name="connsiteX80" fmla="*/ 708342 w 2824578"/>
              <a:gd name="connsiteY80" fmla="*/ 1722020 h 2525740"/>
              <a:gd name="connsiteX81" fmla="*/ 751994 w 2824578"/>
              <a:gd name="connsiteY81" fmla="*/ 1903856 h 2525740"/>
              <a:gd name="connsiteX82" fmla="*/ 822929 w 2824578"/>
              <a:gd name="connsiteY82" fmla="*/ 1959484 h 2525740"/>
              <a:gd name="connsiteX83" fmla="*/ 890789 w 2824578"/>
              <a:gd name="connsiteY83" fmla="*/ 1972694 h 2525740"/>
              <a:gd name="connsiteX84" fmla="*/ 930211 w 2824578"/>
              <a:gd name="connsiteY84" fmla="*/ 2053036 h 2525740"/>
              <a:gd name="connsiteX85" fmla="*/ 1006620 w 2824578"/>
              <a:gd name="connsiteY85" fmla="*/ 2082477 h 2525740"/>
              <a:gd name="connsiteX86" fmla="*/ 1018144 w 2824578"/>
              <a:gd name="connsiteY86" fmla="*/ 2091971 h 2525740"/>
              <a:gd name="connsiteX87" fmla="*/ 1063559 w 2824578"/>
              <a:gd name="connsiteY87" fmla="*/ 2089055 h 2525740"/>
              <a:gd name="connsiteX88" fmla="*/ 1196619 w 2824578"/>
              <a:gd name="connsiteY88" fmla="*/ 2096838 h 2525740"/>
              <a:gd name="connsiteX89" fmla="*/ 1357789 w 2824578"/>
              <a:gd name="connsiteY89" fmla="*/ 2069244 h 2525740"/>
              <a:gd name="connsiteX90" fmla="*/ 1508683 w 2824578"/>
              <a:gd name="connsiteY90" fmla="*/ 2153774 h 2525740"/>
              <a:gd name="connsiteX91" fmla="*/ 1588586 w 2824578"/>
              <a:gd name="connsiteY91" fmla="*/ 2135765 h 2525740"/>
              <a:gd name="connsiteX92" fmla="*/ 1637453 w 2824578"/>
              <a:gd name="connsiteY92" fmla="*/ 2092623 h 2525740"/>
              <a:gd name="connsiteX93" fmla="*/ 1715922 w 2824578"/>
              <a:gd name="connsiteY93" fmla="*/ 2114632 h 2525740"/>
              <a:gd name="connsiteX94" fmla="*/ 1732484 w 2824578"/>
              <a:gd name="connsiteY94" fmla="*/ 2108571 h 2525740"/>
              <a:gd name="connsiteX95" fmla="*/ 1961122 w 2824578"/>
              <a:gd name="connsiteY95" fmla="*/ 2379947 h 2525740"/>
              <a:gd name="connsiteX96" fmla="*/ 1909670 w 2824578"/>
              <a:gd name="connsiteY96" fmla="*/ 2336828 h 2525740"/>
              <a:gd name="connsiteX97" fmla="*/ 1895847 w 2824578"/>
              <a:gd name="connsiteY97" fmla="*/ 2325731 h 2525740"/>
              <a:gd name="connsiteX98" fmla="*/ 1891835 w 2824578"/>
              <a:gd name="connsiteY98" fmla="*/ 2321967 h 2525740"/>
              <a:gd name="connsiteX99" fmla="*/ 1891835 w 2824578"/>
              <a:gd name="connsiteY99" fmla="*/ 2385048 h 2525740"/>
              <a:gd name="connsiteX100" fmla="*/ 1877377 w 2824578"/>
              <a:gd name="connsiteY100" fmla="*/ 2377932 h 2525740"/>
              <a:gd name="connsiteX101" fmla="*/ 1824362 w 2824578"/>
              <a:gd name="connsiteY101" fmla="*/ 2392165 h 2525740"/>
              <a:gd name="connsiteX102" fmla="*/ 1780515 w 2824578"/>
              <a:gd name="connsiteY102" fmla="*/ 2416329 h 2525740"/>
              <a:gd name="connsiteX103" fmla="*/ 1731202 w 2824578"/>
              <a:gd name="connsiteY103" fmla="*/ 2473726 h 2525740"/>
              <a:gd name="connsiteX104" fmla="*/ 1625001 w 2824578"/>
              <a:gd name="connsiteY104" fmla="*/ 2503709 h 2525740"/>
              <a:gd name="connsiteX105" fmla="*/ 1529792 w 2824578"/>
              <a:gd name="connsiteY105" fmla="*/ 2512353 h 2525740"/>
              <a:gd name="connsiteX106" fmla="*/ 1477198 w 2824578"/>
              <a:gd name="connsiteY106" fmla="*/ 2513657 h 2525740"/>
              <a:gd name="connsiteX107" fmla="*/ 1396891 w 2824578"/>
              <a:gd name="connsiteY107" fmla="*/ 2525640 h 2525740"/>
              <a:gd name="connsiteX108" fmla="*/ 1288516 w 2824578"/>
              <a:gd name="connsiteY108" fmla="*/ 2506084 h 2525740"/>
              <a:gd name="connsiteX109" fmla="*/ 1193496 w 2824578"/>
              <a:gd name="connsiteY109" fmla="*/ 2489597 h 2525740"/>
              <a:gd name="connsiteX110" fmla="*/ 1114685 w 2824578"/>
              <a:gd name="connsiteY110" fmla="*/ 2399281 h 2525740"/>
              <a:gd name="connsiteX111" fmla="*/ 1037574 w 2824578"/>
              <a:gd name="connsiteY111" fmla="*/ 2385048 h 2525740"/>
              <a:gd name="connsiteX112" fmla="*/ 942490 w 2824578"/>
              <a:gd name="connsiteY112" fmla="*/ 2423758 h 2525740"/>
              <a:gd name="connsiteX113" fmla="*/ 938457 w 2824578"/>
              <a:gd name="connsiteY113" fmla="*/ 2356697 h 2525740"/>
              <a:gd name="connsiteX114" fmla="*/ 937101 w 2824578"/>
              <a:gd name="connsiteY114" fmla="*/ 2324531 h 2525740"/>
              <a:gd name="connsiteX115" fmla="*/ 936480 w 2824578"/>
              <a:gd name="connsiteY115" fmla="*/ 2302959 h 2525740"/>
              <a:gd name="connsiteX116" fmla="*/ 850160 w 2824578"/>
              <a:gd name="connsiteY116" fmla="*/ 2376352 h 2525740"/>
              <a:gd name="connsiteX117" fmla="*/ 845228 w 2824578"/>
              <a:gd name="connsiteY117" fmla="*/ 2359566 h 2525740"/>
              <a:gd name="connsiteX118" fmla="*/ 796423 w 2824578"/>
              <a:gd name="connsiteY118" fmla="*/ 2324136 h 2525740"/>
              <a:gd name="connsiteX119" fmla="*/ 751435 w 2824578"/>
              <a:gd name="connsiteY119" fmla="*/ 2276722 h 2525740"/>
              <a:gd name="connsiteX120" fmla="*/ 689189 w 2824578"/>
              <a:gd name="connsiteY120" fmla="*/ 2209012 h 2525740"/>
              <a:gd name="connsiteX121" fmla="*/ 612772 w 2824578"/>
              <a:gd name="connsiteY121" fmla="*/ 2102651 h 2525740"/>
              <a:gd name="connsiteX122" fmla="*/ 546338 w 2824578"/>
              <a:gd name="connsiteY122" fmla="*/ 2024516 h 2525740"/>
              <a:gd name="connsiteX123" fmla="*/ 499011 w 2824578"/>
              <a:gd name="connsiteY123" fmla="*/ 1963354 h 2525740"/>
              <a:gd name="connsiteX124" fmla="*/ 423704 w 2824578"/>
              <a:gd name="connsiteY124" fmla="*/ 1885770 h 2525740"/>
              <a:gd name="connsiteX125" fmla="*/ 376003 w 2824578"/>
              <a:gd name="connsiteY125" fmla="*/ 1802197 h 2525740"/>
              <a:gd name="connsiteX126" fmla="*/ 338041 w 2824578"/>
              <a:gd name="connsiteY126" fmla="*/ 1757548 h 2525740"/>
              <a:gd name="connsiteX127" fmla="*/ 282826 w 2824578"/>
              <a:gd name="connsiteY127" fmla="*/ 1731064 h 2525740"/>
              <a:gd name="connsiteX128" fmla="*/ 238452 w 2824578"/>
              <a:gd name="connsiteY128" fmla="*/ 1656902 h 2525740"/>
              <a:gd name="connsiteX129" fmla="*/ 140875 w 2824578"/>
              <a:gd name="connsiteY129" fmla="*/ 1601899 h 2525740"/>
              <a:gd name="connsiteX130" fmla="*/ 189077 w 2824578"/>
              <a:gd name="connsiteY130" fmla="*/ 1555062 h 2525740"/>
              <a:gd name="connsiteX131" fmla="*/ 212612 w 2824578"/>
              <a:gd name="connsiteY131" fmla="*/ 1533085 h 2525740"/>
              <a:gd name="connsiteX132" fmla="*/ 125884 w 2824578"/>
              <a:gd name="connsiteY132" fmla="*/ 1510046 h 2525740"/>
              <a:gd name="connsiteX133" fmla="*/ 153280 w 2824578"/>
              <a:gd name="connsiteY133" fmla="*/ 1474555 h 2525740"/>
              <a:gd name="connsiteX134" fmla="*/ 216016 w 2824578"/>
              <a:gd name="connsiteY134" fmla="*/ 1410654 h 2525740"/>
              <a:gd name="connsiteX135" fmla="*/ 211728 w 2824578"/>
              <a:gd name="connsiteY135" fmla="*/ 1397978 h 2525740"/>
              <a:gd name="connsiteX136" fmla="*/ 187584 w 2824578"/>
              <a:gd name="connsiteY136" fmla="*/ 1410755 h 2525740"/>
              <a:gd name="connsiteX137" fmla="*/ 0 w 2824578"/>
              <a:gd name="connsiteY137" fmla="*/ 1357266 h 2525740"/>
              <a:gd name="connsiteX138" fmla="*/ 9103 w 2824578"/>
              <a:gd name="connsiteY138" fmla="*/ 1344827 h 2525740"/>
              <a:gd name="connsiteX139" fmla="*/ 13364 w 2824578"/>
              <a:gd name="connsiteY139" fmla="*/ 1290914 h 2525740"/>
              <a:gd name="connsiteX140" fmla="*/ 26981 w 2824578"/>
              <a:gd name="connsiteY140" fmla="*/ 1233406 h 2525740"/>
              <a:gd name="connsiteX141" fmla="*/ 47207 w 2824578"/>
              <a:gd name="connsiteY141" fmla="*/ 1152721 h 2525740"/>
              <a:gd name="connsiteX142" fmla="*/ 87297 w 2824578"/>
              <a:gd name="connsiteY142" fmla="*/ 1041368 h 2525740"/>
              <a:gd name="connsiteX143" fmla="*/ 92798 w 2824578"/>
              <a:gd name="connsiteY143" fmla="*/ 1022077 h 2525740"/>
              <a:gd name="connsiteX144" fmla="*/ 80803 w 2824578"/>
              <a:gd name="connsiteY144" fmla="*/ 1006108 h 2525740"/>
              <a:gd name="connsiteX145" fmla="*/ 64397 w 2824578"/>
              <a:gd name="connsiteY145" fmla="*/ 987504 h 2525740"/>
              <a:gd name="connsiteX146" fmla="*/ 49807 w 2824578"/>
              <a:gd name="connsiteY146" fmla="*/ 911034 h 2525740"/>
              <a:gd name="connsiteX147" fmla="*/ 45557 w 2824578"/>
              <a:gd name="connsiteY147" fmla="*/ 854742 h 2525740"/>
              <a:gd name="connsiteX148" fmla="*/ 64478 w 2824578"/>
              <a:gd name="connsiteY148" fmla="*/ 824714 h 2525740"/>
              <a:gd name="connsiteX149" fmla="*/ 87804 w 2824578"/>
              <a:gd name="connsiteY149" fmla="*/ 804276 h 2525740"/>
              <a:gd name="connsiteX150" fmla="*/ 137350 w 2824578"/>
              <a:gd name="connsiteY150" fmla="*/ 773632 h 2525740"/>
              <a:gd name="connsiteX151" fmla="*/ 158211 w 2824578"/>
              <a:gd name="connsiteY151" fmla="*/ 765859 h 2525740"/>
              <a:gd name="connsiteX152" fmla="*/ 169474 w 2824578"/>
              <a:gd name="connsiteY152" fmla="*/ 761875 h 2525740"/>
              <a:gd name="connsiteX153" fmla="*/ 170435 w 2824578"/>
              <a:gd name="connsiteY153" fmla="*/ 759829 h 2525740"/>
              <a:gd name="connsiteX154" fmla="*/ 192405 w 2824578"/>
              <a:gd name="connsiteY154" fmla="*/ 711754 h 2525740"/>
              <a:gd name="connsiteX155" fmla="*/ 206942 w 2824578"/>
              <a:gd name="connsiteY155" fmla="*/ 660771 h 2525740"/>
              <a:gd name="connsiteX156" fmla="*/ 202831 w 2824578"/>
              <a:gd name="connsiteY156" fmla="*/ 606976 h 2525740"/>
              <a:gd name="connsiteX157" fmla="*/ 234254 w 2824578"/>
              <a:gd name="connsiteY157" fmla="*/ 535750 h 2525740"/>
              <a:gd name="connsiteX158" fmla="*/ 232375 w 2824578"/>
              <a:gd name="connsiteY158" fmla="*/ 436341 h 2525740"/>
              <a:gd name="connsiteX159" fmla="*/ 281907 w 2824578"/>
              <a:gd name="connsiteY159" fmla="*/ 446271 h 2525740"/>
              <a:gd name="connsiteX160" fmla="*/ 305507 w 2824578"/>
              <a:gd name="connsiteY160" fmla="*/ 451591 h 2525740"/>
              <a:gd name="connsiteX161" fmla="*/ 384344 w 2824578"/>
              <a:gd name="connsiteY161" fmla="*/ 472379 h 2525740"/>
              <a:gd name="connsiteX162" fmla="*/ 448590 w 2824578"/>
              <a:gd name="connsiteY162" fmla="*/ 489289 h 2525740"/>
              <a:gd name="connsiteX163" fmla="*/ 469542 w 2824578"/>
              <a:gd name="connsiteY163" fmla="*/ 499205 h 2525740"/>
              <a:gd name="connsiteX164" fmla="*/ 455851 w 2824578"/>
              <a:gd name="connsiteY164" fmla="*/ 557596 h 2525740"/>
              <a:gd name="connsiteX165" fmla="*/ 449609 w 2824578"/>
              <a:gd name="connsiteY165" fmla="*/ 584303 h 2525740"/>
              <a:gd name="connsiteX166" fmla="*/ 460406 w 2824578"/>
              <a:gd name="connsiteY166" fmla="*/ 579624 h 2525740"/>
              <a:gd name="connsiteX167" fmla="*/ 474135 w 2824578"/>
              <a:gd name="connsiteY167" fmla="*/ 564539 h 2525740"/>
              <a:gd name="connsiteX168" fmla="*/ 514278 w 2824578"/>
              <a:gd name="connsiteY168" fmla="*/ 424872 h 2525740"/>
              <a:gd name="connsiteX169" fmla="*/ 613834 w 2824578"/>
              <a:gd name="connsiteY169" fmla="*/ 319110 h 2525740"/>
              <a:gd name="connsiteX170" fmla="*/ 750216 w 2824578"/>
              <a:gd name="connsiteY170" fmla="*/ 268558 h 2525740"/>
              <a:gd name="connsiteX171" fmla="*/ 789351 w 2824578"/>
              <a:gd name="connsiteY171" fmla="*/ 242380 h 2525740"/>
              <a:gd name="connsiteX172" fmla="*/ 810594 w 2824578"/>
              <a:gd name="connsiteY172" fmla="*/ 264404 h 2525740"/>
              <a:gd name="connsiteX173" fmla="*/ 864699 w 2824578"/>
              <a:gd name="connsiteY173" fmla="*/ 334387 h 2525740"/>
              <a:gd name="connsiteX174" fmla="*/ 883072 w 2824578"/>
              <a:gd name="connsiteY174" fmla="*/ 357712 h 2525740"/>
              <a:gd name="connsiteX175" fmla="*/ 855794 w 2824578"/>
              <a:gd name="connsiteY175" fmla="*/ 199776 h 2525740"/>
              <a:gd name="connsiteX176" fmla="*/ 820683 w 2824578"/>
              <a:gd name="connsiteY176" fmla="*/ 127120 h 2525740"/>
              <a:gd name="connsiteX177" fmla="*/ 854638 w 2824578"/>
              <a:gd name="connsiteY177" fmla="*/ 69288 h 2525740"/>
              <a:gd name="connsiteX178" fmla="*/ 931596 w 2824578"/>
              <a:gd name="connsiteY178" fmla="*/ 44859 h 2525740"/>
              <a:gd name="connsiteX179" fmla="*/ 1051141 w 2824578"/>
              <a:gd name="connsiteY179" fmla="*/ 23966 h 2525740"/>
              <a:gd name="connsiteX180" fmla="*/ 1188075 w 2824578"/>
              <a:gd name="connsiteY180" fmla="*/ 80312 h 2525740"/>
              <a:gd name="connsiteX181" fmla="*/ 1269556 w 2824578"/>
              <a:gd name="connsiteY181" fmla="*/ 124696 h 2525740"/>
              <a:gd name="connsiteX182" fmla="*/ 1339025 w 2824578"/>
              <a:gd name="connsiteY182" fmla="*/ 116312 h 2525740"/>
              <a:gd name="connsiteX183" fmla="*/ 1433985 w 2824578"/>
              <a:gd name="connsiteY183" fmla="*/ 92689 h 2525740"/>
              <a:gd name="connsiteX184" fmla="*/ 1521313 w 2824578"/>
              <a:gd name="connsiteY184" fmla="*/ 95663 h 2525740"/>
              <a:gd name="connsiteX185" fmla="*/ 1573554 w 2824578"/>
              <a:gd name="connsiteY185" fmla="*/ 86640 h 2525740"/>
              <a:gd name="connsiteX186" fmla="*/ 1619182 w 2824578"/>
              <a:gd name="connsiteY186" fmla="*/ 53480 h 2525740"/>
              <a:gd name="connsiteX187" fmla="*/ 1697591 w 2824578"/>
              <a:gd name="connsiteY187" fmla="*/ 54380 h 2525740"/>
              <a:gd name="connsiteX188" fmla="*/ 1784699 w 2824578"/>
              <a:gd name="connsiteY188" fmla="*/ 52 h 2525740"/>
              <a:gd name="connsiteX189" fmla="*/ 1800087 w 2824578"/>
              <a:gd name="connsiteY189" fmla="*/ 65448 h 2525740"/>
              <a:gd name="connsiteX190" fmla="*/ 1806898 w 2824578"/>
              <a:gd name="connsiteY190" fmla="*/ 96914 h 2525740"/>
              <a:gd name="connsiteX191" fmla="*/ 1816583 w 2824578"/>
              <a:gd name="connsiteY191" fmla="*/ 144741 h 2525740"/>
              <a:gd name="connsiteX192" fmla="*/ 1839721 w 2824578"/>
              <a:gd name="connsiteY192" fmla="*/ 130021 h 2525740"/>
              <a:gd name="connsiteX193" fmla="*/ 1950326 w 2824578"/>
              <a:gd name="connsiteY193" fmla="*/ 69021 h 2525740"/>
              <a:gd name="connsiteX194" fmla="*/ 1954936 w 2824578"/>
              <a:gd name="connsiteY194" fmla="*/ 84462 h 2525740"/>
              <a:gd name="connsiteX195" fmla="*/ 2001414 w 2824578"/>
              <a:gd name="connsiteY195" fmla="*/ 113666 h 2525740"/>
              <a:gd name="connsiteX196" fmla="*/ 2044162 w 2824578"/>
              <a:gd name="connsiteY196" fmla="*/ 154542 h 2525740"/>
              <a:gd name="connsiteX197" fmla="*/ 2103293 w 2824578"/>
              <a:gd name="connsiteY197" fmla="*/ 213092 h 2525740"/>
              <a:gd name="connsiteX198" fmla="*/ 2175734 w 2824578"/>
              <a:gd name="connsiteY198" fmla="*/ 306947 h 2525740"/>
              <a:gd name="connsiteX199" fmla="*/ 2238805 w 2824578"/>
              <a:gd name="connsiteY199" fmla="*/ 374987 h 2525740"/>
              <a:gd name="connsiteX200" fmla="*/ 2283701 w 2824578"/>
              <a:gd name="connsiteY200" fmla="*/ 428659 h 2525740"/>
              <a:gd name="connsiteX201" fmla="*/ 2355267 w 2824578"/>
              <a:gd name="connsiteY201" fmla="*/ 495396 h 2525740"/>
              <a:gd name="connsiteX202" fmla="*/ 2400374 w 2824578"/>
              <a:gd name="connsiteY202" fmla="*/ 570231 h 2525740"/>
              <a:gd name="connsiteX203" fmla="*/ 2436415 w 2824578"/>
              <a:gd name="connsiteY203" fmla="*/ 609111 h 2525740"/>
              <a:gd name="connsiteX204" fmla="*/ 2489086 w 2824578"/>
              <a:gd name="connsiteY204" fmla="*/ 629290 h 2525740"/>
              <a:gd name="connsiteX205" fmla="*/ 2531071 w 2824578"/>
              <a:gd name="connsiteY205" fmla="*/ 695517 h 2525740"/>
              <a:gd name="connsiteX206" fmla="*/ 2624100 w 2824578"/>
              <a:gd name="connsiteY206" fmla="*/ 738933 h 2525740"/>
              <a:gd name="connsiteX207" fmla="*/ 2577660 w 2824578"/>
              <a:gd name="connsiteY207" fmla="*/ 787481 h 2525740"/>
              <a:gd name="connsiteX208" fmla="*/ 2554992 w 2824578"/>
              <a:gd name="connsiteY208" fmla="*/ 810342 h 2525740"/>
              <a:gd name="connsiteX209" fmla="*/ 2520175 w 2824578"/>
              <a:gd name="connsiteY209" fmla="*/ 844532 h 2525740"/>
              <a:gd name="connsiteX210" fmla="*/ 2488340 w 2824578"/>
              <a:gd name="connsiteY210" fmla="*/ 874263 h 2525740"/>
              <a:gd name="connsiteX211" fmla="*/ 2626057 w 2824578"/>
              <a:gd name="connsiteY211" fmla="*/ 893850 h 2525740"/>
              <a:gd name="connsiteX212" fmla="*/ 2618063 w 2824578"/>
              <a:gd name="connsiteY212" fmla="*/ 899516 h 2525740"/>
              <a:gd name="connsiteX213" fmla="*/ 2628676 w 2824578"/>
              <a:gd name="connsiteY213" fmla="*/ 925973 h 2525740"/>
              <a:gd name="connsiteX214" fmla="*/ 2628330 w 2824578"/>
              <a:gd name="connsiteY214" fmla="*/ 953705 h 2525740"/>
              <a:gd name="connsiteX215" fmla="*/ 2626402 w 2824578"/>
              <a:gd name="connsiteY215" fmla="*/ 992553 h 2525740"/>
              <a:gd name="connsiteX216" fmla="*/ 2608085 w 2824578"/>
              <a:gd name="connsiteY216" fmla="*/ 1045512 h 2525740"/>
              <a:gd name="connsiteX217" fmla="*/ 2601999 w 2824578"/>
              <a:gd name="connsiteY217" fmla="*/ 1088303 h 2525740"/>
              <a:gd name="connsiteX218" fmla="*/ 2596906 w 2824578"/>
              <a:gd name="connsiteY218" fmla="*/ 1106916 h 2525740"/>
              <a:gd name="connsiteX219" fmla="*/ 2594156 w 2824578"/>
              <a:gd name="connsiteY219" fmla="*/ 1118869 h 2525740"/>
              <a:gd name="connsiteX220" fmla="*/ 2594545 w 2824578"/>
              <a:gd name="connsiteY220" fmla="*/ 1118962 h 2525740"/>
              <a:gd name="connsiteX221" fmla="*/ 2623301 w 2824578"/>
              <a:gd name="connsiteY221" fmla="*/ 1126139 h 2525740"/>
              <a:gd name="connsiteX222" fmla="*/ 2728794 w 2824578"/>
              <a:gd name="connsiteY222" fmla="*/ 1151780 h 2525740"/>
              <a:gd name="connsiteX223" fmla="*/ 2759898 w 2824578"/>
              <a:gd name="connsiteY223" fmla="*/ 1160045 h 2525740"/>
              <a:gd name="connsiteX224" fmla="*/ 2824534 w 2824578"/>
              <a:gd name="connsiteY224" fmla="*/ 1178196 h 2525740"/>
              <a:gd name="connsiteX225" fmla="*/ 2770073 w 2824578"/>
              <a:gd name="connsiteY225" fmla="*/ 1242077 h 2525740"/>
              <a:gd name="connsiteX226" fmla="*/ 2770364 w 2824578"/>
              <a:gd name="connsiteY226" fmla="*/ 1304139 h 2525740"/>
              <a:gd name="connsiteX227" fmla="*/ 2737181 w 2824578"/>
              <a:gd name="connsiteY227" fmla="*/ 1337170 h 2525740"/>
              <a:gd name="connsiteX228" fmla="*/ 2727846 w 2824578"/>
              <a:gd name="connsiteY228" fmla="*/ 1377639 h 2525740"/>
              <a:gd name="connsiteX229" fmla="*/ 2730122 w 2824578"/>
              <a:gd name="connsiteY229" fmla="*/ 1446940 h 2525740"/>
              <a:gd name="connsiteX230" fmla="*/ 2706005 w 2824578"/>
              <a:gd name="connsiteY230" fmla="*/ 1519839 h 2525740"/>
              <a:gd name="connsiteX231" fmla="*/ 2697171 w 2824578"/>
              <a:gd name="connsiteY231" fmla="*/ 1573985 h 2525740"/>
              <a:gd name="connsiteX232" fmla="*/ 2680836 w 2824578"/>
              <a:gd name="connsiteY232" fmla="*/ 1644805 h 2525740"/>
              <a:gd name="connsiteX233" fmla="*/ 2670450 w 2824578"/>
              <a:gd name="connsiteY233" fmla="*/ 1737339 h 2525740"/>
              <a:gd name="connsiteX234" fmla="*/ 2652341 w 2824578"/>
              <a:gd name="connsiteY234" fmla="*/ 1800001 h 2525740"/>
              <a:gd name="connsiteX235" fmla="*/ 2638476 w 2824578"/>
              <a:gd name="connsiteY235" fmla="*/ 1844267 h 2525740"/>
              <a:gd name="connsiteX236" fmla="*/ 2615273 w 2824578"/>
              <a:gd name="connsiteY236" fmla="*/ 1881537 h 2525740"/>
              <a:gd name="connsiteX237" fmla="*/ 2619662 w 2824578"/>
              <a:gd name="connsiteY237" fmla="*/ 1894173 h 2525740"/>
              <a:gd name="connsiteX238" fmla="*/ 2394741 w 2824578"/>
              <a:gd name="connsiteY238" fmla="*/ 1842293 h 2525740"/>
              <a:gd name="connsiteX239" fmla="*/ 2392817 w 2824578"/>
              <a:gd name="connsiteY239" fmla="*/ 1844699 h 2525740"/>
              <a:gd name="connsiteX240" fmla="*/ 2390481 w 2824578"/>
              <a:gd name="connsiteY240" fmla="*/ 1865944 h 2525740"/>
              <a:gd name="connsiteX241" fmla="*/ 2362803 w 2824578"/>
              <a:gd name="connsiteY241" fmla="*/ 1901334 h 2525740"/>
              <a:gd name="connsiteX242" fmla="*/ 2322755 w 2824578"/>
              <a:gd name="connsiteY242" fmla="*/ 1950186 h 2525740"/>
              <a:gd name="connsiteX243" fmla="*/ 2254288 w 2824578"/>
              <a:gd name="connsiteY243" fmla="*/ 2008922 h 2525740"/>
              <a:gd name="connsiteX244" fmla="*/ 2206670 w 2824578"/>
              <a:gd name="connsiteY244" fmla="*/ 2060748 h 2525740"/>
              <a:gd name="connsiteX245" fmla="*/ 2168180 w 2824578"/>
              <a:gd name="connsiteY245" fmla="*/ 2097376 h 2525740"/>
              <a:gd name="connsiteX246" fmla="*/ 2123328 w 2824578"/>
              <a:gd name="connsiteY246" fmla="*/ 2156709 h 2525740"/>
              <a:gd name="connsiteX247" fmla="*/ 2066318 w 2824578"/>
              <a:gd name="connsiteY247" fmla="*/ 2192458 h 2525740"/>
              <a:gd name="connsiteX248" fmla="*/ 2039108 w 2824578"/>
              <a:gd name="connsiteY248" fmla="*/ 2222073 h 2525740"/>
              <a:gd name="connsiteX249" fmla="*/ 2031477 w 2824578"/>
              <a:gd name="connsiteY249" fmla="*/ 2267195 h 2525740"/>
              <a:gd name="connsiteX250" fmla="*/ 1981419 w 2824578"/>
              <a:gd name="connsiteY250" fmla="*/ 2300642 h 2525740"/>
              <a:gd name="connsiteX251" fmla="*/ 1961122 w 2824578"/>
              <a:gd name="connsiteY251" fmla="*/ 2379947 h 2525740"/>
              <a:gd name="connsiteX0" fmla="*/ 1732484 w 2824578"/>
              <a:gd name="connsiteY0" fmla="*/ 2108571 h 2525740"/>
              <a:gd name="connsiteX1" fmla="*/ 1780985 w 2824578"/>
              <a:gd name="connsiteY1" fmla="*/ 2075490 h 2525740"/>
              <a:gd name="connsiteX2" fmla="*/ 1786489 w 2824578"/>
              <a:gd name="connsiteY2" fmla="*/ 2074401 h 2525740"/>
              <a:gd name="connsiteX3" fmla="*/ 1802325 w 2824578"/>
              <a:gd name="connsiteY3" fmla="*/ 2055677 h 2525740"/>
              <a:gd name="connsiteX4" fmla="*/ 1850819 w 2824578"/>
              <a:gd name="connsiteY4" fmla="*/ 2016801 h 2525740"/>
              <a:gd name="connsiteX5" fmla="*/ 1913222 w 2824578"/>
              <a:gd name="connsiteY5" fmla="*/ 1908099 h 2525740"/>
              <a:gd name="connsiteX6" fmla="*/ 2052913 w 2824578"/>
              <a:gd name="connsiteY6" fmla="*/ 1880998 h 2525740"/>
              <a:gd name="connsiteX7" fmla="*/ 2080663 w 2824578"/>
              <a:gd name="connsiteY7" fmla="*/ 1824179 h 2525740"/>
              <a:gd name="connsiteX8" fmla="*/ 2073976 w 2824578"/>
              <a:gd name="connsiteY8" fmla="*/ 1767692 h 2525740"/>
              <a:gd name="connsiteX9" fmla="*/ 2130456 w 2824578"/>
              <a:gd name="connsiteY9" fmla="*/ 1738749 h 2525740"/>
              <a:gd name="connsiteX10" fmla="*/ 2135028 w 2824578"/>
              <a:gd name="connsiteY10" fmla="*/ 1675921 h 2525740"/>
              <a:gd name="connsiteX11" fmla="*/ 2197128 w 2824578"/>
              <a:gd name="connsiteY11" fmla="*/ 1639884 h 2525740"/>
              <a:gd name="connsiteX12" fmla="*/ 2228585 w 2824578"/>
              <a:gd name="connsiteY12" fmla="*/ 1647684 h 2525740"/>
              <a:gd name="connsiteX13" fmla="*/ 2334817 w 2824578"/>
              <a:gd name="connsiteY13" fmla="*/ 1745290 h 2525740"/>
              <a:gd name="connsiteX14" fmla="*/ 2337541 w 2824578"/>
              <a:gd name="connsiteY14" fmla="*/ 1739981 h 2525740"/>
              <a:gd name="connsiteX15" fmla="*/ 2387137 w 2824578"/>
              <a:gd name="connsiteY15" fmla="*/ 1699112 h 2525740"/>
              <a:gd name="connsiteX16" fmla="*/ 2379507 w 2824578"/>
              <a:gd name="connsiteY16" fmla="*/ 1634267 h 2525740"/>
              <a:gd name="connsiteX17" fmla="*/ 2430150 w 2824578"/>
              <a:gd name="connsiteY17" fmla="*/ 1606662 h 2525740"/>
              <a:gd name="connsiteX18" fmla="*/ 2461766 w 2824578"/>
              <a:gd name="connsiteY18" fmla="*/ 1549715 h 2525740"/>
              <a:gd name="connsiteX19" fmla="*/ 2453303 w 2824578"/>
              <a:gd name="connsiteY19" fmla="*/ 1454513 h 2525740"/>
              <a:gd name="connsiteX20" fmla="*/ 2442045 w 2824578"/>
              <a:gd name="connsiteY20" fmla="*/ 1330887 h 2525740"/>
              <a:gd name="connsiteX21" fmla="*/ 2454264 w 2824578"/>
              <a:gd name="connsiteY21" fmla="*/ 1319346 h 2525740"/>
              <a:gd name="connsiteX22" fmla="*/ 2395931 w 2824578"/>
              <a:gd name="connsiteY22" fmla="*/ 1311153 h 2525740"/>
              <a:gd name="connsiteX23" fmla="*/ 2308270 w 2824578"/>
              <a:gd name="connsiteY23" fmla="*/ 1299324 h 2525740"/>
              <a:gd name="connsiteX24" fmla="*/ 2278367 w 2824578"/>
              <a:gd name="connsiteY24" fmla="*/ 1293287 h 2525740"/>
              <a:gd name="connsiteX25" fmla="*/ 2278545 w 2824578"/>
              <a:gd name="connsiteY25" fmla="*/ 1265122 h 2525740"/>
              <a:gd name="connsiteX26" fmla="*/ 2295112 w 2824578"/>
              <a:gd name="connsiteY26" fmla="*/ 1173928 h 2525740"/>
              <a:gd name="connsiteX27" fmla="*/ 2278366 w 2824578"/>
              <a:gd name="connsiteY27" fmla="*/ 1095705 h 2525740"/>
              <a:gd name="connsiteX28" fmla="*/ 2371952 w 2824578"/>
              <a:gd name="connsiteY28" fmla="*/ 1038009 h 2525740"/>
              <a:gd name="connsiteX29" fmla="*/ 2359364 w 2824578"/>
              <a:gd name="connsiteY29" fmla="*/ 998619 h 2525740"/>
              <a:gd name="connsiteX30" fmla="*/ 2319858 w 2824578"/>
              <a:gd name="connsiteY30" fmla="*/ 970005 h 2525740"/>
              <a:gd name="connsiteX31" fmla="*/ 2346795 w 2824578"/>
              <a:gd name="connsiteY31" fmla="*/ 936911 h 2525740"/>
              <a:gd name="connsiteX32" fmla="*/ 2312311 w 2824578"/>
              <a:gd name="connsiteY32" fmla="*/ 901390 h 2525740"/>
              <a:gd name="connsiteX33" fmla="*/ 2309266 w 2824578"/>
              <a:gd name="connsiteY33" fmla="*/ 889956 h 2525740"/>
              <a:gd name="connsiteX34" fmla="*/ 2296331 w 2824578"/>
              <a:gd name="connsiteY34" fmla="*/ 877682 h 2525740"/>
              <a:gd name="connsiteX35" fmla="*/ 2211581 w 2824578"/>
              <a:gd name="connsiteY35" fmla="*/ 774808 h 2525740"/>
              <a:gd name="connsiteX36" fmla="*/ 2081778 w 2824578"/>
              <a:gd name="connsiteY36" fmla="*/ 675368 h 2525740"/>
              <a:gd name="connsiteX37" fmla="*/ 2041189 w 2824578"/>
              <a:gd name="connsiteY37" fmla="*/ 507242 h 2525740"/>
              <a:gd name="connsiteX38" fmla="*/ 1973662 w 2824578"/>
              <a:gd name="connsiteY38" fmla="*/ 460885 h 2525740"/>
              <a:gd name="connsiteX39" fmla="*/ 1908802 w 2824578"/>
              <a:gd name="connsiteY39" fmla="*/ 454376 h 2525740"/>
              <a:gd name="connsiteX40" fmla="*/ 1871598 w 2824578"/>
              <a:gd name="connsiteY40" fmla="*/ 381867 h 2525740"/>
              <a:gd name="connsiteX41" fmla="*/ 1798661 w 2824578"/>
              <a:gd name="connsiteY41" fmla="*/ 360760 h 2525740"/>
              <a:gd name="connsiteX42" fmla="*/ 1772847 w 2824578"/>
              <a:gd name="connsiteY42" fmla="*/ 342018 h 2525740"/>
              <a:gd name="connsiteX43" fmla="*/ 1770667 w 2824578"/>
              <a:gd name="connsiteY43" fmla="*/ 338905 h 2525740"/>
              <a:gd name="connsiteX44" fmla="*/ 1722363 w 2824578"/>
              <a:gd name="connsiteY44" fmla="*/ 350478 h 2525740"/>
              <a:gd name="connsiteX45" fmla="*/ 1589919 w 2824578"/>
              <a:gd name="connsiteY45" fmla="*/ 365456 h 2525740"/>
              <a:gd name="connsiteX46" fmla="*/ 1435797 w 2824578"/>
              <a:gd name="connsiteY46" fmla="*/ 420078 h 2525740"/>
              <a:gd name="connsiteX47" fmla="*/ 1272719 w 2824578"/>
              <a:gd name="connsiteY47" fmla="*/ 362464 h 2525740"/>
              <a:gd name="connsiteX48" fmla="*/ 1197046 w 2824578"/>
              <a:gd name="connsiteY48" fmla="*/ 393809 h 2525740"/>
              <a:gd name="connsiteX49" fmla="*/ 1156235 w 2824578"/>
              <a:gd name="connsiteY49" fmla="*/ 444638 h 2525740"/>
              <a:gd name="connsiteX50" fmla="*/ 1075165 w 2824578"/>
              <a:gd name="connsiteY50" fmla="*/ 436306 h 2525740"/>
              <a:gd name="connsiteX51" fmla="*/ 1017713 w 2824578"/>
              <a:gd name="connsiteY51" fmla="*/ 485951 h 2525740"/>
              <a:gd name="connsiteX52" fmla="*/ 988777 w 2824578"/>
              <a:gd name="connsiteY52" fmla="*/ 497052 h 2525740"/>
              <a:gd name="connsiteX53" fmla="*/ 989445 w 2824578"/>
              <a:gd name="connsiteY53" fmla="*/ 500649 h 2525740"/>
              <a:gd name="connsiteX54" fmla="*/ 907025 w 2824578"/>
              <a:gd name="connsiteY54" fmla="*/ 516575 h 2525740"/>
              <a:gd name="connsiteX55" fmla="*/ 868520 w 2824578"/>
              <a:gd name="connsiteY55" fmla="*/ 565248 h 2525740"/>
              <a:gd name="connsiteX56" fmla="*/ 821978 w 2824578"/>
              <a:gd name="connsiteY56" fmla="*/ 570348 h 2525740"/>
              <a:gd name="connsiteX57" fmla="*/ 789429 w 2824578"/>
              <a:gd name="connsiteY57" fmla="*/ 596143 h 2525740"/>
              <a:gd name="connsiteX58" fmla="*/ 747957 w 2824578"/>
              <a:gd name="connsiteY58" fmla="*/ 651713 h 2525740"/>
              <a:gd name="connsiteX59" fmla="*/ 683617 w 2824578"/>
              <a:gd name="connsiteY59" fmla="*/ 693621 h 2525740"/>
              <a:gd name="connsiteX60" fmla="*/ 642923 w 2824578"/>
              <a:gd name="connsiteY60" fmla="*/ 730415 h 2525740"/>
              <a:gd name="connsiteX61" fmla="*/ 585962 w 2824578"/>
              <a:gd name="connsiteY61" fmla="*/ 775556 h 2525740"/>
              <a:gd name="connsiteX62" fmla="*/ 520097 w 2824578"/>
              <a:gd name="connsiteY62" fmla="*/ 841377 h 2525740"/>
              <a:gd name="connsiteX63" fmla="*/ 466841 w 2824578"/>
              <a:gd name="connsiteY63" fmla="*/ 879036 h 2525740"/>
              <a:gd name="connsiteX64" fmla="*/ 439916 w 2824578"/>
              <a:gd name="connsiteY64" fmla="*/ 900528 h 2525740"/>
              <a:gd name="connsiteX65" fmla="*/ 428381 w 2824578"/>
              <a:gd name="connsiteY65" fmla="*/ 904970 h 2525740"/>
              <a:gd name="connsiteX66" fmla="*/ 386992 w 2824578"/>
              <a:gd name="connsiteY66" fmla="*/ 919611 h 2525740"/>
              <a:gd name="connsiteX67" fmla="*/ 382535 w 2824578"/>
              <a:gd name="connsiteY67" fmla="*/ 932223 h 2525740"/>
              <a:gd name="connsiteX68" fmla="*/ 367189 w 2824578"/>
              <a:gd name="connsiteY68" fmla="*/ 912858 h 2525740"/>
              <a:gd name="connsiteX69" fmla="*/ 322023 w 2824578"/>
              <a:gd name="connsiteY69" fmla="*/ 938453 h 2525740"/>
              <a:gd name="connsiteX70" fmla="*/ 300809 w 2824578"/>
              <a:gd name="connsiteY70" fmla="*/ 965762 h 2525740"/>
              <a:gd name="connsiteX71" fmla="*/ 305782 w 2824578"/>
              <a:gd name="connsiteY71" fmla="*/ 992334 h 2525740"/>
              <a:gd name="connsiteX72" fmla="*/ 377060 w 2824578"/>
              <a:gd name="connsiteY72" fmla="*/ 1138363 h 2525740"/>
              <a:gd name="connsiteX73" fmla="*/ 365293 w 2824578"/>
              <a:gd name="connsiteY73" fmla="*/ 1301640 h 2525740"/>
              <a:gd name="connsiteX74" fmla="*/ 403709 w 2824578"/>
              <a:gd name="connsiteY74" fmla="*/ 1372995 h 2525740"/>
              <a:gd name="connsiteX75" fmla="*/ 450057 w 2824578"/>
              <a:gd name="connsiteY75" fmla="*/ 1408902 h 2525740"/>
              <a:gd name="connsiteX76" fmla="*/ 453645 w 2824578"/>
              <a:gd name="connsiteY76" fmla="*/ 1446356 h 2525740"/>
              <a:gd name="connsiteX77" fmla="*/ 454261 w 2824578"/>
              <a:gd name="connsiteY77" fmla="*/ 1457438 h 2525740"/>
              <a:gd name="connsiteX78" fmla="*/ 482561 w 2824578"/>
              <a:gd name="connsiteY78" fmla="*/ 1487056 h 2525740"/>
              <a:gd name="connsiteX79" fmla="*/ 571912 w 2824578"/>
              <a:gd name="connsiteY79" fmla="*/ 1604159 h 2525740"/>
              <a:gd name="connsiteX80" fmla="*/ 708342 w 2824578"/>
              <a:gd name="connsiteY80" fmla="*/ 1722020 h 2525740"/>
              <a:gd name="connsiteX81" fmla="*/ 751994 w 2824578"/>
              <a:gd name="connsiteY81" fmla="*/ 1903856 h 2525740"/>
              <a:gd name="connsiteX82" fmla="*/ 822929 w 2824578"/>
              <a:gd name="connsiteY82" fmla="*/ 1959484 h 2525740"/>
              <a:gd name="connsiteX83" fmla="*/ 890789 w 2824578"/>
              <a:gd name="connsiteY83" fmla="*/ 1972694 h 2525740"/>
              <a:gd name="connsiteX84" fmla="*/ 930211 w 2824578"/>
              <a:gd name="connsiteY84" fmla="*/ 2053036 h 2525740"/>
              <a:gd name="connsiteX85" fmla="*/ 1006620 w 2824578"/>
              <a:gd name="connsiteY85" fmla="*/ 2082477 h 2525740"/>
              <a:gd name="connsiteX86" fmla="*/ 1018144 w 2824578"/>
              <a:gd name="connsiteY86" fmla="*/ 2091971 h 2525740"/>
              <a:gd name="connsiteX87" fmla="*/ 1063559 w 2824578"/>
              <a:gd name="connsiteY87" fmla="*/ 2089055 h 2525740"/>
              <a:gd name="connsiteX88" fmla="*/ 1196619 w 2824578"/>
              <a:gd name="connsiteY88" fmla="*/ 2096838 h 2525740"/>
              <a:gd name="connsiteX89" fmla="*/ 1357789 w 2824578"/>
              <a:gd name="connsiteY89" fmla="*/ 2069244 h 2525740"/>
              <a:gd name="connsiteX90" fmla="*/ 1508683 w 2824578"/>
              <a:gd name="connsiteY90" fmla="*/ 2153774 h 2525740"/>
              <a:gd name="connsiteX91" fmla="*/ 1588586 w 2824578"/>
              <a:gd name="connsiteY91" fmla="*/ 2135765 h 2525740"/>
              <a:gd name="connsiteX92" fmla="*/ 1637453 w 2824578"/>
              <a:gd name="connsiteY92" fmla="*/ 2092623 h 2525740"/>
              <a:gd name="connsiteX93" fmla="*/ 1715922 w 2824578"/>
              <a:gd name="connsiteY93" fmla="*/ 2114632 h 2525740"/>
              <a:gd name="connsiteX94" fmla="*/ 1732484 w 2824578"/>
              <a:gd name="connsiteY94" fmla="*/ 2108571 h 2525740"/>
              <a:gd name="connsiteX95" fmla="*/ 1961122 w 2824578"/>
              <a:gd name="connsiteY95" fmla="*/ 2379947 h 2525740"/>
              <a:gd name="connsiteX96" fmla="*/ 1909670 w 2824578"/>
              <a:gd name="connsiteY96" fmla="*/ 2336828 h 2525740"/>
              <a:gd name="connsiteX97" fmla="*/ 1895847 w 2824578"/>
              <a:gd name="connsiteY97" fmla="*/ 2325731 h 2525740"/>
              <a:gd name="connsiteX98" fmla="*/ 1891835 w 2824578"/>
              <a:gd name="connsiteY98" fmla="*/ 2321967 h 2525740"/>
              <a:gd name="connsiteX99" fmla="*/ 1891835 w 2824578"/>
              <a:gd name="connsiteY99" fmla="*/ 2385048 h 2525740"/>
              <a:gd name="connsiteX100" fmla="*/ 1877377 w 2824578"/>
              <a:gd name="connsiteY100" fmla="*/ 2377932 h 2525740"/>
              <a:gd name="connsiteX101" fmla="*/ 1824362 w 2824578"/>
              <a:gd name="connsiteY101" fmla="*/ 2392165 h 2525740"/>
              <a:gd name="connsiteX102" fmla="*/ 1780515 w 2824578"/>
              <a:gd name="connsiteY102" fmla="*/ 2416329 h 2525740"/>
              <a:gd name="connsiteX103" fmla="*/ 1731202 w 2824578"/>
              <a:gd name="connsiteY103" fmla="*/ 2473726 h 2525740"/>
              <a:gd name="connsiteX104" fmla="*/ 1625001 w 2824578"/>
              <a:gd name="connsiteY104" fmla="*/ 2503709 h 2525740"/>
              <a:gd name="connsiteX105" fmla="*/ 1529792 w 2824578"/>
              <a:gd name="connsiteY105" fmla="*/ 2512353 h 2525740"/>
              <a:gd name="connsiteX106" fmla="*/ 1477198 w 2824578"/>
              <a:gd name="connsiteY106" fmla="*/ 2513657 h 2525740"/>
              <a:gd name="connsiteX107" fmla="*/ 1396891 w 2824578"/>
              <a:gd name="connsiteY107" fmla="*/ 2525640 h 2525740"/>
              <a:gd name="connsiteX108" fmla="*/ 1288516 w 2824578"/>
              <a:gd name="connsiteY108" fmla="*/ 2506084 h 2525740"/>
              <a:gd name="connsiteX109" fmla="*/ 1193496 w 2824578"/>
              <a:gd name="connsiteY109" fmla="*/ 2489597 h 2525740"/>
              <a:gd name="connsiteX110" fmla="*/ 1114685 w 2824578"/>
              <a:gd name="connsiteY110" fmla="*/ 2399281 h 2525740"/>
              <a:gd name="connsiteX111" fmla="*/ 1037574 w 2824578"/>
              <a:gd name="connsiteY111" fmla="*/ 2385048 h 2525740"/>
              <a:gd name="connsiteX112" fmla="*/ 942490 w 2824578"/>
              <a:gd name="connsiteY112" fmla="*/ 2423758 h 2525740"/>
              <a:gd name="connsiteX113" fmla="*/ 938457 w 2824578"/>
              <a:gd name="connsiteY113" fmla="*/ 2356697 h 2525740"/>
              <a:gd name="connsiteX114" fmla="*/ 937101 w 2824578"/>
              <a:gd name="connsiteY114" fmla="*/ 2324531 h 2525740"/>
              <a:gd name="connsiteX115" fmla="*/ 936480 w 2824578"/>
              <a:gd name="connsiteY115" fmla="*/ 2302959 h 2525740"/>
              <a:gd name="connsiteX116" fmla="*/ 850160 w 2824578"/>
              <a:gd name="connsiteY116" fmla="*/ 2376352 h 2525740"/>
              <a:gd name="connsiteX117" fmla="*/ 845228 w 2824578"/>
              <a:gd name="connsiteY117" fmla="*/ 2359566 h 2525740"/>
              <a:gd name="connsiteX118" fmla="*/ 796423 w 2824578"/>
              <a:gd name="connsiteY118" fmla="*/ 2324136 h 2525740"/>
              <a:gd name="connsiteX119" fmla="*/ 751435 w 2824578"/>
              <a:gd name="connsiteY119" fmla="*/ 2276722 h 2525740"/>
              <a:gd name="connsiteX120" fmla="*/ 689189 w 2824578"/>
              <a:gd name="connsiteY120" fmla="*/ 2209012 h 2525740"/>
              <a:gd name="connsiteX121" fmla="*/ 612772 w 2824578"/>
              <a:gd name="connsiteY121" fmla="*/ 2102651 h 2525740"/>
              <a:gd name="connsiteX122" fmla="*/ 546338 w 2824578"/>
              <a:gd name="connsiteY122" fmla="*/ 2024516 h 2525740"/>
              <a:gd name="connsiteX123" fmla="*/ 499011 w 2824578"/>
              <a:gd name="connsiteY123" fmla="*/ 1963354 h 2525740"/>
              <a:gd name="connsiteX124" fmla="*/ 423704 w 2824578"/>
              <a:gd name="connsiteY124" fmla="*/ 1885770 h 2525740"/>
              <a:gd name="connsiteX125" fmla="*/ 376003 w 2824578"/>
              <a:gd name="connsiteY125" fmla="*/ 1802197 h 2525740"/>
              <a:gd name="connsiteX126" fmla="*/ 338041 w 2824578"/>
              <a:gd name="connsiteY126" fmla="*/ 1757548 h 2525740"/>
              <a:gd name="connsiteX127" fmla="*/ 282826 w 2824578"/>
              <a:gd name="connsiteY127" fmla="*/ 1731064 h 2525740"/>
              <a:gd name="connsiteX128" fmla="*/ 238452 w 2824578"/>
              <a:gd name="connsiteY128" fmla="*/ 1656902 h 2525740"/>
              <a:gd name="connsiteX129" fmla="*/ 140875 w 2824578"/>
              <a:gd name="connsiteY129" fmla="*/ 1601899 h 2525740"/>
              <a:gd name="connsiteX130" fmla="*/ 189077 w 2824578"/>
              <a:gd name="connsiteY130" fmla="*/ 1555062 h 2525740"/>
              <a:gd name="connsiteX131" fmla="*/ 212612 w 2824578"/>
              <a:gd name="connsiteY131" fmla="*/ 1533085 h 2525740"/>
              <a:gd name="connsiteX132" fmla="*/ 125884 w 2824578"/>
              <a:gd name="connsiteY132" fmla="*/ 1510046 h 2525740"/>
              <a:gd name="connsiteX133" fmla="*/ 153280 w 2824578"/>
              <a:gd name="connsiteY133" fmla="*/ 1474555 h 2525740"/>
              <a:gd name="connsiteX134" fmla="*/ 216016 w 2824578"/>
              <a:gd name="connsiteY134" fmla="*/ 1410654 h 2525740"/>
              <a:gd name="connsiteX135" fmla="*/ 211728 w 2824578"/>
              <a:gd name="connsiteY135" fmla="*/ 1397978 h 2525740"/>
              <a:gd name="connsiteX136" fmla="*/ 187584 w 2824578"/>
              <a:gd name="connsiteY136" fmla="*/ 1410755 h 2525740"/>
              <a:gd name="connsiteX137" fmla="*/ 0 w 2824578"/>
              <a:gd name="connsiteY137" fmla="*/ 1357266 h 2525740"/>
              <a:gd name="connsiteX138" fmla="*/ 9103 w 2824578"/>
              <a:gd name="connsiteY138" fmla="*/ 1344827 h 2525740"/>
              <a:gd name="connsiteX139" fmla="*/ 13364 w 2824578"/>
              <a:gd name="connsiteY139" fmla="*/ 1290914 h 2525740"/>
              <a:gd name="connsiteX140" fmla="*/ 26981 w 2824578"/>
              <a:gd name="connsiteY140" fmla="*/ 1233406 h 2525740"/>
              <a:gd name="connsiteX141" fmla="*/ 47207 w 2824578"/>
              <a:gd name="connsiteY141" fmla="*/ 1152721 h 2525740"/>
              <a:gd name="connsiteX142" fmla="*/ 87297 w 2824578"/>
              <a:gd name="connsiteY142" fmla="*/ 1041368 h 2525740"/>
              <a:gd name="connsiteX143" fmla="*/ 92798 w 2824578"/>
              <a:gd name="connsiteY143" fmla="*/ 1022077 h 2525740"/>
              <a:gd name="connsiteX144" fmla="*/ 80803 w 2824578"/>
              <a:gd name="connsiteY144" fmla="*/ 1006108 h 2525740"/>
              <a:gd name="connsiteX145" fmla="*/ 64397 w 2824578"/>
              <a:gd name="connsiteY145" fmla="*/ 987504 h 2525740"/>
              <a:gd name="connsiteX146" fmla="*/ 49807 w 2824578"/>
              <a:gd name="connsiteY146" fmla="*/ 911034 h 2525740"/>
              <a:gd name="connsiteX147" fmla="*/ 45557 w 2824578"/>
              <a:gd name="connsiteY147" fmla="*/ 854742 h 2525740"/>
              <a:gd name="connsiteX148" fmla="*/ 64478 w 2824578"/>
              <a:gd name="connsiteY148" fmla="*/ 824714 h 2525740"/>
              <a:gd name="connsiteX149" fmla="*/ 87804 w 2824578"/>
              <a:gd name="connsiteY149" fmla="*/ 804276 h 2525740"/>
              <a:gd name="connsiteX150" fmla="*/ 137350 w 2824578"/>
              <a:gd name="connsiteY150" fmla="*/ 773632 h 2525740"/>
              <a:gd name="connsiteX151" fmla="*/ 158211 w 2824578"/>
              <a:gd name="connsiteY151" fmla="*/ 765859 h 2525740"/>
              <a:gd name="connsiteX152" fmla="*/ 169474 w 2824578"/>
              <a:gd name="connsiteY152" fmla="*/ 761875 h 2525740"/>
              <a:gd name="connsiteX153" fmla="*/ 170435 w 2824578"/>
              <a:gd name="connsiteY153" fmla="*/ 759829 h 2525740"/>
              <a:gd name="connsiteX154" fmla="*/ 192405 w 2824578"/>
              <a:gd name="connsiteY154" fmla="*/ 711754 h 2525740"/>
              <a:gd name="connsiteX155" fmla="*/ 206942 w 2824578"/>
              <a:gd name="connsiteY155" fmla="*/ 660771 h 2525740"/>
              <a:gd name="connsiteX156" fmla="*/ 202831 w 2824578"/>
              <a:gd name="connsiteY156" fmla="*/ 606976 h 2525740"/>
              <a:gd name="connsiteX157" fmla="*/ 234254 w 2824578"/>
              <a:gd name="connsiteY157" fmla="*/ 535750 h 2525740"/>
              <a:gd name="connsiteX158" fmla="*/ 232375 w 2824578"/>
              <a:gd name="connsiteY158" fmla="*/ 436341 h 2525740"/>
              <a:gd name="connsiteX159" fmla="*/ 281907 w 2824578"/>
              <a:gd name="connsiteY159" fmla="*/ 446271 h 2525740"/>
              <a:gd name="connsiteX160" fmla="*/ 305507 w 2824578"/>
              <a:gd name="connsiteY160" fmla="*/ 451591 h 2525740"/>
              <a:gd name="connsiteX161" fmla="*/ 384344 w 2824578"/>
              <a:gd name="connsiteY161" fmla="*/ 472379 h 2525740"/>
              <a:gd name="connsiteX162" fmla="*/ 448590 w 2824578"/>
              <a:gd name="connsiteY162" fmla="*/ 489289 h 2525740"/>
              <a:gd name="connsiteX163" fmla="*/ 469542 w 2824578"/>
              <a:gd name="connsiteY163" fmla="*/ 499205 h 2525740"/>
              <a:gd name="connsiteX164" fmla="*/ 455851 w 2824578"/>
              <a:gd name="connsiteY164" fmla="*/ 557596 h 2525740"/>
              <a:gd name="connsiteX165" fmla="*/ 449609 w 2824578"/>
              <a:gd name="connsiteY165" fmla="*/ 584303 h 2525740"/>
              <a:gd name="connsiteX166" fmla="*/ 460406 w 2824578"/>
              <a:gd name="connsiteY166" fmla="*/ 579624 h 2525740"/>
              <a:gd name="connsiteX167" fmla="*/ 474135 w 2824578"/>
              <a:gd name="connsiteY167" fmla="*/ 564539 h 2525740"/>
              <a:gd name="connsiteX168" fmla="*/ 514278 w 2824578"/>
              <a:gd name="connsiteY168" fmla="*/ 424872 h 2525740"/>
              <a:gd name="connsiteX169" fmla="*/ 613834 w 2824578"/>
              <a:gd name="connsiteY169" fmla="*/ 319110 h 2525740"/>
              <a:gd name="connsiteX170" fmla="*/ 750216 w 2824578"/>
              <a:gd name="connsiteY170" fmla="*/ 268558 h 2525740"/>
              <a:gd name="connsiteX171" fmla="*/ 789351 w 2824578"/>
              <a:gd name="connsiteY171" fmla="*/ 242380 h 2525740"/>
              <a:gd name="connsiteX172" fmla="*/ 810594 w 2824578"/>
              <a:gd name="connsiteY172" fmla="*/ 264404 h 2525740"/>
              <a:gd name="connsiteX173" fmla="*/ 864699 w 2824578"/>
              <a:gd name="connsiteY173" fmla="*/ 334387 h 2525740"/>
              <a:gd name="connsiteX174" fmla="*/ 883072 w 2824578"/>
              <a:gd name="connsiteY174" fmla="*/ 357712 h 2525740"/>
              <a:gd name="connsiteX175" fmla="*/ 855794 w 2824578"/>
              <a:gd name="connsiteY175" fmla="*/ 199776 h 2525740"/>
              <a:gd name="connsiteX176" fmla="*/ 820683 w 2824578"/>
              <a:gd name="connsiteY176" fmla="*/ 127120 h 2525740"/>
              <a:gd name="connsiteX177" fmla="*/ 854638 w 2824578"/>
              <a:gd name="connsiteY177" fmla="*/ 69288 h 2525740"/>
              <a:gd name="connsiteX178" fmla="*/ 931596 w 2824578"/>
              <a:gd name="connsiteY178" fmla="*/ 44859 h 2525740"/>
              <a:gd name="connsiteX179" fmla="*/ 1051141 w 2824578"/>
              <a:gd name="connsiteY179" fmla="*/ 23966 h 2525740"/>
              <a:gd name="connsiteX180" fmla="*/ 1188075 w 2824578"/>
              <a:gd name="connsiteY180" fmla="*/ 80312 h 2525740"/>
              <a:gd name="connsiteX181" fmla="*/ 1269556 w 2824578"/>
              <a:gd name="connsiteY181" fmla="*/ 124696 h 2525740"/>
              <a:gd name="connsiteX182" fmla="*/ 1339025 w 2824578"/>
              <a:gd name="connsiteY182" fmla="*/ 116312 h 2525740"/>
              <a:gd name="connsiteX183" fmla="*/ 1433985 w 2824578"/>
              <a:gd name="connsiteY183" fmla="*/ 92689 h 2525740"/>
              <a:gd name="connsiteX184" fmla="*/ 1521313 w 2824578"/>
              <a:gd name="connsiteY184" fmla="*/ 95663 h 2525740"/>
              <a:gd name="connsiteX185" fmla="*/ 1573554 w 2824578"/>
              <a:gd name="connsiteY185" fmla="*/ 86640 h 2525740"/>
              <a:gd name="connsiteX186" fmla="*/ 1619182 w 2824578"/>
              <a:gd name="connsiteY186" fmla="*/ 53480 h 2525740"/>
              <a:gd name="connsiteX187" fmla="*/ 1697591 w 2824578"/>
              <a:gd name="connsiteY187" fmla="*/ 54380 h 2525740"/>
              <a:gd name="connsiteX188" fmla="*/ 1784699 w 2824578"/>
              <a:gd name="connsiteY188" fmla="*/ 52 h 2525740"/>
              <a:gd name="connsiteX189" fmla="*/ 1800087 w 2824578"/>
              <a:gd name="connsiteY189" fmla="*/ 65448 h 2525740"/>
              <a:gd name="connsiteX190" fmla="*/ 1806898 w 2824578"/>
              <a:gd name="connsiteY190" fmla="*/ 96914 h 2525740"/>
              <a:gd name="connsiteX191" fmla="*/ 1816583 w 2824578"/>
              <a:gd name="connsiteY191" fmla="*/ 144741 h 2525740"/>
              <a:gd name="connsiteX192" fmla="*/ 1839721 w 2824578"/>
              <a:gd name="connsiteY192" fmla="*/ 130021 h 2525740"/>
              <a:gd name="connsiteX193" fmla="*/ 1950326 w 2824578"/>
              <a:gd name="connsiteY193" fmla="*/ 69021 h 2525740"/>
              <a:gd name="connsiteX194" fmla="*/ 1954936 w 2824578"/>
              <a:gd name="connsiteY194" fmla="*/ 84462 h 2525740"/>
              <a:gd name="connsiteX195" fmla="*/ 2001414 w 2824578"/>
              <a:gd name="connsiteY195" fmla="*/ 113666 h 2525740"/>
              <a:gd name="connsiteX196" fmla="*/ 2044162 w 2824578"/>
              <a:gd name="connsiteY196" fmla="*/ 154542 h 2525740"/>
              <a:gd name="connsiteX197" fmla="*/ 2103293 w 2824578"/>
              <a:gd name="connsiteY197" fmla="*/ 213092 h 2525740"/>
              <a:gd name="connsiteX198" fmla="*/ 2175734 w 2824578"/>
              <a:gd name="connsiteY198" fmla="*/ 306947 h 2525740"/>
              <a:gd name="connsiteX199" fmla="*/ 2238805 w 2824578"/>
              <a:gd name="connsiteY199" fmla="*/ 374987 h 2525740"/>
              <a:gd name="connsiteX200" fmla="*/ 2283701 w 2824578"/>
              <a:gd name="connsiteY200" fmla="*/ 428659 h 2525740"/>
              <a:gd name="connsiteX201" fmla="*/ 2355267 w 2824578"/>
              <a:gd name="connsiteY201" fmla="*/ 495396 h 2525740"/>
              <a:gd name="connsiteX202" fmla="*/ 2400374 w 2824578"/>
              <a:gd name="connsiteY202" fmla="*/ 570231 h 2525740"/>
              <a:gd name="connsiteX203" fmla="*/ 2436415 w 2824578"/>
              <a:gd name="connsiteY203" fmla="*/ 609111 h 2525740"/>
              <a:gd name="connsiteX204" fmla="*/ 2489086 w 2824578"/>
              <a:gd name="connsiteY204" fmla="*/ 629290 h 2525740"/>
              <a:gd name="connsiteX205" fmla="*/ 2531071 w 2824578"/>
              <a:gd name="connsiteY205" fmla="*/ 695517 h 2525740"/>
              <a:gd name="connsiteX206" fmla="*/ 2624100 w 2824578"/>
              <a:gd name="connsiteY206" fmla="*/ 738933 h 2525740"/>
              <a:gd name="connsiteX207" fmla="*/ 2577660 w 2824578"/>
              <a:gd name="connsiteY207" fmla="*/ 787481 h 2525740"/>
              <a:gd name="connsiteX208" fmla="*/ 2554992 w 2824578"/>
              <a:gd name="connsiteY208" fmla="*/ 810342 h 2525740"/>
              <a:gd name="connsiteX209" fmla="*/ 2520175 w 2824578"/>
              <a:gd name="connsiteY209" fmla="*/ 844532 h 2525740"/>
              <a:gd name="connsiteX210" fmla="*/ 2488340 w 2824578"/>
              <a:gd name="connsiteY210" fmla="*/ 874263 h 2525740"/>
              <a:gd name="connsiteX211" fmla="*/ 2626057 w 2824578"/>
              <a:gd name="connsiteY211" fmla="*/ 893850 h 2525740"/>
              <a:gd name="connsiteX212" fmla="*/ 2618063 w 2824578"/>
              <a:gd name="connsiteY212" fmla="*/ 899516 h 2525740"/>
              <a:gd name="connsiteX213" fmla="*/ 2628676 w 2824578"/>
              <a:gd name="connsiteY213" fmla="*/ 925973 h 2525740"/>
              <a:gd name="connsiteX214" fmla="*/ 2628330 w 2824578"/>
              <a:gd name="connsiteY214" fmla="*/ 953705 h 2525740"/>
              <a:gd name="connsiteX215" fmla="*/ 2626402 w 2824578"/>
              <a:gd name="connsiteY215" fmla="*/ 992553 h 2525740"/>
              <a:gd name="connsiteX216" fmla="*/ 2608085 w 2824578"/>
              <a:gd name="connsiteY216" fmla="*/ 1045512 h 2525740"/>
              <a:gd name="connsiteX217" fmla="*/ 2601999 w 2824578"/>
              <a:gd name="connsiteY217" fmla="*/ 1088303 h 2525740"/>
              <a:gd name="connsiteX218" fmla="*/ 2596906 w 2824578"/>
              <a:gd name="connsiteY218" fmla="*/ 1106916 h 2525740"/>
              <a:gd name="connsiteX219" fmla="*/ 2594156 w 2824578"/>
              <a:gd name="connsiteY219" fmla="*/ 1118869 h 2525740"/>
              <a:gd name="connsiteX220" fmla="*/ 2594545 w 2824578"/>
              <a:gd name="connsiteY220" fmla="*/ 1118962 h 2525740"/>
              <a:gd name="connsiteX221" fmla="*/ 2623301 w 2824578"/>
              <a:gd name="connsiteY221" fmla="*/ 1126139 h 2525740"/>
              <a:gd name="connsiteX222" fmla="*/ 2728794 w 2824578"/>
              <a:gd name="connsiteY222" fmla="*/ 1151780 h 2525740"/>
              <a:gd name="connsiteX223" fmla="*/ 2759898 w 2824578"/>
              <a:gd name="connsiteY223" fmla="*/ 1160045 h 2525740"/>
              <a:gd name="connsiteX224" fmla="*/ 2824534 w 2824578"/>
              <a:gd name="connsiteY224" fmla="*/ 1178196 h 2525740"/>
              <a:gd name="connsiteX225" fmla="*/ 2770073 w 2824578"/>
              <a:gd name="connsiteY225" fmla="*/ 1242077 h 2525740"/>
              <a:gd name="connsiteX226" fmla="*/ 2770364 w 2824578"/>
              <a:gd name="connsiteY226" fmla="*/ 1304139 h 2525740"/>
              <a:gd name="connsiteX227" fmla="*/ 2737181 w 2824578"/>
              <a:gd name="connsiteY227" fmla="*/ 1337170 h 2525740"/>
              <a:gd name="connsiteX228" fmla="*/ 2727846 w 2824578"/>
              <a:gd name="connsiteY228" fmla="*/ 1377639 h 2525740"/>
              <a:gd name="connsiteX229" fmla="*/ 2730122 w 2824578"/>
              <a:gd name="connsiteY229" fmla="*/ 1446940 h 2525740"/>
              <a:gd name="connsiteX230" fmla="*/ 2706005 w 2824578"/>
              <a:gd name="connsiteY230" fmla="*/ 1519839 h 2525740"/>
              <a:gd name="connsiteX231" fmla="*/ 2697171 w 2824578"/>
              <a:gd name="connsiteY231" fmla="*/ 1573985 h 2525740"/>
              <a:gd name="connsiteX232" fmla="*/ 2680836 w 2824578"/>
              <a:gd name="connsiteY232" fmla="*/ 1644805 h 2525740"/>
              <a:gd name="connsiteX233" fmla="*/ 2670450 w 2824578"/>
              <a:gd name="connsiteY233" fmla="*/ 1737339 h 2525740"/>
              <a:gd name="connsiteX234" fmla="*/ 2652341 w 2824578"/>
              <a:gd name="connsiteY234" fmla="*/ 1800001 h 2525740"/>
              <a:gd name="connsiteX235" fmla="*/ 2638476 w 2824578"/>
              <a:gd name="connsiteY235" fmla="*/ 1844267 h 2525740"/>
              <a:gd name="connsiteX236" fmla="*/ 2615273 w 2824578"/>
              <a:gd name="connsiteY236" fmla="*/ 1881537 h 2525740"/>
              <a:gd name="connsiteX237" fmla="*/ 2619662 w 2824578"/>
              <a:gd name="connsiteY237" fmla="*/ 1894173 h 2525740"/>
              <a:gd name="connsiteX238" fmla="*/ 2394741 w 2824578"/>
              <a:gd name="connsiteY238" fmla="*/ 1842293 h 2525740"/>
              <a:gd name="connsiteX239" fmla="*/ 2392817 w 2824578"/>
              <a:gd name="connsiteY239" fmla="*/ 1844699 h 2525740"/>
              <a:gd name="connsiteX240" fmla="*/ 2390481 w 2824578"/>
              <a:gd name="connsiteY240" fmla="*/ 1865944 h 2525740"/>
              <a:gd name="connsiteX241" fmla="*/ 2362803 w 2824578"/>
              <a:gd name="connsiteY241" fmla="*/ 1901334 h 2525740"/>
              <a:gd name="connsiteX242" fmla="*/ 2322755 w 2824578"/>
              <a:gd name="connsiteY242" fmla="*/ 1950186 h 2525740"/>
              <a:gd name="connsiteX243" fmla="*/ 2254288 w 2824578"/>
              <a:gd name="connsiteY243" fmla="*/ 2008922 h 2525740"/>
              <a:gd name="connsiteX244" fmla="*/ 2206670 w 2824578"/>
              <a:gd name="connsiteY244" fmla="*/ 2060748 h 2525740"/>
              <a:gd name="connsiteX245" fmla="*/ 2168180 w 2824578"/>
              <a:gd name="connsiteY245" fmla="*/ 2097376 h 2525740"/>
              <a:gd name="connsiteX246" fmla="*/ 2123328 w 2824578"/>
              <a:gd name="connsiteY246" fmla="*/ 2156709 h 2525740"/>
              <a:gd name="connsiteX247" fmla="*/ 2066318 w 2824578"/>
              <a:gd name="connsiteY247" fmla="*/ 2192458 h 2525740"/>
              <a:gd name="connsiteX248" fmla="*/ 2039108 w 2824578"/>
              <a:gd name="connsiteY248" fmla="*/ 2222073 h 2525740"/>
              <a:gd name="connsiteX249" fmla="*/ 2031477 w 2824578"/>
              <a:gd name="connsiteY249" fmla="*/ 2267195 h 2525740"/>
              <a:gd name="connsiteX250" fmla="*/ 1981419 w 2824578"/>
              <a:gd name="connsiteY250" fmla="*/ 2300642 h 2525740"/>
              <a:gd name="connsiteX251" fmla="*/ 1961122 w 2824578"/>
              <a:gd name="connsiteY251" fmla="*/ 2379947 h 2525740"/>
              <a:gd name="connsiteX0" fmla="*/ 1732484 w 2824578"/>
              <a:gd name="connsiteY0" fmla="*/ 2108571 h 2525740"/>
              <a:gd name="connsiteX1" fmla="*/ 1780985 w 2824578"/>
              <a:gd name="connsiteY1" fmla="*/ 2075490 h 2525740"/>
              <a:gd name="connsiteX2" fmla="*/ 1786489 w 2824578"/>
              <a:gd name="connsiteY2" fmla="*/ 2074401 h 2525740"/>
              <a:gd name="connsiteX3" fmla="*/ 1802325 w 2824578"/>
              <a:gd name="connsiteY3" fmla="*/ 2055677 h 2525740"/>
              <a:gd name="connsiteX4" fmla="*/ 1850819 w 2824578"/>
              <a:gd name="connsiteY4" fmla="*/ 2016801 h 2525740"/>
              <a:gd name="connsiteX5" fmla="*/ 1913222 w 2824578"/>
              <a:gd name="connsiteY5" fmla="*/ 1908099 h 2525740"/>
              <a:gd name="connsiteX6" fmla="*/ 2052913 w 2824578"/>
              <a:gd name="connsiteY6" fmla="*/ 1880998 h 2525740"/>
              <a:gd name="connsiteX7" fmla="*/ 2080663 w 2824578"/>
              <a:gd name="connsiteY7" fmla="*/ 1824179 h 2525740"/>
              <a:gd name="connsiteX8" fmla="*/ 2073976 w 2824578"/>
              <a:gd name="connsiteY8" fmla="*/ 1767692 h 2525740"/>
              <a:gd name="connsiteX9" fmla="*/ 2130456 w 2824578"/>
              <a:gd name="connsiteY9" fmla="*/ 1738749 h 2525740"/>
              <a:gd name="connsiteX10" fmla="*/ 2135028 w 2824578"/>
              <a:gd name="connsiteY10" fmla="*/ 1675921 h 2525740"/>
              <a:gd name="connsiteX11" fmla="*/ 2197128 w 2824578"/>
              <a:gd name="connsiteY11" fmla="*/ 1639884 h 2525740"/>
              <a:gd name="connsiteX12" fmla="*/ 2228585 w 2824578"/>
              <a:gd name="connsiteY12" fmla="*/ 1647684 h 2525740"/>
              <a:gd name="connsiteX13" fmla="*/ 2334817 w 2824578"/>
              <a:gd name="connsiteY13" fmla="*/ 1745290 h 2525740"/>
              <a:gd name="connsiteX14" fmla="*/ 2337541 w 2824578"/>
              <a:gd name="connsiteY14" fmla="*/ 1739981 h 2525740"/>
              <a:gd name="connsiteX15" fmla="*/ 2387137 w 2824578"/>
              <a:gd name="connsiteY15" fmla="*/ 1699112 h 2525740"/>
              <a:gd name="connsiteX16" fmla="*/ 2379507 w 2824578"/>
              <a:gd name="connsiteY16" fmla="*/ 1634267 h 2525740"/>
              <a:gd name="connsiteX17" fmla="*/ 2430150 w 2824578"/>
              <a:gd name="connsiteY17" fmla="*/ 1606662 h 2525740"/>
              <a:gd name="connsiteX18" fmla="*/ 2461766 w 2824578"/>
              <a:gd name="connsiteY18" fmla="*/ 1549715 h 2525740"/>
              <a:gd name="connsiteX19" fmla="*/ 2453303 w 2824578"/>
              <a:gd name="connsiteY19" fmla="*/ 1454513 h 2525740"/>
              <a:gd name="connsiteX20" fmla="*/ 2442045 w 2824578"/>
              <a:gd name="connsiteY20" fmla="*/ 1330887 h 2525740"/>
              <a:gd name="connsiteX21" fmla="*/ 2454264 w 2824578"/>
              <a:gd name="connsiteY21" fmla="*/ 1319346 h 2525740"/>
              <a:gd name="connsiteX22" fmla="*/ 2395931 w 2824578"/>
              <a:gd name="connsiteY22" fmla="*/ 1311153 h 2525740"/>
              <a:gd name="connsiteX23" fmla="*/ 2308270 w 2824578"/>
              <a:gd name="connsiteY23" fmla="*/ 1299324 h 2525740"/>
              <a:gd name="connsiteX24" fmla="*/ 2278367 w 2824578"/>
              <a:gd name="connsiteY24" fmla="*/ 1293287 h 2525740"/>
              <a:gd name="connsiteX25" fmla="*/ 2278545 w 2824578"/>
              <a:gd name="connsiteY25" fmla="*/ 1265122 h 2525740"/>
              <a:gd name="connsiteX26" fmla="*/ 2295112 w 2824578"/>
              <a:gd name="connsiteY26" fmla="*/ 1173928 h 2525740"/>
              <a:gd name="connsiteX27" fmla="*/ 2278366 w 2824578"/>
              <a:gd name="connsiteY27" fmla="*/ 1095705 h 2525740"/>
              <a:gd name="connsiteX28" fmla="*/ 2371952 w 2824578"/>
              <a:gd name="connsiteY28" fmla="*/ 1038009 h 2525740"/>
              <a:gd name="connsiteX29" fmla="*/ 2359364 w 2824578"/>
              <a:gd name="connsiteY29" fmla="*/ 998619 h 2525740"/>
              <a:gd name="connsiteX30" fmla="*/ 2319858 w 2824578"/>
              <a:gd name="connsiteY30" fmla="*/ 970005 h 2525740"/>
              <a:gd name="connsiteX31" fmla="*/ 2346795 w 2824578"/>
              <a:gd name="connsiteY31" fmla="*/ 936911 h 2525740"/>
              <a:gd name="connsiteX32" fmla="*/ 2312311 w 2824578"/>
              <a:gd name="connsiteY32" fmla="*/ 901390 h 2525740"/>
              <a:gd name="connsiteX33" fmla="*/ 2309266 w 2824578"/>
              <a:gd name="connsiteY33" fmla="*/ 889956 h 2525740"/>
              <a:gd name="connsiteX34" fmla="*/ 2296331 w 2824578"/>
              <a:gd name="connsiteY34" fmla="*/ 877682 h 2525740"/>
              <a:gd name="connsiteX35" fmla="*/ 2211581 w 2824578"/>
              <a:gd name="connsiteY35" fmla="*/ 774808 h 2525740"/>
              <a:gd name="connsiteX36" fmla="*/ 2081778 w 2824578"/>
              <a:gd name="connsiteY36" fmla="*/ 675368 h 2525740"/>
              <a:gd name="connsiteX37" fmla="*/ 2041189 w 2824578"/>
              <a:gd name="connsiteY37" fmla="*/ 507242 h 2525740"/>
              <a:gd name="connsiteX38" fmla="*/ 1973662 w 2824578"/>
              <a:gd name="connsiteY38" fmla="*/ 460885 h 2525740"/>
              <a:gd name="connsiteX39" fmla="*/ 1908802 w 2824578"/>
              <a:gd name="connsiteY39" fmla="*/ 454376 h 2525740"/>
              <a:gd name="connsiteX40" fmla="*/ 1871598 w 2824578"/>
              <a:gd name="connsiteY40" fmla="*/ 381867 h 2525740"/>
              <a:gd name="connsiteX41" fmla="*/ 1798661 w 2824578"/>
              <a:gd name="connsiteY41" fmla="*/ 360760 h 2525740"/>
              <a:gd name="connsiteX42" fmla="*/ 1772847 w 2824578"/>
              <a:gd name="connsiteY42" fmla="*/ 342018 h 2525740"/>
              <a:gd name="connsiteX43" fmla="*/ 1770667 w 2824578"/>
              <a:gd name="connsiteY43" fmla="*/ 338905 h 2525740"/>
              <a:gd name="connsiteX44" fmla="*/ 1722363 w 2824578"/>
              <a:gd name="connsiteY44" fmla="*/ 350478 h 2525740"/>
              <a:gd name="connsiteX45" fmla="*/ 1589919 w 2824578"/>
              <a:gd name="connsiteY45" fmla="*/ 365456 h 2525740"/>
              <a:gd name="connsiteX46" fmla="*/ 1435797 w 2824578"/>
              <a:gd name="connsiteY46" fmla="*/ 420078 h 2525740"/>
              <a:gd name="connsiteX47" fmla="*/ 1272719 w 2824578"/>
              <a:gd name="connsiteY47" fmla="*/ 362464 h 2525740"/>
              <a:gd name="connsiteX48" fmla="*/ 1197046 w 2824578"/>
              <a:gd name="connsiteY48" fmla="*/ 393809 h 2525740"/>
              <a:gd name="connsiteX49" fmla="*/ 1156235 w 2824578"/>
              <a:gd name="connsiteY49" fmla="*/ 444638 h 2525740"/>
              <a:gd name="connsiteX50" fmla="*/ 1075165 w 2824578"/>
              <a:gd name="connsiteY50" fmla="*/ 436306 h 2525740"/>
              <a:gd name="connsiteX51" fmla="*/ 1017713 w 2824578"/>
              <a:gd name="connsiteY51" fmla="*/ 485951 h 2525740"/>
              <a:gd name="connsiteX52" fmla="*/ 988777 w 2824578"/>
              <a:gd name="connsiteY52" fmla="*/ 497052 h 2525740"/>
              <a:gd name="connsiteX53" fmla="*/ 989445 w 2824578"/>
              <a:gd name="connsiteY53" fmla="*/ 500649 h 2525740"/>
              <a:gd name="connsiteX54" fmla="*/ 907025 w 2824578"/>
              <a:gd name="connsiteY54" fmla="*/ 516575 h 2525740"/>
              <a:gd name="connsiteX55" fmla="*/ 868520 w 2824578"/>
              <a:gd name="connsiteY55" fmla="*/ 565248 h 2525740"/>
              <a:gd name="connsiteX56" fmla="*/ 821978 w 2824578"/>
              <a:gd name="connsiteY56" fmla="*/ 570348 h 2525740"/>
              <a:gd name="connsiteX57" fmla="*/ 789429 w 2824578"/>
              <a:gd name="connsiteY57" fmla="*/ 596143 h 2525740"/>
              <a:gd name="connsiteX58" fmla="*/ 747957 w 2824578"/>
              <a:gd name="connsiteY58" fmla="*/ 651713 h 2525740"/>
              <a:gd name="connsiteX59" fmla="*/ 683617 w 2824578"/>
              <a:gd name="connsiteY59" fmla="*/ 693621 h 2525740"/>
              <a:gd name="connsiteX60" fmla="*/ 642923 w 2824578"/>
              <a:gd name="connsiteY60" fmla="*/ 730415 h 2525740"/>
              <a:gd name="connsiteX61" fmla="*/ 585962 w 2824578"/>
              <a:gd name="connsiteY61" fmla="*/ 775556 h 2525740"/>
              <a:gd name="connsiteX62" fmla="*/ 520097 w 2824578"/>
              <a:gd name="connsiteY62" fmla="*/ 841377 h 2525740"/>
              <a:gd name="connsiteX63" fmla="*/ 466841 w 2824578"/>
              <a:gd name="connsiteY63" fmla="*/ 879036 h 2525740"/>
              <a:gd name="connsiteX64" fmla="*/ 439916 w 2824578"/>
              <a:gd name="connsiteY64" fmla="*/ 900528 h 2525740"/>
              <a:gd name="connsiteX65" fmla="*/ 428381 w 2824578"/>
              <a:gd name="connsiteY65" fmla="*/ 904970 h 2525740"/>
              <a:gd name="connsiteX66" fmla="*/ 386992 w 2824578"/>
              <a:gd name="connsiteY66" fmla="*/ 919611 h 2525740"/>
              <a:gd name="connsiteX67" fmla="*/ 382535 w 2824578"/>
              <a:gd name="connsiteY67" fmla="*/ 932223 h 2525740"/>
              <a:gd name="connsiteX68" fmla="*/ 367189 w 2824578"/>
              <a:gd name="connsiteY68" fmla="*/ 912858 h 2525740"/>
              <a:gd name="connsiteX69" fmla="*/ 322023 w 2824578"/>
              <a:gd name="connsiteY69" fmla="*/ 938453 h 2525740"/>
              <a:gd name="connsiteX70" fmla="*/ 300809 w 2824578"/>
              <a:gd name="connsiteY70" fmla="*/ 965762 h 2525740"/>
              <a:gd name="connsiteX71" fmla="*/ 305782 w 2824578"/>
              <a:gd name="connsiteY71" fmla="*/ 992334 h 2525740"/>
              <a:gd name="connsiteX72" fmla="*/ 377060 w 2824578"/>
              <a:gd name="connsiteY72" fmla="*/ 1138363 h 2525740"/>
              <a:gd name="connsiteX73" fmla="*/ 365293 w 2824578"/>
              <a:gd name="connsiteY73" fmla="*/ 1301640 h 2525740"/>
              <a:gd name="connsiteX74" fmla="*/ 403709 w 2824578"/>
              <a:gd name="connsiteY74" fmla="*/ 1372995 h 2525740"/>
              <a:gd name="connsiteX75" fmla="*/ 450057 w 2824578"/>
              <a:gd name="connsiteY75" fmla="*/ 1408902 h 2525740"/>
              <a:gd name="connsiteX76" fmla="*/ 453645 w 2824578"/>
              <a:gd name="connsiteY76" fmla="*/ 1446356 h 2525740"/>
              <a:gd name="connsiteX77" fmla="*/ 454261 w 2824578"/>
              <a:gd name="connsiteY77" fmla="*/ 1457438 h 2525740"/>
              <a:gd name="connsiteX78" fmla="*/ 482561 w 2824578"/>
              <a:gd name="connsiteY78" fmla="*/ 1487056 h 2525740"/>
              <a:gd name="connsiteX79" fmla="*/ 571912 w 2824578"/>
              <a:gd name="connsiteY79" fmla="*/ 1604159 h 2525740"/>
              <a:gd name="connsiteX80" fmla="*/ 708342 w 2824578"/>
              <a:gd name="connsiteY80" fmla="*/ 1722020 h 2525740"/>
              <a:gd name="connsiteX81" fmla="*/ 751994 w 2824578"/>
              <a:gd name="connsiteY81" fmla="*/ 1903856 h 2525740"/>
              <a:gd name="connsiteX82" fmla="*/ 822929 w 2824578"/>
              <a:gd name="connsiteY82" fmla="*/ 1959484 h 2525740"/>
              <a:gd name="connsiteX83" fmla="*/ 890789 w 2824578"/>
              <a:gd name="connsiteY83" fmla="*/ 1972694 h 2525740"/>
              <a:gd name="connsiteX84" fmla="*/ 930211 w 2824578"/>
              <a:gd name="connsiteY84" fmla="*/ 2053036 h 2525740"/>
              <a:gd name="connsiteX85" fmla="*/ 1006620 w 2824578"/>
              <a:gd name="connsiteY85" fmla="*/ 2082477 h 2525740"/>
              <a:gd name="connsiteX86" fmla="*/ 1018144 w 2824578"/>
              <a:gd name="connsiteY86" fmla="*/ 2091971 h 2525740"/>
              <a:gd name="connsiteX87" fmla="*/ 1063559 w 2824578"/>
              <a:gd name="connsiteY87" fmla="*/ 2089055 h 2525740"/>
              <a:gd name="connsiteX88" fmla="*/ 1196619 w 2824578"/>
              <a:gd name="connsiteY88" fmla="*/ 2096838 h 2525740"/>
              <a:gd name="connsiteX89" fmla="*/ 1357789 w 2824578"/>
              <a:gd name="connsiteY89" fmla="*/ 2069244 h 2525740"/>
              <a:gd name="connsiteX90" fmla="*/ 1508683 w 2824578"/>
              <a:gd name="connsiteY90" fmla="*/ 2153774 h 2525740"/>
              <a:gd name="connsiteX91" fmla="*/ 1588586 w 2824578"/>
              <a:gd name="connsiteY91" fmla="*/ 2135765 h 2525740"/>
              <a:gd name="connsiteX92" fmla="*/ 1637453 w 2824578"/>
              <a:gd name="connsiteY92" fmla="*/ 2092623 h 2525740"/>
              <a:gd name="connsiteX93" fmla="*/ 1715922 w 2824578"/>
              <a:gd name="connsiteY93" fmla="*/ 2114632 h 2525740"/>
              <a:gd name="connsiteX94" fmla="*/ 1732484 w 2824578"/>
              <a:gd name="connsiteY94" fmla="*/ 2108571 h 2525740"/>
              <a:gd name="connsiteX95" fmla="*/ 1961122 w 2824578"/>
              <a:gd name="connsiteY95" fmla="*/ 2379947 h 2525740"/>
              <a:gd name="connsiteX96" fmla="*/ 1909670 w 2824578"/>
              <a:gd name="connsiteY96" fmla="*/ 2336828 h 2525740"/>
              <a:gd name="connsiteX97" fmla="*/ 1895847 w 2824578"/>
              <a:gd name="connsiteY97" fmla="*/ 2325731 h 2525740"/>
              <a:gd name="connsiteX98" fmla="*/ 1891835 w 2824578"/>
              <a:gd name="connsiteY98" fmla="*/ 2321967 h 2525740"/>
              <a:gd name="connsiteX99" fmla="*/ 1891835 w 2824578"/>
              <a:gd name="connsiteY99" fmla="*/ 2385048 h 2525740"/>
              <a:gd name="connsiteX100" fmla="*/ 1877377 w 2824578"/>
              <a:gd name="connsiteY100" fmla="*/ 2377932 h 2525740"/>
              <a:gd name="connsiteX101" fmla="*/ 1824362 w 2824578"/>
              <a:gd name="connsiteY101" fmla="*/ 2392165 h 2525740"/>
              <a:gd name="connsiteX102" fmla="*/ 1780515 w 2824578"/>
              <a:gd name="connsiteY102" fmla="*/ 2416329 h 2525740"/>
              <a:gd name="connsiteX103" fmla="*/ 1731202 w 2824578"/>
              <a:gd name="connsiteY103" fmla="*/ 2473726 h 2525740"/>
              <a:gd name="connsiteX104" fmla="*/ 1625001 w 2824578"/>
              <a:gd name="connsiteY104" fmla="*/ 2503709 h 2525740"/>
              <a:gd name="connsiteX105" fmla="*/ 1529792 w 2824578"/>
              <a:gd name="connsiteY105" fmla="*/ 2512353 h 2525740"/>
              <a:gd name="connsiteX106" fmla="*/ 1477198 w 2824578"/>
              <a:gd name="connsiteY106" fmla="*/ 2513657 h 2525740"/>
              <a:gd name="connsiteX107" fmla="*/ 1396891 w 2824578"/>
              <a:gd name="connsiteY107" fmla="*/ 2525640 h 2525740"/>
              <a:gd name="connsiteX108" fmla="*/ 1288516 w 2824578"/>
              <a:gd name="connsiteY108" fmla="*/ 2506084 h 2525740"/>
              <a:gd name="connsiteX109" fmla="*/ 1193496 w 2824578"/>
              <a:gd name="connsiteY109" fmla="*/ 2489597 h 2525740"/>
              <a:gd name="connsiteX110" fmla="*/ 1114685 w 2824578"/>
              <a:gd name="connsiteY110" fmla="*/ 2399281 h 2525740"/>
              <a:gd name="connsiteX111" fmla="*/ 1037574 w 2824578"/>
              <a:gd name="connsiteY111" fmla="*/ 2385048 h 2525740"/>
              <a:gd name="connsiteX112" fmla="*/ 942490 w 2824578"/>
              <a:gd name="connsiteY112" fmla="*/ 2423758 h 2525740"/>
              <a:gd name="connsiteX113" fmla="*/ 938457 w 2824578"/>
              <a:gd name="connsiteY113" fmla="*/ 2356697 h 2525740"/>
              <a:gd name="connsiteX114" fmla="*/ 937101 w 2824578"/>
              <a:gd name="connsiteY114" fmla="*/ 2324531 h 2525740"/>
              <a:gd name="connsiteX115" fmla="*/ 936480 w 2824578"/>
              <a:gd name="connsiteY115" fmla="*/ 2302959 h 2525740"/>
              <a:gd name="connsiteX116" fmla="*/ 850160 w 2824578"/>
              <a:gd name="connsiteY116" fmla="*/ 2376352 h 2525740"/>
              <a:gd name="connsiteX117" fmla="*/ 845228 w 2824578"/>
              <a:gd name="connsiteY117" fmla="*/ 2359566 h 2525740"/>
              <a:gd name="connsiteX118" fmla="*/ 796423 w 2824578"/>
              <a:gd name="connsiteY118" fmla="*/ 2324136 h 2525740"/>
              <a:gd name="connsiteX119" fmla="*/ 751435 w 2824578"/>
              <a:gd name="connsiteY119" fmla="*/ 2276722 h 2525740"/>
              <a:gd name="connsiteX120" fmla="*/ 689189 w 2824578"/>
              <a:gd name="connsiteY120" fmla="*/ 2209012 h 2525740"/>
              <a:gd name="connsiteX121" fmla="*/ 612772 w 2824578"/>
              <a:gd name="connsiteY121" fmla="*/ 2102651 h 2525740"/>
              <a:gd name="connsiteX122" fmla="*/ 546338 w 2824578"/>
              <a:gd name="connsiteY122" fmla="*/ 2024516 h 2525740"/>
              <a:gd name="connsiteX123" fmla="*/ 499011 w 2824578"/>
              <a:gd name="connsiteY123" fmla="*/ 1963354 h 2525740"/>
              <a:gd name="connsiteX124" fmla="*/ 423704 w 2824578"/>
              <a:gd name="connsiteY124" fmla="*/ 1885770 h 2525740"/>
              <a:gd name="connsiteX125" fmla="*/ 376003 w 2824578"/>
              <a:gd name="connsiteY125" fmla="*/ 1802197 h 2525740"/>
              <a:gd name="connsiteX126" fmla="*/ 338041 w 2824578"/>
              <a:gd name="connsiteY126" fmla="*/ 1757548 h 2525740"/>
              <a:gd name="connsiteX127" fmla="*/ 282826 w 2824578"/>
              <a:gd name="connsiteY127" fmla="*/ 1731064 h 2525740"/>
              <a:gd name="connsiteX128" fmla="*/ 238452 w 2824578"/>
              <a:gd name="connsiteY128" fmla="*/ 1656902 h 2525740"/>
              <a:gd name="connsiteX129" fmla="*/ 140875 w 2824578"/>
              <a:gd name="connsiteY129" fmla="*/ 1601899 h 2525740"/>
              <a:gd name="connsiteX130" fmla="*/ 189077 w 2824578"/>
              <a:gd name="connsiteY130" fmla="*/ 1555062 h 2525740"/>
              <a:gd name="connsiteX131" fmla="*/ 212612 w 2824578"/>
              <a:gd name="connsiteY131" fmla="*/ 1533085 h 2525740"/>
              <a:gd name="connsiteX132" fmla="*/ 125884 w 2824578"/>
              <a:gd name="connsiteY132" fmla="*/ 1510046 h 2525740"/>
              <a:gd name="connsiteX133" fmla="*/ 153280 w 2824578"/>
              <a:gd name="connsiteY133" fmla="*/ 1474555 h 2525740"/>
              <a:gd name="connsiteX134" fmla="*/ 216016 w 2824578"/>
              <a:gd name="connsiteY134" fmla="*/ 1410654 h 2525740"/>
              <a:gd name="connsiteX135" fmla="*/ 211728 w 2824578"/>
              <a:gd name="connsiteY135" fmla="*/ 1397978 h 2525740"/>
              <a:gd name="connsiteX136" fmla="*/ 187584 w 2824578"/>
              <a:gd name="connsiteY136" fmla="*/ 1410755 h 2525740"/>
              <a:gd name="connsiteX137" fmla="*/ 0 w 2824578"/>
              <a:gd name="connsiteY137" fmla="*/ 1357266 h 2525740"/>
              <a:gd name="connsiteX138" fmla="*/ 9103 w 2824578"/>
              <a:gd name="connsiteY138" fmla="*/ 1344827 h 2525740"/>
              <a:gd name="connsiteX139" fmla="*/ 13364 w 2824578"/>
              <a:gd name="connsiteY139" fmla="*/ 1290914 h 2525740"/>
              <a:gd name="connsiteX140" fmla="*/ 26981 w 2824578"/>
              <a:gd name="connsiteY140" fmla="*/ 1233406 h 2525740"/>
              <a:gd name="connsiteX141" fmla="*/ 47207 w 2824578"/>
              <a:gd name="connsiteY141" fmla="*/ 1152721 h 2525740"/>
              <a:gd name="connsiteX142" fmla="*/ 87297 w 2824578"/>
              <a:gd name="connsiteY142" fmla="*/ 1041368 h 2525740"/>
              <a:gd name="connsiteX143" fmla="*/ 92798 w 2824578"/>
              <a:gd name="connsiteY143" fmla="*/ 1022077 h 2525740"/>
              <a:gd name="connsiteX144" fmla="*/ 80803 w 2824578"/>
              <a:gd name="connsiteY144" fmla="*/ 1006108 h 2525740"/>
              <a:gd name="connsiteX145" fmla="*/ 64397 w 2824578"/>
              <a:gd name="connsiteY145" fmla="*/ 987504 h 2525740"/>
              <a:gd name="connsiteX146" fmla="*/ 49807 w 2824578"/>
              <a:gd name="connsiteY146" fmla="*/ 911034 h 2525740"/>
              <a:gd name="connsiteX147" fmla="*/ 45557 w 2824578"/>
              <a:gd name="connsiteY147" fmla="*/ 854742 h 2525740"/>
              <a:gd name="connsiteX148" fmla="*/ 64478 w 2824578"/>
              <a:gd name="connsiteY148" fmla="*/ 824714 h 2525740"/>
              <a:gd name="connsiteX149" fmla="*/ 87804 w 2824578"/>
              <a:gd name="connsiteY149" fmla="*/ 804276 h 2525740"/>
              <a:gd name="connsiteX150" fmla="*/ 137350 w 2824578"/>
              <a:gd name="connsiteY150" fmla="*/ 773632 h 2525740"/>
              <a:gd name="connsiteX151" fmla="*/ 158211 w 2824578"/>
              <a:gd name="connsiteY151" fmla="*/ 765859 h 2525740"/>
              <a:gd name="connsiteX152" fmla="*/ 169474 w 2824578"/>
              <a:gd name="connsiteY152" fmla="*/ 761875 h 2525740"/>
              <a:gd name="connsiteX153" fmla="*/ 170435 w 2824578"/>
              <a:gd name="connsiteY153" fmla="*/ 759829 h 2525740"/>
              <a:gd name="connsiteX154" fmla="*/ 192405 w 2824578"/>
              <a:gd name="connsiteY154" fmla="*/ 711754 h 2525740"/>
              <a:gd name="connsiteX155" fmla="*/ 206942 w 2824578"/>
              <a:gd name="connsiteY155" fmla="*/ 660771 h 2525740"/>
              <a:gd name="connsiteX156" fmla="*/ 202831 w 2824578"/>
              <a:gd name="connsiteY156" fmla="*/ 606976 h 2525740"/>
              <a:gd name="connsiteX157" fmla="*/ 234254 w 2824578"/>
              <a:gd name="connsiteY157" fmla="*/ 535750 h 2525740"/>
              <a:gd name="connsiteX158" fmla="*/ 232375 w 2824578"/>
              <a:gd name="connsiteY158" fmla="*/ 436341 h 2525740"/>
              <a:gd name="connsiteX159" fmla="*/ 281907 w 2824578"/>
              <a:gd name="connsiteY159" fmla="*/ 446271 h 2525740"/>
              <a:gd name="connsiteX160" fmla="*/ 305507 w 2824578"/>
              <a:gd name="connsiteY160" fmla="*/ 451591 h 2525740"/>
              <a:gd name="connsiteX161" fmla="*/ 384344 w 2824578"/>
              <a:gd name="connsiteY161" fmla="*/ 472379 h 2525740"/>
              <a:gd name="connsiteX162" fmla="*/ 448590 w 2824578"/>
              <a:gd name="connsiteY162" fmla="*/ 489289 h 2525740"/>
              <a:gd name="connsiteX163" fmla="*/ 469542 w 2824578"/>
              <a:gd name="connsiteY163" fmla="*/ 499205 h 2525740"/>
              <a:gd name="connsiteX164" fmla="*/ 455851 w 2824578"/>
              <a:gd name="connsiteY164" fmla="*/ 557596 h 2525740"/>
              <a:gd name="connsiteX165" fmla="*/ 449609 w 2824578"/>
              <a:gd name="connsiteY165" fmla="*/ 584303 h 2525740"/>
              <a:gd name="connsiteX166" fmla="*/ 460406 w 2824578"/>
              <a:gd name="connsiteY166" fmla="*/ 579624 h 2525740"/>
              <a:gd name="connsiteX167" fmla="*/ 474135 w 2824578"/>
              <a:gd name="connsiteY167" fmla="*/ 564539 h 2525740"/>
              <a:gd name="connsiteX168" fmla="*/ 514278 w 2824578"/>
              <a:gd name="connsiteY168" fmla="*/ 424872 h 2525740"/>
              <a:gd name="connsiteX169" fmla="*/ 613834 w 2824578"/>
              <a:gd name="connsiteY169" fmla="*/ 319110 h 2525740"/>
              <a:gd name="connsiteX170" fmla="*/ 750216 w 2824578"/>
              <a:gd name="connsiteY170" fmla="*/ 268558 h 2525740"/>
              <a:gd name="connsiteX171" fmla="*/ 789351 w 2824578"/>
              <a:gd name="connsiteY171" fmla="*/ 242380 h 2525740"/>
              <a:gd name="connsiteX172" fmla="*/ 810594 w 2824578"/>
              <a:gd name="connsiteY172" fmla="*/ 264404 h 2525740"/>
              <a:gd name="connsiteX173" fmla="*/ 864699 w 2824578"/>
              <a:gd name="connsiteY173" fmla="*/ 334387 h 2525740"/>
              <a:gd name="connsiteX174" fmla="*/ 883072 w 2824578"/>
              <a:gd name="connsiteY174" fmla="*/ 357712 h 2525740"/>
              <a:gd name="connsiteX175" fmla="*/ 855794 w 2824578"/>
              <a:gd name="connsiteY175" fmla="*/ 199776 h 2525740"/>
              <a:gd name="connsiteX176" fmla="*/ 820683 w 2824578"/>
              <a:gd name="connsiteY176" fmla="*/ 127120 h 2525740"/>
              <a:gd name="connsiteX177" fmla="*/ 854638 w 2824578"/>
              <a:gd name="connsiteY177" fmla="*/ 69288 h 2525740"/>
              <a:gd name="connsiteX178" fmla="*/ 931596 w 2824578"/>
              <a:gd name="connsiteY178" fmla="*/ 44859 h 2525740"/>
              <a:gd name="connsiteX179" fmla="*/ 1051141 w 2824578"/>
              <a:gd name="connsiteY179" fmla="*/ 23966 h 2525740"/>
              <a:gd name="connsiteX180" fmla="*/ 1188075 w 2824578"/>
              <a:gd name="connsiteY180" fmla="*/ 80312 h 2525740"/>
              <a:gd name="connsiteX181" fmla="*/ 1269556 w 2824578"/>
              <a:gd name="connsiteY181" fmla="*/ 124696 h 2525740"/>
              <a:gd name="connsiteX182" fmla="*/ 1339025 w 2824578"/>
              <a:gd name="connsiteY182" fmla="*/ 116312 h 2525740"/>
              <a:gd name="connsiteX183" fmla="*/ 1433985 w 2824578"/>
              <a:gd name="connsiteY183" fmla="*/ 92689 h 2525740"/>
              <a:gd name="connsiteX184" fmla="*/ 1521313 w 2824578"/>
              <a:gd name="connsiteY184" fmla="*/ 95663 h 2525740"/>
              <a:gd name="connsiteX185" fmla="*/ 1573554 w 2824578"/>
              <a:gd name="connsiteY185" fmla="*/ 86640 h 2525740"/>
              <a:gd name="connsiteX186" fmla="*/ 1619182 w 2824578"/>
              <a:gd name="connsiteY186" fmla="*/ 53480 h 2525740"/>
              <a:gd name="connsiteX187" fmla="*/ 1697591 w 2824578"/>
              <a:gd name="connsiteY187" fmla="*/ 54380 h 2525740"/>
              <a:gd name="connsiteX188" fmla="*/ 1784699 w 2824578"/>
              <a:gd name="connsiteY188" fmla="*/ 52 h 2525740"/>
              <a:gd name="connsiteX189" fmla="*/ 1800087 w 2824578"/>
              <a:gd name="connsiteY189" fmla="*/ 65448 h 2525740"/>
              <a:gd name="connsiteX190" fmla="*/ 1806898 w 2824578"/>
              <a:gd name="connsiteY190" fmla="*/ 96914 h 2525740"/>
              <a:gd name="connsiteX191" fmla="*/ 1816583 w 2824578"/>
              <a:gd name="connsiteY191" fmla="*/ 144741 h 2525740"/>
              <a:gd name="connsiteX192" fmla="*/ 1839721 w 2824578"/>
              <a:gd name="connsiteY192" fmla="*/ 130021 h 2525740"/>
              <a:gd name="connsiteX193" fmla="*/ 1950326 w 2824578"/>
              <a:gd name="connsiteY193" fmla="*/ 69021 h 2525740"/>
              <a:gd name="connsiteX194" fmla="*/ 1954936 w 2824578"/>
              <a:gd name="connsiteY194" fmla="*/ 84462 h 2525740"/>
              <a:gd name="connsiteX195" fmla="*/ 2001414 w 2824578"/>
              <a:gd name="connsiteY195" fmla="*/ 113666 h 2525740"/>
              <a:gd name="connsiteX196" fmla="*/ 2044162 w 2824578"/>
              <a:gd name="connsiteY196" fmla="*/ 154542 h 2525740"/>
              <a:gd name="connsiteX197" fmla="*/ 2103293 w 2824578"/>
              <a:gd name="connsiteY197" fmla="*/ 213092 h 2525740"/>
              <a:gd name="connsiteX198" fmla="*/ 2175734 w 2824578"/>
              <a:gd name="connsiteY198" fmla="*/ 306947 h 2525740"/>
              <a:gd name="connsiteX199" fmla="*/ 2238805 w 2824578"/>
              <a:gd name="connsiteY199" fmla="*/ 374987 h 2525740"/>
              <a:gd name="connsiteX200" fmla="*/ 2283701 w 2824578"/>
              <a:gd name="connsiteY200" fmla="*/ 428659 h 2525740"/>
              <a:gd name="connsiteX201" fmla="*/ 2355267 w 2824578"/>
              <a:gd name="connsiteY201" fmla="*/ 495396 h 2525740"/>
              <a:gd name="connsiteX202" fmla="*/ 2400374 w 2824578"/>
              <a:gd name="connsiteY202" fmla="*/ 570231 h 2525740"/>
              <a:gd name="connsiteX203" fmla="*/ 2436415 w 2824578"/>
              <a:gd name="connsiteY203" fmla="*/ 609111 h 2525740"/>
              <a:gd name="connsiteX204" fmla="*/ 2489086 w 2824578"/>
              <a:gd name="connsiteY204" fmla="*/ 629290 h 2525740"/>
              <a:gd name="connsiteX205" fmla="*/ 2531071 w 2824578"/>
              <a:gd name="connsiteY205" fmla="*/ 695517 h 2525740"/>
              <a:gd name="connsiteX206" fmla="*/ 2624100 w 2824578"/>
              <a:gd name="connsiteY206" fmla="*/ 738933 h 2525740"/>
              <a:gd name="connsiteX207" fmla="*/ 2577660 w 2824578"/>
              <a:gd name="connsiteY207" fmla="*/ 787481 h 2525740"/>
              <a:gd name="connsiteX208" fmla="*/ 2554992 w 2824578"/>
              <a:gd name="connsiteY208" fmla="*/ 810342 h 2525740"/>
              <a:gd name="connsiteX209" fmla="*/ 2520175 w 2824578"/>
              <a:gd name="connsiteY209" fmla="*/ 844532 h 2525740"/>
              <a:gd name="connsiteX210" fmla="*/ 2488340 w 2824578"/>
              <a:gd name="connsiteY210" fmla="*/ 874263 h 2525740"/>
              <a:gd name="connsiteX211" fmla="*/ 2626057 w 2824578"/>
              <a:gd name="connsiteY211" fmla="*/ 893850 h 2525740"/>
              <a:gd name="connsiteX212" fmla="*/ 2618063 w 2824578"/>
              <a:gd name="connsiteY212" fmla="*/ 899516 h 2525740"/>
              <a:gd name="connsiteX213" fmla="*/ 2628676 w 2824578"/>
              <a:gd name="connsiteY213" fmla="*/ 925973 h 2525740"/>
              <a:gd name="connsiteX214" fmla="*/ 2628330 w 2824578"/>
              <a:gd name="connsiteY214" fmla="*/ 953705 h 2525740"/>
              <a:gd name="connsiteX215" fmla="*/ 2626402 w 2824578"/>
              <a:gd name="connsiteY215" fmla="*/ 992553 h 2525740"/>
              <a:gd name="connsiteX216" fmla="*/ 2608085 w 2824578"/>
              <a:gd name="connsiteY216" fmla="*/ 1045512 h 2525740"/>
              <a:gd name="connsiteX217" fmla="*/ 2601999 w 2824578"/>
              <a:gd name="connsiteY217" fmla="*/ 1088303 h 2525740"/>
              <a:gd name="connsiteX218" fmla="*/ 2596906 w 2824578"/>
              <a:gd name="connsiteY218" fmla="*/ 1106916 h 2525740"/>
              <a:gd name="connsiteX219" fmla="*/ 2594156 w 2824578"/>
              <a:gd name="connsiteY219" fmla="*/ 1118869 h 2525740"/>
              <a:gd name="connsiteX220" fmla="*/ 2594545 w 2824578"/>
              <a:gd name="connsiteY220" fmla="*/ 1118962 h 2525740"/>
              <a:gd name="connsiteX221" fmla="*/ 2623301 w 2824578"/>
              <a:gd name="connsiteY221" fmla="*/ 1126139 h 2525740"/>
              <a:gd name="connsiteX222" fmla="*/ 2728794 w 2824578"/>
              <a:gd name="connsiteY222" fmla="*/ 1151780 h 2525740"/>
              <a:gd name="connsiteX223" fmla="*/ 2759898 w 2824578"/>
              <a:gd name="connsiteY223" fmla="*/ 1160045 h 2525740"/>
              <a:gd name="connsiteX224" fmla="*/ 2824534 w 2824578"/>
              <a:gd name="connsiteY224" fmla="*/ 1178196 h 2525740"/>
              <a:gd name="connsiteX225" fmla="*/ 2770073 w 2824578"/>
              <a:gd name="connsiteY225" fmla="*/ 1242077 h 2525740"/>
              <a:gd name="connsiteX226" fmla="*/ 2770364 w 2824578"/>
              <a:gd name="connsiteY226" fmla="*/ 1304139 h 2525740"/>
              <a:gd name="connsiteX227" fmla="*/ 2737181 w 2824578"/>
              <a:gd name="connsiteY227" fmla="*/ 1337170 h 2525740"/>
              <a:gd name="connsiteX228" fmla="*/ 2727846 w 2824578"/>
              <a:gd name="connsiteY228" fmla="*/ 1377639 h 2525740"/>
              <a:gd name="connsiteX229" fmla="*/ 2730122 w 2824578"/>
              <a:gd name="connsiteY229" fmla="*/ 1446940 h 2525740"/>
              <a:gd name="connsiteX230" fmla="*/ 2706005 w 2824578"/>
              <a:gd name="connsiteY230" fmla="*/ 1519839 h 2525740"/>
              <a:gd name="connsiteX231" fmla="*/ 2697171 w 2824578"/>
              <a:gd name="connsiteY231" fmla="*/ 1573985 h 2525740"/>
              <a:gd name="connsiteX232" fmla="*/ 2680836 w 2824578"/>
              <a:gd name="connsiteY232" fmla="*/ 1644805 h 2525740"/>
              <a:gd name="connsiteX233" fmla="*/ 2670450 w 2824578"/>
              <a:gd name="connsiteY233" fmla="*/ 1737339 h 2525740"/>
              <a:gd name="connsiteX234" fmla="*/ 2652341 w 2824578"/>
              <a:gd name="connsiteY234" fmla="*/ 1800001 h 2525740"/>
              <a:gd name="connsiteX235" fmla="*/ 2638476 w 2824578"/>
              <a:gd name="connsiteY235" fmla="*/ 1844267 h 2525740"/>
              <a:gd name="connsiteX236" fmla="*/ 2615273 w 2824578"/>
              <a:gd name="connsiteY236" fmla="*/ 1881537 h 2525740"/>
              <a:gd name="connsiteX237" fmla="*/ 2619662 w 2824578"/>
              <a:gd name="connsiteY237" fmla="*/ 1894173 h 2525740"/>
              <a:gd name="connsiteX238" fmla="*/ 2394741 w 2824578"/>
              <a:gd name="connsiteY238" fmla="*/ 1842293 h 2525740"/>
              <a:gd name="connsiteX239" fmla="*/ 2392817 w 2824578"/>
              <a:gd name="connsiteY239" fmla="*/ 1844699 h 2525740"/>
              <a:gd name="connsiteX240" fmla="*/ 2390481 w 2824578"/>
              <a:gd name="connsiteY240" fmla="*/ 1865944 h 2525740"/>
              <a:gd name="connsiteX241" fmla="*/ 2362803 w 2824578"/>
              <a:gd name="connsiteY241" fmla="*/ 1901334 h 2525740"/>
              <a:gd name="connsiteX242" fmla="*/ 2322755 w 2824578"/>
              <a:gd name="connsiteY242" fmla="*/ 1950186 h 2525740"/>
              <a:gd name="connsiteX243" fmla="*/ 2254288 w 2824578"/>
              <a:gd name="connsiteY243" fmla="*/ 2008922 h 2525740"/>
              <a:gd name="connsiteX244" fmla="*/ 2206670 w 2824578"/>
              <a:gd name="connsiteY244" fmla="*/ 2060748 h 2525740"/>
              <a:gd name="connsiteX245" fmla="*/ 2168180 w 2824578"/>
              <a:gd name="connsiteY245" fmla="*/ 2097376 h 2525740"/>
              <a:gd name="connsiteX246" fmla="*/ 2123328 w 2824578"/>
              <a:gd name="connsiteY246" fmla="*/ 2156709 h 2525740"/>
              <a:gd name="connsiteX247" fmla="*/ 2066318 w 2824578"/>
              <a:gd name="connsiteY247" fmla="*/ 2192458 h 2525740"/>
              <a:gd name="connsiteX248" fmla="*/ 2039108 w 2824578"/>
              <a:gd name="connsiteY248" fmla="*/ 2222073 h 2525740"/>
              <a:gd name="connsiteX249" fmla="*/ 2031477 w 2824578"/>
              <a:gd name="connsiteY249" fmla="*/ 2267195 h 2525740"/>
              <a:gd name="connsiteX250" fmla="*/ 1981419 w 2824578"/>
              <a:gd name="connsiteY250" fmla="*/ 2300642 h 2525740"/>
              <a:gd name="connsiteX251" fmla="*/ 1961122 w 2824578"/>
              <a:gd name="connsiteY251" fmla="*/ 2379947 h 2525740"/>
              <a:gd name="connsiteX0" fmla="*/ 1732484 w 2824578"/>
              <a:gd name="connsiteY0" fmla="*/ 2108571 h 2525740"/>
              <a:gd name="connsiteX1" fmla="*/ 1780985 w 2824578"/>
              <a:gd name="connsiteY1" fmla="*/ 2075490 h 2525740"/>
              <a:gd name="connsiteX2" fmla="*/ 1786489 w 2824578"/>
              <a:gd name="connsiteY2" fmla="*/ 2074401 h 2525740"/>
              <a:gd name="connsiteX3" fmla="*/ 1802325 w 2824578"/>
              <a:gd name="connsiteY3" fmla="*/ 2055677 h 2525740"/>
              <a:gd name="connsiteX4" fmla="*/ 1850819 w 2824578"/>
              <a:gd name="connsiteY4" fmla="*/ 2016801 h 2525740"/>
              <a:gd name="connsiteX5" fmla="*/ 1913222 w 2824578"/>
              <a:gd name="connsiteY5" fmla="*/ 1908099 h 2525740"/>
              <a:gd name="connsiteX6" fmla="*/ 2052913 w 2824578"/>
              <a:gd name="connsiteY6" fmla="*/ 1880998 h 2525740"/>
              <a:gd name="connsiteX7" fmla="*/ 2080663 w 2824578"/>
              <a:gd name="connsiteY7" fmla="*/ 1824179 h 2525740"/>
              <a:gd name="connsiteX8" fmla="*/ 2073976 w 2824578"/>
              <a:gd name="connsiteY8" fmla="*/ 1767692 h 2525740"/>
              <a:gd name="connsiteX9" fmla="*/ 2130456 w 2824578"/>
              <a:gd name="connsiteY9" fmla="*/ 1738749 h 2525740"/>
              <a:gd name="connsiteX10" fmla="*/ 2135028 w 2824578"/>
              <a:gd name="connsiteY10" fmla="*/ 1675921 h 2525740"/>
              <a:gd name="connsiteX11" fmla="*/ 2197128 w 2824578"/>
              <a:gd name="connsiteY11" fmla="*/ 1639884 h 2525740"/>
              <a:gd name="connsiteX12" fmla="*/ 2228585 w 2824578"/>
              <a:gd name="connsiteY12" fmla="*/ 1647684 h 2525740"/>
              <a:gd name="connsiteX13" fmla="*/ 2334817 w 2824578"/>
              <a:gd name="connsiteY13" fmla="*/ 1745290 h 2525740"/>
              <a:gd name="connsiteX14" fmla="*/ 2337541 w 2824578"/>
              <a:gd name="connsiteY14" fmla="*/ 1739981 h 2525740"/>
              <a:gd name="connsiteX15" fmla="*/ 2387137 w 2824578"/>
              <a:gd name="connsiteY15" fmla="*/ 1699112 h 2525740"/>
              <a:gd name="connsiteX16" fmla="*/ 2379507 w 2824578"/>
              <a:gd name="connsiteY16" fmla="*/ 1634267 h 2525740"/>
              <a:gd name="connsiteX17" fmla="*/ 2430150 w 2824578"/>
              <a:gd name="connsiteY17" fmla="*/ 1606662 h 2525740"/>
              <a:gd name="connsiteX18" fmla="*/ 2461766 w 2824578"/>
              <a:gd name="connsiteY18" fmla="*/ 1549715 h 2525740"/>
              <a:gd name="connsiteX19" fmla="*/ 2474915 w 2824578"/>
              <a:gd name="connsiteY19" fmla="*/ 1460596 h 2525740"/>
              <a:gd name="connsiteX20" fmla="*/ 2442045 w 2824578"/>
              <a:gd name="connsiteY20" fmla="*/ 1330887 h 2525740"/>
              <a:gd name="connsiteX21" fmla="*/ 2454264 w 2824578"/>
              <a:gd name="connsiteY21" fmla="*/ 1319346 h 2525740"/>
              <a:gd name="connsiteX22" fmla="*/ 2395931 w 2824578"/>
              <a:gd name="connsiteY22" fmla="*/ 1311153 h 2525740"/>
              <a:gd name="connsiteX23" fmla="*/ 2308270 w 2824578"/>
              <a:gd name="connsiteY23" fmla="*/ 1299324 h 2525740"/>
              <a:gd name="connsiteX24" fmla="*/ 2278367 w 2824578"/>
              <a:gd name="connsiteY24" fmla="*/ 1293287 h 2525740"/>
              <a:gd name="connsiteX25" fmla="*/ 2278545 w 2824578"/>
              <a:gd name="connsiteY25" fmla="*/ 1265122 h 2525740"/>
              <a:gd name="connsiteX26" fmla="*/ 2295112 w 2824578"/>
              <a:gd name="connsiteY26" fmla="*/ 1173928 h 2525740"/>
              <a:gd name="connsiteX27" fmla="*/ 2278366 w 2824578"/>
              <a:gd name="connsiteY27" fmla="*/ 1095705 h 2525740"/>
              <a:gd name="connsiteX28" fmla="*/ 2371952 w 2824578"/>
              <a:gd name="connsiteY28" fmla="*/ 1038009 h 2525740"/>
              <a:gd name="connsiteX29" fmla="*/ 2359364 w 2824578"/>
              <a:gd name="connsiteY29" fmla="*/ 998619 h 2525740"/>
              <a:gd name="connsiteX30" fmla="*/ 2319858 w 2824578"/>
              <a:gd name="connsiteY30" fmla="*/ 970005 h 2525740"/>
              <a:gd name="connsiteX31" fmla="*/ 2346795 w 2824578"/>
              <a:gd name="connsiteY31" fmla="*/ 936911 h 2525740"/>
              <a:gd name="connsiteX32" fmla="*/ 2312311 w 2824578"/>
              <a:gd name="connsiteY32" fmla="*/ 901390 h 2525740"/>
              <a:gd name="connsiteX33" fmla="*/ 2309266 w 2824578"/>
              <a:gd name="connsiteY33" fmla="*/ 889956 h 2525740"/>
              <a:gd name="connsiteX34" fmla="*/ 2296331 w 2824578"/>
              <a:gd name="connsiteY34" fmla="*/ 877682 h 2525740"/>
              <a:gd name="connsiteX35" fmla="*/ 2211581 w 2824578"/>
              <a:gd name="connsiteY35" fmla="*/ 774808 h 2525740"/>
              <a:gd name="connsiteX36" fmla="*/ 2081778 w 2824578"/>
              <a:gd name="connsiteY36" fmla="*/ 675368 h 2525740"/>
              <a:gd name="connsiteX37" fmla="*/ 2041189 w 2824578"/>
              <a:gd name="connsiteY37" fmla="*/ 507242 h 2525740"/>
              <a:gd name="connsiteX38" fmla="*/ 1973662 w 2824578"/>
              <a:gd name="connsiteY38" fmla="*/ 460885 h 2525740"/>
              <a:gd name="connsiteX39" fmla="*/ 1908802 w 2824578"/>
              <a:gd name="connsiteY39" fmla="*/ 454376 h 2525740"/>
              <a:gd name="connsiteX40" fmla="*/ 1871598 w 2824578"/>
              <a:gd name="connsiteY40" fmla="*/ 381867 h 2525740"/>
              <a:gd name="connsiteX41" fmla="*/ 1798661 w 2824578"/>
              <a:gd name="connsiteY41" fmla="*/ 360760 h 2525740"/>
              <a:gd name="connsiteX42" fmla="*/ 1772847 w 2824578"/>
              <a:gd name="connsiteY42" fmla="*/ 342018 h 2525740"/>
              <a:gd name="connsiteX43" fmla="*/ 1770667 w 2824578"/>
              <a:gd name="connsiteY43" fmla="*/ 338905 h 2525740"/>
              <a:gd name="connsiteX44" fmla="*/ 1722363 w 2824578"/>
              <a:gd name="connsiteY44" fmla="*/ 350478 h 2525740"/>
              <a:gd name="connsiteX45" fmla="*/ 1589919 w 2824578"/>
              <a:gd name="connsiteY45" fmla="*/ 365456 h 2525740"/>
              <a:gd name="connsiteX46" fmla="*/ 1435797 w 2824578"/>
              <a:gd name="connsiteY46" fmla="*/ 420078 h 2525740"/>
              <a:gd name="connsiteX47" fmla="*/ 1272719 w 2824578"/>
              <a:gd name="connsiteY47" fmla="*/ 362464 h 2525740"/>
              <a:gd name="connsiteX48" fmla="*/ 1197046 w 2824578"/>
              <a:gd name="connsiteY48" fmla="*/ 393809 h 2525740"/>
              <a:gd name="connsiteX49" fmla="*/ 1156235 w 2824578"/>
              <a:gd name="connsiteY49" fmla="*/ 444638 h 2525740"/>
              <a:gd name="connsiteX50" fmla="*/ 1075165 w 2824578"/>
              <a:gd name="connsiteY50" fmla="*/ 436306 h 2525740"/>
              <a:gd name="connsiteX51" fmla="*/ 1017713 w 2824578"/>
              <a:gd name="connsiteY51" fmla="*/ 485951 h 2525740"/>
              <a:gd name="connsiteX52" fmla="*/ 988777 w 2824578"/>
              <a:gd name="connsiteY52" fmla="*/ 497052 h 2525740"/>
              <a:gd name="connsiteX53" fmla="*/ 989445 w 2824578"/>
              <a:gd name="connsiteY53" fmla="*/ 500649 h 2525740"/>
              <a:gd name="connsiteX54" fmla="*/ 907025 w 2824578"/>
              <a:gd name="connsiteY54" fmla="*/ 516575 h 2525740"/>
              <a:gd name="connsiteX55" fmla="*/ 868520 w 2824578"/>
              <a:gd name="connsiteY55" fmla="*/ 565248 h 2525740"/>
              <a:gd name="connsiteX56" fmla="*/ 821978 w 2824578"/>
              <a:gd name="connsiteY56" fmla="*/ 570348 h 2525740"/>
              <a:gd name="connsiteX57" fmla="*/ 789429 w 2824578"/>
              <a:gd name="connsiteY57" fmla="*/ 596143 h 2525740"/>
              <a:gd name="connsiteX58" fmla="*/ 747957 w 2824578"/>
              <a:gd name="connsiteY58" fmla="*/ 651713 h 2525740"/>
              <a:gd name="connsiteX59" fmla="*/ 683617 w 2824578"/>
              <a:gd name="connsiteY59" fmla="*/ 693621 h 2525740"/>
              <a:gd name="connsiteX60" fmla="*/ 642923 w 2824578"/>
              <a:gd name="connsiteY60" fmla="*/ 730415 h 2525740"/>
              <a:gd name="connsiteX61" fmla="*/ 585962 w 2824578"/>
              <a:gd name="connsiteY61" fmla="*/ 775556 h 2525740"/>
              <a:gd name="connsiteX62" fmla="*/ 520097 w 2824578"/>
              <a:gd name="connsiteY62" fmla="*/ 841377 h 2525740"/>
              <a:gd name="connsiteX63" fmla="*/ 466841 w 2824578"/>
              <a:gd name="connsiteY63" fmla="*/ 879036 h 2525740"/>
              <a:gd name="connsiteX64" fmla="*/ 439916 w 2824578"/>
              <a:gd name="connsiteY64" fmla="*/ 900528 h 2525740"/>
              <a:gd name="connsiteX65" fmla="*/ 428381 w 2824578"/>
              <a:gd name="connsiteY65" fmla="*/ 904970 h 2525740"/>
              <a:gd name="connsiteX66" fmla="*/ 386992 w 2824578"/>
              <a:gd name="connsiteY66" fmla="*/ 919611 h 2525740"/>
              <a:gd name="connsiteX67" fmla="*/ 382535 w 2824578"/>
              <a:gd name="connsiteY67" fmla="*/ 932223 h 2525740"/>
              <a:gd name="connsiteX68" fmla="*/ 367189 w 2824578"/>
              <a:gd name="connsiteY68" fmla="*/ 912858 h 2525740"/>
              <a:gd name="connsiteX69" fmla="*/ 322023 w 2824578"/>
              <a:gd name="connsiteY69" fmla="*/ 938453 h 2525740"/>
              <a:gd name="connsiteX70" fmla="*/ 300809 w 2824578"/>
              <a:gd name="connsiteY70" fmla="*/ 965762 h 2525740"/>
              <a:gd name="connsiteX71" fmla="*/ 305782 w 2824578"/>
              <a:gd name="connsiteY71" fmla="*/ 992334 h 2525740"/>
              <a:gd name="connsiteX72" fmla="*/ 377060 w 2824578"/>
              <a:gd name="connsiteY72" fmla="*/ 1138363 h 2525740"/>
              <a:gd name="connsiteX73" fmla="*/ 365293 w 2824578"/>
              <a:gd name="connsiteY73" fmla="*/ 1301640 h 2525740"/>
              <a:gd name="connsiteX74" fmla="*/ 403709 w 2824578"/>
              <a:gd name="connsiteY74" fmla="*/ 1372995 h 2525740"/>
              <a:gd name="connsiteX75" fmla="*/ 450057 w 2824578"/>
              <a:gd name="connsiteY75" fmla="*/ 1408902 h 2525740"/>
              <a:gd name="connsiteX76" fmla="*/ 453645 w 2824578"/>
              <a:gd name="connsiteY76" fmla="*/ 1446356 h 2525740"/>
              <a:gd name="connsiteX77" fmla="*/ 454261 w 2824578"/>
              <a:gd name="connsiteY77" fmla="*/ 1457438 h 2525740"/>
              <a:gd name="connsiteX78" fmla="*/ 482561 w 2824578"/>
              <a:gd name="connsiteY78" fmla="*/ 1487056 h 2525740"/>
              <a:gd name="connsiteX79" fmla="*/ 571912 w 2824578"/>
              <a:gd name="connsiteY79" fmla="*/ 1604159 h 2525740"/>
              <a:gd name="connsiteX80" fmla="*/ 708342 w 2824578"/>
              <a:gd name="connsiteY80" fmla="*/ 1722020 h 2525740"/>
              <a:gd name="connsiteX81" fmla="*/ 751994 w 2824578"/>
              <a:gd name="connsiteY81" fmla="*/ 1903856 h 2525740"/>
              <a:gd name="connsiteX82" fmla="*/ 822929 w 2824578"/>
              <a:gd name="connsiteY82" fmla="*/ 1959484 h 2525740"/>
              <a:gd name="connsiteX83" fmla="*/ 890789 w 2824578"/>
              <a:gd name="connsiteY83" fmla="*/ 1972694 h 2525740"/>
              <a:gd name="connsiteX84" fmla="*/ 930211 w 2824578"/>
              <a:gd name="connsiteY84" fmla="*/ 2053036 h 2525740"/>
              <a:gd name="connsiteX85" fmla="*/ 1006620 w 2824578"/>
              <a:gd name="connsiteY85" fmla="*/ 2082477 h 2525740"/>
              <a:gd name="connsiteX86" fmla="*/ 1018144 w 2824578"/>
              <a:gd name="connsiteY86" fmla="*/ 2091971 h 2525740"/>
              <a:gd name="connsiteX87" fmla="*/ 1063559 w 2824578"/>
              <a:gd name="connsiteY87" fmla="*/ 2089055 h 2525740"/>
              <a:gd name="connsiteX88" fmla="*/ 1196619 w 2824578"/>
              <a:gd name="connsiteY88" fmla="*/ 2096838 h 2525740"/>
              <a:gd name="connsiteX89" fmla="*/ 1357789 w 2824578"/>
              <a:gd name="connsiteY89" fmla="*/ 2069244 h 2525740"/>
              <a:gd name="connsiteX90" fmla="*/ 1508683 w 2824578"/>
              <a:gd name="connsiteY90" fmla="*/ 2153774 h 2525740"/>
              <a:gd name="connsiteX91" fmla="*/ 1588586 w 2824578"/>
              <a:gd name="connsiteY91" fmla="*/ 2135765 h 2525740"/>
              <a:gd name="connsiteX92" fmla="*/ 1637453 w 2824578"/>
              <a:gd name="connsiteY92" fmla="*/ 2092623 h 2525740"/>
              <a:gd name="connsiteX93" fmla="*/ 1715922 w 2824578"/>
              <a:gd name="connsiteY93" fmla="*/ 2114632 h 2525740"/>
              <a:gd name="connsiteX94" fmla="*/ 1732484 w 2824578"/>
              <a:gd name="connsiteY94" fmla="*/ 2108571 h 2525740"/>
              <a:gd name="connsiteX95" fmla="*/ 1961122 w 2824578"/>
              <a:gd name="connsiteY95" fmla="*/ 2379947 h 2525740"/>
              <a:gd name="connsiteX96" fmla="*/ 1909670 w 2824578"/>
              <a:gd name="connsiteY96" fmla="*/ 2336828 h 2525740"/>
              <a:gd name="connsiteX97" fmla="*/ 1895847 w 2824578"/>
              <a:gd name="connsiteY97" fmla="*/ 2325731 h 2525740"/>
              <a:gd name="connsiteX98" fmla="*/ 1891835 w 2824578"/>
              <a:gd name="connsiteY98" fmla="*/ 2321967 h 2525740"/>
              <a:gd name="connsiteX99" fmla="*/ 1891835 w 2824578"/>
              <a:gd name="connsiteY99" fmla="*/ 2385048 h 2525740"/>
              <a:gd name="connsiteX100" fmla="*/ 1877377 w 2824578"/>
              <a:gd name="connsiteY100" fmla="*/ 2377932 h 2525740"/>
              <a:gd name="connsiteX101" fmla="*/ 1824362 w 2824578"/>
              <a:gd name="connsiteY101" fmla="*/ 2392165 h 2525740"/>
              <a:gd name="connsiteX102" fmla="*/ 1780515 w 2824578"/>
              <a:gd name="connsiteY102" fmla="*/ 2416329 h 2525740"/>
              <a:gd name="connsiteX103" fmla="*/ 1731202 w 2824578"/>
              <a:gd name="connsiteY103" fmla="*/ 2473726 h 2525740"/>
              <a:gd name="connsiteX104" fmla="*/ 1625001 w 2824578"/>
              <a:gd name="connsiteY104" fmla="*/ 2503709 h 2525740"/>
              <a:gd name="connsiteX105" fmla="*/ 1529792 w 2824578"/>
              <a:gd name="connsiteY105" fmla="*/ 2512353 h 2525740"/>
              <a:gd name="connsiteX106" fmla="*/ 1477198 w 2824578"/>
              <a:gd name="connsiteY106" fmla="*/ 2513657 h 2525740"/>
              <a:gd name="connsiteX107" fmla="*/ 1396891 w 2824578"/>
              <a:gd name="connsiteY107" fmla="*/ 2525640 h 2525740"/>
              <a:gd name="connsiteX108" fmla="*/ 1288516 w 2824578"/>
              <a:gd name="connsiteY108" fmla="*/ 2506084 h 2525740"/>
              <a:gd name="connsiteX109" fmla="*/ 1193496 w 2824578"/>
              <a:gd name="connsiteY109" fmla="*/ 2489597 h 2525740"/>
              <a:gd name="connsiteX110" fmla="*/ 1114685 w 2824578"/>
              <a:gd name="connsiteY110" fmla="*/ 2399281 h 2525740"/>
              <a:gd name="connsiteX111" fmla="*/ 1037574 w 2824578"/>
              <a:gd name="connsiteY111" fmla="*/ 2385048 h 2525740"/>
              <a:gd name="connsiteX112" fmla="*/ 942490 w 2824578"/>
              <a:gd name="connsiteY112" fmla="*/ 2423758 h 2525740"/>
              <a:gd name="connsiteX113" fmla="*/ 938457 w 2824578"/>
              <a:gd name="connsiteY113" fmla="*/ 2356697 h 2525740"/>
              <a:gd name="connsiteX114" fmla="*/ 937101 w 2824578"/>
              <a:gd name="connsiteY114" fmla="*/ 2324531 h 2525740"/>
              <a:gd name="connsiteX115" fmla="*/ 936480 w 2824578"/>
              <a:gd name="connsiteY115" fmla="*/ 2302959 h 2525740"/>
              <a:gd name="connsiteX116" fmla="*/ 850160 w 2824578"/>
              <a:gd name="connsiteY116" fmla="*/ 2376352 h 2525740"/>
              <a:gd name="connsiteX117" fmla="*/ 845228 w 2824578"/>
              <a:gd name="connsiteY117" fmla="*/ 2359566 h 2525740"/>
              <a:gd name="connsiteX118" fmla="*/ 796423 w 2824578"/>
              <a:gd name="connsiteY118" fmla="*/ 2324136 h 2525740"/>
              <a:gd name="connsiteX119" fmla="*/ 751435 w 2824578"/>
              <a:gd name="connsiteY119" fmla="*/ 2276722 h 2525740"/>
              <a:gd name="connsiteX120" fmla="*/ 689189 w 2824578"/>
              <a:gd name="connsiteY120" fmla="*/ 2209012 h 2525740"/>
              <a:gd name="connsiteX121" fmla="*/ 612772 w 2824578"/>
              <a:gd name="connsiteY121" fmla="*/ 2102651 h 2525740"/>
              <a:gd name="connsiteX122" fmla="*/ 546338 w 2824578"/>
              <a:gd name="connsiteY122" fmla="*/ 2024516 h 2525740"/>
              <a:gd name="connsiteX123" fmla="*/ 499011 w 2824578"/>
              <a:gd name="connsiteY123" fmla="*/ 1963354 h 2525740"/>
              <a:gd name="connsiteX124" fmla="*/ 423704 w 2824578"/>
              <a:gd name="connsiteY124" fmla="*/ 1885770 h 2525740"/>
              <a:gd name="connsiteX125" fmla="*/ 376003 w 2824578"/>
              <a:gd name="connsiteY125" fmla="*/ 1802197 h 2525740"/>
              <a:gd name="connsiteX126" fmla="*/ 338041 w 2824578"/>
              <a:gd name="connsiteY126" fmla="*/ 1757548 h 2525740"/>
              <a:gd name="connsiteX127" fmla="*/ 282826 w 2824578"/>
              <a:gd name="connsiteY127" fmla="*/ 1731064 h 2525740"/>
              <a:gd name="connsiteX128" fmla="*/ 238452 w 2824578"/>
              <a:gd name="connsiteY128" fmla="*/ 1656902 h 2525740"/>
              <a:gd name="connsiteX129" fmla="*/ 140875 w 2824578"/>
              <a:gd name="connsiteY129" fmla="*/ 1601899 h 2525740"/>
              <a:gd name="connsiteX130" fmla="*/ 189077 w 2824578"/>
              <a:gd name="connsiteY130" fmla="*/ 1555062 h 2525740"/>
              <a:gd name="connsiteX131" fmla="*/ 212612 w 2824578"/>
              <a:gd name="connsiteY131" fmla="*/ 1533085 h 2525740"/>
              <a:gd name="connsiteX132" fmla="*/ 125884 w 2824578"/>
              <a:gd name="connsiteY132" fmla="*/ 1510046 h 2525740"/>
              <a:gd name="connsiteX133" fmla="*/ 153280 w 2824578"/>
              <a:gd name="connsiteY133" fmla="*/ 1474555 h 2525740"/>
              <a:gd name="connsiteX134" fmla="*/ 216016 w 2824578"/>
              <a:gd name="connsiteY134" fmla="*/ 1410654 h 2525740"/>
              <a:gd name="connsiteX135" fmla="*/ 211728 w 2824578"/>
              <a:gd name="connsiteY135" fmla="*/ 1397978 h 2525740"/>
              <a:gd name="connsiteX136" fmla="*/ 187584 w 2824578"/>
              <a:gd name="connsiteY136" fmla="*/ 1410755 h 2525740"/>
              <a:gd name="connsiteX137" fmla="*/ 0 w 2824578"/>
              <a:gd name="connsiteY137" fmla="*/ 1357266 h 2525740"/>
              <a:gd name="connsiteX138" fmla="*/ 9103 w 2824578"/>
              <a:gd name="connsiteY138" fmla="*/ 1344827 h 2525740"/>
              <a:gd name="connsiteX139" fmla="*/ 13364 w 2824578"/>
              <a:gd name="connsiteY139" fmla="*/ 1290914 h 2525740"/>
              <a:gd name="connsiteX140" fmla="*/ 26981 w 2824578"/>
              <a:gd name="connsiteY140" fmla="*/ 1233406 h 2525740"/>
              <a:gd name="connsiteX141" fmla="*/ 47207 w 2824578"/>
              <a:gd name="connsiteY141" fmla="*/ 1152721 h 2525740"/>
              <a:gd name="connsiteX142" fmla="*/ 87297 w 2824578"/>
              <a:gd name="connsiteY142" fmla="*/ 1041368 h 2525740"/>
              <a:gd name="connsiteX143" fmla="*/ 92798 w 2824578"/>
              <a:gd name="connsiteY143" fmla="*/ 1022077 h 2525740"/>
              <a:gd name="connsiteX144" fmla="*/ 80803 w 2824578"/>
              <a:gd name="connsiteY144" fmla="*/ 1006108 h 2525740"/>
              <a:gd name="connsiteX145" fmla="*/ 64397 w 2824578"/>
              <a:gd name="connsiteY145" fmla="*/ 987504 h 2525740"/>
              <a:gd name="connsiteX146" fmla="*/ 49807 w 2824578"/>
              <a:gd name="connsiteY146" fmla="*/ 911034 h 2525740"/>
              <a:gd name="connsiteX147" fmla="*/ 45557 w 2824578"/>
              <a:gd name="connsiteY147" fmla="*/ 854742 h 2525740"/>
              <a:gd name="connsiteX148" fmla="*/ 64478 w 2824578"/>
              <a:gd name="connsiteY148" fmla="*/ 824714 h 2525740"/>
              <a:gd name="connsiteX149" fmla="*/ 87804 w 2824578"/>
              <a:gd name="connsiteY149" fmla="*/ 804276 h 2525740"/>
              <a:gd name="connsiteX150" fmla="*/ 137350 w 2824578"/>
              <a:gd name="connsiteY150" fmla="*/ 773632 h 2525740"/>
              <a:gd name="connsiteX151" fmla="*/ 158211 w 2824578"/>
              <a:gd name="connsiteY151" fmla="*/ 765859 h 2525740"/>
              <a:gd name="connsiteX152" fmla="*/ 169474 w 2824578"/>
              <a:gd name="connsiteY152" fmla="*/ 761875 h 2525740"/>
              <a:gd name="connsiteX153" fmla="*/ 170435 w 2824578"/>
              <a:gd name="connsiteY153" fmla="*/ 759829 h 2525740"/>
              <a:gd name="connsiteX154" fmla="*/ 192405 w 2824578"/>
              <a:gd name="connsiteY154" fmla="*/ 711754 h 2525740"/>
              <a:gd name="connsiteX155" fmla="*/ 206942 w 2824578"/>
              <a:gd name="connsiteY155" fmla="*/ 660771 h 2525740"/>
              <a:gd name="connsiteX156" fmla="*/ 202831 w 2824578"/>
              <a:gd name="connsiteY156" fmla="*/ 606976 h 2525740"/>
              <a:gd name="connsiteX157" fmla="*/ 234254 w 2824578"/>
              <a:gd name="connsiteY157" fmla="*/ 535750 h 2525740"/>
              <a:gd name="connsiteX158" fmla="*/ 232375 w 2824578"/>
              <a:gd name="connsiteY158" fmla="*/ 436341 h 2525740"/>
              <a:gd name="connsiteX159" fmla="*/ 281907 w 2824578"/>
              <a:gd name="connsiteY159" fmla="*/ 446271 h 2525740"/>
              <a:gd name="connsiteX160" fmla="*/ 305507 w 2824578"/>
              <a:gd name="connsiteY160" fmla="*/ 451591 h 2525740"/>
              <a:gd name="connsiteX161" fmla="*/ 384344 w 2824578"/>
              <a:gd name="connsiteY161" fmla="*/ 472379 h 2525740"/>
              <a:gd name="connsiteX162" fmla="*/ 448590 w 2824578"/>
              <a:gd name="connsiteY162" fmla="*/ 489289 h 2525740"/>
              <a:gd name="connsiteX163" fmla="*/ 469542 w 2824578"/>
              <a:gd name="connsiteY163" fmla="*/ 499205 h 2525740"/>
              <a:gd name="connsiteX164" fmla="*/ 455851 w 2824578"/>
              <a:gd name="connsiteY164" fmla="*/ 557596 h 2525740"/>
              <a:gd name="connsiteX165" fmla="*/ 449609 w 2824578"/>
              <a:gd name="connsiteY165" fmla="*/ 584303 h 2525740"/>
              <a:gd name="connsiteX166" fmla="*/ 460406 w 2824578"/>
              <a:gd name="connsiteY166" fmla="*/ 579624 h 2525740"/>
              <a:gd name="connsiteX167" fmla="*/ 474135 w 2824578"/>
              <a:gd name="connsiteY167" fmla="*/ 564539 h 2525740"/>
              <a:gd name="connsiteX168" fmla="*/ 514278 w 2824578"/>
              <a:gd name="connsiteY168" fmla="*/ 424872 h 2525740"/>
              <a:gd name="connsiteX169" fmla="*/ 613834 w 2824578"/>
              <a:gd name="connsiteY169" fmla="*/ 319110 h 2525740"/>
              <a:gd name="connsiteX170" fmla="*/ 750216 w 2824578"/>
              <a:gd name="connsiteY170" fmla="*/ 268558 h 2525740"/>
              <a:gd name="connsiteX171" fmla="*/ 789351 w 2824578"/>
              <a:gd name="connsiteY171" fmla="*/ 242380 h 2525740"/>
              <a:gd name="connsiteX172" fmla="*/ 810594 w 2824578"/>
              <a:gd name="connsiteY172" fmla="*/ 264404 h 2525740"/>
              <a:gd name="connsiteX173" fmla="*/ 864699 w 2824578"/>
              <a:gd name="connsiteY173" fmla="*/ 334387 h 2525740"/>
              <a:gd name="connsiteX174" fmla="*/ 883072 w 2824578"/>
              <a:gd name="connsiteY174" fmla="*/ 357712 h 2525740"/>
              <a:gd name="connsiteX175" fmla="*/ 855794 w 2824578"/>
              <a:gd name="connsiteY175" fmla="*/ 199776 h 2525740"/>
              <a:gd name="connsiteX176" fmla="*/ 820683 w 2824578"/>
              <a:gd name="connsiteY176" fmla="*/ 127120 h 2525740"/>
              <a:gd name="connsiteX177" fmla="*/ 854638 w 2824578"/>
              <a:gd name="connsiteY177" fmla="*/ 69288 h 2525740"/>
              <a:gd name="connsiteX178" fmla="*/ 931596 w 2824578"/>
              <a:gd name="connsiteY178" fmla="*/ 44859 h 2525740"/>
              <a:gd name="connsiteX179" fmla="*/ 1051141 w 2824578"/>
              <a:gd name="connsiteY179" fmla="*/ 23966 h 2525740"/>
              <a:gd name="connsiteX180" fmla="*/ 1188075 w 2824578"/>
              <a:gd name="connsiteY180" fmla="*/ 80312 h 2525740"/>
              <a:gd name="connsiteX181" fmla="*/ 1269556 w 2824578"/>
              <a:gd name="connsiteY181" fmla="*/ 124696 h 2525740"/>
              <a:gd name="connsiteX182" fmla="*/ 1339025 w 2824578"/>
              <a:gd name="connsiteY182" fmla="*/ 116312 h 2525740"/>
              <a:gd name="connsiteX183" fmla="*/ 1433985 w 2824578"/>
              <a:gd name="connsiteY183" fmla="*/ 92689 h 2525740"/>
              <a:gd name="connsiteX184" fmla="*/ 1521313 w 2824578"/>
              <a:gd name="connsiteY184" fmla="*/ 95663 h 2525740"/>
              <a:gd name="connsiteX185" fmla="*/ 1573554 w 2824578"/>
              <a:gd name="connsiteY185" fmla="*/ 86640 h 2525740"/>
              <a:gd name="connsiteX186" fmla="*/ 1619182 w 2824578"/>
              <a:gd name="connsiteY186" fmla="*/ 53480 h 2525740"/>
              <a:gd name="connsiteX187" fmla="*/ 1697591 w 2824578"/>
              <a:gd name="connsiteY187" fmla="*/ 54380 h 2525740"/>
              <a:gd name="connsiteX188" fmla="*/ 1784699 w 2824578"/>
              <a:gd name="connsiteY188" fmla="*/ 52 h 2525740"/>
              <a:gd name="connsiteX189" fmla="*/ 1800087 w 2824578"/>
              <a:gd name="connsiteY189" fmla="*/ 65448 h 2525740"/>
              <a:gd name="connsiteX190" fmla="*/ 1806898 w 2824578"/>
              <a:gd name="connsiteY190" fmla="*/ 96914 h 2525740"/>
              <a:gd name="connsiteX191" fmla="*/ 1816583 w 2824578"/>
              <a:gd name="connsiteY191" fmla="*/ 144741 h 2525740"/>
              <a:gd name="connsiteX192" fmla="*/ 1839721 w 2824578"/>
              <a:gd name="connsiteY192" fmla="*/ 130021 h 2525740"/>
              <a:gd name="connsiteX193" fmla="*/ 1950326 w 2824578"/>
              <a:gd name="connsiteY193" fmla="*/ 69021 h 2525740"/>
              <a:gd name="connsiteX194" fmla="*/ 1954936 w 2824578"/>
              <a:gd name="connsiteY194" fmla="*/ 84462 h 2525740"/>
              <a:gd name="connsiteX195" fmla="*/ 2001414 w 2824578"/>
              <a:gd name="connsiteY195" fmla="*/ 113666 h 2525740"/>
              <a:gd name="connsiteX196" fmla="*/ 2044162 w 2824578"/>
              <a:gd name="connsiteY196" fmla="*/ 154542 h 2525740"/>
              <a:gd name="connsiteX197" fmla="*/ 2103293 w 2824578"/>
              <a:gd name="connsiteY197" fmla="*/ 213092 h 2525740"/>
              <a:gd name="connsiteX198" fmla="*/ 2175734 w 2824578"/>
              <a:gd name="connsiteY198" fmla="*/ 306947 h 2525740"/>
              <a:gd name="connsiteX199" fmla="*/ 2238805 w 2824578"/>
              <a:gd name="connsiteY199" fmla="*/ 374987 h 2525740"/>
              <a:gd name="connsiteX200" fmla="*/ 2283701 w 2824578"/>
              <a:gd name="connsiteY200" fmla="*/ 428659 h 2525740"/>
              <a:gd name="connsiteX201" fmla="*/ 2355267 w 2824578"/>
              <a:gd name="connsiteY201" fmla="*/ 495396 h 2525740"/>
              <a:gd name="connsiteX202" fmla="*/ 2400374 w 2824578"/>
              <a:gd name="connsiteY202" fmla="*/ 570231 h 2525740"/>
              <a:gd name="connsiteX203" fmla="*/ 2436415 w 2824578"/>
              <a:gd name="connsiteY203" fmla="*/ 609111 h 2525740"/>
              <a:gd name="connsiteX204" fmla="*/ 2489086 w 2824578"/>
              <a:gd name="connsiteY204" fmla="*/ 629290 h 2525740"/>
              <a:gd name="connsiteX205" fmla="*/ 2531071 w 2824578"/>
              <a:gd name="connsiteY205" fmla="*/ 695517 h 2525740"/>
              <a:gd name="connsiteX206" fmla="*/ 2624100 w 2824578"/>
              <a:gd name="connsiteY206" fmla="*/ 738933 h 2525740"/>
              <a:gd name="connsiteX207" fmla="*/ 2577660 w 2824578"/>
              <a:gd name="connsiteY207" fmla="*/ 787481 h 2525740"/>
              <a:gd name="connsiteX208" fmla="*/ 2554992 w 2824578"/>
              <a:gd name="connsiteY208" fmla="*/ 810342 h 2525740"/>
              <a:gd name="connsiteX209" fmla="*/ 2520175 w 2824578"/>
              <a:gd name="connsiteY209" fmla="*/ 844532 h 2525740"/>
              <a:gd name="connsiteX210" fmla="*/ 2488340 w 2824578"/>
              <a:gd name="connsiteY210" fmla="*/ 874263 h 2525740"/>
              <a:gd name="connsiteX211" fmla="*/ 2626057 w 2824578"/>
              <a:gd name="connsiteY211" fmla="*/ 893850 h 2525740"/>
              <a:gd name="connsiteX212" fmla="*/ 2618063 w 2824578"/>
              <a:gd name="connsiteY212" fmla="*/ 899516 h 2525740"/>
              <a:gd name="connsiteX213" fmla="*/ 2628676 w 2824578"/>
              <a:gd name="connsiteY213" fmla="*/ 925973 h 2525740"/>
              <a:gd name="connsiteX214" fmla="*/ 2628330 w 2824578"/>
              <a:gd name="connsiteY214" fmla="*/ 953705 h 2525740"/>
              <a:gd name="connsiteX215" fmla="*/ 2626402 w 2824578"/>
              <a:gd name="connsiteY215" fmla="*/ 992553 h 2525740"/>
              <a:gd name="connsiteX216" fmla="*/ 2608085 w 2824578"/>
              <a:gd name="connsiteY216" fmla="*/ 1045512 h 2525740"/>
              <a:gd name="connsiteX217" fmla="*/ 2601999 w 2824578"/>
              <a:gd name="connsiteY217" fmla="*/ 1088303 h 2525740"/>
              <a:gd name="connsiteX218" fmla="*/ 2596906 w 2824578"/>
              <a:gd name="connsiteY218" fmla="*/ 1106916 h 2525740"/>
              <a:gd name="connsiteX219" fmla="*/ 2594156 w 2824578"/>
              <a:gd name="connsiteY219" fmla="*/ 1118869 h 2525740"/>
              <a:gd name="connsiteX220" fmla="*/ 2594545 w 2824578"/>
              <a:gd name="connsiteY220" fmla="*/ 1118962 h 2525740"/>
              <a:gd name="connsiteX221" fmla="*/ 2623301 w 2824578"/>
              <a:gd name="connsiteY221" fmla="*/ 1126139 h 2525740"/>
              <a:gd name="connsiteX222" fmla="*/ 2728794 w 2824578"/>
              <a:gd name="connsiteY222" fmla="*/ 1151780 h 2525740"/>
              <a:gd name="connsiteX223" fmla="*/ 2759898 w 2824578"/>
              <a:gd name="connsiteY223" fmla="*/ 1160045 h 2525740"/>
              <a:gd name="connsiteX224" fmla="*/ 2824534 w 2824578"/>
              <a:gd name="connsiteY224" fmla="*/ 1178196 h 2525740"/>
              <a:gd name="connsiteX225" fmla="*/ 2770073 w 2824578"/>
              <a:gd name="connsiteY225" fmla="*/ 1242077 h 2525740"/>
              <a:gd name="connsiteX226" fmla="*/ 2770364 w 2824578"/>
              <a:gd name="connsiteY226" fmla="*/ 1304139 h 2525740"/>
              <a:gd name="connsiteX227" fmla="*/ 2737181 w 2824578"/>
              <a:gd name="connsiteY227" fmla="*/ 1337170 h 2525740"/>
              <a:gd name="connsiteX228" fmla="*/ 2727846 w 2824578"/>
              <a:gd name="connsiteY228" fmla="*/ 1377639 h 2525740"/>
              <a:gd name="connsiteX229" fmla="*/ 2730122 w 2824578"/>
              <a:gd name="connsiteY229" fmla="*/ 1446940 h 2525740"/>
              <a:gd name="connsiteX230" fmla="*/ 2706005 w 2824578"/>
              <a:gd name="connsiteY230" fmla="*/ 1519839 h 2525740"/>
              <a:gd name="connsiteX231" fmla="*/ 2697171 w 2824578"/>
              <a:gd name="connsiteY231" fmla="*/ 1573985 h 2525740"/>
              <a:gd name="connsiteX232" fmla="*/ 2680836 w 2824578"/>
              <a:gd name="connsiteY232" fmla="*/ 1644805 h 2525740"/>
              <a:gd name="connsiteX233" fmla="*/ 2670450 w 2824578"/>
              <a:gd name="connsiteY233" fmla="*/ 1737339 h 2525740"/>
              <a:gd name="connsiteX234" fmla="*/ 2652341 w 2824578"/>
              <a:gd name="connsiteY234" fmla="*/ 1800001 h 2525740"/>
              <a:gd name="connsiteX235" fmla="*/ 2638476 w 2824578"/>
              <a:gd name="connsiteY235" fmla="*/ 1844267 h 2525740"/>
              <a:gd name="connsiteX236" fmla="*/ 2615273 w 2824578"/>
              <a:gd name="connsiteY236" fmla="*/ 1881537 h 2525740"/>
              <a:gd name="connsiteX237" fmla="*/ 2619662 w 2824578"/>
              <a:gd name="connsiteY237" fmla="*/ 1894173 h 2525740"/>
              <a:gd name="connsiteX238" fmla="*/ 2394741 w 2824578"/>
              <a:gd name="connsiteY238" fmla="*/ 1842293 h 2525740"/>
              <a:gd name="connsiteX239" fmla="*/ 2392817 w 2824578"/>
              <a:gd name="connsiteY239" fmla="*/ 1844699 h 2525740"/>
              <a:gd name="connsiteX240" fmla="*/ 2390481 w 2824578"/>
              <a:gd name="connsiteY240" fmla="*/ 1865944 h 2525740"/>
              <a:gd name="connsiteX241" fmla="*/ 2362803 w 2824578"/>
              <a:gd name="connsiteY241" fmla="*/ 1901334 h 2525740"/>
              <a:gd name="connsiteX242" fmla="*/ 2322755 w 2824578"/>
              <a:gd name="connsiteY242" fmla="*/ 1950186 h 2525740"/>
              <a:gd name="connsiteX243" fmla="*/ 2254288 w 2824578"/>
              <a:gd name="connsiteY243" fmla="*/ 2008922 h 2525740"/>
              <a:gd name="connsiteX244" fmla="*/ 2206670 w 2824578"/>
              <a:gd name="connsiteY244" fmla="*/ 2060748 h 2525740"/>
              <a:gd name="connsiteX245" fmla="*/ 2168180 w 2824578"/>
              <a:gd name="connsiteY245" fmla="*/ 2097376 h 2525740"/>
              <a:gd name="connsiteX246" fmla="*/ 2123328 w 2824578"/>
              <a:gd name="connsiteY246" fmla="*/ 2156709 h 2525740"/>
              <a:gd name="connsiteX247" fmla="*/ 2066318 w 2824578"/>
              <a:gd name="connsiteY247" fmla="*/ 2192458 h 2525740"/>
              <a:gd name="connsiteX248" fmla="*/ 2039108 w 2824578"/>
              <a:gd name="connsiteY248" fmla="*/ 2222073 h 2525740"/>
              <a:gd name="connsiteX249" fmla="*/ 2031477 w 2824578"/>
              <a:gd name="connsiteY249" fmla="*/ 2267195 h 2525740"/>
              <a:gd name="connsiteX250" fmla="*/ 1981419 w 2824578"/>
              <a:gd name="connsiteY250" fmla="*/ 2300642 h 2525740"/>
              <a:gd name="connsiteX251" fmla="*/ 1961122 w 2824578"/>
              <a:gd name="connsiteY251" fmla="*/ 2379947 h 2525740"/>
              <a:gd name="connsiteX0" fmla="*/ 1732484 w 2824578"/>
              <a:gd name="connsiteY0" fmla="*/ 2108571 h 2525740"/>
              <a:gd name="connsiteX1" fmla="*/ 1780985 w 2824578"/>
              <a:gd name="connsiteY1" fmla="*/ 2075490 h 2525740"/>
              <a:gd name="connsiteX2" fmla="*/ 1786489 w 2824578"/>
              <a:gd name="connsiteY2" fmla="*/ 2074401 h 2525740"/>
              <a:gd name="connsiteX3" fmla="*/ 1802325 w 2824578"/>
              <a:gd name="connsiteY3" fmla="*/ 2055677 h 2525740"/>
              <a:gd name="connsiteX4" fmla="*/ 1850819 w 2824578"/>
              <a:gd name="connsiteY4" fmla="*/ 2016801 h 2525740"/>
              <a:gd name="connsiteX5" fmla="*/ 1913222 w 2824578"/>
              <a:gd name="connsiteY5" fmla="*/ 1908099 h 2525740"/>
              <a:gd name="connsiteX6" fmla="*/ 2052913 w 2824578"/>
              <a:gd name="connsiteY6" fmla="*/ 1880998 h 2525740"/>
              <a:gd name="connsiteX7" fmla="*/ 2080663 w 2824578"/>
              <a:gd name="connsiteY7" fmla="*/ 1824179 h 2525740"/>
              <a:gd name="connsiteX8" fmla="*/ 2073976 w 2824578"/>
              <a:gd name="connsiteY8" fmla="*/ 1767692 h 2525740"/>
              <a:gd name="connsiteX9" fmla="*/ 2130456 w 2824578"/>
              <a:gd name="connsiteY9" fmla="*/ 1738749 h 2525740"/>
              <a:gd name="connsiteX10" fmla="*/ 2135028 w 2824578"/>
              <a:gd name="connsiteY10" fmla="*/ 1675921 h 2525740"/>
              <a:gd name="connsiteX11" fmla="*/ 2197128 w 2824578"/>
              <a:gd name="connsiteY11" fmla="*/ 1639884 h 2525740"/>
              <a:gd name="connsiteX12" fmla="*/ 2228585 w 2824578"/>
              <a:gd name="connsiteY12" fmla="*/ 1647684 h 2525740"/>
              <a:gd name="connsiteX13" fmla="*/ 2334817 w 2824578"/>
              <a:gd name="connsiteY13" fmla="*/ 1745290 h 2525740"/>
              <a:gd name="connsiteX14" fmla="*/ 2337541 w 2824578"/>
              <a:gd name="connsiteY14" fmla="*/ 1739981 h 2525740"/>
              <a:gd name="connsiteX15" fmla="*/ 2387137 w 2824578"/>
              <a:gd name="connsiteY15" fmla="*/ 1699112 h 2525740"/>
              <a:gd name="connsiteX16" fmla="*/ 2379507 w 2824578"/>
              <a:gd name="connsiteY16" fmla="*/ 1634267 h 2525740"/>
              <a:gd name="connsiteX17" fmla="*/ 2430150 w 2824578"/>
              <a:gd name="connsiteY17" fmla="*/ 1606662 h 2525740"/>
              <a:gd name="connsiteX18" fmla="*/ 2466760 w 2824578"/>
              <a:gd name="connsiteY18" fmla="*/ 1565115 h 2525740"/>
              <a:gd name="connsiteX19" fmla="*/ 2474915 w 2824578"/>
              <a:gd name="connsiteY19" fmla="*/ 1460596 h 2525740"/>
              <a:gd name="connsiteX20" fmla="*/ 2442045 w 2824578"/>
              <a:gd name="connsiteY20" fmla="*/ 1330887 h 2525740"/>
              <a:gd name="connsiteX21" fmla="*/ 2454264 w 2824578"/>
              <a:gd name="connsiteY21" fmla="*/ 1319346 h 2525740"/>
              <a:gd name="connsiteX22" fmla="*/ 2395931 w 2824578"/>
              <a:gd name="connsiteY22" fmla="*/ 1311153 h 2525740"/>
              <a:gd name="connsiteX23" fmla="*/ 2308270 w 2824578"/>
              <a:gd name="connsiteY23" fmla="*/ 1299324 h 2525740"/>
              <a:gd name="connsiteX24" fmla="*/ 2278367 w 2824578"/>
              <a:gd name="connsiteY24" fmla="*/ 1293287 h 2525740"/>
              <a:gd name="connsiteX25" fmla="*/ 2278545 w 2824578"/>
              <a:gd name="connsiteY25" fmla="*/ 1265122 h 2525740"/>
              <a:gd name="connsiteX26" fmla="*/ 2295112 w 2824578"/>
              <a:gd name="connsiteY26" fmla="*/ 1173928 h 2525740"/>
              <a:gd name="connsiteX27" fmla="*/ 2278366 w 2824578"/>
              <a:gd name="connsiteY27" fmla="*/ 1095705 h 2525740"/>
              <a:gd name="connsiteX28" fmla="*/ 2371952 w 2824578"/>
              <a:gd name="connsiteY28" fmla="*/ 1038009 h 2525740"/>
              <a:gd name="connsiteX29" fmla="*/ 2359364 w 2824578"/>
              <a:gd name="connsiteY29" fmla="*/ 998619 h 2525740"/>
              <a:gd name="connsiteX30" fmla="*/ 2319858 w 2824578"/>
              <a:gd name="connsiteY30" fmla="*/ 970005 h 2525740"/>
              <a:gd name="connsiteX31" fmla="*/ 2346795 w 2824578"/>
              <a:gd name="connsiteY31" fmla="*/ 936911 h 2525740"/>
              <a:gd name="connsiteX32" fmla="*/ 2312311 w 2824578"/>
              <a:gd name="connsiteY32" fmla="*/ 901390 h 2525740"/>
              <a:gd name="connsiteX33" fmla="*/ 2309266 w 2824578"/>
              <a:gd name="connsiteY33" fmla="*/ 889956 h 2525740"/>
              <a:gd name="connsiteX34" fmla="*/ 2296331 w 2824578"/>
              <a:gd name="connsiteY34" fmla="*/ 877682 h 2525740"/>
              <a:gd name="connsiteX35" fmla="*/ 2211581 w 2824578"/>
              <a:gd name="connsiteY35" fmla="*/ 774808 h 2525740"/>
              <a:gd name="connsiteX36" fmla="*/ 2081778 w 2824578"/>
              <a:gd name="connsiteY36" fmla="*/ 675368 h 2525740"/>
              <a:gd name="connsiteX37" fmla="*/ 2041189 w 2824578"/>
              <a:gd name="connsiteY37" fmla="*/ 507242 h 2525740"/>
              <a:gd name="connsiteX38" fmla="*/ 1973662 w 2824578"/>
              <a:gd name="connsiteY38" fmla="*/ 460885 h 2525740"/>
              <a:gd name="connsiteX39" fmla="*/ 1908802 w 2824578"/>
              <a:gd name="connsiteY39" fmla="*/ 454376 h 2525740"/>
              <a:gd name="connsiteX40" fmla="*/ 1871598 w 2824578"/>
              <a:gd name="connsiteY40" fmla="*/ 381867 h 2525740"/>
              <a:gd name="connsiteX41" fmla="*/ 1798661 w 2824578"/>
              <a:gd name="connsiteY41" fmla="*/ 360760 h 2525740"/>
              <a:gd name="connsiteX42" fmla="*/ 1772847 w 2824578"/>
              <a:gd name="connsiteY42" fmla="*/ 342018 h 2525740"/>
              <a:gd name="connsiteX43" fmla="*/ 1770667 w 2824578"/>
              <a:gd name="connsiteY43" fmla="*/ 338905 h 2525740"/>
              <a:gd name="connsiteX44" fmla="*/ 1722363 w 2824578"/>
              <a:gd name="connsiteY44" fmla="*/ 350478 h 2525740"/>
              <a:gd name="connsiteX45" fmla="*/ 1589919 w 2824578"/>
              <a:gd name="connsiteY45" fmla="*/ 365456 h 2525740"/>
              <a:gd name="connsiteX46" fmla="*/ 1435797 w 2824578"/>
              <a:gd name="connsiteY46" fmla="*/ 420078 h 2525740"/>
              <a:gd name="connsiteX47" fmla="*/ 1272719 w 2824578"/>
              <a:gd name="connsiteY47" fmla="*/ 362464 h 2525740"/>
              <a:gd name="connsiteX48" fmla="*/ 1197046 w 2824578"/>
              <a:gd name="connsiteY48" fmla="*/ 393809 h 2525740"/>
              <a:gd name="connsiteX49" fmla="*/ 1156235 w 2824578"/>
              <a:gd name="connsiteY49" fmla="*/ 444638 h 2525740"/>
              <a:gd name="connsiteX50" fmla="*/ 1075165 w 2824578"/>
              <a:gd name="connsiteY50" fmla="*/ 436306 h 2525740"/>
              <a:gd name="connsiteX51" fmla="*/ 1017713 w 2824578"/>
              <a:gd name="connsiteY51" fmla="*/ 485951 h 2525740"/>
              <a:gd name="connsiteX52" fmla="*/ 988777 w 2824578"/>
              <a:gd name="connsiteY52" fmla="*/ 497052 h 2525740"/>
              <a:gd name="connsiteX53" fmla="*/ 989445 w 2824578"/>
              <a:gd name="connsiteY53" fmla="*/ 500649 h 2525740"/>
              <a:gd name="connsiteX54" fmla="*/ 907025 w 2824578"/>
              <a:gd name="connsiteY54" fmla="*/ 516575 h 2525740"/>
              <a:gd name="connsiteX55" fmla="*/ 868520 w 2824578"/>
              <a:gd name="connsiteY55" fmla="*/ 565248 h 2525740"/>
              <a:gd name="connsiteX56" fmla="*/ 821978 w 2824578"/>
              <a:gd name="connsiteY56" fmla="*/ 570348 h 2525740"/>
              <a:gd name="connsiteX57" fmla="*/ 789429 w 2824578"/>
              <a:gd name="connsiteY57" fmla="*/ 596143 h 2525740"/>
              <a:gd name="connsiteX58" fmla="*/ 747957 w 2824578"/>
              <a:gd name="connsiteY58" fmla="*/ 651713 h 2525740"/>
              <a:gd name="connsiteX59" fmla="*/ 683617 w 2824578"/>
              <a:gd name="connsiteY59" fmla="*/ 693621 h 2525740"/>
              <a:gd name="connsiteX60" fmla="*/ 642923 w 2824578"/>
              <a:gd name="connsiteY60" fmla="*/ 730415 h 2525740"/>
              <a:gd name="connsiteX61" fmla="*/ 585962 w 2824578"/>
              <a:gd name="connsiteY61" fmla="*/ 775556 h 2525740"/>
              <a:gd name="connsiteX62" fmla="*/ 520097 w 2824578"/>
              <a:gd name="connsiteY62" fmla="*/ 841377 h 2525740"/>
              <a:gd name="connsiteX63" fmla="*/ 466841 w 2824578"/>
              <a:gd name="connsiteY63" fmla="*/ 879036 h 2525740"/>
              <a:gd name="connsiteX64" fmla="*/ 439916 w 2824578"/>
              <a:gd name="connsiteY64" fmla="*/ 900528 h 2525740"/>
              <a:gd name="connsiteX65" fmla="*/ 428381 w 2824578"/>
              <a:gd name="connsiteY65" fmla="*/ 904970 h 2525740"/>
              <a:gd name="connsiteX66" fmla="*/ 386992 w 2824578"/>
              <a:gd name="connsiteY66" fmla="*/ 919611 h 2525740"/>
              <a:gd name="connsiteX67" fmla="*/ 382535 w 2824578"/>
              <a:gd name="connsiteY67" fmla="*/ 932223 h 2525740"/>
              <a:gd name="connsiteX68" fmla="*/ 367189 w 2824578"/>
              <a:gd name="connsiteY68" fmla="*/ 912858 h 2525740"/>
              <a:gd name="connsiteX69" fmla="*/ 322023 w 2824578"/>
              <a:gd name="connsiteY69" fmla="*/ 938453 h 2525740"/>
              <a:gd name="connsiteX70" fmla="*/ 300809 w 2824578"/>
              <a:gd name="connsiteY70" fmla="*/ 965762 h 2525740"/>
              <a:gd name="connsiteX71" fmla="*/ 305782 w 2824578"/>
              <a:gd name="connsiteY71" fmla="*/ 992334 h 2525740"/>
              <a:gd name="connsiteX72" fmla="*/ 377060 w 2824578"/>
              <a:gd name="connsiteY72" fmla="*/ 1138363 h 2525740"/>
              <a:gd name="connsiteX73" fmla="*/ 365293 w 2824578"/>
              <a:gd name="connsiteY73" fmla="*/ 1301640 h 2525740"/>
              <a:gd name="connsiteX74" fmla="*/ 403709 w 2824578"/>
              <a:gd name="connsiteY74" fmla="*/ 1372995 h 2525740"/>
              <a:gd name="connsiteX75" fmla="*/ 450057 w 2824578"/>
              <a:gd name="connsiteY75" fmla="*/ 1408902 h 2525740"/>
              <a:gd name="connsiteX76" fmla="*/ 453645 w 2824578"/>
              <a:gd name="connsiteY76" fmla="*/ 1446356 h 2525740"/>
              <a:gd name="connsiteX77" fmla="*/ 454261 w 2824578"/>
              <a:gd name="connsiteY77" fmla="*/ 1457438 h 2525740"/>
              <a:gd name="connsiteX78" fmla="*/ 482561 w 2824578"/>
              <a:gd name="connsiteY78" fmla="*/ 1487056 h 2525740"/>
              <a:gd name="connsiteX79" fmla="*/ 571912 w 2824578"/>
              <a:gd name="connsiteY79" fmla="*/ 1604159 h 2525740"/>
              <a:gd name="connsiteX80" fmla="*/ 708342 w 2824578"/>
              <a:gd name="connsiteY80" fmla="*/ 1722020 h 2525740"/>
              <a:gd name="connsiteX81" fmla="*/ 751994 w 2824578"/>
              <a:gd name="connsiteY81" fmla="*/ 1903856 h 2525740"/>
              <a:gd name="connsiteX82" fmla="*/ 822929 w 2824578"/>
              <a:gd name="connsiteY82" fmla="*/ 1959484 h 2525740"/>
              <a:gd name="connsiteX83" fmla="*/ 890789 w 2824578"/>
              <a:gd name="connsiteY83" fmla="*/ 1972694 h 2525740"/>
              <a:gd name="connsiteX84" fmla="*/ 930211 w 2824578"/>
              <a:gd name="connsiteY84" fmla="*/ 2053036 h 2525740"/>
              <a:gd name="connsiteX85" fmla="*/ 1006620 w 2824578"/>
              <a:gd name="connsiteY85" fmla="*/ 2082477 h 2525740"/>
              <a:gd name="connsiteX86" fmla="*/ 1018144 w 2824578"/>
              <a:gd name="connsiteY86" fmla="*/ 2091971 h 2525740"/>
              <a:gd name="connsiteX87" fmla="*/ 1063559 w 2824578"/>
              <a:gd name="connsiteY87" fmla="*/ 2089055 h 2525740"/>
              <a:gd name="connsiteX88" fmla="*/ 1196619 w 2824578"/>
              <a:gd name="connsiteY88" fmla="*/ 2096838 h 2525740"/>
              <a:gd name="connsiteX89" fmla="*/ 1357789 w 2824578"/>
              <a:gd name="connsiteY89" fmla="*/ 2069244 h 2525740"/>
              <a:gd name="connsiteX90" fmla="*/ 1508683 w 2824578"/>
              <a:gd name="connsiteY90" fmla="*/ 2153774 h 2525740"/>
              <a:gd name="connsiteX91" fmla="*/ 1588586 w 2824578"/>
              <a:gd name="connsiteY91" fmla="*/ 2135765 h 2525740"/>
              <a:gd name="connsiteX92" fmla="*/ 1637453 w 2824578"/>
              <a:gd name="connsiteY92" fmla="*/ 2092623 h 2525740"/>
              <a:gd name="connsiteX93" fmla="*/ 1715922 w 2824578"/>
              <a:gd name="connsiteY93" fmla="*/ 2114632 h 2525740"/>
              <a:gd name="connsiteX94" fmla="*/ 1732484 w 2824578"/>
              <a:gd name="connsiteY94" fmla="*/ 2108571 h 2525740"/>
              <a:gd name="connsiteX95" fmla="*/ 1961122 w 2824578"/>
              <a:gd name="connsiteY95" fmla="*/ 2379947 h 2525740"/>
              <a:gd name="connsiteX96" fmla="*/ 1909670 w 2824578"/>
              <a:gd name="connsiteY96" fmla="*/ 2336828 h 2525740"/>
              <a:gd name="connsiteX97" fmla="*/ 1895847 w 2824578"/>
              <a:gd name="connsiteY97" fmla="*/ 2325731 h 2525740"/>
              <a:gd name="connsiteX98" fmla="*/ 1891835 w 2824578"/>
              <a:gd name="connsiteY98" fmla="*/ 2321967 h 2525740"/>
              <a:gd name="connsiteX99" fmla="*/ 1891835 w 2824578"/>
              <a:gd name="connsiteY99" fmla="*/ 2385048 h 2525740"/>
              <a:gd name="connsiteX100" fmla="*/ 1877377 w 2824578"/>
              <a:gd name="connsiteY100" fmla="*/ 2377932 h 2525740"/>
              <a:gd name="connsiteX101" fmla="*/ 1824362 w 2824578"/>
              <a:gd name="connsiteY101" fmla="*/ 2392165 h 2525740"/>
              <a:gd name="connsiteX102" fmla="*/ 1780515 w 2824578"/>
              <a:gd name="connsiteY102" fmla="*/ 2416329 h 2525740"/>
              <a:gd name="connsiteX103" fmla="*/ 1731202 w 2824578"/>
              <a:gd name="connsiteY103" fmla="*/ 2473726 h 2525740"/>
              <a:gd name="connsiteX104" fmla="*/ 1625001 w 2824578"/>
              <a:gd name="connsiteY104" fmla="*/ 2503709 h 2525740"/>
              <a:gd name="connsiteX105" fmla="*/ 1529792 w 2824578"/>
              <a:gd name="connsiteY105" fmla="*/ 2512353 h 2525740"/>
              <a:gd name="connsiteX106" fmla="*/ 1477198 w 2824578"/>
              <a:gd name="connsiteY106" fmla="*/ 2513657 h 2525740"/>
              <a:gd name="connsiteX107" fmla="*/ 1396891 w 2824578"/>
              <a:gd name="connsiteY107" fmla="*/ 2525640 h 2525740"/>
              <a:gd name="connsiteX108" fmla="*/ 1288516 w 2824578"/>
              <a:gd name="connsiteY108" fmla="*/ 2506084 h 2525740"/>
              <a:gd name="connsiteX109" fmla="*/ 1193496 w 2824578"/>
              <a:gd name="connsiteY109" fmla="*/ 2489597 h 2525740"/>
              <a:gd name="connsiteX110" fmla="*/ 1114685 w 2824578"/>
              <a:gd name="connsiteY110" fmla="*/ 2399281 h 2525740"/>
              <a:gd name="connsiteX111" fmla="*/ 1037574 w 2824578"/>
              <a:gd name="connsiteY111" fmla="*/ 2385048 h 2525740"/>
              <a:gd name="connsiteX112" fmla="*/ 942490 w 2824578"/>
              <a:gd name="connsiteY112" fmla="*/ 2423758 h 2525740"/>
              <a:gd name="connsiteX113" fmla="*/ 938457 w 2824578"/>
              <a:gd name="connsiteY113" fmla="*/ 2356697 h 2525740"/>
              <a:gd name="connsiteX114" fmla="*/ 937101 w 2824578"/>
              <a:gd name="connsiteY114" fmla="*/ 2324531 h 2525740"/>
              <a:gd name="connsiteX115" fmla="*/ 936480 w 2824578"/>
              <a:gd name="connsiteY115" fmla="*/ 2302959 h 2525740"/>
              <a:gd name="connsiteX116" fmla="*/ 850160 w 2824578"/>
              <a:gd name="connsiteY116" fmla="*/ 2376352 h 2525740"/>
              <a:gd name="connsiteX117" fmla="*/ 845228 w 2824578"/>
              <a:gd name="connsiteY117" fmla="*/ 2359566 h 2525740"/>
              <a:gd name="connsiteX118" fmla="*/ 796423 w 2824578"/>
              <a:gd name="connsiteY118" fmla="*/ 2324136 h 2525740"/>
              <a:gd name="connsiteX119" fmla="*/ 751435 w 2824578"/>
              <a:gd name="connsiteY119" fmla="*/ 2276722 h 2525740"/>
              <a:gd name="connsiteX120" fmla="*/ 689189 w 2824578"/>
              <a:gd name="connsiteY120" fmla="*/ 2209012 h 2525740"/>
              <a:gd name="connsiteX121" fmla="*/ 612772 w 2824578"/>
              <a:gd name="connsiteY121" fmla="*/ 2102651 h 2525740"/>
              <a:gd name="connsiteX122" fmla="*/ 546338 w 2824578"/>
              <a:gd name="connsiteY122" fmla="*/ 2024516 h 2525740"/>
              <a:gd name="connsiteX123" fmla="*/ 499011 w 2824578"/>
              <a:gd name="connsiteY123" fmla="*/ 1963354 h 2525740"/>
              <a:gd name="connsiteX124" fmla="*/ 423704 w 2824578"/>
              <a:gd name="connsiteY124" fmla="*/ 1885770 h 2525740"/>
              <a:gd name="connsiteX125" fmla="*/ 376003 w 2824578"/>
              <a:gd name="connsiteY125" fmla="*/ 1802197 h 2525740"/>
              <a:gd name="connsiteX126" fmla="*/ 338041 w 2824578"/>
              <a:gd name="connsiteY126" fmla="*/ 1757548 h 2525740"/>
              <a:gd name="connsiteX127" fmla="*/ 282826 w 2824578"/>
              <a:gd name="connsiteY127" fmla="*/ 1731064 h 2525740"/>
              <a:gd name="connsiteX128" fmla="*/ 238452 w 2824578"/>
              <a:gd name="connsiteY128" fmla="*/ 1656902 h 2525740"/>
              <a:gd name="connsiteX129" fmla="*/ 140875 w 2824578"/>
              <a:gd name="connsiteY129" fmla="*/ 1601899 h 2525740"/>
              <a:gd name="connsiteX130" fmla="*/ 189077 w 2824578"/>
              <a:gd name="connsiteY130" fmla="*/ 1555062 h 2525740"/>
              <a:gd name="connsiteX131" fmla="*/ 212612 w 2824578"/>
              <a:gd name="connsiteY131" fmla="*/ 1533085 h 2525740"/>
              <a:gd name="connsiteX132" fmla="*/ 125884 w 2824578"/>
              <a:gd name="connsiteY132" fmla="*/ 1510046 h 2525740"/>
              <a:gd name="connsiteX133" fmla="*/ 153280 w 2824578"/>
              <a:gd name="connsiteY133" fmla="*/ 1474555 h 2525740"/>
              <a:gd name="connsiteX134" fmla="*/ 216016 w 2824578"/>
              <a:gd name="connsiteY134" fmla="*/ 1410654 h 2525740"/>
              <a:gd name="connsiteX135" fmla="*/ 211728 w 2824578"/>
              <a:gd name="connsiteY135" fmla="*/ 1397978 h 2525740"/>
              <a:gd name="connsiteX136" fmla="*/ 187584 w 2824578"/>
              <a:gd name="connsiteY136" fmla="*/ 1410755 h 2525740"/>
              <a:gd name="connsiteX137" fmla="*/ 0 w 2824578"/>
              <a:gd name="connsiteY137" fmla="*/ 1357266 h 2525740"/>
              <a:gd name="connsiteX138" fmla="*/ 9103 w 2824578"/>
              <a:gd name="connsiteY138" fmla="*/ 1344827 h 2525740"/>
              <a:gd name="connsiteX139" fmla="*/ 13364 w 2824578"/>
              <a:gd name="connsiteY139" fmla="*/ 1290914 h 2525740"/>
              <a:gd name="connsiteX140" fmla="*/ 26981 w 2824578"/>
              <a:gd name="connsiteY140" fmla="*/ 1233406 h 2525740"/>
              <a:gd name="connsiteX141" fmla="*/ 47207 w 2824578"/>
              <a:gd name="connsiteY141" fmla="*/ 1152721 h 2525740"/>
              <a:gd name="connsiteX142" fmla="*/ 87297 w 2824578"/>
              <a:gd name="connsiteY142" fmla="*/ 1041368 h 2525740"/>
              <a:gd name="connsiteX143" fmla="*/ 92798 w 2824578"/>
              <a:gd name="connsiteY143" fmla="*/ 1022077 h 2525740"/>
              <a:gd name="connsiteX144" fmla="*/ 80803 w 2824578"/>
              <a:gd name="connsiteY144" fmla="*/ 1006108 h 2525740"/>
              <a:gd name="connsiteX145" fmla="*/ 64397 w 2824578"/>
              <a:gd name="connsiteY145" fmla="*/ 987504 h 2525740"/>
              <a:gd name="connsiteX146" fmla="*/ 49807 w 2824578"/>
              <a:gd name="connsiteY146" fmla="*/ 911034 h 2525740"/>
              <a:gd name="connsiteX147" fmla="*/ 45557 w 2824578"/>
              <a:gd name="connsiteY147" fmla="*/ 854742 h 2525740"/>
              <a:gd name="connsiteX148" fmla="*/ 64478 w 2824578"/>
              <a:gd name="connsiteY148" fmla="*/ 824714 h 2525740"/>
              <a:gd name="connsiteX149" fmla="*/ 87804 w 2824578"/>
              <a:gd name="connsiteY149" fmla="*/ 804276 h 2525740"/>
              <a:gd name="connsiteX150" fmla="*/ 137350 w 2824578"/>
              <a:gd name="connsiteY150" fmla="*/ 773632 h 2525740"/>
              <a:gd name="connsiteX151" fmla="*/ 158211 w 2824578"/>
              <a:gd name="connsiteY151" fmla="*/ 765859 h 2525740"/>
              <a:gd name="connsiteX152" fmla="*/ 169474 w 2824578"/>
              <a:gd name="connsiteY152" fmla="*/ 761875 h 2525740"/>
              <a:gd name="connsiteX153" fmla="*/ 170435 w 2824578"/>
              <a:gd name="connsiteY153" fmla="*/ 759829 h 2525740"/>
              <a:gd name="connsiteX154" fmla="*/ 192405 w 2824578"/>
              <a:gd name="connsiteY154" fmla="*/ 711754 h 2525740"/>
              <a:gd name="connsiteX155" fmla="*/ 206942 w 2824578"/>
              <a:gd name="connsiteY155" fmla="*/ 660771 h 2525740"/>
              <a:gd name="connsiteX156" fmla="*/ 202831 w 2824578"/>
              <a:gd name="connsiteY156" fmla="*/ 606976 h 2525740"/>
              <a:gd name="connsiteX157" fmla="*/ 234254 w 2824578"/>
              <a:gd name="connsiteY157" fmla="*/ 535750 h 2525740"/>
              <a:gd name="connsiteX158" fmla="*/ 232375 w 2824578"/>
              <a:gd name="connsiteY158" fmla="*/ 436341 h 2525740"/>
              <a:gd name="connsiteX159" fmla="*/ 281907 w 2824578"/>
              <a:gd name="connsiteY159" fmla="*/ 446271 h 2525740"/>
              <a:gd name="connsiteX160" fmla="*/ 305507 w 2824578"/>
              <a:gd name="connsiteY160" fmla="*/ 451591 h 2525740"/>
              <a:gd name="connsiteX161" fmla="*/ 384344 w 2824578"/>
              <a:gd name="connsiteY161" fmla="*/ 472379 h 2525740"/>
              <a:gd name="connsiteX162" fmla="*/ 448590 w 2824578"/>
              <a:gd name="connsiteY162" fmla="*/ 489289 h 2525740"/>
              <a:gd name="connsiteX163" fmla="*/ 469542 w 2824578"/>
              <a:gd name="connsiteY163" fmla="*/ 499205 h 2525740"/>
              <a:gd name="connsiteX164" fmla="*/ 455851 w 2824578"/>
              <a:gd name="connsiteY164" fmla="*/ 557596 h 2525740"/>
              <a:gd name="connsiteX165" fmla="*/ 449609 w 2824578"/>
              <a:gd name="connsiteY165" fmla="*/ 584303 h 2525740"/>
              <a:gd name="connsiteX166" fmla="*/ 460406 w 2824578"/>
              <a:gd name="connsiteY166" fmla="*/ 579624 h 2525740"/>
              <a:gd name="connsiteX167" fmla="*/ 474135 w 2824578"/>
              <a:gd name="connsiteY167" fmla="*/ 564539 h 2525740"/>
              <a:gd name="connsiteX168" fmla="*/ 514278 w 2824578"/>
              <a:gd name="connsiteY168" fmla="*/ 424872 h 2525740"/>
              <a:gd name="connsiteX169" fmla="*/ 613834 w 2824578"/>
              <a:gd name="connsiteY169" fmla="*/ 319110 h 2525740"/>
              <a:gd name="connsiteX170" fmla="*/ 750216 w 2824578"/>
              <a:gd name="connsiteY170" fmla="*/ 268558 h 2525740"/>
              <a:gd name="connsiteX171" fmla="*/ 789351 w 2824578"/>
              <a:gd name="connsiteY171" fmla="*/ 242380 h 2525740"/>
              <a:gd name="connsiteX172" fmla="*/ 810594 w 2824578"/>
              <a:gd name="connsiteY172" fmla="*/ 264404 h 2525740"/>
              <a:gd name="connsiteX173" fmla="*/ 864699 w 2824578"/>
              <a:gd name="connsiteY173" fmla="*/ 334387 h 2525740"/>
              <a:gd name="connsiteX174" fmla="*/ 883072 w 2824578"/>
              <a:gd name="connsiteY174" fmla="*/ 357712 h 2525740"/>
              <a:gd name="connsiteX175" fmla="*/ 855794 w 2824578"/>
              <a:gd name="connsiteY175" fmla="*/ 199776 h 2525740"/>
              <a:gd name="connsiteX176" fmla="*/ 820683 w 2824578"/>
              <a:gd name="connsiteY176" fmla="*/ 127120 h 2525740"/>
              <a:gd name="connsiteX177" fmla="*/ 854638 w 2824578"/>
              <a:gd name="connsiteY177" fmla="*/ 69288 h 2525740"/>
              <a:gd name="connsiteX178" fmla="*/ 931596 w 2824578"/>
              <a:gd name="connsiteY178" fmla="*/ 44859 h 2525740"/>
              <a:gd name="connsiteX179" fmla="*/ 1051141 w 2824578"/>
              <a:gd name="connsiteY179" fmla="*/ 23966 h 2525740"/>
              <a:gd name="connsiteX180" fmla="*/ 1188075 w 2824578"/>
              <a:gd name="connsiteY180" fmla="*/ 80312 h 2525740"/>
              <a:gd name="connsiteX181" fmla="*/ 1269556 w 2824578"/>
              <a:gd name="connsiteY181" fmla="*/ 124696 h 2525740"/>
              <a:gd name="connsiteX182" fmla="*/ 1339025 w 2824578"/>
              <a:gd name="connsiteY182" fmla="*/ 116312 h 2525740"/>
              <a:gd name="connsiteX183" fmla="*/ 1433985 w 2824578"/>
              <a:gd name="connsiteY183" fmla="*/ 92689 h 2525740"/>
              <a:gd name="connsiteX184" fmla="*/ 1521313 w 2824578"/>
              <a:gd name="connsiteY184" fmla="*/ 95663 h 2525740"/>
              <a:gd name="connsiteX185" fmla="*/ 1573554 w 2824578"/>
              <a:gd name="connsiteY185" fmla="*/ 86640 h 2525740"/>
              <a:gd name="connsiteX186" fmla="*/ 1619182 w 2824578"/>
              <a:gd name="connsiteY186" fmla="*/ 53480 h 2525740"/>
              <a:gd name="connsiteX187" fmla="*/ 1697591 w 2824578"/>
              <a:gd name="connsiteY187" fmla="*/ 54380 h 2525740"/>
              <a:gd name="connsiteX188" fmla="*/ 1784699 w 2824578"/>
              <a:gd name="connsiteY188" fmla="*/ 52 h 2525740"/>
              <a:gd name="connsiteX189" fmla="*/ 1800087 w 2824578"/>
              <a:gd name="connsiteY189" fmla="*/ 65448 h 2525740"/>
              <a:gd name="connsiteX190" fmla="*/ 1806898 w 2824578"/>
              <a:gd name="connsiteY190" fmla="*/ 96914 h 2525740"/>
              <a:gd name="connsiteX191" fmla="*/ 1816583 w 2824578"/>
              <a:gd name="connsiteY191" fmla="*/ 144741 h 2525740"/>
              <a:gd name="connsiteX192" fmla="*/ 1839721 w 2824578"/>
              <a:gd name="connsiteY192" fmla="*/ 130021 h 2525740"/>
              <a:gd name="connsiteX193" fmla="*/ 1950326 w 2824578"/>
              <a:gd name="connsiteY193" fmla="*/ 69021 h 2525740"/>
              <a:gd name="connsiteX194" fmla="*/ 1954936 w 2824578"/>
              <a:gd name="connsiteY194" fmla="*/ 84462 h 2525740"/>
              <a:gd name="connsiteX195" fmla="*/ 2001414 w 2824578"/>
              <a:gd name="connsiteY195" fmla="*/ 113666 h 2525740"/>
              <a:gd name="connsiteX196" fmla="*/ 2044162 w 2824578"/>
              <a:gd name="connsiteY196" fmla="*/ 154542 h 2525740"/>
              <a:gd name="connsiteX197" fmla="*/ 2103293 w 2824578"/>
              <a:gd name="connsiteY197" fmla="*/ 213092 h 2525740"/>
              <a:gd name="connsiteX198" fmla="*/ 2175734 w 2824578"/>
              <a:gd name="connsiteY198" fmla="*/ 306947 h 2525740"/>
              <a:gd name="connsiteX199" fmla="*/ 2238805 w 2824578"/>
              <a:gd name="connsiteY199" fmla="*/ 374987 h 2525740"/>
              <a:gd name="connsiteX200" fmla="*/ 2283701 w 2824578"/>
              <a:gd name="connsiteY200" fmla="*/ 428659 h 2525740"/>
              <a:gd name="connsiteX201" fmla="*/ 2355267 w 2824578"/>
              <a:gd name="connsiteY201" fmla="*/ 495396 h 2525740"/>
              <a:gd name="connsiteX202" fmla="*/ 2400374 w 2824578"/>
              <a:gd name="connsiteY202" fmla="*/ 570231 h 2525740"/>
              <a:gd name="connsiteX203" fmla="*/ 2436415 w 2824578"/>
              <a:gd name="connsiteY203" fmla="*/ 609111 h 2525740"/>
              <a:gd name="connsiteX204" fmla="*/ 2489086 w 2824578"/>
              <a:gd name="connsiteY204" fmla="*/ 629290 h 2525740"/>
              <a:gd name="connsiteX205" fmla="*/ 2531071 w 2824578"/>
              <a:gd name="connsiteY205" fmla="*/ 695517 h 2525740"/>
              <a:gd name="connsiteX206" fmla="*/ 2624100 w 2824578"/>
              <a:gd name="connsiteY206" fmla="*/ 738933 h 2525740"/>
              <a:gd name="connsiteX207" fmla="*/ 2577660 w 2824578"/>
              <a:gd name="connsiteY207" fmla="*/ 787481 h 2525740"/>
              <a:gd name="connsiteX208" fmla="*/ 2554992 w 2824578"/>
              <a:gd name="connsiteY208" fmla="*/ 810342 h 2525740"/>
              <a:gd name="connsiteX209" fmla="*/ 2520175 w 2824578"/>
              <a:gd name="connsiteY209" fmla="*/ 844532 h 2525740"/>
              <a:gd name="connsiteX210" fmla="*/ 2488340 w 2824578"/>
              <a:gd name="connsiteY210" fmla="*/ 874263 h 2525740"/>
              <a:gd name="connsiteX211" fmla="*/ 2626057 w 2824578"/>
              <a:gd name="connsiteY211" fmla="*/ 893850 h 2525740"/>
              <a:gd name="connsiteX212" fmla="*/ 2618063 w 2824578"/>
              <a:gd name="connsiteY212" fmla="*/ 899516 h 2525740"/>
              <a:gd name="connsiteX213" fmla="*/ 2628676 w 2824578"/>
              <a:gd name="connsiteY213" fmla="*/ 925973 h 2525740"/>
              <a:gd name="connsiteX214" fmla="*/ 2628330 w 2824578"/>
              <a:gd name="connsiteY214" fmla="*/ 953705 h 2525740"/>
              <a:gd name="connsiteX215" fmla="*/ 2626402 w 2824578"/>
              <a:gd name="connsiteY215" fmla="*/ 992553 h 2525740"/>
              <a:gd name="connsiteX216" fmla="*/ 2608085 w 2824578"/>
              <a:gd name="connsiteY216" fmla="*/ 1045512 h 2525740"/>
              <a:gd name="connsiteX217" fmla="*/ 2601999 w 2824578"/>
              <a:gd name="connsiteY217" fmla="*/ 1088303 h 2525740"/>
              <a:gd name="connsiteX218" fmla="*/ 2596906 w 2824578"/>
              <a:gd name="connsiteY218" fmla="*/ 1106916 h 2525740"/>
              <a:gd name="connsiteX219" fmla="*/ 2594156 w 2824578"/>
              <a:gd name="connsiteY219" fmla="*/ 1118869 h 2525740"/>
              <a:gd name="connsiteX220" fmla="*/ 2594545 w 2824578"/>
              <a:gd name="connsiteY220" fmla="*/ 1118962 h 2525740"/>
              <a:gd name="connsiteX221" fmla="*/ 2623301 w 2824578"/>
              <a:gd name="connsiteY221" fmla="*/ 1126139 h 2525740"/>
              <a:gd name="connsiteX222" fmla="*/ 2728794 w 2824578"/>
              <a:gd name="connsiteY222" fmla="*/ 1151780 h 2525740"/>
              <a:gd name="connsiteX223" fmla="*/ 2759898 w 2824578"/>
              <a:gd name="connsiteY223" fmla="*/ 1160045 h 2525740"/>
              <a:gd name="connsiteX224" fmla="*/ 2824534 w 2824578"/>
              <a:gd name="connsiteY224" fmla="*/ 1178196 h 2525740"/>
              <a:gd name="connsiteX225" fmla="*/ 2770073 w 2824578"/>
              <a:gd name="connsiteY225" fmla="*/ 1242077 h 2525740"/>
              <a:gd name="connsiteX226" fmla="*/ 2770364 w 2824578"/>
              <a:gd name="connsiteY226" fmla="*/ 1304139 h 2525740"/>
              <a:gd name="connsiteX227" fmla="*/ 2737181 w 2824578"/>
              <a:gd name="connsiteY227" fmla="*/ 1337170 h 2525740"/>
              <a:gd name="connsiteX228" fmla="*/ 2727846 w 2824578"/>
              <a:gd name="connsiteY228" fmla="*/ 1377639 h 2525740"/>
              <a:gd name="connsiteX229" fmla="*/ 2730122 w 2824578"/>
              <a:gd name="connsiteY229" fmla="*/ 1446940 h 2525740"/>
              <a:gd name="connsiteX230" fmla="*/ 2706005 w 2824578"/>
              <a:gd name="connsiteY230" fmla="*/ 1519839 h 2525740"/>
              <a:gd name="connsiteX231" fmla="*/ 2697171 w 2824578"/>
              <a:gd name="connsiteY231" fmla="*/ 1573985 h 2525740"/>
              <a:gd name="connsiteX232" fmla="*/ 2680836 w 2824578"/>
              <a:gd name="connsiteY232" fmla="*/ 1644805 h 2525740"/>
              <a:gd name="connsiteX233" fmla="*/ 2670450 w 2824578"/>
              <a:gd name="connsiteY233" fmla="*/ 1737339 h 2525740"/>
              <a:gd name="connsiteX234" fmla="*/ 2652341 w 2824578"/>
              <a:gd name="connsiteY234" fmla="*/ 1800001 h 2525740"/>
              <a:gd name="connsiteX235" fmla="*/ 2638476 w 2824578"/>
              <a:gd name="connsiteY235" fmla="*/ 1844267 h 2525740"/>
              <a:gd name="connsiteX236" fmla="*/ 2615273 w 2824578"/>
              <a:gd name="connsiteY236" fmla="*/ 1881537 h 2525740"/>
              <a:gd name="connsiteX237" fmla="*/ 2619662 w 2824578"/>
              <a:gd name="connsiteY237" fmla="*/ 1894173 h 2525740"/>
              <a:gd name="connsiteX238" fmla="*/ 2394741 w 2824578"/>
              <a:gd name="connsiteY238" fmla="*/ 1842293 h 2525740"/>
              <a:gd name="connsiteX239" fmla="*/ 2392817 w 2824578"/>
              <a:gd name="connsiteY239" fmla="*/ 1844699 h 2525740"/>
              <a:gd name="connsiteX240" fmla="*/ 2390481 w 2824578"/>
              <a:gd name="connsiteY240" fmla="*/ 1865944 h 2525740"/>
              <a:gd name="connsiteX241" fmla="*/ 2362803 w 2824578"/>
              <a:gd name="connsiteY241" fmla="*/ 1901334 h 2525740"/>
              <a:gd name="connsiteX242" fmla="*/ 2322755 w 2824578"/>
              <a:gd name="connsiteY242" fmla="*/ 1950186 h 2525740"/>
              <a:gd name="connsiteX243" fmla="*/ 2254288 w 2824578"/>
              <a:gd name="connsiteY243" fmla="*/ 2008922 h 2525740"/>
              <a:gd name="connsiteX244" fmla="*/ 2206670 w 2824578"/>
              <a:gd name="connsiteY244" fmla="*/ 2060748 h 2525740"/>
              <a:gd name="connsiteX245" fmla="*/ 2168180 w 2824578"/>
              <a:gd name="connsiteY245" fmla="*/ 2097376 h 2525740"/>
              <a:gd name="connsiteX246" fmla="*/ 2123328 w 2824578"/>
              <a:gd name="connsiteY246" fmla="*/ 2156709 h 2525740"/>
              <a:gd name="connsiteX247" fmla="*/ 2066318 w 2824578"/>
              <a:gd name="connsiteY247" fmla="*/ 2192458 h 2525740"/>
              <a:gd name="connsiteX248" fmla="*/ 2039108 w 2824578"/>
              <a:gd name="connsiteY248" fmla="*/ 2222073 h 2525740"/>
              <a:gd name="connsiteX249" fmla="*/ 2031477 w 2824578"/>
              <a:gd name="connsiteY249" fmla="*/ 2267195 h 2525740"/>
              <a:gd name="connsiteX250" fmla="*/ 1981419 w 2824578"/>
              <a:gd name="connsiteY250" fmla="*/ 2300642 h 2525740"/>
              <a:gd name="connsiteX251" fmla="*/ 1961122 w 2824578"/>
              <a:gd name="connsiteY251" fmla="*/ 2379947 h 2525740"/>
              <a:gd name="connsiteX0" fmla="*/ 1732484 w 2824578"/>
              <a:gd name="connsiteY0" fmla="*/ 2108571 h 2525740"/>
              <a:gd name="connsiteX1" fmla="*/ 1780985 w 2824578"/>
              <a:gd name="connsiteY1" fmla="*/ 2075490 h 2525740"/>
              <a:gd name="connsiteX2" fmla="*/ 1786489 w 2824578"/>
              <a:gd name="connsiteY2" fmla="*/ 2074401 h 2525740"/>
              <a:gd name="connsiteX3" fmla="*/ 1802325 w 2824578"/>
              <a:gd name="connsiteY3" fmla="*/ 2055677 h 2525740"/>
              <a:gd name="connsiteX4" fmla="*/ 1850819 w 2824578"/>
              <a:gd name="connsiteY4" fmla="*/ 2016801 h 2525740"/>
              <a:gd name="connsiteX5" fmla="*/ 1913222 w 2824578"/>
              <a:gd name="connsiteY5" fmla="*/ 1908099 h 2525740"/>
              <a:gd name="connsiteX6" fmla="*/ 2052913 w 2824578"/>
              <a:gd name="connsiteY6" fmla="*/ 1880998 h 2525740"/>
              <a:gd name="connsiteX7" fmla="*/ 2080663 w 2824578"/>
              <a:gd name="connsiteY7" fmla="*/ 1824179 h 2525740"/>
              <a:gd name="connsiteX8" fmla="*/ 2073976 w 2824578"/>
              <a:gd name="connsiteY8" fmla="*/ 1767692 h 2525740"/>
              <a:gd name="connsiteX9" fmla="*/ 2130456 w 2824578"/>
              <a:gd name="connsiteY9" fmla="*/ 1738749 h 2525740"/>
              <a:gd name="connsiteX10" fmla="*/ 2135028 w 2824578"/>
              <a:gd name="connsiteY10" fmla="*/ 1675921 h 2525740"/>
              <a:gd name="connsiteX11" fmla="*/ 2197128 w 2824578"/>
              <a:gd name="connsiteY11" fmla="*/ 1639884 h 2525740"/>
              <a:gd name="connsiteX12" fmla="*/ 2228585 w 2824578"/>
              <a:gd name="connsiteY12" fmla="*/ 1647684 h 2525740"/>
              <a:gd name="connsiteX13" fmla="*/ 2334817 w 2824578"/>
              <a:gd name="connsiteY13" fmla="*/ 1745290 h 2525740"/>
              <a:gd name="connsiteX14" fmla="*/ 2337541 w 2824578"/>
              <a:gd name="connsiteY14" fmla="*/ 1739981 h 2525740"/>
              <a:gd name="connsiteX15" fmla="*/ 2387137 w 2824578"/>
              <a:gd name="connsiteY15" fmla="*/ 1699112 h 2525740"/>
              <a:gd name="connsiteX16" fmla="*/ 2379507 w 2824578"/>
              <a:gd name="connsiteY16" fmla="*/ 1634267 h 2525740"/>
              <a:gd name="connsiteX17" fmla="*/ 2430150 w 2824578"/>
              <a:gd name="connsiteY17" fmla="*/ 1606662 h 2525740"/>
              <a:gd name="connsiteX18" fmla="*/ 2466760 w 2824578"/>
              <a:gd name="connsiteY18" fmla="*/ 1565115 h 2525740"/>
              <a:gd name="connsiteX19" fmla="*/ 2474915 w 2824578"/>
              <a:gd name="connsiteY19" fmla="*/ 1460596 h 2525740"/>
              <a:gd name="connsiteX20" fmla="*/ 2442045 w 2824578"/>
              <a:gd name="connsiteY20" fmla="*/ 1330887 h 2525740"/>
              <a:gd name="connsiteX21" fmla="*/ 2454264 w 2824578"/>
              <a:gd name="connsiteY21" fmla="*/ 1319346 h 2525740"/>
              <a:gd name="connsiteX22" fmla="*/ 2395931 w 2824578"/>
              <a:gd name="connsiteY22" fmla="*/ 1311153 h 2525740"/>
              <a:gd name="connsiteX23" fmla="*/ 2308270 w 2824578"/>
              <a:gd name="connsiteY23" fmla="*/ 1299324 h 2525740"/>
              <a:gd name="connsiteX24" fmla="*/ 2278367 w 2824578"/>
              <a:gd name="connsiteY24" fmla="*/ 1293287 h 2525740"/>
              <a:gd name="connsiteX25" fmla="*/ 2278545 w 2824578"/>
              <a:gd name="connsiteY25" fmla="*/ 1265122 h 2525740"/>
              <a:gd name="connsiteX26" fmla="*/ 2295112 w 2824578"/>
              <a:gd name="connsiteY26" fmla="*/ 1173928 h 2525740"/>
              <a:gd name="connsiteX27" fmla="*/ 2278366 w 2824578"/>
              <a:gd name="connsiteY27" fmla="*/ 1095705 h 2525740"/>
              <a:gd name="connsiteX28" fmla="*/ 2371952 w 2824578"/>
              <a:gd name="connsiteY28" fmla="*/ 1038009 h 2525740"/>
              <a:gd name="connsiteX29" fmla="*/ 2359364 w 2824578"/>
              <a:gd name="connsiteY29" fmla="*/ 998619 h 2525740"/>
              <a:gd name="connsiteX30" fmla="*/ 2319858 w 2824578"/>
              <a:gd name="connsiteY30" fmla="*/ 970005 h 2525740"/>
              <a:gd name="connsiteX31" fmla="*/ 2346795 w 2824578"/>
              <a:gd name="connsiteY31" fmla="*/ 936911 h 2525740"/>
              <a:gd name="connsiteX32" fmla="*/ 2312311 w 2824578"/>
              <a:gd name="connsiteY32" fmla="*/ 901390 h 2525740"/>
              <a:gd name="connsiteX33" fmla="*/ 2309266 w 2824578"/>
              <a:gd name="connsiteY33" fmla="*/ 889956 h 2525740"/>
              <a:gd name="connsiteX34" fmla="*/ 2296331 w 2824578"/>
              <a:gd name="connsiteY34" fmla="*/ 877682 h 2525740"/>
              <a:gd name="connsiteX35" fmla="*/ 2211581 w 2824578"/>
              <a:gd name="connsiteY35" fmla="*/ 774808 h 2525740"/>
              <a:gd name="connsiteX36" fmla="*/ 2081778 w 2824578"/>
              <a:gd name="connsiteY36" fmla="*/ 675368 h 2525740"/>
              <a:gd name="connsiteX37" fmla="*/ 2041189 w 2824578"/>
              <a:gd name="connsiteY37" fmla="*/ 507242 h 2525740"/>
              <a:gd name="connsiteX38" fmla="*/ 1973662 w 2824578"/>
              <a:gd name="connsiteY38" fmla="*/ 460885 h 2525740"/>
              <a:gd name="connsiteX39" fmla="*/ 1908802 w 2824578"/>
              <a:gd name="connsiteY39" fmla="*/ 454376 h 2525740"/>
              <a:gd name="connsiteX40" fmla="*/ 1871598 w 2824578"/>
              <a:gd name="connsiteY40" fmla="*/ 381867 h 2525740"/>
              <a:gd name="connsiteX41" fmla="*/ 1798661 w 2824578"/>
              <a:gd name="connsiteY41" fmla="*/ 360760 h 2525740"/>
              <a:gd name="connsiteX42" fmla="*/ 1772847 w 2824578"/>
              <a:gd name="connsiteY42" fmla="*/ 342018 h 2525740"/>
              <a:gd name="connsiteX43" fmla="*/ 1770667 w 2824578"/>
              <a:gd name="connsiteY43" fmla="*/ 338905 h 2525740"/>
              <a:gd name="connsiteX44" fmla="*/ 1722363 w 2824578"/>
              <a:gd name="connsiteY44" fmla="*/ 350478 h 2525740"/>
              <a:gd name="connsiteX45" fmla="*/ 1589919 w 2824578"/>
              <a:gd name="connsiteY45" fmla="*/ 365456 h 2525740"/>
              <a:gd name="connsiteX46" fmla="*/ 1435797 w 2824578"/>
              <a:gd name="connsiteY46" fmla="*/ 420078 h 2525740"/>
              <a:gd name="connsiteX47" fmla="*/ 1272719 w 2824578"/>
              <a:gd name="connsiteY47" fmla="*/ 362464 h 2525740"/>
              <a:gd name="connsiteX48" fmla="*/ 1197046 w 2824578"/>
              <a:gd name="connsiteY48" fmla="*/ 393809 h 2525740"/>
              <a:gd name="connsiteX49" fmla="*/ 1156235 w 2824578"/>
              <a:gd name="connsiteY49" fmla="*/ 444638 h 2525740"/>
              <a:gd name="connsiteX50" fmla="*/ 1075165 w 2824578"/>
              <a:gd name="connsiteY50" fmla="*/ 436306 h 2525740"/>
              <a:gd name="connsiteX51" fmla="*/ 1017713 w 2824578"/>
              <a:gd name="connsiteY51" fmla="*/ 485951 h 2525740"/>
              <a:gd name="connsiteX52" fmla="*/ 988777 w 2824578"/>
              <a:gd name="connsiteY52" fmla="*/ 497052 h 2525740"/>
              <a:gd name="connsiteX53" fmla="*/ 989445 w 2824578"/>
              <a:gd name="connsiteY53" fmla="*/ 500649 h 2525740"/>
              <a:gd name="connsiteX54" fmla="*/ 907025 w 2824578"/>
              <a:gd name="connsiteY54" fmla="*/ 516575 h 2525740"/>
              <a:gd name="connsiteX55" fmla="*/ 868520 w 2824578"/>
              <a:gd name="connsiteY55" fmla="*/ 565248 h 2525740"/>
              <a:gd name="connsiteX56" fmla="*/ 821978 w 2824578"/>
              <a:gd name="connsiteY56" fmla="*/ 570348 h 2525740"/>
              <a:gd name="connsiteX57" fmla="*/ 789429 w 2824578"/>
              <a:gd name="connsiteY57" fmla="*/ 596143 h 2525740"/>
              <a:gd name="connsiteX58" fmla="*/ 747957 w 2824578"/>
              <a:gd name="connsiteY58" fmla="*/ 651713 h 2525740"/>
              <a:gd name="connsiteX59" fmla="*/ 683617 w 2824578"/>
              <a:gd name="connsiteY59" fmla="*/ 693621 h 2525740"/>
              <a:gd name="connsiteX60" fmla="*/ 642923 w 2824578"/>
              <a:gd name="connsiteY60" fmla="*/ 730415 h 2525740"/>
              <a:gd name="connsiteX61" fmla="*/ 585962 w 2824578"/>
              <a:gd name="connsiteY61" fmla="*/ 775556 h 2525740"/>
              <a:gd name="connsiteX62" fmla="*/ 520097 w 2824578"/>
              <a:gd name="connsiteY62" fmla="*/ 841377 h 2525740"/>
              <a:gd name="connsiteX63" fmla="*/ 466841 w 2824578"/>
              <a:gd name="connsiteY63" fmla="*/ 879036 h 2525740"/>
              <a:gd name="connsiteX64" fmla="*/ 439916 w 2824578"/>
              <a:gd name="connsiteY64" fmla="*/ 900528 h 2525740"/>
              <a:gd name="connsiteX65" fmla="*/ 428381 w 2824578"/>
              <a:gd name="connsiteY65" fmla="*/ 904970 h 2525740"/>
              <a:gd name="connsiteX66" fmla="*/ 386992 w 2824578"/>
              <a:gd name="connsiteY66" fmla="*/ 919611 h 2525740"/>
              <a:gd name="connsiteX67" fmla="*/ 382535 w 2824578"/>
              <a:gd name="connsiteY67" fmla="*/ 932223 h 2525740"/>
              <a:gd name="connsiteX68" fmla="*/ 367189 w 2824578"/>
              <a:gd name="connsiteY68" fmla="*/ 912858 h 2525740"/>
              <a:gd name="connsiteX69" fmla="*/ 322023 w 2824578"/>
              <a:gd name="connsiteY69" fmla="*/ 938453 h 2525740"/>
              <a:gd name="connsiteX70" fmla="*/ 300809 w 2824578"/>
              <a:gd name="connsiteY70" fmla="*/ 965762 h 2525740"/>
              <a:gd name="connsiteX71" fmla="*/ 305782 w 2824578"/>
              <a:gd name="connsiteY71" fmla="*/ 992334 h 2525740"/>
              <a:gd name="connsiteX72" fmla="*/ 377060 w 2824578"/>
              <a:gd name="connsiteY72" fmla="*/ 1138363 h 2525740"/>
              <a:gd name="connsiteX73" fmla="*/ 365293 w 2824578"/>
              <a:gd name="connsiteY73" fmla="*/ 1301640 h 2525740"/>
              <a:gd name="connsiteX74" fmla="*/ 403709 w 2824578"/>
              <a:gd name="connsiteY74" fmla="*/ 1372995 h 2525740"/>
              <a:gd name="connsiteX75" fmla="*/ 450057 w 2824578"/>
              <a:gd name="connsiteY75" fmla="*/ 1408902 h 2525740"/>
              <a:gd name="connsiteX76" fmla="*/ 453645 w 2824578"/>
              <a:gd name="connsiteY76" fmla="*/ 1446356 h 2525740"/>
              <a:gd name="connsiteX77" fmla="*/ 454261 w 2824578"/>
              <a:gd name="connsiteY77" fmla="*/ 1457438 h 2525740"/>
              <a:gd name="connsiteX78" fmla="*/ 482561 w 2824578"/>
              <a:gd name="connsiteY78" fmla="*/ 1487056 h 2525740"/>
              <a:gd name="connsiteX79" fmla="*/ 571912 w 2824578"/>
              <a:gd name="connsiteY79" fmla="*/ 1604159 h 2525740"/>
              <a:gd name="connsiteX80" fmla="*/ 708342 w 2824578"/>
              <a:gd name="connsiteY80" fmla="*/ 1722020 h 2525740"/>
              <a:gd name="connsiteX81" fmla="*/ 751994 w 2824578"/>
              <a:gd name="connsiteY81" fmla="*/ 1903856 h 2525740"/>
              <a:gd name="connsiteX82" fmla="*/ 822929 w 2824578"/>
              <a:gd name="connsiteY82" fmla="*/ 1959484 h 2525740"/>
              <a:gd name="connsiteX83" fmla="*/ 890789 w 2824578"/>
              <a:gd name="connsiteY83" fmla="*/ 1972694 h 2525740"/>
              <a:gd name="connsiteX84" fmla="*/ 930211 w 2824578"/>
              <a:gd name="connsiteY84" fmla="*/ 2053036 h 2525740"/>
              <a:gd name="connsiteX85" fmla="*/ 1006620 w 2824578"/>
              <a:gd name="connsiteY85" fmla="*/ 2082477 h 2525740"/>
              <a:gd name="connsiteX86" fmla="*/ 1018144 w 2824578"/>
              <a:gd name="connsiteY86" fmla="*/ 2091971 h 2525740"/>
              <a:gd name="connsiteX87" fmla="*/ 1063559 w 2824578"/>
              <a:gd name="connsiteY87" fmla="*/ 2089055 h 2525740"/>
              <a:gd name="connsiteX88" fmla="*/ 1196619 w 2824578"/>
              <a:gd name="connsiteY88" fmla="*/ 2096838 h 2525740"/>
              <a:gd name="connsiteX89" fmla="*/ 1357789 w 2824578"/>
              <a:gd name="connsiteY89" fmla="*/ 2069244 h 2525740"/>
              <a:gd name="connsiteX90" fmla="*/ 1508683 w 2824578"/>
              <a:gd name="connsiteY90" fmla="*/ 2153774 h 2525740"/>
              <a:gd name="connsiteX91" fmla="*/ 1588586 w 2824578"/>
              <a:gd name="connsiteY91" fmla="*/ 2135765 h 2525740"/>
              <a:gd name="connsiteX92" fmla="*/ 1637453 w 2824578"/>
              <a:gd name="connsiteY92" fmla="*/ 2092623 h 2525740"/>
              <a:gd name="connsiteX93" fmla="*/ 1715922 w 2824578"/>
              <a:gd name="connsiteY93" fmla="*/ 2114632 h 2525740"/>
              <a:gd name="connsiteX94" fmla="*/ 1732484 w 2824578"/>
              <a:gd name="connsiteY94" fmla="*/ 2108571 h 2525740"/>
              <a:gd name="connsiteX95" fmla="*/ 1961122 w 2824578"/>
              <a:gd name="connsiteY95" fmla="*/ 2379947 h 2525740"/>
              <a:gd name="connsiteX96" fmla="*/ 1909670 w 2824578"/>
              <a:gd name="connsiteY96" fmla="*/ 2336828 h 2525740"/>
              <a:gd name="connsiteX97" fmla="*/ 1895847 w 2824578"/>
              <a:gd name="connsiteY97" fmla="*/ 2325731 h 2525740"/>
              <a:gd name="connsiteX98" fmla="*/ 1891835 w 2824578"/>
              <a:gd name="connsiteY98" fmla="*/ 2321967 h 2525740"/>
              <a:gd name="connsiteX99" fmla="*/ 1891835 w 2824578"/>
              <a:gd name="connsiteY99" fmla="*/ 2385048 h 2525740"/>
              <a:gd name="connsiteX100" fmla="*/ 1877377 w 2824578"/>
              <a:gd name="connsiteY100" fmla="*/ 2377932 h 2525740"/>
              <a:gd name="connsiteX101" fmla="*/ 1824362 w 2824578"/>
              <a:gd name="connsiteY101" fmla="*/ 2392165 h 2525740"/>
              <a:gd name="connsiteX102" fmla="*/ 1780515 w 2824578"/>
              <a:gd name="connsiteY102" fmla="*/ 2416329 h 2525740"/>
              <a:gd name="connsiteX103" fmla="*/ 1731202 w 2824578"/>
              <a:gd name="connsiteY103" fmla="*/ 2473726 h 2525740"/>
              <a:gd name="connsiteX104" fmla="*/ 1625001 w 2824578"/>
              <a:gd name="connsiteY104" fmla="*/ 2503709 h 2525740"/>
              <a:gd name="connsiteX105" fmla="*/ 1529792 w 2824578"/>
              <a:gd name="connsiteY105" fmla="*/ 2512353 h 2525740"/>
              <a:gd name="connsiteX106" fmla="*/ 1477198 w 2824578"/>
              <a:gd name="connsiteY106" fmla="*/ 2513657 h 2525740"/>
              <a:gd name="connsiteX107" fmla="*/ 1396891 w 2824578"/>
              <a:gd name="connsiteY107" fmla="*/ 2525640 h 2525740"/>
              <a:gd name="connsiteX108" fmla="*/ 1288516 w 2824578"/>
              <a:gd name="connsiteY108" fmla="*/ 2506084 h 2525740"/>
              <a:gd name="connsiteX109" fmla="*/ 1193496 w 2824578"/>
              <a:gd name="connsiteY109" fmla="*/ 2489597 h 2525740"/>
              <a:gd name="connsiteX110" fmla="*/ 1114685 w 2824578"/>
              <a:gd name="connsiteY110" fmla="*/ 2399281 h 2525740"/>
              <a:gd name="connsiteX111" fmla="*/ 1037574 w 2824578"/>
              <a:gd name="connsiteY111" fmla="*/ 2385048 h 2525740"/>
              <a:gd name="connsiteX112" fmla="*/ 942490 w 2824578"/>
              <a:gd name="connsiteY112" fmla="*/ 2423758 h 2525740"/>
              <a:gd name="connsiteX113" fmla="*/ 938457 w 2824578"/>
              <a:gd name="connsiteY113" fmla="*/ 2356697 h 2525740"/>
              <a:gd name="connsiteX114" fmla="*/ 937101 w 2824578"/>
              <a:gd name="connsiteY114" fmla="*/ 2324531 h 2525740"/>
              <a:gd name="connsiteX115" fmla="*/ 936480 w 2824578"/>
              <a:gd name="connsiteY115" fmla="*/ 2302959 h 2525740"/>
              <a:gd name="connsiteX116" fmla="*/ 850160 w 2824578"/>
              <a:gd name="connsiteY116" fmla="*/ 2376352 h 2525740"/>
              <a:gd name="connsiteX117" fmla="*/ 845228 w 2824578"/>
              <a:gd name="connsiteY117" fmla="*/ 2359566 h 2525740"/>
              <a:gd name="connsiteX118" fmla="*/ 796423 w 2824578"/>
              <a:gd name="connsiteY118" fmla="*/ 2324136 h 2525740"/>
              <a:gd name="connsiteX119" fmla="*/ 751435 w 2824578"/>
              <a:gd name="connsiteY119" fmla="*/ 2276722 h 2525740"/>
              <a:gd name="connsiteX120" fmla="*/ 689189 w 2824578"/>
              <a:gd name="connsiteY120" fmla="*/ 2209012 h 2525740"/>
              <a:gd name="connsiteX121" fmla="*/ 612772 w 2824578"/>
              <a:gd name="connsiteY121" fmla="*/ 2102651 h 2525740"/>
              <a:gd name="connsiteX122" fmla="*/ 546338 w 2824578"/>
              <a:gd name="connsiteY122" fmla="*/ 2024516 h 2525740"/>
              <a:gd name="connsiteX123" fmla="*/ 499011 w 2824578"/>
              <a:gd name="connsiteY123" fmla="*/ 1963354 h 2525740"/>
              <a:gd name="connsiteX124" fmla="*/ 423704 w 2824578"/>
              <a:gd name="connsiteY124" fmla="*/ 1885770 h 2525740"/>
              <a:gd name="connsiteX125" fmla="*/ 376003 w 2824578"/>
              <a:gd name="connsiteY125" fmla="*/ 1802197 h 2525740"/>
              <a:gd name="connsiteX126" fmla="*/ 338041 w 2824578"/>
              <a:gd name="connsiteY126" fmla="*/ 1757548 h 2525740"/>
              <a:gd name="connsiteX127" fmla="*/ 282826 w 2824578"/>
              <a:gd name="connsiteY127" fmla="*/ 1731064 h 2525740"/>
              <a:gd name="connsiteX128" fmla="*/ 238452 w 2824578"/>
              <a:gd name="connsiteY128" fmla="*/ 1656902 h 2525740"/>
              <a:gd name="connsiteX129" fmla="*/ 140875 w 2824578"/>
              <a:gd name="connsiteY129" fmla="*/ 1601899 h 2525740"/>
              <a:gd name="connsiteX130" fmla="*/ 189077 w 2824578"/>
              <a:gd name="connsiteY130" fmla="*/ 1555062 h 2525740"/>
              <a:gd name="connsiteX131" fmla="*/ 212612 w 2824578"/>
              <a:gd name="connsiteY131" fmla="*/ 1533085 h 2525740"/>
              <a:gd name="connsiteX132" fmla="*/ 125884 w 2824578"/>
              <a:gd name="connsiteY132" fmla="*/ 1510046 h 2525740"/>
              <a:gd name="connsiteX133" fmla="*/ 153280 w 2824578"/>
              <a:gd name="connsiteY133" fmla="*/ 1474555 h 2525740"/>
              <a:gd name="connsiteX134" fmla="*/ 216016 w 2824578"/>
              <a:gd name="connsiteY134" fmla="*/ 1410654 h 2525740"/>
              <a:gd name="connsiteX135" fmla="*/ 211728 w 2824578"/>
              <a:gd name="connsiteY135" fmla="*/ 1397978 h 2525740"/>
              <a:gd name="connsiteX136" fmla="*/ 187584 w 2824578"/>
              <a:gd name="connsiteY136" fmla="*/ 1410755 h 2525740"/>
              <a:gd name="connsiteX137" fmla="*/ 0 w 2824578"/>
              <a:gd name="connsiteY137" fmla="*/ 1357266 h 2525740"/>
              <a:gd name="connsiteX138" fmla="*/ 9103 w 2824578"/>
              <a:gd name="connsiteY138" fmla="*/ 1344827 h 2525740"/>
              <a:gd name="connsiteX139" fmla="*/ 13364 w 2824578"/>
              <a:gd name="connsiteY139" fmla="*/ 1290914 h 2525740"/>
              <a:gd name="connsiteX140" fmla="*/ 26981 w 2824578"/>
              <a:gd name="connsiteY140" fmla="*/ 1233406 h 2525740"/>
              <a:gd name="connsiteX141" fmla="*/ 47207 w 2824578"/>
              <a:gd name="connsiteY141" fmla="*/ 1152721 h 2525740"/>
              <a:gd name="connsiteX142" fmla="*/ 87297 w 2824578"/>
              <a:gd name="connsiteY142" fmla="*/ 1041368 h 2525740"/>
              <a:gd name="connsiteX143" fmla="*/ 92798 w 2824578"/>
              <a:gd name="connsiteY143" fmla="*/ 1022077 h 2525740"/>
              <a:gd name="connsiteX144" fmla="*/ 80803 w 2824578"/>
              <a:gd name="connsiteY144" fmla="*/ 1006108 h 2525740"/>
              <a:gd name="connsiteX145" fmla="*/ 64397 w 2824578"/>
              <a:gd name="connsiteY145" fmla="*/ 987504 h 2525740"/>
              <a:gd name="connsiteX146" fmla="*/ 49807 w 2824578"/>
              <a:gd name="connsiteY146" fmla="*/ 911034 h 2525740"/>
              <a:gd name="connsiteX147" fmla="*/ 45557 w 2824578"/>
              <a:gd name="connsiteY147" fmla="*/ 854742 h 2525740"/>
              <a:gd name="connsiteX148" fmla="*/ 64478 w 2824578"/>
              <a:gd name="connsiteY148" fmla="*/ 824714 h 2525740"/>
              <a:gd name="connsiteX149" fmla="*/ 87804 w 2824578"/>
              <a:gd name="connsiteY149" fmla="*/ 804276 h 2525740"/>
              <a:gd name="connsiteX150" fmla="*/ 137350 w 2824578"/>
              <a:gd name="connsiteY150" fmla="*/ 773632 h 2525740"/>
              <a:gd name="connsiteX151" fmla="*/ 158211 w 2824578"/>
              <a:gd name="connsiteY151" fmla="*/ 765859 h 2525740"/>
              <a:gd name="connsiteX152" fmla="*/ 169474 w 2824578"/>
              <a:gd name="connsiteY152" fmla="*/ 761875 h 2525740"/>
              <a:gd name="connsiteX153" fmla="*/ 170435 w 2824578"/>
              <a:gd name="connsiteY153" fmla="*/ 759829 h 2525740"/>
              <a:gd name="connsiteX154" fmla="*/ 192405 w 2824578"/>
              <a:gd name="connsiteY154" fmla="*/ 711754 h 2525740"/>
              <a:gd name="connsiteX155" fmla="*/ 206942 w 2824578"/>
              <a:gd name="connsiteY155" fmla="*/ 660771 h 2525740"/>
              <a:gd name="connsiteX156" fmla="*/ 202831 w 2824578"/>
              <a:gd name="connsiteY156" fmla="*/ 606976 h 2525740"/>
              <a:gd name="connsiteX157" fmla="*/ 234254 w 2824578"/>
              <a:gd name="connsiteY157" fmla="*/ 535750 h 2525740"/>
              <a:gd name="connsiteX158" fmla="*/ 232375 w 2824578"/>
              <a:gd name="connsiteY158" fmla="*/ 436341 h 2525740"/>
              <a:gd name="connsiteX159" fmla="*/ 281907 w 2824578"/>
              <a:gd name="connsiteY159" fmla="*/ 446271 h 2525740"/>
              <a:gd name="connsiteX160" fmla="*/ 305507 w 2824578"/>
              <a:gd name="connsiteY160" fmla="*/ 451591 h 2525740"/>
              <a:gd name="connsiteX161" fmla="*/ 384344 w 2824578"/>
              <a:gd name="connsiteY161" fmla="*/ 472379 h 2525740"/>
              <a:gd name="connsiteX162" fmla="*/ 448590 w 2824578"/>
              <a:gd name="connsiteY162" fmla="*/ 489289 h 2525740"/>
              <a:gd name="connsiteX163" fmla="*/ 469542 w 2824578"/>
              <a:gd name="connsiteY163" fmla="*/ 499205 h 2525740"/>
              <a:gd name="connsiteX164" fmla="*/ 455851 w 2824578"/>
              <a:gd name="connsiteY164" fmla="*/ 557596 h 2525740"/>
              <a:gd name="connsiteX165" fmla="*/ 449609 w 2824578"/>
              <a:gd name="connsiteY165" fmla="*/ 584303 h 2525740"/>
              <a:gd name="connsiteX166" fmla="*/ 460406 w 2824578"/>
              <a:gd name="connsiteY166" fmla="*/ 579624 h 2525740"/>
              <a:gd name="connsiteX167" fmla="*/ 474135 w 2824578"/>
              <a:gd name="connsiteY167" fmla="*/ 564539 h 2525740"/>
              <a:gd name="connsiteX168" fmla="*/ 514278 w 2824578"/>
              <a:gd name="connsiteY168" fmla="*/ 424872 h 2525740"/>
              <a:gd name="connsiteX169" fmla="*/ 613834 w 2824578"/>
              <a:gd name="connsiteY169" fmla="*/ 319110 h 2525740"/>
              <a:gd name="connsiteX170" fmla="*/ 750216 w 2824578"/>
              <a:gd name="connsiteY170" fmla="*/ 268558 h 2525740"/>
              <a:gd name="connsiteX171" fmla="*/ 789351 w 2824578"/>
              <a:gd name="connsiteY171" fmla="*/ 242380 h 2525740"/>
              <a:gd name="connsiteX172" fmla="*/ 810594 w 2824578"/>
              <a:gd name="connsiteY172" fmla="*/ 264404 h 2525740"/>
              <a:gd name="connsiteX173" fmla="*/ 864699 w 2824578"/>
              <a:gd name="connsiteY173" fmla="*/ 334387 h 2525740"/>
              <a:gd name="connsiteX174" fmla="*/ 883072 w 2824578"/>
              <a:gd name="connsiteY174" fmla="*/ 357712 h 2525740"/>
              <a:gd name="connsiteX175" fmla="*/ 855794 w 2824578"/>
              <a:gd name="connsiteY175" fmla="*/ 199776 h 2525740"/>
              <a:gd name="connsiteX176" fmla="*/ 820683 w 2824578"/>
              <a:gd name="connsiteY176" fmla="*/ 127120 h 2525740"/>
              <a:gd name="connsiteX177" fmla="*/ 854638 w 2824578"/>
              <a:gd name="connsiteY177" fmla="*/ 69288 h 2525740"/>
              <a:gd name="connsiteX178" fmla="*/ 931596 w 2824578"/>
              <a:gd name="connsiteY178" fmla="*/ 44859 h 2525740"/>
              <a:gd name="connsiteX179" fmla="*/ 1051141 w 2824578"/>
              <a:gd name="connsiteY179" fmla="*/ 23966 h 2525740"/>
              <a:gd name="connsiteX180" fmla="*/ 1188075 w 2824578"/>
              <a:gd name="connsiteY180" fmla="*/ 80312 h 2525740"/>
              <a:gd name="connsiteX181" fmla="*/ 1269556 w 2824578"/>
              <a:gd name="connsiteY181" fmla="*/ 124696 h 2525740"/>
              <a:gd name="connsiteX182" fmla="*/ 1339025 w 2824578"/>
              <a:gd name="connsiteY182" fmla="*/ 116312 h 2525740"/>
              <a:gd name="connsiteX183" fmla="*/ 1433985 w 2824578"/>
              <a:gd name="connsiteY183" fmla="*/ 92689 h 2525740"/>
              <a:gd name="connsiteX184" fmla="*/ 1521313 w 2824578"/>
              <a:gd name="connsiteY184" fmla="*/ 95663 h 2525740"/>
              <a:gd name="connsiteX185" fmla="*/ 1573554 w 2824578"/>
              <a:gd name="connsiteY185" fmla="*/ 86640 h 2525740"/>
              <a:gd name="connsiteX186" fmla="*/ 1619182 w 2824578"/>
              <a:gd name="connsiteY186" fmla="*/ 53480 h 2525740"/>
              <a:gd name="connsiteX187" fmla="*/ 1697591 w 2824578"/>
              <a:gd name="connsiteY187" fmla="*/ 54380 h 2525740"/>
              <a:gd name="connsiteX188" fmla="*/ 1784699 w 2824578"/>
              <a:gd name="connsiteY188" fmla="*/ 52 h 2525740"/>
              <a:gd name="connsiteX189" fmla="*/ 1800087 w 2824578"/>
              <a:gd name="connsiteY189" fmla="*/ 65448 h 2525740"/>
              <a:gd name="connsiteX190" fmla="*/ 1806898 w 2824578"/>
              <a:gd name="connsiteY190" fmla="*/ 96914 h 2525740"/>
              <a:gd name="connsiteX191" fmla="*/ 1816583 w 2824578"/>
              <a:gd name="connsiteY191" fmla="*/ 144741 h 2525740"/>
              <a:gd name="connsiteX192" fmla="*/ 1839721 w 2824578"/>
              <a:gd name="connsiteY192" fmla="*/ 130021 h 2525740"/>
              <a:gd name="connsiteX193" fmla="*/ 1950326 w 2824578"/>
              <a:gd name="connsiteY193" fmla="*/ 69021 h 2525740"/>
              <a:gd name="connsiteX194" fmla="*/ 1954936 w 2824578"/>
              <a:gd name="connsiteY194" fmla="*/ 84462 h 2525740"/>
              <a:gd name="connsiteX195" fmla="*/ 2001414 w 2824578"/>
              <a:gd name="connsiteY195" fmla="*/ 113666 h 2525740"/>
              <a:gd name="connsiteX196" fmla="*/ 2044162 w 2824578"/>
              <a:gd name="connsiteY196" fmla="*/ 154542 h 2525740"/>
              <a:gd name="connsiteX197" fmla="*/ 2103293 w 2824578"/>
              <a:gd name="connsiteY197" fmla="*/ 213092 h 2525740"/>
              <a:gd name="connsiteX198" fmla="*/ 2175734 w 2824578"/>
              <a:gd name="connsiteY198" fmla="*/ 306947 h 2525740"/>
              <a:gd name="connsiteX199" fmla="*/ 2238805 w 2824578"/>
              <a:gd name="connsiteY199" fmla="*/ 374987 h 2525740"/>
              <a:gd name="connsiteX200" fmla="*/ 2283701 w 2824578"/>
              <a:gd name="connsiteY200" fmla="*/ 428659 h 2525740"/>
              <a:gd name="connsiteX201" fmla="*/ 2355267 w 2824578"/>
              <a:gd name="connsiteY201" fmla="*/ 495396 h 2525740"/>
              <a:gd name="connsiteX202" fmla="*/ 2400374 w 2824578"/>
              <a:gd name="connsiteY202" fmla="*/ 570231 h 2525740"/>
              <a:gd name="connsiteX203" fmla="*/ 2436415 w 2824578"/>
              <a:gd name="connsiteY203" fmla="*/ 609111 h 2525740"/>
              <a:gd name="connsiteX204" fmla="*/ 2489086 w 2824578"/>
              <a:gd name="connsiteY204" fmla="*/ 629290 h 2525740"/>
              <a:gd name="connsiteX205" fmla="*/ 2531071 w 2824578"/>
              <a:gd name="connsiteY205" fmla="*/ 695517 h 2525740"/>
              <a:gd name="connsiteX206" fmla="*/ 2624100 w 2824578"/>
              <a:gd name="connsiteY206" fmla="*/ 738933 h 2525740"/>
              <a:gd name="connsiteX207" fmla="*/ 2577660 w 2824578"/>
              <a:gd name="connsiteY207" fmla="*/ 787481 h 2525740"/>
              <a:gd name="connsiteX208" fmla="*/ 2554992 w 2824578"/>
              <a:gd name="connsiteY208" fmla="*/ 810342 h 2525740"/>
              <a:gd name="connsiteX209" fmla="*/ 2520175 w 2824578"/>
              <a:gd name="connsiteY209" fmla="*/ 844532 h 2525740"/>
              <a:gd name="connsiteX210" fmla="*/ 2488340 w 2824578"/>
              <a:gd name="connsiteY210" fmla="*/ 874263 h 2525740"/>
              <a:gd name="connsiteX211" fmla="*/ 2626057 w 2824578"/>
              <a:gd name="connsiteY211" fmla="*/ 893850 h 2525740"/>
              <a:gd name="connsiteX212" fmla="*/ 2618063 w 2824578"/>
              <a:gd name="connsiteY212" fmla="*/ 899516 h 2525740"/>
              <a:gd name="connsiteX213" fmla="*/ 2628676 w 2824578"/>
              <a:gd name="connsiteY213" fmla="*/ 925973 h 2525740"/>
              <a:gd name="connsiteX214" fmla="*/ 2628330 w 2824578"/>
              <a:gd name="connsiteY214" fmla="*/ 953705 h 2525740"/>
              <a:gd name="connsiteX215" fmla="*/ 2626402 w 2824578"/>
              <a:gd name="connsiteY215" fmla="*/ 992553 h 2525740"/>
              <a:gd name="connsiteX216" fmla="*/ 2608085 w 2824578"/>
              <a:gd name="connsiteY216" fmla="*/ 1045512 h 2525740"/>
              <a:gd name="connsiteX217" fmla="*/ 2601999 w 2824578"/>
              <a:gd name="connsiteY217" fmla="*/ 1088303 h 2525740"/>
              <a:gd name="connsiteX218" fmla="*/ 2596906 w 2824578"/>
              <a:gd name="connsiteY218" fmla="*/ 1106916 h 2525740"/>
              <a:gd name="connsiteX219" fmla="*/ 2594156 w 2824578"/>
              <a:gd name="connsiteY219" fmla="*/ 1118869 h 2525740"/>
              <a:gd name="connsiteX220" fmla="*/ 2594545 w 2824578"/>
              <a:gd name="connsiteY220" fmla="*/ 1118962 h 2525740"/>
              <a:gd name="connsiteX221" fmla="*/ 2623301 w 2824578"/>
              <a:gd name="connsiteY221" fmla="*/ 1126139 h 2525740"/>
              <a:gd name="connsiteX222" fmla="*/ 2728794 w 2824578"/>
              <a:gd name="connsiteY222" fmla="*/ 1151780 h 2525740"/>
              <a:gd name="connsiteX223" fmla="*/ 2759898 w 2824578"/>
              <a:gd name="connsiteY223" fmla="*/ 1160045 h 2525740"/>
              <a:gd name="connsiteX224" fmla="*/ 2824534 w 2824578"/>
              <a:gd name="connsiteY224" fmla="*/ 1178196 h 2525740"/>
              <a:gd name="connsiteX225" fmla="*/ 2770073 w 2824578"/>
              <a:gd name="connsiteY225" fmla="*/ 1242077 h 2525740"/>
              <a:gd name="connsiteX226" fmla="*/ 2770364 w 2824578"/>
              <a:gd name="connsiteY226" fmla="*/ 1304139 h 2525740"/>
              <a:gd name="connsiteX227" fmla="*/ 2737181 w 2824578"/>
              <a:gd name="connsiteY227" fmla="*/ 1337170 h 2525740"/>
              <a:gd name="connsiteX228" fmla="*/ 2727846 w 2824578"/>
              <a:gd name="connsiteY228" fmla="*/ 1377639 h 2525740"/>
              <a:gd name="connsiteX229" fmla="*/ 2730122 w 2824578"/>
              <a:gd name="connsiteY229" fmla="*/ 1446940 h 2525740"/>
              <a:gd name="connsiteX230" fmla="*/ 2706005 w 2824578"/>
              <a:gd name="connsiteY230" fmla="*/ 1519839 h 2525740"/>
              <a:gd name="connsiteX231" fmla="*/ 2697171 w 2824578"/>
              <a:gd name="connsiteY231" fmla="*/ 1573985 h 2525740"/>
              <a:gd name="connsiteX232" fmla="*/ 2680836 w 2824578"/>
              <a:gd name="connsiteY232" fmla="*/ 1644805 h 2525740"/>
              <a:gd name="connsiteX233" fmla="*/ 2670450 w 2824578"/>
              <a:gd name="connsiteY233" fmla="*/ 1737339 h 2525740"/>
              <a:gd name="connsiteX234" fmla="*/ 2652341 w 2824578"/>
              <a:gd name="connsiteY234" fmla="*/ 1800001 h 2525740"/>
              <a:gd name="connsiteX235" fmla="*/ 2638476 w 2824578"/>
              <a:gd name="connsiteY235" fmla="*/ 1844267 h 2525740"/>
              <a:gd name="connsiteX236" fmla="*/ 2615273 w 2824578"/>
              <a:gd name="connsiteY236" fmla="*/ 1881537 h 2525740"/>
              <a:gd name="connsiteX237" fmla="*/ 2619662 w 2824578"/>
              <a:gd name="connsiteY237" fmla="*/ 1894173 h 2525740"/>
              <a:gd name="connsiteX238" fmla="*/ 2394741 w 2824578"/>
              <a:gd name="connsiteY238" fmla="*/ 1842293 h 2525740"/>
              <a:gd name="connsiteX239" fmla="*/ 2392817 w 2824578"/>
              <a:gd name="connsiteY239" fmla="*/ 1844699 h 2525740"/>
              <a:gd name="connsiteX240" fmla="*/ 2390481 w 2824578"/>
              <a:gd name="connsiteY240" fmla="*/ 1865944 h 2525740"/>
              <a:gd name="connsiteX241" fmla="*/ 2362803 w 2824578"/>
              <a:gd name="connsiteY241" fmla="*/ 1901334 h 2525740"/>
              <a:gd name="connsiteX242" fmla="*/ 2322755 w 2824578"/>
              <a:gd name="connsiteY242" fmla="*/ 1950186 h 2525740"/>
              <a:gd name="connsiteX243" fmla="*/ 2254288 w 2824578"/>
              <a:gd name="connsiteY243" fmla="*/ 2008922 h 2525740"/>
              <a:gd name="connsiteX244" fmla="*/ 2206670 w 2824578"/>
              <a:gd name="connsiteY244" fmla="*/ 2060748 h 2525740"/>
              <a:gd name="connsiteX245" fmla="*/ 2168180 w 2824578"/>
              <a:gd name="connsiteY245" fmla="*/ 2097376 h 2525740"/>
              <a:gd name="connsiteX246" fmla="*/ 2123328 w 2824578"/>
              <a:gd name="connsiteY246" fmla="*/ 2156709 h 2525740"/>
              <a:gd name="connsiteX247" fmla="*/ 2066318 w 2824578"/>
              <a:gd name="connsiteY247" fmla="*/ 2192458 h 2525740"/>
              <a:gd name="connsiteX248" fmla="*/ 2039108 w 2824578"/>
              <a:gd name="connsiteY248" fmla="*/ 2222073 h 2525740"/>
              <a:gd name="connsiteX249" fmla="*/ 2031477 w 2824578"/>
              <a:gd name="connsiteY249" fmla="*/ 2267195 h 2525740"/>
              <a:gd name="connsiteX250" fmla="*/ 1981419 w 2824578"/>
              <a:gd name="connsiteY250" fmla="*/ 2300642 h 2525740"/>
              <a:gd name="connsiteX251" fmla="*/ 1961122 w 2824578"/>
              <a:gd name="connsiteY251" fmla="*/ 2379947 h 2525740"/>
              <a:gd name="connsiteX0" fmla="*/ 1732484 w 2824578"/>
              <a:gd name="connsiteY0" fmla="*/ 2108571 h 2525740"/>
              <a:gd name="connsiteX1" fmla="*/ 1780985 w 2824578"/>
              <a:gd name="connsiteY1" fmla="*/ 2075490 h 2525740"/>
              <a:gd name="connsiteX2" fmla="*/ 1786489 w 2824578"/>
              <a:gd name="connsiteY2" fmla="*/ 2074401 h 2525740"/>
              <a:gd name="connsiteX3" fmla="*/ 1802325 w 2824578"/>
              <a:gd name="connsiteY3" fmla="*/ 2055677 h 2525740"/>
              <a:gd name="connsiteX4" fmla="*/ 1850819 w 2824578"/>
              <a:gd name="connsiteY4" fmla="*/ 2016801 h 2525740"/>
              <a:gd name="connsiteX5" fmla="*/ 1913222 w 2824578"/>
              <a:gd name="connsiteY5" fmla="*/ 1908099 h 2525740"/>
              <a:gd name="connsiteX6" fmla="*/ 2052913 w 2824578"/>
              <a:gd name="connsiteY6" fmla="*/ 1880998 h 2525740"/>
              <a:gd name="connsiteX7" fmla="*/ 2080663 w 2824578"/>
              <a:gd name="connsiteY7" fmla="*/ 1824179 h 2525740"/>
              <a:gd name="connsiteX8" fmla="*/ 2073976 w 2824578"/>
              <a:gd name="connsiteY8" fmla="*/ 1767692 h 2525740"/>
              <a:gd name="connsiteX9" fmla="*/ 2130456 w 2824578"/>
              <a:gd name="connsiteY9" fmla="*/ 1738749 h 2525740"/>
              <a:gd name="connsiteX10" fmla="*/ 2135028 w 2824578"/>
              <a:gd name="connsiteY10" fmla="*/ 1675921 h 2525740"/>
              <a:gd name="connsiteX11" fmla="*/ 2197128 w 2824578"/>
              <a:gd name="connsiteY11" fmla="*/ 1639884 h 2525740"/>
              <a:gd name="connsiteX12" fmla="*/ 2228585 w 2824578"/>
              <a:gd name="connsiteY12" fmla="*/ 1647684 h 2525740"/>
              <a:gd name="connsiteX13" fmla="*/ 2334817 w 2824578"/>
              <a:gd name="connsiteY13" fmla="*/ 1745290 h 2525740"/>
              <a:gd name="connsiteX14" fmla="*/ 2337541 w 2824578"/>
              <a:gd name="connsiteY14" fmla="*/ 1739981 h 2525740"/>
              <a:gd name="connsiteX15" fmla="*/ 2387137 w 2824578"/>
              <a:gd name="connsiteY15" fmla="*/ 1699112 h 2525740"/>
              <a:gd name="connsiteX16" fmla="*/ 2379507 w 2824578"/>
              <a:gd name="connsiteY16" fmla="*/ 1634267 h 2525740"/>
              <a:gd name="connsiteX17" fmla="*/ 2421298 w 2824578"/>
              <a:gd name="connsiteY17" fmla="*/ 1629826 h 2525740"/>
              <a:gd name="connsiteX18" fmla="*/ 2466760 w 2824578"/>
              <a:gd name="connsiteY18" fmla="*/ 1565115 h 2525740"/>
              <a:gd name="connsiteX19" fmla="*/ 2474915 w 2824578"/>
              <a:gd name="connsiteY19" fmla="*/ 1460596 h 2525740"/>
              <a:gd name="connsiteX20" fmla="*/ 2442045 w 2824578"/>
              <a:gd name="connsiteY20" fmla="*/ 1330887 h 2525740"/>
              <a:gd name="connsiteX21" fmla="*/ 2454264 w 2824578"/>
              <a:gd name="connsiteY21" fmla="*/ 1319346 h 2525740"/>
              <a:gd name="connsiteX22" fmla="*/ 2395931 w 2824578"/>
              <a:gd name="connsiteY22" fmla="*/ 1311153 h 2525740"/>
              <a:gd name="connsiteX23" fmla="*/ 2308270 w 2824578"/>
              <a:gd name="connsiteY23" fmla="*/ 1299324 h 2525740"/>
              <a:gd name="connsiteX24" fmla="*/ 2278367 w 2824578"/>
              <a:gd name="connsiteY24" fmla="*/ 1293287 h 2525740"/>
              <a:gd name="connsiteX25" fmla="*/ 2278545 w 2824578"/>
              <a:gd name="connsiteY25" fmla="*/ 1265122 h 2525740"/>
              <a:gd name="connsiteX26" fmla="*/ 2295112 w 2824578"/>
              <a:gd name="connsiteY26" fmla="*/ 1173928 h 2525740"/>
              <a:gd name="connsiteX27" fmla="*/ 2278366 w 2824578"/>
              <a:gd name="connsiteY27" fmla="*/ 1095705 h 2525740"/>
              <a:gd name="connsiteX28" fmla="*/ 2371952 w 2824578"/>
              <a:gd name="connsiteY28" fmla="*/ 1038009 h 2525740"/>
              <a:gd name="connsiteX29" fmla="*/ 2359364 w 2824578"/>
              <a:gd name="connsiteY29" fmla="*/ 998619 h 2525740"/>
              <a:gd name="connsiteX30" fmla="*/ 2319858 w 2824578"/>
              <a:gd name="connsiteY30" fmla="*/ 970005 h 2525740"/>
              <a:gd name="connsiteX31" fmla="*/ 2346795 w 2824578"/>
              <a:gd name="connsiteY31" fmla="*/ 936911 h 2525740"/>
              <a:gd name="connsiteX32" fmla="*/ 2312311 w 2824578"/>
              <a:gd name="connsiteY32" fmla="*/ 901390 h 2525740"/>
              <a:gd name="connsiteX33" fmla="*/ 2309266 w 2824578"/>
              <a:gd name="connsiteY33" fmla="*/ 889956 h 2525740"/>
              <a:gd name="connsiteX34" fmla="*/ 2296331 w 2824578"/>
              <a:gd name="connsiteY34" fmla="*/ 877682 h 2525740"/>
              <a:gd name="connsiteX35" fmla="*/ 2211581 w 2824578"/>
              <a:gd name="connsiteY35" fmla="*/ 774808 h 2525740"/>
              <a:gd name="connsiteX36" fmla="*/ 2081778 w 2824578"/>
              <a:gd name="connsiteY36" fmla="*/ 675368 h 2525740"/>
              <a:gd name="connsiteX37" fmla="*/ 2041189 w 2824578"/>
              <a:gd name="connsiteY37" fmla="*/ 507242 h 2525740"/>
              <a:gd name="connsiteX38" fmla="*/ 1973662 w 2824578"/>
              <a:gd name="connsiteY38" fmla="*/ 460885 h 2525740"/>
              <a:gd name="connsiteX39" fmla="*/ 1908802 w 2824578"/>
              <a:gd name="connsiteY39" fmla="*/ 454376 h 2525740"/>
              <a:gd name="connsiteX40" fmla="*/ 1871598 w 2824578"/>
              <a:gd name="connsiteY40" fmla="*/ 381867 h 2525740"/>
              <a:gd name="connsiteX41" fmla="*/ 1798661 w 2824578"/>
              <a:gd name="connsiteY41" fmla="*/ 360760 h 2525740"/>
              <a:gd name="connsiteX42" fmla="*/ 1772847 w 2824578"/>
              <a:gd name="connsiteY42" fmla="*/ 342018 h 2525740"/>
              <a:gd name="connsiteX43" fmla="*/ 1770667 w 2824578"/>
              <a:gd name="connsiteY43" fmla="*/ 338905 h 2525740"/>
              <a:gd name="connsiteX44" fmla="*/ 1722363 w 2824578"/>
              <a:gd name="connsiteY44" fmla="*/ 350478 h 2525740"/>
              <a:gd name="connsiteX45" fmla="*/ 1589919 w 2824578"/>
              <a:gd name="connsiteY45" fmla="*/ 365456 h 2525740"/>
              <a:gd name="connsiteX46" fmla="*/ 1435797 w 2824578"/>
              <a:gd name="connsiteY46" fmla="*/ 420078 h 2525740"/>
              <a:gd name="connsiteX47" fmla="*/ 1272719 w 2824578"/>
              <a:gd name="connsiteY47" fmla="*/ 362464 h 2525740"/>
              <a:gd name="connsiteX48" fmla="*/ 1197046 w 2824578"/>
              <a:gd name="connsiteY48" fmla="*/ 393809 h 2525740"/>
              <a:gd name="connsiteX49" fmla="*/ 1156235 w 2824578"/>
              <a:gd name="connsiteY49" fmla="*/ 444638 h 2525740"/>
              <a:gd name="connsiteX50" fmla="*/ 1075165 w 2824578"/>
              <a:gd name="connsiteY50" fmla="*/ 436306 h 2525740"/>
              <a:gd name="connsiteX51" fmla="*/ 1017713 w 2824578"/>
              <a:gd name="connsiteY51" fmla="*/ 485951 h 2525740"/>
              <a:gd name="connsiteX52" fmla="*/ 988777 w 2824578"/>
              <a:gd name="connsiteY52" fmla="*/ 497052 h 2525740"/>
              <a:gd name="connsiteX53" fmla="*/ 989445 w 2824578"/>
              <a:gd name="connsiteY53" fmla="*/ 500649 h 2525740"/>
              <a:gd name="connsiteX54" fmla="*/ 907025 w 2824578"/>
              <a:gd name="connsiteY54" fmla="*/ 516575 h 2525740"/>
              <a:gd name="connsiteX55" fmla="*/ 868520 w 2824578"/>
              <a:gd name="connsiteY55" fmla="*/ 565248 h 2525740"/>
              <a:gd name="connsiteX56" fmla="*/ 821978 w 2824578"/>
              <a:gd name="connsiteY56" fmla="*/ 570348 h 2525740"/>
              <a:gd name="connsiteX57" fmla="*/ 789429 w 2824578"/>
              <a:gd name="connsiteY57" fmla="*/ 596143 h 2525740"/>
              <a:gd name="connsiteX58" fmla="*/ 747957 w 2824578"/>
              <a:gd name="connsiteY58" fmla="*/ 651713 h 2525740"/>
              <a:gd name="connsiteX59" fmla="*/ 683617 w 2824578"/>
              <a:gd name="connsiteY59" fmla="*/ 693621 h 2525740"/>
              <a:gd name="connsiteX60" fmla="*/ 642923 w 2824578"/>
              <a:gd name="connsiteY60" fmla="*/ 730415 h 2525740"/>
              <a:gd name="connsiteX61" fmla="*/ 585962 w 2824578"/>
              <a:gd name="connsiteY61" fmla="*/ 775556 h 2525740"/>
              <a:gd name="connsiteX62" fmla="*/ 520097 w 2824578"/>
              <a:gd name="connsiteY62" fmla="*/ 841377 h 2525740"/>
              <a:gd name="connsiteX63" fmla="*/ 466841 w 2824578"/>
              <a:gd name="connsiteY63" fmla="*/ 879036 h 2525740"/>
              <a:gd name="connsiteX64" fmla="*/ 439916 w 2824578"/>
              <a:gd name="connsiteY64" fmla="*/ 900528 h 2525740"/>
              <a:gd name="connsiteX65" fmla="*/ 428381 w 2824578"/>
              <a:gd name="connsiteY65" fmla="*/ 904970 h 2525740"/>
              <a:gd name="connsiteX66" fmla="*/ 386992 w 2824578"/>
              <a:gd name="connsiteY66" fmla="*/ 919611 h 2525740"/>
              <a:gd name="connsiteX67" fmla="*/ 382535 w 2824578"/>
              <a:gd name="connsiteY67" fmla="*/ 932223 h 2525740"/>
              <a:gd name="connsiteX68" fmla="*/ 367189 w 2824578"/>
              <a:gd name="connsiteY68" fmla="*/ 912858 h 2525740"/>
              <a:gd name="connsiteX69" fmla="*/ 322023 w 2824578"/>
              <a:gd name="connsiteY69" fmla="*/ 938453 h 2525740"/>
              <a:gd name="connsiteX70" fmla="*/ 300809 w 2824578"/>
              <a:gd name="connsiteY70" fmla="*/ 965762 h 2525740"/>
              <a:gd name="connsiteX71" fmla="*/ 305782 w 2824578"/>
              <a:gd name="connsiteY71" fmla="*/ 992334 h 2525740"/>
              <a:gd name="connsiteX72" fmla="*/ 377060 w 2824578"/>
              <a:gd name="connsiteY72" fmla="*/ 1138363 h 2525740"/>
              <a:gd name="connsiteX73" fmla="*/ 365293 w 2824578"/>
              <a:gd name="connsiteY73" fmla="*/ 1301640 h 2525740"/>
              <a:gd name="connsiteX74" fmla="*/ 403709 w 2824578"/>
              <a:gd name="connsiteY74" fmla="*/ 1372995 h 2525740"/>
              <a:gd name="connsiteX75" fmla="*/ 450057 w 2824578"/>
              <a:gd name="connsiteY75" fmla="*/ 1408902 h 2525740"/>
              <a:gd name="connsiteX76" fmla="*/ 453645 w 2824578"/>
              <a:gd name="connsiteY76" fmla="*/ 1446356 h 2525740"/>
              <a:gd name="connsiteX77" fmla="*/ 454261 w 2824578"/>
              <a:gd name="connsiteY77" fmla="*/ 1457438 h 2525740"/>
              <a:gd name="connsiteX78" fmla="*/ 482561 w 2824578"/>
              <a:gd name="connsiteY78" fmla="*/ 1487056 h 2525740"/>
              <a:gd name="connsiteX79" fmla="*/ 571912 w 2824578"/>
              <a:gd name="connsiteY79" fmla="*/ 1604159 h 2525740"/>
              <a:gd name="connsiteX80" fmla="*/ 708342 w 2824578"/>
              <a:gd name="connsiteY80" fmla="*/ 1722020 h 2525740"/>
              <a:gd name="connsiteX81" fmla="*/ 751994 w 2824578"/>
              <a:gd name="connsiteY81" fmla="*/ 1903856 h 2525740"/>
              <a:gd name="connsiteX82" fmla="*/ 822929 w 2824578"/>
              <a:gd name="connsiteY82" fmla="*/ 1959484 h 2525740"/>
              <a:gd name="connsiteX83" fmla="*/ 890789 w 2824578"/>
              <a:gd name="connsiteY83" fmla="*/ 1972694 h 2525740"/>
              <a:gd name="connsiteX84" fmla="*/ 930211 w 2824578"/>
              <a:gd name="connsiteY84" fmla="*/ 2053036 h 2525740"/>
              <a:gd name="connsiteX85" fmla="*/ 1006620 w 2824578"/>
              <a:gd name="connsiteY85" fmla="*/ 2082477 h 2525740"/>
              <a:gd name="connsiteX86" fmla="*/ 1018144 w 2824578"/>
              <a:gd name="connsiteY86" fmla="*/ 2091971 h 2525740"/>
              <a:gd name="connsiteX87" fmla="*/ 1063559 w 2824578"/>
              <a:gd name="connsiteY87" fmla="*/ 2089055 h 2525740"/>
              <a:gd name="connsiteX88" fmla="*/ 1196619 w 2824578"/>
              <a:gd name="connsiteY88" fmla="*/ 2096838 h 2525740"/>
              <a:gd name="connsiteX89" fmla="*/ 1357789 w 2824578"/>
              <a:gd name="connsiteY89" fmla="*/ 2069244 h 2525740"/>
              <a:gd name="connsiteX90" fmla="*/ 1508683 w 2824578"/>
              <a:gd name="connsiteY90" fmla="*/ 2153774 h 2525740"/>
              <a:gd name="connsiteX91" fmla="*/ 1588586 w 2824578"/>
              <a:gd name="connsiteY91" fmla="*/ 2135765 h 2525740"/>
              <a:gd name="connsiteX92" fmla="*/ 1637453 w 2824578"/>
              <a:gd name="connsiteY92" fmla="*/ 2092623 h 2525740"/>
              <a:gd name="connsiteX93" fmla="*/ 1715922 w 2824578"/>
              <a:gd name="connsiteY93" fmla="*/ 2114632 h 2525740"/>
              <a:gd name="connsiteX94" fmla="*/ 1732484 w 2824578"/>
              <a:gd name="connsiteY94" fmla="*/ 2108571 h 2525740"/>
              <a:gd name="connsiteX95" fmla="*/ 1961122 w 2824578"/>
              <a:gd name="connsiteY95" fmla="*/ 2379947 h 2525740"/>
              <a:gd name="connsiteX96" fmla="*/ 1909670 w 2824578"/>
              <a:gd name="connsiteY96" fmla="*/ 2336828 h 2525740"/>
              <a:gd name="connsiteX97" fmla="*/ 1895847 w 2824578"/>
              <a:gd name="connsiteY97" fmla="*/ 2325731 h 2525740"/>
              <a:gd name="connsiteX98" fmla="*/ 1891835 w 2824578"/>
              <a:gd name="connsiteY98" fmla="*/ 2321967 h 2525740"/>
              <a:gd name="connsiteX99" fmla="*/ 1891835 w 2824578"/>
              <a:gd name="connsiteY99" fmla="*/ 2385048 h 2525740"/>
              <a:gd name="connsiteX100" fmla="*/ 1877377 w 2824578"/>
              <a:gd name="connsiteY100" fmla="*/ 2377932 h 2525740"/>
              <a:gd name="connsiteX101" fmla="*/ 1824362 w 2824578"/>
              <a:gd name="connsiteY101" fmla="*/ 2392165 h 2525740"/>
              <a:gd name="connsiteX102" fmla="*/ 1780515 w 2824578"/>
              <a:gd name="connsiteY102" fmla="*/ 2416329 h 2525740"/>
              <a:gd name="connsiteX103" fmla="*/ 1731202 w 2824578"/>
              <a:gd name="connsiteY103" fmla="*/ 2473726 h 2525740"/>
              <a:gd name="connsiteX104" fmla="*/ 1625001 w 2824578"/>
              <a:gd name="connsiteY104" fmla="*/ 2503709 h 2525740"/>
              <a:gd name="connsiteX105" fmla="*/ 1529792 w 2824578"/>
              <a:gd name="connsiteY105" fmla="*/ 2512353 h 2525740"/>
              <a:gd name="connsiteX106" fmla="*/ 1477198 w 2824578"/>
              <a:gd name="connsiteY106" fmla="*/ 2513657 h 2525740"/>
              <a:gd name="connsiteX107" fmla="*/ 1396891 w 2824578"/>
              <a:gd name="connsiteY107" fmla="*/ 2525640 h 2525740"/>
              <a:gd name="connsiteX108" fmla="*/ 1288516 w 2824578"/>
              <a:gd name="connsiteY108" fmla="*/ 2506084 h 2525740"/>
              <a:gd name="connsiteX109" fmla="*/ 1193496 w 2824578"/>
              <a:gd name="connsiteY109" fmla="*/ 2489597 h 2525740"/>
              <a:gd name="connsiteX110" fmla="*/ 1114685 w 2824578"/>
              <a:gd name="connsiteY110" fmla="*/ 2399281 h 2525740"/>
              <a:gd name="connsiteX111" fmla="*/ 1037574 w 2824578"/>
              <a:gd name="connsiteY111" fmla="*/ 2385048 h 2525740"/>
              <a:gd name="connsiteX112" fmla="*/ 942490 w 2824578"/>
              <a:gd name="connsiteY112" fmla="*/ 2423758 h 2525740"/>
              <a:gd name="connsiteX113" fmla="*/ 938457 w 2824578"/>
              <a:gd name="connsiteY113" fmla="*/ 2356697 h 2525740"/>
              <a:gd name="connsiteX114" fmla="*/ 937101 w 2824578"/>
              <a:gd name="connsiteY114" fmla="*/ 2324531 h 2525740"/>
              <a:gd name="connsiteX115" fmla="*/ 936480 w 2824578"/>
              <a:gd name="connsiteY115" fmla="*/ 2302959 h 2525740"/>
              <a:gd name="connsiteX116" fmla="*/ 850160 w 2824578"/>
              <a:gd name="connsiteY116" fmla="*/ 2376352 h 2525740"/>
              <a:gd name="connsiteX117" fmla="*/ 845228 w 2824578"/>
              <a:gd name="connsiteY117" fmla="*/ 2359566 h 2525740"/>
              <a:gd name="connsiteX118" fmla="*/ 796423 w 2824578"/>
              <a:gd name="connsiteY118" fmla="*/ 2324136 h 2525740"/>
              <a:gd name="connsiteX119" fmla="*/ 751435 w 2824578"/>
              <a:gd name="connsiteY119" fmla="*/ 2276722 h 2525740"/>
              <a:gd name="connsiteX120" fmla="*/ 689189 w 2824578"/>
              <a:gd name="connsiteY120" fmla="*/ 2209012 h 2525740"/>
              <a:gd name="connsiteX121" fmla="*/ 612772 w 2824578"/>
              <a:gd name="connsiteY121" fmla="*/ 2102651 h 2525740"/>
              <a:gd name="connsiteX122" fmla="*/ 546338 w 2824578"/>
              <a:gd name="connsiteY122" fmla="*/ 2024516 h 2525740"/>
              <a:gd name="connsiteX123" fmla="*/ 499011 w 2824578"/>
              <a:gd name="connsiteY123" fmla="*/ 1963354 h 2525740"/>
              <a:gd name="connsiteX124" fmla="*/ 423704 w 2824578"/>
              <a:gd name="connsiteY124" fmla="*/ 1885770 h 2525740"/>
              <a:gd name="connsiteX125" fmla="*/ 376003 w 2824578"/>
              <a:gd name="connsiteY125" fmla="*/ 1802197 h 2525740"/>
              <a:gd name="connsiteX126" fmla="*/ 338041 w 2824578"/>
              <a:gd name="connsiteY126" fmla="*/ 1757548 h 2525740"/>
              <a:gd name="connsiteX127" fmla="*/ 282826 w 2824578"/>
              <a:gd name="connsiteY127" fmla="*/ 1731064 h 2525740"/>
              <a:gd name="connsiteX128" fmla="*/ 238452 w 2824578"/>
              <a:gd name="connsiteY128" fmla="*/ 1656902 h 2525740"/>
              <a:gd name="connsiteX129" fmla="*/ 140875 w 2824578"/>
              <a:gd name="connsiteY129" fmla="*/ 1601899 h 2525740"/>
              <a:gd name="connsiteX130" fmla="*/ 189077 w 2824578"/>
              <a:gd name="connsiteY130" fmla="*/ 1555062 h 2525740"/>
              <a:gd name="connsiteX131" fmla="*/ 212612 w 2824578"/>
              <a:gd name="connsiteY131" fmla="*/ 1533085 h 2525740"/>
              <a:gd name="connsiteX132" fmla="*/ 125884 w 2824578"/>
              <a:gd name="connsiteY132" fmla="*/ 1510046 h 2525740"/>
              <a:gd name="connsiteX133" fmla="*/ 153280 w 2824578"/>
              <a:gd name="connsiteY133" fmla="*/ 1474555 h 2525740"/>
              <a:gd name="connsiteX134" fmla="*/ 216016 w 2824578"/>
              <a:gd name="connsiteY134" fmla="*/ 1410654 h 2525740"/>
              <a:gd name="connsiteX135" fmla="*/ 211728 w 2824578"/>
              <a:gd name="connsiteY135" fmla="*/ 1397978 h 2525740"/>
              <a:gd name="connsiteX136" fmla="*/ 187584 w 2824578"/>
              <a:gd name="connsiteY136" fmla="*/ 1410755 h 2525740"/>
              <a:gd name="connsiteX137" fmla="*/ 0 w 2824578"/>
              <a:gd name="connsiteY137" fmla="*/ 1357266 h 2525740"/>
              <a:gd name="connsiteX138" fmla="*/ 9103 w 2824578"/>
              <a:gd name="connsiteY138" fmla="*/ 1344827 h 2525740"/>
              <a:gd name="connsiteX139" fmla="*/ 13364 w 2824578"/>
              <a:gd name="connsiteY139" fmla="*/ 1290914 h 2525740"/>
              <a:gd name="connsiteX140" fmla="*/ 26981 w 2824578"/>
              <a:gd name="connsiteY140" fmla="*/ 1233406 h 2525740"/>
              <a:gd name="connsiteX141" fmla="*/ 47207 w 2824578"/>
              <a:gd name="connsiteY141" fmla="*/ 1152721 h 2525740"/>
              <a:gd name="connsiteX142" fmla="*/ 87297 w 2824578"/>
              <a:gd name="connsiteY142" fmla="*/ 1041368 h 2525740"/>
              <a:gd name="connsiteX143" fmla="*/ 92798 w 2824578"/>
              <a:gd name="connsiteY143" fmla="*/ 1022077 h 2525740"/>
              <a:gd name="connsiteX144" fmla="*/ 80803 w 2824578"/>
              <a:gd name="connsiteY144" fmla="*/ 1006108 h 2525740"/>
              <a:gd name="connsiteX145" fmla="*/ 64397 w 2824578"/>
              <a:gd name="connsiteY145" fmla="*/ 987504 h 2525740"/>
              <a:gd name="connsiteX146" fmla="*/ 49807 w 2824578"/>
              <a:gd name="connsiteY146" fmla="*/ 911034 h 2525740"/>
              <a:gd name="connsiteX147" fmla="*/ 45557 w 2824578"/>
              <a:gd name="connsiteY147" fmla="*/ 854742 h 2525740"/>
              <a:gd name="connsiteX148" fmla="*/ 64478 w 2824578"/>
              <a:gd name="connsiteY148" fmla="*/ 824714 h 2525740"/>
              <a:gd name="connsiteX149" fmla="*/ 87804 w 2824578"/>
              <a:gd name="connsiteY149" fmla="*/ 804276 h 2525740"/>
              <a:gd name="connsiteX150" fmla="*/ 137350 w 2824578"/>
              <a:gd name="connsiteY150" fmla="*/ 773632 h 2525740"/>
              <a:gd name="connsiteX151" fmla="*/ 158211 w 2824578"/>
              <a:gd name="connsiteY151" fmla="*/ 765859 h 2525740"/>
              <a:gd name="connsiteX152" fmla="*/ 169474 w 2824578"/>
              <a:gd name="connsiteY152" fmla="*/ 761875 h 2525740"/>
              <a:gd name="connsiteX153" fmla="*/ 170435 w 2824578"/>
              <a:gd name="connsiteY153" fmla="*/ 759829 h 2525740"/>
              <a:gd name="connsiteX154" fmla="*/ 192405 w 2824578"/>
              <a:gd name="connsiteY154" fmla="*/ 711754 h 2525740"/>
              <a:gd name="connsiteX155" fmla="*/ 206942 w 2824578"/>
              <a:gd name="connsiteY155" fmla="*/ 660771 h 2525740"/>
              <a:gd name="connsiteX156" fmla="*/ 202831 w 2824578"/>
              <a:gd name="connsiteY156" fmla="*/ 606976 h 2525740"/>
              <a:gd name="connsiteX157" fmla="*/ 234254 w 2824578"/>
              <a:gd name="connsiteY157" fmla="*/ 535750 h 2525740"/>
              <a:gd name="connsiteX158" fmla="*/ 232375 w 2824578"/>
              <a:gd name="connsiteY158" fmla="*/ 436341 h 2525740"/>
              <a:gd name="connsiteX159" fmla="*/ 281907 w 2824578"/>
              <a:gd name="connsiteY159" fmla="*/ 446271 h 2525740"/>
              <a:gd name="connsiteX160" fmla="*/ 305507 w 2824578"/>
              <a:gd name="connsiteY160" fmla="*/ 451591 h 2525740"/>
              <a:gd name="connsiteX161" fmla="*/ 384344 w 2824578"/>
              <a:gd name="connsiteY161" fmla="*/ 472379 h 2525740"/>
              <a:gd name="connsiteX162" fmla="*/ 448590 w 2824578"/>
              <a:gd name="connsiteY162" fmla="*/ 489289 h 2525740"/>
              <a:gd name="connsiteX163" fmla="*/ 469542 w 2824578"/>
              <a:gd name="connsiteY163" fmla="*/ 499205 h 2525740"/>
              <a:gd name="connsiteX164" fmla="*/ 455851 w 2824578"/>
              <a:gd name="connsiteY164" fmla="*/ 557596 h 2525740"/>
              <a:gd name="connsiteX165" fmla="*/ 449609 w 2824578"/>
              <a:gd name="connsiteY165" fmla="*/ 584303 h 2525740"/>
              <a:gd name="connsiteX166" fmla="*/ 460406 w 2824578"/>
              <a:gd name="connsiteY166" fmla="*/ 579624 h 2525740"/>
              <a:gd name="connsiteX167" fmla="*/ 474135 w 2824578"/>
              <a:gd name="connsiteY167" fmla="*/ 564539 h 2525740"/>
              <a:gd name="connsiteX168" fmla="*/ 514278 w 2824578"/>
              <a:gd name="connsiteY168" fmla="*/ 424872 h 2525740"/>
              <a:gd name="connsiteX169" fmla="*/ 613834 w 2824578"/>
              <a:gd name="connsiteY169" fmla="*/ 319110 h 2525740"/>
              <a:gd name="connsiteX170" fmla="*/ 750216 w 2824578"/>
              <a:gd name="connsiteY170" fmla="*/ 268558 h 2525740"/>
              <a:gd name="connsiteX171" fmla="*/ 789351 w 2824578"/>
              <a:gd name="connsiteY171" fmla="*/ 242380 h 2525740"/>
              <a:gd name="connsiteX172" fmla="*/ 810594 w 2824578"/>
              <a:gd name="connsiteY172" fmla="*/ 264404 h 2525740"/>
              <a:gd name="connsiteX173" fmla="*/ 864699 w 2824578"/>
              <a:gd name="connsiteY173" fmla="*/ 334387 h 2525740"/>
              <a:gd name="connsiteX174" fmla="*/ 883072 w 2824578"/>
              <a:gd name="connsiteY174" fmla="*/ 357712 h 2525740"/>
              <a:gd name="connsiteX175" fmla="*/ 855794 w 2824578"/>
              <a:gd name="connsiteY175" fmla="*/ 199776 h 2525740"/>
              <a:gd name="connsiteX176" fmla="*/ 820683 w 2824578"/>
              <a:gd name="connsiteY176" fmla="*/ 127120 h 2525740"/>
              <a:gd name="connsiteX177" fmla="*/ 854638 w 2824578"/>
              <a:gd name="connsiteY177" fmla="*/ 69288 h 2525740"/>
              <a:gd name="connsiteX178" fmla="*/ 931596 w 2824578"/>
              <a:gd name="connsiteY178" fmla="*/ 44859 h 2525740"/>
              <a:gd name="connsiteX179" fmla="*/ 1051141 w 2824578"/>
              <a:gd name="connsiteY179" fmla="*/ 23966 h 2525740"/>
              <a:gd name="connsiteX180" fmla="*/ 1188075 w 2824578"/>
              <a:gd name="connsiteY180" fmla="*/ 80312 h 2525740"/>
              <a:gd name="connsiteX181" fmla="*/ 1269556 w 2824578"/>
              <a:gd name="connsiteY181" fmla="*/ 124696 h 2525740"/>
              <a:gd name="connsiteX182" fmla="*/ 1339025 w 2824578"/>
              <a:gd name="connsiteY182" fmla="*/ 116312 h 2525740"/>
              <a:gd name="connsiteX183" fmla="*/ 1433985 w 2824578"/>
              <a:gd name="connsiteY183" fmla="*/ 92689 h 2525740"/>
              <a:gd name="connsiteX184" fmla="*/ 1521313 w 2824578"/>
              <a:gd name="connsiteY184" fmla="*/ 95663 h 2525740"/>
              <a:gd name="connsiteX185" fmla="*/ 1573554 w 2824578"/>
              <a:gd name="connsiteY185" fmla="*/ 86640 h 2525740"/>
              <a:gd name="connsiteX186" fmla="*/ 1619182 w 2824578"/>
              <a:gd name="connsiteY186" fmla="*/ 53480 h 2525740"/>
              <a:gd name="connsiteX187" fmla="*/ 1697591 w 2824578"/>
              <a:gd name="connsiteY187" fmla="*/ 54380 h 2525740"/>
              <a:gd name="connsiteX188" fmla="*/ 1784699 w 2824578"/>
              <a:gd name="connsiteY188" fmla="*/ 52 h 2525740"/>
              <a:gd name="connsiteX189" fmla="*/ 1800087 w 2824578"/>
              <a:gd name="connsiteY189" fmla="*/ 65448 h 2525740"/>
              <a:gd name="connsiteX190" fmla="*/ 1806898 w 2824578"/>
              <a:gd name="connsiteY190" fmla="*/ 96914 h 2525740"/>
              <a:gd name="connsiteX191" fmla="*/ 1816583 w 2824578"/>
              <a:gd name="connsiteY191" fmla="*/ 144741 h 2525740"/>
              <a:gd name="connsiteX192" fmla="*/ 1839721 w 2824578"/>
              <a:gd name="connsiteY192" fmla="*/ 130021 h 2525740"/>
              <a:gd name="connsiteX193" fmla="*/ 1950326 w 2824578"/>
              <a:gd name="connsiteY193" fmla="*/ 69021 h 2525740"/>
              <a:gd name="connsiteX194" fmla="*/ 1954936 w 2824578"/>
              <a:gd name="connsiteY194" fmla="*/ 84462 h 2525740"/>
              <a:gd name="connsiteX195" fmla="*/ 2001414 w 2824578"/>
              <a:gd name="connsiteY195" fmla="*/ 113666 h 2525740"/>
              <a:gd name="connsiteX196" fmla="*/ 2044162 w 2824578"/>
              <a:gd name="connsiteY196" fmla="*/ 154542 h 2525740"/>
              <a:gd name="connsiteX197" fmla="*/ 2103293 w 2824578"/>
              <a:gd name="connsiteY197" fmla="*/ 213092 h 2525740"/>
              <a:gd name="connsiteX198" fmla="*/ 2175734 w 2824578"/>
              <a:gd name="connsiteY198" fmla="*/ 306947 h 2525740"/>
              <a:gd name="connsiteX199" fmla="*/ 2238805 w 2824578"/>
              <a:gd name="connsiteY199" fmla="*/ 374987 h 2525740"/>
              <a:gd name="connsiteX200" fmla="*/ 2283701 w 2824578"/>
              <a:gd name="connsiteY200" fmla="*/ 428659 h 2525740"/>
              <a:gd name="connsiteX201" fmla="*/ 2355267 w 2824578"/>
              <a:gd name="connsiteY201" fmla="*/ 495396 h 2525740"/>
              <a:gd name="connsiteX202" fmla="*/ 2400374 w 2824578"/>
              <a:gd name="connsiteY202" fmla="*/ 570231 h 2525740"/>
              <a:gd name="connsiteX203" fmla="*/ 2436415 w 2824578"/>
              <a:gd name="connsiteY203" fmla="*/ 609111 h 2525740"/>
              <a:gd name="connsiteX204" fmla="*/ 2489086 w 2824578"/>
              <a:gd name="connsiteY204" fmla="*/ 629290 h 2525740"/>
              <a:gd name="connsiteX205" fmla="*/ 2531071 w 2824578"/>
              <a:gd name="connsiteY205" fmla="*/ 695517 h 2525740"/>
              <a:gd name="connsiteX206" fmla="*/ 2624100 w 2824578"/>
              <a:gd name="connsiteY206" fmla="*/ 738933 h 2525740"/>
              <a:gd name="connsiteX207" fmla="*/ 2577660 w 2824578"/>
              <a:gd name="connsiteY207" fmla="*/ 787481 h 2525740"/>
              <a:gd name="connsiteX208" fmla="*/ 2554992 w 2824578"/>
              <a:gd name="connsiteY208" fmla="*/ 810342 h 2525740"/>
              <a:gd name="connsiteX209" fmla="*/ 2520175 w 2824578"/>
              <a:gd name="connsiteY209" fmla="*/ 844532 h 2525740"/>
              <a:gd name="connsiteX210" fmla="*/ 2488340 w 2824578"/>
              <a:gd name="connsiteY210" fmla="*/ 874263 h 2525740"/>
              <a:gd name="connsiteX211" fmla="*/ 2626057 w 2824578"/>
              <a:gd name="connsiteY211" fmla="*/ 893850 h 2525740"/>
              <a:gd name="connsiteX212" fmla="*/ 2618063 w 2824578"/>
              <a:gd name="connsiteY212" fmla="*/ 899516 h 2525740"/>
              <a:gd name="connsiteX213" fmla="*/ 2628676 w 2824578"/>
              <a:gd name="connsiteY213" fmla="*/ 925973 h 2525740"/>
              <a:gd name="connsiteX214" fmla="*/ 2628330 w 2824578"/>
              <a:gd name="connsiteY214" fmla="*/ 953705 h 2525740"/>
              <a:gd name="connsiteX215" fmla="*/ 2626402 w 2824578"/>
              <a:gd name="connsiteY215" fmla="*/ 992553 h 2525740"/>
              <a:gd name="connsiteX216" fmla="*/ 2608085 w 2824578"/>
              <a:gd name="connsiteY216" fmla="*/ 1045512 h 2525740"/>
              <a:gd name="connsiteX217" fmla="*/ 2601999 w 2824578"/>
              <a:gd name="connsiteY217" fmla="*/ 1088303 h 2525740"/>
              <a:gd name="connsiteX218" fmla="*/ 2596906 w 2824578"/>
              <a:gd name="connsiteY218" fmla="*/ 1106916 h 2525740"/>
              <a:gd name="connsiteX219" fmla="*/ 2594156 w 2824578"/>
              <a:gd name="connsiteY219" fmla="*/ 1118869 h 2525740"/>
              <a:gd name="connsiteX220" fmla="*/ 2594545 w 2824578"/>
              <a:gd name="connsiteY220" fmla="*/ 1118962 h 2525740"/>
              <a:gd name="connsiteX221" fmla="*/ 2623301 w 2824578"/>
              <a:gd name="connsiteY221" fmla="*/ 1126139 h 2525740"/>
              <a:gd name="connsiteX222" fmla="*/ 2728794 w 2824578"/>
              <a:gd name="connsiteY222" fmla="*/ 1151780 h 2525740"/>
              <a:gd name="connsiteX223" fmla="*/ 2759898 w 2824578"/>
              <a:gd name="connsiteY223" fmla="*/ 1160045 h 2525740"/>
              <a:gd name="connsiteX224" fmla="*/ 2824534 w 2824578"/>
              <a:gd name="connsiteY224" fmla="*/ 1178196 h 2525740"/>
              <a:gd name="connsiteX225" fmla="*/ 2770073 w 2824578"/>
              <a:gd name="connsiteY225" fmla="*/ 1242077 h 2525740"/>
              <a:gd name="connsiteX226" fmla="*/ 2770364 w 2824578"/>
              <a:gd name="connsiteY226" fmla="*/ 1304139 h 2525740"/>
              <a:gd name="connsiteX227" fmla="*/ 2737181 w 2824578"/>
              <a:gd name="connsiteY227" fmla="*/ 1337170 h 2525740"/>
              <a:gd name="connsiteX228" fmla="*/ 2727846 w 2824578"/>
              <a:gd name="connsiteY228" fmla="*/ 1377639 h 2525740"/>
              <a:gd name="connsiteX229" fmla="*/ 2730122 w 2824578"/>
              <a:gd name="connsiteY229" fmla="*/ 1446940 h 2525740"/>
              <a:gd name="connsiteX230" fmla="*/ 2706005 w 2824578"/>
              <a:gd name="connsiteY230" fmla="*/ 1519839 h 2525740"/>
              <a:gd name="connsiteX231" fmla="*/ 2697171 w 2824578"/>
              <a:gd name="connsiteY231" fmla="*/ 1573985 h 2525740"/>
              <a:gd name="connsiteX232" fmla="*/ 2680836 w 2824578"/>
              <a:gd name="connsiteY232" fmla="*/ 1644805 h 2525740"/>
              <a:gd name="connsiteX233" fmla="*/ 2670450 w 2824578"/>
              <a:gd name="connsiteY233" fmla="*/ 1737339 h 2525740"/>
              <a:gd name="connsiteX234" fmla="*/ 2652341 w 2824578"/>
              <a:gd name="connsiteY234" fmla="*/ 1800001 h 2525740"/>
              <a:gd name="connsiteX235" fmla="*/ 2638476 w 2824578"/>
              <a:gd name="connsiteY235" fmla="*/ 1844267 h 2525740"/>
              <a:gd name="connsiteX236" fmla="*/ 2615273 w 2824578"/>
              <a:gd name="connsiteY236" fmla="*/ 1881537 h 2525740"/>
              <a:gd name="connsiteX237" fmla="*/ 2619662 w 2824578"/>
              <a:gd name="connsiteY237" fmla="*/ 1894173 h 2525740"/>
              <a:gd name="connsiteX238" fmla="*/ 2394741 w 2824578"/>
              <a:gd name="connsiteY238" fmla="*/ 1842293 h 2525740"/>
              <a:gd name="connsiteX239" fmla="*/ 2392817 w 2824578"/>
              <a:gd name="connsiteY239" fmla="*/ 1844699 h 2525740"/>
              <a:gd name="connsiteX240" fmla="*/ 2390481 w 2824578"/>
              <a:gd name="connsiteY240" fmla="*/ 1865944 h 2525740"/>
              <a:gd name="connsiteX241" fmla="*/ 2362803 w 2824578"/>
              <a:gd name="connsiteY241" fmla="*/ 1901334 h 2525740"/>
              <a:gd name="connsiteX242" fmla="*/ 2322755 w 2824578"/>
              <a:gd name="connsiteY242" fmla="*/ 1950186 h 2525740"/>
              <a:gd name="connsiteX243" fmla="*/ 2254288 w 2824578"/>
              <a:gd name="connsiteY243" fmla="*/ 2008922 h 2525740"/>
              <a:gd name="connsiteX244" fmla="*/ 2206670 w 2824578"/>
              <a:gd name="connsiteY244" fmla="*/ 2060748 h 2525740"/>
              <a:gd name="connsiteX245" fmla="*/ 2168180 w 2824578"/>
              <a:gd name="connsiteY245" fmla="*/ 2097376 h 2525740"/>
              <a:gd name="connsiteX246" fmla="*/ 2123328 w 2824578"/>
              <a:gd name="connsiteY246" fmla="*/ 2156709 h 2525740"/>
              <a:gd name="connsiteX247" fmla="*/ 2066318 w 2824578"/>
              <a:gd name="connsiteY247" fmla="*/ 2192458 h 2525740"/>
              <a:gd name="connsiteX248" fmla="*/ 2039108 w 2824578"/>
              <a:gd name="connsiteY248" fmla="*/ 2222073 h 2525740"/>
              <a:gd name="connsiteX249" fmla="*/ 2031477 w 2824578"/>
              <a:gd name="connsiteY249" fmla="*/ 2267195 h 2525740"/>
              <a:gd name="connsiteX250" fmla="*/ 1981419 w 2824578"/>
              <a:gd name="connsiteY250" fmla="*/ 2300642 h 2525740"/>
              <a:gd name="connsiteX251" fmla="*/ 1961122 w 2824578"/>
              <a:gd name="connsiteY251" fmla="*/ 2379947 h 2525740"/>
              <a:gd name="connsiteX0" fmla="*/ 1732484 w 2824578"/>
              <a:gd name="connsiteY0" fmla="*/ 2108571 h 2525740"/>
              <a:gd name="connsiteX1" fmla="*/ 1780985 w 2824578"/>
              <a:gd name="connsiteY1" fmla="*/ 2075490 h 2525740"/>
              <a:gd name="connsiteX2" fmla="*/ 1786489 w 2824578"/>
              <a:gd name="connsiteY2" fmla="*/ 2074401 h 2525740"/>
              <a:gd name="connsiteX3" fmla="*/ 1802325 w 2824578"/>
              <a:gd name="connsiteY3" fmla="*/ 2055677 h 2525740"/>
              <a:gd name="connsiteX4" fmla="*/ 1850819 w 2824578"/>
              <a:gd name="connsiteY4" fmla="*/ 2016801 h 2525740"/>
              <a:gd name="connsiteX5" fmla="*/ 1913222 w 2824578"/>
              <a:gd name="connsiteY5" fmla="*/ 1908099 h 2525740"/>
              <a:gd name="connsiteX6" fmla="*/ 2052913 w 2824578"/>
              <a:gd name="connsiteY6" fmla="*/ 1880998 h 2525740"/>
              <a:gd name="connsiteX7" fmla="*/ 2080663 w 2824578"/>
              <a:gd name="connsiteY7" fmla="*/ 1824179 h 2525740"/>
              <a:gd name="connsiteX8" fmla="*/ 2073976 w 2824578"/>
              <a:gd name="connsiteY8" fmla="*/ 1767692 h 2525740"/>
              <a:gd name="connsiteX9" fmla="*/ 2130456 w 2824578"/>
              <a:gd name="connsiteY9" fmla="*/ 1738749 h 2525740"/>
              <a:gd name="connsiteX10" fmla="*/ 2135028 w 2824578"/>
              <a:gd name="connsiteY10" fmla="*/ 1675921 h 2525740"/>
              <a:gd name="connsiteX11" fmla="*/ 2197128 w 2824578"/>
              <a:gd name="connsiteY11" fmla="*/ 1639884 h 2525740"/>
              <a:gd name="connsiteX12" fmla="*/ 2228585 w 2824578"/>
              <a:gd name="connsiteY12" fmla="*/ 1647684 h 2525740"/>
              <a:gd name="connsiteX13" fmla="*/ 2334817 w 2824578"/>
              <a:gd name="connsiteY13" fmla="*/ 1745290 h 2525740"/>
              <a:gd name="connsiteX14" fmla="*/ 2337541 w 2824578"/>
              <a:gd name="connsiteY14" fmla="*/ 1739981 h 2525740"/>
              <a:gd name="connsiteX15" fmla="*/ 2387137 w 2824578"/>
              <a:gd name="connsiteY15" fmla="*/ 1699112 h 2525740"/>
              <a:gd name="connsiteX16" fmla="*/ 2396587 w 2824578"/>
              <a:gd name="connsiteY16" fmla="*/ 1664730 h 2525740"/>
              <a:gd name="connsiteX17" fmla="*/ 2421298 w 2824578"/>
              <a:gd name="connsiteY17" fmla="*/ 1629826 h 2525740"/>
              <a:gd name="connsiteX18" fmla="*/ 2466760 w 2824578"/>
              <a:gd name="connsiteY18" fmla="*/ 1565115 h 2525740"/>
              <a:gd name="connsiteX19" fmla="*/ 2474915 w 2824578"/>
              <a:gd name="connsiteY19" fmla="*/ 1460596 h 2525740"/>
              <a:gd name="connsiteX20" fmla="*/ 2442045 w 2824578"/>
              <a:gd name="connsiteY20" fmla="*/ 1330887 h 2525740"/>
              <a:gd name="connsiteX21" fmla="*/ 2454264 w 2824578"/>
              <a:gd name="connsiteY21" fmla="*/ 1319346 h 2525740"/>
              <a:gd name="connsiteX22" fmla="*/ 2395931 w 2824578"/>
              <a:gd name="connsiteY22" fmla="*/ 1311153 h 2525740"/>
              <a:gd name="connsiteX23" fmla="*/ 2308270 w 2824578"/>
              <a:gd name="connsiteY23" fmla="*/ 1299324 h 2525740"/>
              <a:gd name="connsiteX24" fmla="*/ 2278367 w 2824578"/>
              <a:gd name="connsiteY24" fmla="*/ 1293287 h 2525740"/>
              <a:gd name="connsiteX25" fmla="*/ 2278545 w 2824578"/>
              <a:gd name="connsiteY25" fmla="*/ 1265122 h 2525740"/>
              <a:gd name="connsiteX26" fmla="*/ 2295112 w 2824578"/>
              <a:gd name="connsiteY26" fmla="*/ 1173928 h 2525740"/>
              <a:gd name="connsiteX27" fmla="*/ 2278366 w 2824578"/>
              <a:gd name="connsiteY27" fmla="*/ 1095705 h 2525740"/>
              <a:gd name="connsiteX28" fmla="*/ 2371952 w 2824578"/>
              <a:gd name="connsiteY28" fmla="*/ 1038009 h 2525740"/>
              <a:gd name="connsiteX29" fmla="*/ 2359364 w 2824578"/>
              <a:gd name="connsiteY29" fmla="*/ 998619 h 2525740"/>
              <a:gd name="connsiteX30" fmla="*/ 2319858 w 2824578"/>
              <a:gd name="connsiteY30" fmla="*/ 970005 h 2525740"/>
              <a:gd name="connsiteX31" fmla="*/ 2346795 w 2824578"/>
              <a:gd name="connsiteY31" fmla="*/ 936911 h 2525740"/>
              <a:gd name="connsiteX32" fmla="*/ 2312311 w 2824578"/>
              <a:gd name="connsiteY32" fmla="*/ 901390 h 2525740"/>
              <a:gd name="connsiteX33" fmla="*/ 2309266 w 2824578"/>
              <a:gd name="connsiteY33" fmla="*/ 889956 h 2525740"/>
              <a:gd name="connsiteX34" fmla="*/ 2296331 w 2824578"/>
              <a:gd name="connsiteY34" fmla="*/ 877682 h 2525740"/>
              <a:gd name="connsiteX35" fmla="*/ 2211581 w 2824578"/>
              <a:gd name="connsiteY35" fmla="*/ 774808 h 2525740"/>
              <a:gd name="connsiteX36" fmla="*/ 2081778 w 2824578"/>
              <a:gd name="connsiteY36" fmla="*/ 675368 h 2525740"/>
              <a:gd name="connsiteX37" fmla="*/ 2041189 w 2824578"/>
              <a:gd name="connsiteY37" fmla="*/ 507242 h 2525740"/>
              <a:gd name="connsiteX38" fmla="*/ 1973662 w 2824578"/>
              <a:gd name="connsiteY38" fmla="*/ 460885 h 2525740"/>
              <a:gd name="connsiteX39" fmla="*/ 1908802 w 2824578"/>
              <a:gd name="connsiteY39" fmla="*/ 454376 h 2525740"/>
              <a:gd name="connsiteX40" fmla="*/ 1871598 w 2824578"/>
              <a:gd name="connsiteY40" fmla="*/ 381867 h 2525740"/>
              <a:gd name="connsiteX41" fmla="*/ 1798661 w 2824578"/>
              <a:gd name="connsiteY41" fmla="*/ 360760 h 2525740"/>
              <a:gd name="connsiteX42" fmla="*/ 1772847 w 2824578"/>
              <a:gd name="connsiteY42" fmla="*/ 342018 h 2525740"/>
              <a:gd name="connsiteX43" fmla="*/ 1770667 w 2824578"/>
              <a:gd name="connsiteY43" fmla="*/ 338905 h 2525740"/>
              <a:gd name="connsiteX44" fmla="*/ 1722363 w 2824578"/>
              <a:gd name="connsiteY44" fmla="*/ 350478 h 2525740"/>
              <a:gd name="connsiteX45" fmla="*/ 1589919 w 2824578"/>
              <a:gd name="connsiteY45" fmla="*/ 365456 h 2525740"/>
              <a:gd name="connsiteX46" fmla="*/ 1435797 w 2824578"/>
              <a:gd name="connsiteY46" fmla="*/ 420078 h 2525740"/>
              <a:gd name="connsiteX47" fmla="*/ 1272719 w 2824578"/>
              <a:gd name="connsiteY47" fmla="*/ 362464 h 2525740"/>
              <a:gd name="connsiteX48" fmla="*/ 1197046 w 2824578"/>
              <a:gd name="connsiteY48" fmla="*/ 393809 h 2525740"/>
              <a:gd name="connsiteX49" fmla="*/ 1156235 w 2824578"/>
              <a:gd name="connsiteY49" fmla="*/ 444638 h 2525740"/>
              <a:gd name="connsiteX50" fmla="*/ 1075165 w 2824578"/>
              <a:gd name="connsiteY50" fmla="*/ 436306 h 2525740"/>
              <a:gd name="connsiteX51" fmla="*/ 1017713 w 2824578"/>
              <a:gd name="connsiteY51" fmla="*/ 485951 h 2525740"/>
              <a:gd name="connsiteX52" fmla="*/ 988777 w 2824578"/>
              <a:gd name="connsiteY52" fmla="*/ 497052 h 2525740"/>
              <a:gd name="connsiteX53" fmla="*/ 989445 w 2824578"/>
              <a:gd name="connsiteY53" fmla="*/ 500649 h 2525740"/>
              <a:gd name="connsiteX54" fmla="*/ 907025 w 2824578"/>
              <a:gd name="connsiteY54" fmla="*/ 516575 h 2525740"/>
              <a:gd name="connsiteX55" fmla="*/ 868520 w 2824578"/>
              <a:gd name="connsiteY55" fmla="*/ 565248 h 2525740"/>
              <a:gd name="connsiteX56" fmla="*/ 821978 w 2824578"/>
              <a:gd name="connsiteY56" fmla="*/ 570348 h 2525740"/>
              <a:gd name="connsiteX57" fmla="*/ 789429 w 2824578"/>
              <a:gd name="connsiteY57" fmla="*/ 596143 h 2525740"/>
              <a:gd name="connsiteX58" fmla="*/ 747957 w 2824578"/>
              <a:gd name="connsiteY58" fmla="*/ 651713 h 2525740"/>
              <a:gd name="connsiteX59" fmla="*/ 683617 w 2824578"/>
              <a:gd name="connsiteY59" fmla="*/ 693621 h 2525740"/>
              <a:gd name="connsiteX60" fmla="*/ 642923 w 2824578"/>
              <a:gd name="connsiteY60" fmla="*/ 730415 h 2525740"/>
              <a:gd name="connsiteX61" fmla="*/ 585962 w 2824578"/>
              <a:gd name="connsiteY61" fmla="*/ 775556 h 2525740"/>
              <a:gd name="connsiteX62" fmla="*/ 520097 w 2824578"/>
              <a:gd name="connsiteY62" fmla="*/ 841377 h 2525740"/>
              <a:gd name="connsiteX63" fmla="*/ 466841 w 2824578"/>
              <a:gd name="connsiteY63" fmla="*/ 879036 h 2525740"/>
              <a:gd name="connsiteX64" fmla="*/ 439916 w 2824578"/>
              <a:gd name="connsiteY64" fmla="*/ 900528 h 2525740"/>
              <a:gd name="connsiteX65" fmla="*/ 428381 w 2824578"/>
              <a:gd name="connsiteY65" fmla="*/ 904970 h 2525740"/>
              <a:gd name="connsiteX66" fmla="*/ 386992 w 2824578"/>
              <a:gd name="connsiteY66" fmla="*/ 919611 h 2525740"/>
              <a:gd name="connsiteX67" fmla="*/ 382535 w 2824578"/>
              <a:gd name="connsiteY67" fmla="*/ 932223 h 2525740"/>
              <a:gd name="connsiteX68" fmla="*/ 367189 w 2824578"/>
              <a:gd name="connsiteY68" fmla="*/ 912858 h 2525740"/>
              <a:gd name="connsiteX69" fmla="*/ 322023 w 2824578"/>
              <a:gd name="connsiteY69" fmla="*/ 938453 h 2525740"/>
              <a:gd name="connsiteX70" fmla="*/ 300809 w 2824578"/>
              <a:gd name="connsiteY70" fmla="*/ 965762 h 2525740"/>
              <a:gd name="connsiteX71" fmla="*/ 305782 w 2824578"/>
              <a:gd name="connsiteY71" fmla="*/ 992334 h 2525740"/>
              <a:gd name="connsiteX72" fmla="*/ 377060 w 2824578"/>
              <a:gd name="connsiteY72" fmla="*/ 1138363 h 2525740"/>
              <a:gd name="connsiteX73" fmla="*/ 365293 w 2824578"/>
              <a:gd name="connsiteY73" fmla="*/ 1301640 h 2525740"/>
              <a:gd name="connsiteX74" fmla="*/ 403709 w 2824578"/>
              <a:gd name="connsiteY74" fmla="*/ 1372995 h 2525740"/>
              <a:gd name="connsiteX75" fmla="*/ 450057 w 2824578"/>
              <a:gd name="connsiteY75" fmla="*/ 1408902 h 2525740"/>
              <a:gd name="connsiteX76" fmla="*/ 453645 w 2824578"/>
              <a:gd name="connsiteY76" fmla="*/ 1446356 h 2525740"/>
              <a:gd name="connsiteX77" fmla="*/ 454261 w 2824578"/>
              <a:gd name="connsiteY77" fmla="*/ 1457438 h 2525740"/>
              <a:gd name="connsiteX78" fmla="*/ 482561 w 2824578"/>
              <a:gd name="connsiteY78" fmla="*/ 1487056 h 2525740"/>
              <a:gd name="connsiteX79" fmla="*/ 571912 w 2824578"/>
              <a:gd name="connsiteY79" fmla="*/ 1604159 h 2525740"/>
              <a:gd name="connsiteX80" fmla="*/ 708342 w 2824578"/>
              <a:gd name="connsiteY80" fmla="*/ 1722020 h 2525740"/>
              <a:gd name="connsiteX81" fmla="*/ 751994 w 2824578"/>
              <a:gd name="connsiteY81" fmla="*/ 1903856 h 2525740"/>
              <a:gd name="connsiteX82" fmla="*/ 822929 w 2824578"/>
              <a:gd name="connsiteY82" fmla="*/ 1959484 h 2525740"/>
              <a:gd name="connsiteX83" fmla="*/ 890789 w 2824578"/>
              <a:gd name="connsiteY83" fmla="*/ 1972694 h 2525740"/>
              <a:gd name="connsiteX84" fmla="*/ 930211 w 2824578"/>
              <a:gd name="connsiteY84" fmla="*/ 2053036 h 2525740"/>
              <a:gd name="connsiteX85" fmla="*/ 1006620 w 2824578"/>
              <a:gd name="connsiteY85" fmla="*/ 2082477 h 2525740"/>
              <a:gd name="connsiteX86" fmla="*/ 1018144 w 2824578"/>
              <a:gd name="connsiteY86" fmla="*/ 2091971 h 2525740"/>
              <a:gd name="connsiteX87" fmla="*/ 1063559 w 2824578"/>
              <a:gd name="connsiteY87" fmla="*/ 2089055 h 2525740"/>
              <a:gd name="connsiteX88" fmla="*/ 1196619 w 2824578"/>
              <a:gd name="connsiteY88" fmla="*/ 2096838 h 2525740"/>
              <a:gd name="connsiteX89" fmla="*/ 1357789 w 2824578"/>
              <a:gd name="connsiteY89" fmla="*/ 2069244 h 2525740"/>
              <a:gd name="connsiteX90" fmla="*/ 1508683 w 2824578"/>
              <a:gd name="connsiteY90" fmla="*/ 2153774 h 2525740"/>
              <a:gd name="connsiteX91" fmla="*/ 1588586 w 2824578"/>
              <a:gd name="connsiteY91" fmla="*/ 2135765 h 2525740"/>
              <a:gd name="connsiteX92" fmla="*/ 1637453 w 2824578"/>
              <a:gd name="connsiteY92" fmla="*/ 2092623 h 2525740"/>
              <a:gd name="connsiteX93" fmla="*/ 1715922 w 2824578"/>
              <a:gd name="connsiteY93" fmla="*/ 2114632 h 2525740"/>
              <a:gd name="connsiteX94" fmla="*/ 1732484 w 2824578"/>
              <a:gd name="connsiteY94" fmla="*/ 2108571 h 2525740"/>
              <a:gd name="connsiteX95" fmla="*/ 1961122 w 2824578"/>
              <a:gd name="connsiteY95" fmla="*/ 2379947 h 2525740"/>
              <a:gd name="connsiteX96" fmla="*/ 1909670 w 2824578"/>
              <a:gd name="connsiteY96" fmla="*/ 2336828 h 2525740"/>
              <a:gd name="connsiteX97" fmla="*/ 1895847 w 2824578"/>
              <a:gd name="connsiteY97" fmla="*/ 2325731 h 2525740"/>
              <a:gd name="connsiteX98" fmla="*/ 1891835 w 2824578"/>
              <a:gd name="connsiteY98" fmla="*/ 2321967 h 2525740"/>
              <a:gd name="connsiteX99" fmla="*/ 1891835 w 2824578"/>
              <a:gd name="connsiteY99" fmla="*/ 2385048 h 2525740"/>
              <a:gd name="connsiteX100" fmla="*/ 1877377 w 2824578"/>
              <a:gd name="connsiteY100" fmla="*/ 2377932 h 2525740"/>
              <a:gd name="connsiteX101" fmla="*/ 1824362 w 2824578"/>
              <a:gd name="connsiteY101" fmla="*/ 2392165 h 2525740"/>
              <a:gd name="connsiteX102" fmla="*/ 1780515 w 2824578"/>
              <a:gd name="connsiteY102" fmla="*/ 2416329 h 2525740"/>
              <a:gd name="connsiteX103" fmla="*/ 1731202 w 2824578"/>
              <a:gd name="connsiteY103" fmla="*/ 2473726 h 2525740"/>
              <a:gd name="connsiteX104" fmla="*/ 1625001 w 2824578"/>
              <a:gd name="connsiteY104" fmla="*/ 2503709 h 2525740"/>
              <a:gd name="connsiteX105" fmla="*/ 1529792 w 2824578"/>
              <a:gd name="connsiteY105" fmla="*/ 2512353 h 2525740"/>
              <a:gd name="connsiteX106" fmla="*/ 1477198 w 2824578"/>
              <a:gd name="connsiteY106" fmla="*/ 2513657 h 2525740"/>
              <a:gd name="connsiteX107" fmla="*/ 1396891 w 2824578"/>
              <a:gd name="connsiteY107" fmla="*/ 2525640 h 2525740"/>
              <a:gd name="connsiteX108" fmla="*/ 1288516 w 2824578"/>
              <a:gd name="connsiteY108" fmla="*/ 2506084 h 2525740"/>
              <a:gd name="connsiteX109" fmla="*/ 1193496 w 2824578"/>
              <a:gd name="connsiteY109" fmla="*/ 2489597 h 2525740"/>
              <a:gd name="connsiteX110" fmla="*/ 1114685 w 2824578"/>
              <a:gd name="connsiteY110" fmla="*/ 2399281 h 2525740"/>
              <a:gd name="connsiteX111" fmla="*/ 1037574 w 2824578"/>
              <a:gd name="connsiteY111" fmla="*/ 2385048 h 2525740"/>
              <a:gd name="connsiteX112" fmla="*/ 942490 w 2824578"/>
              <a:gd name="connsiteY112" fmla="*/ 2423758 h 2525740"/>
              <a:gd name="connsiteX113" fmla="*/ 938457 w 2824578"/>
              <a:gd name="connsiteY113" fmla="*/ 2356697 h 2525740"/>
              <a:gd name="connsiteX114" fmla="*/ 937101 w 2824578"/>
              <a:gd name="connsiteY114" fmla="*/ 2324531 h 2525740"/>
              <a:gd name="connsiteX115" fmla="*/ 936480 w 2824578"/>
              <a:gd name="connsiteY115" fmla="*/ 2302959 h 2525740"/>
              <a:gd name="connsiteX116" fmla="*/ 850160 w 2824578"/>
              <a:gd name="connsiteY116" fmla="*/ 2376352 h 2525740"/>
              <a:gd name="connsiteX117" fmla="*/ 845228 w 2824578"/>
              <a:gd name="connsiteY117" fmla="*/ 2359566 h 2525740"/>
              <a:gd name="connsiteX118" fmla="*/ 796423 w 2824578"/>
              <a:gd name="connsiteY118" fmla="*/ 2324136 h 2525740"/>
              <a:gd name="connsiteX119" fmla="*/ 751435 w 2824578"/>
              <a:gd name="connsiteY119" fmla="*/ 2276722 h 2525740"/>
              <a:gd name="connsiteX120" fmla="*/ 689189 w 2824578"/>
              <a:gd name="connsiteY120" fmla="*/ 2209012 h 2525740"/>
              <a:gd name="connsiteX121" fmla="*/ 612772 w 2824578"/>
              <a:gd name="connsiteY121" fmla="*/ 2102651 h 2525740"/>
              <a:gd name="connsiteX122" fmla="*/ 546338 w 2824578"/>
              <a:gd name="connsiteY122" fmla="*/ 2024516 h 2525740"/>
              <a:gd name="connsiteX123" fmla="*/ 499011 w 2824578"/>
              <a:gd name="connsiteY123" fmla="*/ 1963354 h 2525740"/>
              <a:gd name="connsiteX124" fmla="*/ 423704 w 2824578"/>
              <a:gd name="connsiteY124" fmla="*/ 1885770 h 2525740"/>
              <a:gd name="connsiteX125" fmla="*/ 376003 w 2824578"/>
              <a:gd name="connsiteY125" fmla="*/ 1802197 h 2525740"/>
              <a:gd name="connsiteX126" fmla="*/ 338041 w 2824578"/>
              <a:gd name="connsiteY126" fmla="*/ 1757548 h 2525740"/>
              <a:gd name="connsiteX127" fmla="*/ 282826 w 2824578"/>
              <a:gd name="connsiteY127" fmla="*/ 1731064 h 2525740"/>
              <a:gd name="connsiteX128" fmla="*/ 238452 w 2824578"/>
              <a:gd name="connsiteY128" fmla="*/ 1656902 h 2525740"/>
              <a:gd name="connsiteX129" fmla="*/ 140875 w 2824578"/>
              <a:gd name="connsiteY129" fmla="*/ 1601899 h 2525740"/>
              <a:gd name="connsiteX130" fmla="*/ 189077 w 2824578"/>
              <a:gd name="connsiteY130" fmla="*/ 1555062 h 2525740"/>
              <a:gd name="connsiteX131" fmla="*/ 212612 w 2824578"/>
              <a:gd name="connsiteY131" fmla="*/ 1533085 h 2525740"/>
              <a:gd name="connsiteX132" fmla="*/ 125884 w 2824578"/>
              <a:gd name="connsiteY132" fmla="*/ 1510046 h 2525740"/>
              <a:gd name="connsiteX133" fmla="*/ 153280 w 2824578"/>
              <a:gd name="connsiteY133" fmla="*/ 1474555 h 2525740"/>
              <a:gd name="connsiteX134" fmla="*/ 216016 w 2824578"/>
              <a:gd name="connsiteY134" fmla="*/ 1410654 h 2525740"/>
              <a:gd name="connsiteX135" fmla="*/ 211728 w 2824578"/>
              <a:gd name="connsiteY135" fmla="*/ 1397978 h 2525740"/>
              <a:gd name="connsiteX136" fmla="*/ 187584 w 2824578"/>
              <a:gd name="connsiteY136" fmla="*/ 1410755 h 2525740"/>
              <a:gd name="connsiteX137" fmla="*/ 0 w 2824578"/>
              <a:gd name="connsiteY137" fmla="*/ 1357266 h 2525740"/>
              <a:gd name="connsiteX138" fmla="*/ 9103 w 2824578"/>
              <a:gd name="connsiteY138" fmla="*/ 1344827 h 2525740"/>
              <a:gd name="connsiteX139" fmla="*/ 13364 w 2824578"/>
              <a:gd name="connsiteY139" fmla="*/ 1290914 h 2525740"/>
              <a:gd name="connsiteX140" fmla="*/ 26981 w 2824578"/>
              <a:gd name="connsiteY140" fmla="*/ 1233406 h 2525740"/>
              <a:gd name="connsiteX141" fmla="*/ 47207 w 2824578"/>
              <a:gd name="connsiteY141" fmla="*/ 1152721 h 2525740"/>
              <a:gd name="connsiteX142" fmla="*/ 87297 w 2824578"/>
              <a:gd name="connsiteY142" fmla="*/ 1041368 h 2525740"/>
              <a:gd name="connsiteX143" fmla="*/ 92798 w 2824578"/>
              <a:gd name="connsiteY143" fmla="*/ 1022077 h 2525740"/>
              <a:gd name="connsiteX144" fmla="*/ 80803 w 2824578"/>
              <a:gd name="connsiteY144" fmla="*/ 1006108 h 2525740"/>
              <a:gd name="connsiteX145" fmla="*/ 64397 w 2824578"/>
              <a:gd name="connsiteY145" fmla="*/ 987504 h 2525740"/>
              <a:gd name="connsiteX146" fmla="*/ 49807 w 2824578"/>
              <a:gd name="connsiteY146" fmla="*/ 911034 h 2525740"/>
              <a:gd name="connsiteX147" fmla="*/ 45557 w 2824578"/>
              <a:gd name="connsiteY147" fmla="*/ 854742 h 2525740"/>
              <a:gd name="connsiteX148" fmla="*/ 64478 w 2824578"/>
              <a:gd name="connsiteY148" fmla="*/ 824714 h 2525740"/>
              <a:gd name="connsiteX149" fmla="*/ 87804 w 2824578"/>
              <a:gd name="connsiteY149" fmla="*/ 804276 h 2525740"/>
              <a:gd name="connsiteX150" fmla="*/ 137350 w 2824578"/>
              <a:gd name="connsiteY150" fmla="*/ 773632 h 2525740"/>
              <a:gd name="connsiteX151" fmla="*/ 158211 w 2824578"/>
              <a:gd name="connsiteY151" fmla="*/ 765859 h 2525740"/>
              <a:gd name="connsiteX152" fmla="*/ 169474 w 2824578"/>
              <a:gd name="connsiteY152" fmla="*/ 761875 h 2525740"/>
              <a:gd name="connsiteX153" fmla="*/ 170435 w 2824578"/>
              <a:gd name="connsiteY153" fmla="*/ 759829 h 2525740"/>
              <a:gd name="connsiteX154" fmla="*/ 192405 w 2824578"/>
              <a:gd name="connsiteY154" fmla="*/ 711754 h 2525740"/>
              <a:gd name="connsiteX155" fmla="*/ 206942 w 2824578"/>
              <a:gd name="connsiteY155" fmla="*/ 660771 h 2525740"/>
              <a:gd name="connsiteX156" fmla="*/ 202831 w 2824578"/>
              <a:gd name="connsiteY156" fmla="*/ 606976 h 2525740"/>
              <a:gd name="connsiteX157" fmla="*/ 234254 w 2824578"/>
              <a:gd name="connsiteY157" fmla="*/ 535750 h 2525740"/>
              <a:gd name="connsiteX158" fmla="*/ 232375 w 2824578"/>
              <a:gd name="connsiteY158" fmla="*/ 436341 h 2525740"/>
              <a:gd name="connsiteX159" fmla="*/ 281907 w 2824578"/>
              <a:gd name="connsiteY159" fmla="*/ 446271 h 2525740"/>
              <a:gd name="connsiteX160" fmla="*/ 305507 w 2824578"/>
              <a:gd name="connsiteY160" fmla="*/ 451591 h 2525740"/>
              <a:gd name="connsiteX161" fmla="*/ 384344 w 2824578"/>
              <a:gd name="connsiteY161" fmla="*/ 472379 h 2525740"/>
              <a:gd name="connsiteX162" fmla="*/ 448590 w 2824578"/>
              <a:gd name="connsiteY162" fmla="*/ 489289 h 2525740"/>
              <a:gd name="connsiteX163" fmla="*/ 469542 w 2824578"/>
              <a:gd name="connsiteY163" fmla="*/ 499205 h 2525740"/>
              <a:gd name="connsiteX164" fmla="*/ 455851 w 2824578"/>
              <a:gd name="connsiteY164" fmla="*/ 557596 h 2525740"/>
              <a:gd name="connsiteX165" fmla="*/ 449609 w 2824578"/>
              <a:gd name="connsiteY165" fmla="*/ 584303 h 2525740"/>
              <a:gd name="connsiteX166" fmla="*/ 460406 w 2824578"/>
              <a:gd name="connsiteY166" fmla="*/ 579624 h 2525740"/>
              <a:gd name="connsiteX167" fmla="*/ 474135 w 2824578"/>
              <a:gd name="connsiteY167" fmla="*/ 564539 h 2525740"/>
              <a:gd name="connsiteX168" fmla="*/ 514278 w 2824578"/>
              <a:gd name="connsiteY168" fmla="*/ 424872 h 2525740"/>
              <a:gd name="connsiteX169" fmla="*/ 613834 w 2824578"/>
              <a:gd name="connsiteY169" fmla="*/ 319110 h 2525740"/>
              <a:gd name="connsiteX170" fmla="*/ 750216 w 2824578"/>
              <a:gd name="connsiteY170" fmla="*/ 268558 h 2525740"/>
              <a:gd name="connsiteX171" fmla="*/ 789351 w 2824578"/>
              <a:gd name="connsiteY171" fmla="*/ 242380 h 2525740"/>
              <a:gd name="connsiteX172" fmla="*/ 810594 w 2824578"/>
              <a:gd name="connsiteY172" fmla="*/ 264404 h 2525740"/>
              <a:gd name="connsiteX173" fmla="*/ 864699 w 2824578"/>
              <a:gd name="connsiteY173" fmla="*/ 334387 h 2525740"/>
              <a:gd name="connsiteX174" fmla="*/ 883072 w 2824578"/>
              <a:gd name="connsiteY174" fmla="*/ 357712 h 2525740"/>
              <a:gd name="connsiteX175" fmla="*/ 855794 w 2824578"/>
              <a:gd name="connsiteY175" fmla="*/ 199776 h 2525740"/>
              <a:gd name="connsiteX176" fmla="*/ 820683 w 2824578"/>
              <a:gd name="connsiteY176" fmla="*/ 127120 h 2525740"/>
              <a:gd name="connsiteX177" fmla="*/ 854638 w 2824578"/>
              <a:gd name="connsiteY177" fmla="*/ 69288 h 2525740"/>
              <a:gd name="connsiteX178" fmla="*/ 931596 w 2824578"/>
              <a:gd name="connsiteY178" fmla="*/ 44859 h 2525740"/>
              <a:gd name="connsiteX179" fmla="*/ 1051141 w 2824578"/>
              <a:gd name="connsiteY179" fmla="*/ 23966 h 2525740"/>
              <a:gd name="connsiteX180" fmla="*/ 1188075 w 2824578"/>
              <a:gd name="connsiteY180" fmla="*/ 80312 h 2525740"/>
              <a:gd name="connsiteX181" fmla="*/ 1269556 w 2824578"/>
              <a:gd name="connsiteY181" fmla="*/ 124696 h 2525740"/>
              <a:gd name="connsiteX182" fmla="*/ 1339025 w 2824578"/>
              <a:gd name="connsiteY182" fmla="*/ 116312 h 2525740"/>
              <a:gd name="connsiteX183" fmla="*/ 1433985 w 2824578"/>
              <a:gd name="connsiteY183" fmla="*/ 92689 h 2525740"/>
              <a:gd name="connsiteX184" fmla="*/ 1521313 w 2824578"/>
              <a:gd name="connsiteY184" fmla="*/ 95663 h 2525740"/>
              <a:gd name="connsiteX185" fmla="*/ 1573554 w 2824578"/>
              <a:gd name="connsiteY185" fmla="*/ 86640 h 2525740"/>
              <a:gd name="connsiteX186" fmla="*/ 1619182 w 2824578"/>
              <a:gd name="connsiteY186" fmla="*/ 53480 h 2525740"/>
              <a:gd name="connsiteX187" fmla="*/ 1697591 w 2824578"/>
              <a:gd name="connsiteY187" fmla="*/ 54380 h 2525740"/>
              <a:gd name="connsiteX188" fmla="*/ 1784699 w 2824578"/>
              <a:gd name="connsiteY188" fmla="*/ 52 h 2525740"/>
              <a:gd name="connsiteX189" fmla="*/ 1800087 w 2824578"/>
              <a:gd name="connsiteY189" fmla="*/ 65448 h 2525740"/>
              <a:gd name="connsiteX190" fmla="*/ 1806898 w 2824578"/>
              <a:gd name="connsiteY190" fmla="*/ 96914 h 2525740"/>
              <a:gd name="connsiteX191" fmla="*/ 1816583 w 2824578"/>
              <a:gd name="connsiteY191" fmla="*/ 144741 h 2525740"/>
              <a:gd name="connsiteX192" fmla="*/ 1839721 w 2824578"/>
              <a:gd name="connsiteY192" fmla="*/ 130021 h 2525740"/>
              <a:gd name="connsiteX193" fmla="*/ 1950326 w 2824578"/>
              <a:gd name="connsiteY193" fmla="*/ 69021 h 2525740"/>
              <a:gd name="connsiteX194" fmla="*/ 1954936 w 2824578"/>
              <a:gd name="connsiteY194" fmla="*/ 84462 h 2525740"/>
              <a:gd name="connsiteX195" fmla="*/ 2001414 w 2824578"/>
              <a:gd name="connsiteY195" fmla="*/ 113666 h 2525740"/>
              <a:gd name="connsiteX196" fmla="*/ 2044162 w 2824578"/>
              <a:gd name="connsiteY196" fmla="*/ 154542 h 2525740"/>
              <a:gd name="connsiteX197" fmla="*/ 2103293 w 2824578"/>
              <a:gd name="connsiteY197" fmla="*/ 213092 h 2525740"/>
              <a:gd name="connsiteX198" fmla="*/ 2175734 w 2824578"/>
              <a:gd name="connsiteY198" fmla="*/ 306947 h 2525740"/>
              <a:gd name="connsiteX199" fmla="*/ 2238805 w 2824578"/>
              <a:gd name="connsiteY199" fmla="*/ 374987 h 2525740"/>
              <a:gd name="connsiteX200" fmla="*/ 2283701 w 2824578"/>
              <a:gd name="connsiteY200" fmla="*/ 428659 h 2525740"/>
              <a:gd name="connsiteX201" fmla="*/ 2355267 w 2824578"/>
              <a:gd name="connsiteY201" fmla="*/ 495396 h 2525740"/>
              <a:gd name="connsiteX202" fmla="*/ 2400374 w 2824578"/>
              <a:gd name="connsiteY202" fmla="*/ 570231 h 2525740"/>
              <a:gd name="connsiteX203" fmla="*/ 2436415 w 2824578"/>
              <a:gd name="connsiteY203" fmla="*/ 609111 h 2525740"/>
              <a:gd name="connsiteX204" fmla="*/ 2489086 w 2824578"/>
              <a:gd name="connsiteY204" fmla="*/ 629290 h 2525740"/>
              <a:gd name="connsiteX205" fmla="*/ 2531071 w 2824578"/>
              <a:gd name="connsiteY205" fmla="*/ 695517 h 2525740"/>
              <a:gd name="connsiteX206" fmla="*/ 2624100 w 2824578"/>
              <a:gd name="connsiteY206" fmla="*/ 738933 h 2525740"/>
              <a:gd name="connsiteX207" fmla="*/ 2577660 w 2824578"/>
              <a:gd name="connsiteY207" fmla="*/ 787481 h 2525740"/>
              <a:gd name="connsiteX208" fmla="*/ 2554992 w 2824578"/>
              <a:gd name="connsiteY208" fmla="*/ 810342 h 2525740"/>
              <a:gd name="connsiteX209" fmla="*/ 2520175 w 2824578"/>
              <a:gd name="connsiteY209" fmla="*/ 844532 h 2525740"/>
              <a:gd name="connsiteX210" fmla="*/ 2488340 w 2824578"/>
              <a:gd name="connsiteY210" fmla="*/ 874263 h 2525740"/>
              <a:gd name="connsiteX211" fmla="*/ 2626057 w 2824578"/>
              <a:gd name="connsiteY211" fmla="*/ 893850 h 2525740"/>
              <a:gd name="connsiteX212" fmla="*/ 2618063 w 2824578"/>
              <a:gd name="connsiteY212" fmla="*/ 899516 h 2525740"/>
              <a:gd name="connsiteX213" fmla="*/ 2628676 w 2824578"/>
              <a:gd name="connsiteY213" fmla="*/ 925973 h 2525740"/>
              <a:gd name="connsiteX214" fmla="*/ 2628330 w 2824578"/>
              <a:gd name="connsiteY214" fmla="*/ 953705 h 2525740"/>
              <a:gd name="connsiteX215" fmla="*/ 2626402 w 2824578"/>
              <a:gd name="connsiteY215" fmla="*/ 992553 h 2525740"/>
              <a:gd name="connsiteX216" fmla="*/ 2608085 w 2824578"/>
              <a:gd name="connsiteY216" fmla="*/ 1045512 h 2525740"/>
              <a:gd name="connsiteX217" fmla="*/ 2601999 w 2824578"/>
              <a:gd name="connsiteY217" fmla="*/ 1088303 h 2525740"/>
              <a:gd name="connsiteX218" fmla="*/ 2596906 w 2824578"/>
              <a:gd name="connsiteY218" fmla="*/ 1106916 h 2525740"/>
              <a:gd name="connsiteX219" fmla="*/ 2594156 w 2824578"/>
              <a:gd name="connsiteY219" fmla="*/ 1118869 h 2525740"/>
              <a:gd name="connsiteX220" fmla="*/ 2594545 w 2824578"/>
              <a:gd name="connsiteY220" fmla="*/ 1118962 h 2525740"/>
              <a:gd name="connsiteX221" fmla="*/ 2623301 w 2824578"/>
              <a:gd name="connsiteY221" fmla="*/ 1126139 h 2525740"/>
              <a:gd name="connsiteX222" fmla="*/ 2728794 w 2824578"/>
              <a:gd name="connsiteY222" fmla="*/ 1151780 h 2525740"/>
              <a:gd name="connsiteX223" fmla="*/ 2759898 w 2824578"/>
              <a:gd name="connsiteY223" fmla="*/ 1160045 h 2525740"/>
              <a:gd name="connsiteX224" fmla="*/ 2824534 w 2824578"/>
              <a:gd name="connsiteY224" fmla="*/ 1178196 h 2525740"/>
              <a:gd name="connsiteX225" fmla="*/ 2770073 w 2824578"/>
              <a:gd name="connsiteY225" fmla="*/ 1242077 h 2525740"/>
              <a:gd name="connsiteX226" fmla="*/ 2770364 w 2824578"/>
              <a:gd name="connsiteY226" fmla="*/ 1304139 h 2525740"/>
              <a:gd name="connsiteX227" fmla="*/ 2737181 w 2824578"/>
              <a:gd name="connsiteY227" fmla="*/ 1337170 h 2525740"/>
              <a:gd name="connsiteX228" fmla="*/ 2727846 w 2824578"/>
              <a:gd name="connsiteY228" fmla="*/ 1377639 h 2525740"/>
              <a:gd name="connsiteX229" fmla="*/ 2730122 w 2824578"/>
              <a:gd name="connsiteY229" fmla="*/ 1446940 h 2525740"/>
              <a:gd name="connsiteX230" fmla="*/ 2706005 w 2824578"/>
              <a:gd name="connsiteY230" fmla="*/ 1519839 h 2525740"/>
              <a:gd name="connsiteX231" fmla="*/ 2697171 w 2824578"/>
              <a:gd name="connsiteY231" fmla="*/ 1573985 h 2525740"/>
              <a:gd name="connsiteX232" fmla="*/ 2680836 w 2824578"/>
              <a:gd name="connsiteY232" fmla="*/ 1644805 h 2525740"/>
              <a:gd name="connsiteX233" fmla="*/ 2670450 w 2824578"/>
              <a:gd name="connsiteY233" fmla="*/ 1737339 h 2525740"/>
              <a:gd name="connsiteX234" fmla="*/ 2652341 w 2824578"/>
              <a:gd name="connsiteY234" fmla="*/ 1800001 h 2525740"/>
              <a:gd name="connsiteX235" fmla="*/ 2638476 w 2824578"/>
              <a:gd name="connsiteY235" fmla="*/ 1844267 h 2525740"/>
              <a:gd name="connsiteX236" fmla="*/ 2615273 w 2824578"/>
              <a:gd name="connsiteY236" fmla="*/ 1881537 h 2525740"/>
              <a:gd name="connsiteX237" fmla="*/ 2619662 w 2824578"/>
              <a:gd name="connsiteY237" fmla="*/ 1894173 h 2525740"/>
              <a:gd name="connsiteX238" fmla="*/ 2394741 w 2824578"/>
              <a:gd name="connsiteY238" fmla="*/ 1842293 h 2525740"/>
              <a:gd name="connsiteX239" fmla="*/ 2392817 w 2824578"/>
              <a:gd name="connsiteY239" fmla="*/ 1844699 h 2525740"/>
              <a:gd name="connsiteX240" fmla="*/ 2390481 w 2824578"/>
              <a:gd name="connsiteY240" fmla="*/ 1865944 h 2525740"/>
              <a:gd name="connsiteX241" fmla="*/ 2362803 w 2824578"/>
              <a:gd name="connsiteY241" fmla="*/ 1901334 h 2525740"/>
              <a:gd name="connsiteX242" fmla="*/ 2322755 w 2824578"/>
              <a:gd name="connsiteY242" fmla="*/ 1950186 h 2525740"/>
              <a:gd name="connsiteX243" fmla="*/ 2254288 w 2824578"/>
              <a:gd name="connsiteY243" fmla="*/ 2008922 h 2525740"/>
              <a:gd name="connsiteX244" fmla="*/ 2206670 w 2824578"/>
              <a:gd name="connsiteY244" fmla="*/ 2060748 h 2525740"/>
              <a:gd name="connsiteX245" fmla="*/ 2168180 w 2824578"/>
              <a:gd name="connsiteY245" fmla="*/ 2097376 h 2525740"/>
              <a:gd name="connsiteX246" fmla="*/ 2123328 w 2824578"/>
              <a:gd name="connsiteY246" fmla="*/ 2156709 h 2525740"/>
              <a:gd name="connsiteX247" fmla="*/ 2066318 w 2824578"/>
              <a:gd name="connsiteY247" fmla="*/ 2192458 h 2525740"/>
              <a:gd name="connsiteX248" fmla="*/ 2039108 w 2824578"/>
              <a:gd name="connsiteY248" fmla="*/ 2222073 h 2525740"/>
              <a:gd name="connsiteX249" fmla="*/ 2031477 w 2824578"/>
              <a:gd name="connsiteY249" fmla="*/ 2267195 h 2525740"/>
              <a:gd name="connsiteX250" fmla="*/ 1981419 w 2824578"/>
              <a:gd name="connsiteY250" fmla="*/ 2300642 h 2525740"/>
              <a:gd name="connsiteX251" fmla="*/ 1961122 w 2824578"/>
              <a:gd name="connsiteY251" fmla="*/ 2379947 h 2525740"/>
              <a:gd name="connsiteX0" fmla="*/ 1732484 w 2824578"/>
              <a:gd name="connsiteY0" fmla="*/ 2108571 h 2525740"/>
              <a:gd name="connsiteX1" fmla="*/ 1780985 w 2824578"/>
              <a:gd name="connsiteY1" fmla="*/ 2075490 h 2525740"/>
              <a:gd name="connsiteX2" fmla="*/ 1786489 w 2824578"/>
              <a:gd name="connsiteY2" fmla="*/ 2074401 h 2525740"/>
              <a:gd name="connsiteX3" fmla="*/ 1802325 w 2824578"/>
              <a:gd name="connsiteY3" fmla="*/ 2055677 h 2525740"/>
              <a:gd name="connsiteX4" fmla="*/ 1850819 w 2824578"/>
              <a:gd name="connsiteY4" fmla="*/ 2016801 h 2525740"/>
              <a:gd name="connsiteX5" fmla="*/ 1913222 w 2824578"/>
              <a:gd name="connsiteY5" fmla="*/ 1908099 h 2525740"/>
              <a:gd name="connsiteX6" fmla="*/ 2052913 w 2824578"/>
              <a:gd name="connsiteY6" fmla="*/ 1880998 h 2525740"/>
              <a:gd name="connsiteX7" fmla="*/ 2080663 w 2824578"/>
              <a:gd name="connsiteY7" fmla="*/ 1824179 h 2525740"/>
              <a:gd name="connsiteX8" fmla="*/ 2073976 w 2824578"/>
              <a:gd name="connsiteY8" fmla="*/ 1767692 h 2525740"/>
              <a:gd name="connsiteX9" fmla="*/ 2130456 w 2824578"/>
              <a:gd name="connsiteY9" fmla="*/ 1738749 h 2525740"/>
              <a:gd name="connsiteX10" fmla="*/ 2135028 w 2824578"/>
              <a:gd name="connsiteY10" fmla="*/ 1675921 h 2525740"/>
              <a:gd name="connsiteX11" fmla="*/ 2197128 w 2824578"/>
              <a:gd name="connsiteY11" fmla="*/ 1639884 h 2525740"/>
              <a:gd name="connsiteX12" fmla="*/ 2228585 w 2824578"/>
              <a:gd name="connsiteY12" fmla="*/ 1647684 h 2525740"/>
              <a:gd name="connsiteX13" fmla="*/ 2334817 w 2824578"/>
              <a:gd name="connsiteY13" fmla="*/ 1745290 h 2525740"/>
              <a:gd name="connsiteX14" fmla="*/ 2337541 w 2824578"/>
              <a:gd name="connsiteY14" fmla="*/ 1739981 h 2525740"/>
              <a:gd name="connsiteX15" fmla="*/ 2389363 w 2824578"/>
              <a:gd name="connsiteY15" fmla="*/ 1716064 h 2525740"/>
              <a:gd name="connsiteX16" fmla="*/ 2396587 w 2824578"/>
              <a:gd name="connsiteY16" fmla="*/ 1664730 h 2525740"/>
              <a:gd name="connsiteX17" fmla="*/ 2421298 w 2824578"/>
              <a:gd name="connsiteY17" fmla="*/ 1629826 h 2525740"/>
              <a:gd name="connsiteX18" fmla="*/ 2466760 w 2824578"/>
              <a:gd name="connsiteY18" fmla="*/ 1565115 h 2525740"/>
              <a:gd name="connsiteX19" fmla="*/ 2474915 w 2824578"/>
              <a:gd name="connsiteY19" fmla="*/ 1460596 h 2525740"/>
              <a:gd name="connsiteX20" fmla="*/ 2442045 w 2824578"/>
              <a:gd name="connsiteY20" fmla="*/ 1330887 h 2525740"/>
              <a:gd name="connsiteX21" fmla="*/ 2454264 w 2824578"/>
              <a:gd name="connsiteY21" fmla="*/ 1319346 h 2525740"/>
              <a:gd name="connsiteX22" fmla="*/ 2395931 w 2824578"/>
              <a:gd name="connsiteY22" fmla="*/ 1311153 h 2525740"/>
              <a:gd name="connsiteX23" fmla="*/ 2308270 w 2824578"/>
              <a:gd name="connsiteY23" fmla="*/ 1299324 h 2525740"/>
              <a:gd name="connsiteX24" fmla="*/ 2278367 w 2824578"/>
              <a:gd name="connsiteY24" fmla="*/ 1293287 h 2525740"/>
              <a:gd name="connsiteX25" fmla="*/ 2278545 w 2824578"/>
              <a:gd name="connsiteY25" fmla="*/ 1265122 h 2525740"/>
              <a:gd name="connsiteX26" fmla="*/ 2295112 w 2824578"/>
              <a:gd name="connsiteY26" fmla="*/ 1173928 h 2525740"/>
              <a:gd name="connsiteX27" fmla="*/ 2278366 w 2824578"/>
              <a:gd name="connsiteY27" fmla="*/ 1095705 h 2525740"/>
              <a:gd name="connsiteX28" fmla="*/ 2371952 w 2824578"/>
              <a:gd name="connsiteY28" fmla="*/ 1038009 h 2525740"/>
              <a:gd name="connsiteX29" fmla="*/ 2359364 w 2824578"/>
              <a:gd name="connsiteY29" fmla="*/ 998619 h 2525740"/>
              <a:gd name="connsiteX30" fmla="*/ 2319858 w 2824578"/>
              <a:gd name="connsiteY30" fmla="*/ 970005 h 2525740"/>
              <a:gd name="connsiteX31" fmla="*/ 2346795 w 2824578"/>
              <a:gd name="connsiteY31" fmla="*/ 936911 h 2525740"/>
              <a:gd name="connsiteX32" fmla="*/ 2312311 w 2824578"/>
              <a:gd name="connsiteY32" fmla="*/ 901390 h 2525740"/>
              <a:gd name="connsiteX33" fmla="*/ 2309266 w 2824578"/>
              <a:gd name="connsiteY33" fmla="*/ 889956 h 2525740"/>
              <a:gd name="connsiteX34" fmla="*/ 2296331 w 2824578"/>
              <a:gd name="connsiteY34" fmla="*/ 877682 h 2525740"/>
              <a:gd name="connsiteX35" fmla="*/ 2211581 w 2824578"/>
              <a:gd name="connsiteY35" fmla="*/ 774808 h 2525740"/>
              <a:gd name="connsiteX36" fmla="*/ 2081778 w 2824578"/>
              <a:gd name="connsiteY36" fmla="*/ 675368 h 2525740"/>
              <a:gd name="connsiteX37" fmla="*/ 2041189 w 2824578"/>
              <a:gd name="connsiteY37" fmla="*/ 507242 h 2525740"/>
              <a:gd name="connsiteX38" fmla="*/ 1973662 w 2824578"/>
              <a:gd name="connsiteY38" fmla="*/ 460885 h 2525740"/>
              <a:gd name="connsiteX39" fmla="*/ 1908802 w 2824578"/>
              <a:gd name="connsiteY39" fmla="*/ 454376 h 2525740"/>
              <a:gd name="connsiteX40" fmla="*/ 1871598 w 2824578"/>
              <a:gd name="connsiteY40" fmla="*/ 381867 h 2525740"/>
              <a:gd name="connsiteX41" fmla="*/ 1798661 w 2824578"/>
              <a:gd name="connsiteY41" fmla="*/ 360760 h 2525740"/>
              <a:gd name="connsiteX42" fmla="*/ 1772847 w 2824578"/>
              <a:gd name="connsiteY42" fmla="*/ 342018 h 2525740"/>
              <a:gd name="connsiteX43" fmla="*/ 1770667 w 2824578"/>
              <a:gd name="connsiteY43" fmla="*/ 338905 h 2525740"/>
              <a:gd name="connsiteX44" fmla="*/ 1722363 w 2824578"/>
              <a:gd name="connsiteY44" fmla="*/ 350478 h 2525740"/>
              <a:gd name="connsiteX45" fmla="*/ 1589919 w 2824578"/>
              <a:gd name="connsiteY45" fmla="*/ 365456 h 2525740"/>
              <a:gd name="connsiteX46" fmla="*/ 1435797 w 2824578"/>
              <a:gd name="connsiteY46" fmla="*/ 420078 h 2525740"/>
              <a:gd name="connsiteX47" fmla="*/ 1272719 w 2824578"/>
              <a:gd name="connsiteY47" fmla="*/ 362464 h 2525740"/>
              <a:gd name="connsiteX48" fmla="*/ 1197046 w 2824578"/>
              <a:gd name="connsiteY48" fmla="*/ 393809 h 2525740"/>
              <a:gd name="connsiteX49" fmla="*/ 1156235 w 2824578"/>
              <a:gd name="connsiteY49" fmla="*/ 444638 h 2525740"/>
              <a:gd name="connsiteX50" fmla="*/ 1075165 w 2824578"/>
              <a:gd name="connsiteY50" fmla="*/ 436306 h 2525740"/>
              <a:gd name="connsiteX51" fmla="*/ 1017713 w 2824578"/>
              <a:gd name="connsiteY51" fmla="*/ 485951 h 2525740"/>
              <a:gd name="connsiteX52" fmla="*/ 988777 w 2824578"/>
              <a:gd name="connsiteY52" fmla="*/ 497052 h 2525740"/>
              <a:gd name="connsiteX53" fmla="*/ 989445 w 2824578"/>
              <a:gd name="connsiteY53" fmla="*/ 500649 h 2525740"/>
              <a:gd name="connsiteX54" fmla="*/ 907025 w 2824578"/>
              <a:gd name="connsiteY54" fmla="*/ 516575 h 2525740"/>
              <a:gd name="connsiteX55" fmla="*/ 868520 w 2824578"/>
              <a:gd name="connsiteY55" fmla="*/ 565248 h 2525740"/>
              <a:gd name="connsiteX56" fmla="*/ 821978 w 2824578"/>
              <a:gd name="connsiteY56" fmla="*/ 570348 h 2525740"/>
              <a:gd name="connsiteX57" fmla="*/ 789429 w 2824578"/>
              <a:gd name="connsiteY57" fmla="*/ 596143 h 2525740"/>
              <a:gd name="connsiteX58" fmla="*/ 747957 w 2824578"/>
              <a:gd name="connsiteY58" fmla="*/ 651713 h 2525740"/>
              <a:gd name="connsiteX59" fmla="*/ 683617 w 2824578"/>
              <a:gd name="connsiteY59" fmla="*/ 693621 h 2525740"/>
              <a:gd name="connsiteX60" fmla="*/ 642923 w 2824578"/>
              <a:gd name="connsiteY60" fmla="*/ 730415 h 2525740"/>
              <a:gd name="connsiteX61" fmla="*/ 585962 w 2824578"/>
              <a:gd name="connsiteY61" fmla="*/ 775556 h 2525740"/>
              <a:gd name="connsiteX62" fmla="*/ 520097 w 2824578"/>
              <a:gd name="connsiteY62" fmla="*/ 841377 h 2525740"/>
              <a:gd name="connsiteX63" fmla="*/ 466841 w 2824578"/>
              <a:gd name="connsiteY63" fmla="*/ 879036 h 2525740"/>
              <a:gd name="connsiteX64" fmla="*/ 439916 w 2824578"/>
              <a:gd name="connsiteY64" fmla="*/ 900528 h 2525740"/>
              <a:gd name="connsiteX65" fmla="*/ 428381 w 2824578"/>
              <a:gd name="connsiteY65" fmla="*/ 904970 h 2525740"/>
              <a:gd name="connsiteX66" fmla="*/ 386992 w 2824578"/>
              <a:gd name="connsiteY66" fmla="*/ 919611 h 2525740"/>
              <a:gd name="connsiteX67" fmla="*/ 382535 w 2824578"/>
              <a:gd name="connsiteY67" fmla="*/ 932223 h 2525740"/>
              <a:gd name="connsiteX68" fmla="*/ 367189 w 2824578"/>
              <a:gd name="connsiteY68" fmla="*/ 912858 h 2525740"/>
              <a:gd name="connsiteX69" fmla="*/ 322023 w 2824578"/>
              <a:gd name="connsiteY69" fmla="*/ 938453 h 2525740"/>
              <a:gd name="connsiteX70" fmla="*/ 300809 w 2824578"/>
              <a:gd name="connsiteY70" fmla="*/ 965762 h 2525740"/>
              <a:gd name="connsiteX71" fmla="*/ 305782 w 2824578"/>
              <a:gd name="connsiteY71" fmla="*/ 992334 h 2525740"/>
              <a:gd name="connsiteX72" fmla="*/ 377060 w 2824578"/>
              <a:gd name="connsiteY72" fmla="*/ 1138363 h 2525740"/>
              <a:gd name="connsiteX73" fmla="*/ 365293 w 2824578"/>
              <a:gd name="connsiteY73" fmla="*/ 1301640 h 2525740"/>
              <a:gd name="connsiteX74" fmla="*/ 403709 w 2824578"/>
              <a:gd name="connsiteY74" fmla="*/ 1372995 h 2525740"/>
              <a:gd name="connsiteX75" fmla="*/ 450057 w 2824578"/>
              <a:gd name="connsiteY75" fmla="*/ 1408902 h 2525740"/>
              <a:gd name="connsiteX76" fmla="*/ 453645 w 2824578"/>
              <a:gd name="connsiteY76" fmla="*/ 1446356 h 2525740"/>
              <a:gd name="connsiteX77" fmla="*/ 454261 w 2824578"/>
              <a:gd name="connsiteY77" fmla="*/ 1457438 h 2525740"/>
              <a:gd name="connsiteX78" fmla="*/ 482561 w 2824578"/>
              <a:gd name="connsiteY78" fmla="*/ 1487056 h 2525740"/>
              <a:gd name="connsiteX79" fmla="*/ 571912 w 2824578"/>
              <a:gd name="connsiteY79" fmla="*/ 1604159 h 2525740"/>
              <a:gd name="connsiteX80" fmla="*/ 708342 w 2824578"/>
              <a:gd name="connsiteY80" fmla="*/ 1722020 h 2525740"/>
              <a:gd name="connsiteX81" fmla="*/ 751994 w 2824578"/>
              <a:gd name="connsiteY81" fmla="*/ 1903856 h 2525740"/>
              <a:gd name="connsiteX82" fmla="*/ 822929 w 2824578"/>
              <a:gd name="connsiteY82" fmla="*/ 1959484 h 2525740"/>
              <a:gd name="connsiteX83" fmla="*/ 890789 w 2824578"/>
              <a:gd name="connsiteY83" fmla="*/ 1972694 h 2525740"/>
              <a:gd name="connsiteX84" fmla="*/ 930211 w 2824578"/>
              <a:gd name="connsiteY84" fmla="*/ 2053036 h 2525740"/>
              <a:gd name="connsiteX85" fmla="*/ 1006620 w 2824578"/>
              <a:gd name="connsiteY85" fmla="*/ 2082477 h 2525740"/>
              <a:gd name="connsiteX86" fmla="*/ 1018144 w 2824578"/>
              <a:gd name="connsiteY86" fmla="*/ 2091971 h 2525740"/>
              <a:gd name="connsiteX87" fmla="*/ 1063559 w 2824578"/>
              <a:gd name="connsiteY87" fmla="*/ 2089055 h 2525740"/>
              <a:gd name="connsiteX88" fmla="*/ 1196619 w 2824578"/>
              <a:gd name="connsiteY88" fmla="*/ 2096838 h 2525740"/>
              <a:gd name="connsiteX89" fmla="*/ 1357789 w 2824578"/>
              <a:gd name="connsiteY89" fmla="*/ 2069244 h 2525740"/>
              <a:gd name="connsiteX90" fmla="*/ 1508683 w 2824578"/>
              <a:gd name="connsiteY90" fmla="*/ 2153774 h 2525740"/>
              <a:gd name="connsiteX91" fmla="*/ 1588586 w 2824578"/>
              <a:gd name="connsiteY91" fmla="*/ 2135765 h 2525740"/>
              <a:gd name="connsiteX92" fmla="*/ 1637453 w 2824578"/>
              <a:gd name="connsiteY92" fmla="*/ 2092623 h 2525740"/>
              <a:gd name="connsiteX93" fmla="*/ 1715922 w 2824578"/>
              <a:gd name="connsiteY93" fmla="*/ 2114632 h 2525740"/>
              <a:gd name="connsiteX94" fmla="*/ 1732484 w 2824578"/>
              <a:gd name="connsiteY94" fmla="*/ 2108571 h 2525740"/>
              <a:gd name="connsiteX95" fmla="*/ 1961122 w 2824578"/>
              <a:gd name="connsiteY95" fmla="*/ 2379947 h 2525740"/>
              <a:gd name="connsiteX96" fmla="*/ 1909670 w 2824578"/>
              <a:gd name="connsiteY96" fmla="*/ 2336828 h 2525740"/>
              <a:gd name="connsiteX97" fmla="*/ 1895847 w 2824578"/>
              <a:gd name="connsiteY97" fmla="*/ 2325731 h 2525740"/>
              <a:gd name="connsiteX98" fmla="*/ 1891835 w 2824578"/>
              <a:gd name="connsiteY98" fmla="*/ 2321967 h 2525740"/>
              <a:gd name="connsiteX99" fmla="*/ 1891835 w 2824578"/>
              <a:gd name="connsiteY99" fmla="*/ 2385048 h 2525740"/>
              <a:gd name="connsiteX100" fmla="*/ 1877377 w 2824578"/>
              <a:gd name="connsiteY100" fmla="*/ 2377932 h 2525740"/>
              <a:gd name="connsiteX101" fmla="*/ 1824362 w 2824578"/>
              <a:gd name="connsiteY101" fmla="*/ 2392165 h 2525740"/>
              <a:gd name="connsiteX102" fmla="*/ 1780515 w 2824578"/>
              <a:gd name="connsiteY102" fmla="*/ 2416329 h 2525740"/>
              <a:gd name="connsiteX103" fmla="*/ 1731202 w 2824578"/>
              <a:gd name="connsiteY103" fmla="*/ 2473726 h 2525740"/>
              <a:gd name="connsiteX104" fmla="*/ 1625001 w 2824578"/>
              <a:gd name="connsiteY104" fmla="*/ 2503709 h 2525740"/>
              <a:gd name="connsiteX105" fmla="*/ 1529792 w 2824578"/>
              <a:gd name="connsiteY105" fmla="*/ 2512353 h 2525740"/>
              <a:gd name="connsiteX106" fmla="*/ 1477198 w 2824578"/>
              <a:gd name="connsiteY106" fmla="*/ 2513657 h 2525740"/>
              <a:gd name="connsiteX107" fmla="*/ 1396891 w 2824578"/>
              <a:gd name="connsiteY107" fmla="*/ 2525640 h 2525740"/>
              <a:gd name="connsiteX108" fmla="*/ 1288516 w 2824578"/>
              <a:gd name="connsiteY108" fmla="*/ 2506084 h 2525740"/>
              <a:gd name="connsiteX109" fmla="*/ 1193496 w 2824578"/>
              <a:gd name="connsiteY109" fmla="*/ 2489597 h 2525740"/>
              <a:gd name="connsiteX110" fmla="*/ 1114685 w 2824578"/>
              <a:gd name="connsiteY110" fmla="*/ 2399281 h 2525740"/>
              <a:gd name="connsiteX111" fmla="*/ 1037574 w 2824578"/>
              <a:gd name="connsiteY111" fmla="*/ 2385048 h 2525740"/>
              <a:gd name="connsiteX112" fmla="*/ 942490 w 2824578"/>
              <a:gd name="connsiteY112" fmla="*/ 2423758 h 2525740"/>
              <a:gd name="connsiteX113" fmla="*/ 938457 w 2824578"/>
              <a:gd name="connsiteY113" fmla="*/ 2356697 h 2525740"/>
              <a:gd name="connsiteX114" fmla="*/ 937101 w 2824578"/>
              <a:gd name="connsiteY114" fmla="*/ 2324531 h 2525740"/>
              <a:gd name="connsiteX115" fmla="*/ 936480 w 2824578"/>
              <a:gd name="connsiteY115" fmla="*/ 2302959 h 2525740"/>
              <a:gd name="connsiteX116" fmla="*/ 850160 w 2824578"/>
              <a:gd name="connsiteY116" fmla="*/ 2376352 h 2525740"/>
              <a:gd name="connsiteX117" fmla="*/ 845228 w 2824578"/>
              <a:gd name="connsiteY117" fmla="*/ 2359566 h 2525740"/>
              <a:gd name="connsiteX118" fmla="*/ 796423 w 2824578"/>
              <a:gd name="connsiteY118" fmla="*/ 2324136 h 2525740"/>
              <a:gd name="connsiteX119" fmla="*/ 751435 w 2824578"/>
              <a:gd name="connsiteY119" fmla="*/ 2276722 h 2525740"/>
              <a:gd name="connsiteX120" fmla="*/ 689189 w 2824578"/>
              <a:gd name="connsiteY120" fmla="*/ 2209012 h 2525740"/>
              <a:gd name="connsiteX121" fmla="*/ 612772 w 2824578"/>
              <a:gd name="connsiteY121" fmla="*/ 2102651 h 2525740"/>
              <a:gd name="connsiteX122" fmla="*/ 546338 w 2824578"/>
              <a:gd name="connsiteY122" fmla="*/ 2024516 h 2525740"/>
              <a:gd name="connsiteX123" fmla="*/ 499011 w 2824578"/>
              <a:gd name="connsiteY123" fmla="*/ 1963354 h 2525740"/>
              <a:gd name="connsiteX124" fmla="*/ 423704 w 2824578"/>
              <a:gd name="connsiteY124" fmla="*/ 1885770 h 2525740"/>
              <a:gd name="connsiteX125" fmla="*/ 376003 w 2824578"/>
              <a:gd name="connsiteY125" fmla="*/ 1802197 h 2525740"/>
              <a:gd name="connsiteX126" fmla="*/ 338041 w 2824578"/>
              <a:gd name="connsiteY126" fmla="*/ 1757548 h 2525740"/>
              <a:gd name="connsiteX127" fmla="*/ 282826 w 2824578"/>
              <a:gd name="connsiteY127" fmla="*/ 1731064 h 2525740"/>
              <a:gd name="connsiteX128" fmla="*/ 238452 w 2824578"/>
              <a:gd name="connsiteY128" fmla="*/ 1656902 h 2525740"/>
              <a:gd name="connsiteX129" fmla="*/ 140875 w 2824578"/>
              <a:gd name="connsiteY129" fmla="*/ 1601899 h 2525740"/>
              <a:gd name="connsiteX130" fmla="*/ 189077 w 2824578"/>
              <a:gd name="connsiteY130" fmla="*/ 1555062 h 2525740"/>
              <a:gd name="connsiteX131" fmla="*/ 212612 w 2824578"/>
              <a:gd name="connsiteY131" fmla="*/ 1533085 h 2525740"/>
              <a:gd name="connsiteX132" fmla="*/ 125884 w 2824578"/>
              <a:gd name="connsiteY132" fmla="*/ 1510046 h 2525740"/>
              <a:gd name="connsiteX133" fmla="*/ 153280 w 2824578"/>
              <a:gd name="connsiteY133" fmla="*/ 1474555 h 2525740"/>
              <a:gd name="connsiteX134" fmla="*/ 216016 w 2824578"/>
              <a:gd name="connsiteY134" fmla="*/ 1410654 h 2525740"/>
              <a:gd name="connsiteX135" fmla="*/ 211728 w 2824578"/>
              <a:gd name="connsiteY135" fmla="*/ 1397978 h 2525740"/>
              <a:gd name="connsiteX136" fmla="*/ 187584 w 2824578"/>
              <a:gd name="connsiteY136" fmla="*/ 1410755 h 2525740"/>
              <a:gd name="connsiteX137" fmla="*/ 0 w 2824578"/>
              <a:gd name="connsiteY137" fmla="*/ 1357266 h 2525740"/>
              <a:gd name="connsiteX138" fmla="*/ 9103 w 2824578"/>
              <a:gd name="connsiteY138" fmla="*/ 1344827 h 2525740"/>
              <a:gd name="connsiteX139" fmla="*/ 13364 w 2824578"/>
              <a:gd name="connsiteY139" fmla="*/ 1290914 h 2525740"/>
              <a:gd name="connsiteX140" fmla="*/ 26981 w 2824578"/>
              <a:gd name="connsiteY140" fmla="*/ 1233406 h 2525740"/>
              <a:gd name="connsiteX141" fmla="*/ 47207 w 2824578"/>
              <a:gd name="connsiteY141" fmla="*/ 1152721 h 2525740"/>
              <a:gd name="connsiteX142" fmla="*/ 87297 w 2824578"/>
              <a:gd name="connsiteY142" fmla="*/ 1041368 h 2525740"/>
              <a:gd name="connsiteX143" fmla="*/ 92798 w 2824578"/>
              <a:gd name="connsiteY143" fmla="*/ 1022077 h 2525740"/>
              <a:gd name="connsiteX144" fmla="*/ 80803 w 2824578"/>
              <a:gd name="connsiteY144" fmla="*/ 1006108 h 2525740"/>
              <a:gd name="connsiteX145" fmla="*/ 64397 w 2824578"/>
              <a:gd name="connsiteY145" fmla="*/ 987504 h 2525740"/>
              <a:gd name="connsiteX146" fmla="*/ 49807 w 2824578"/>
              <a:gd name="connsiteY146" fmla="*/ 911034 h 2525740"/>
              <a:gd name="connsiteX147" fmla="*/ 45557 w 2824578"/>
              <a:gd name="connsiteY147" fmla="*/ 854742 h 2525740"/>
              <a:gd name="connsiteX148" fmla="*/ 64478 w 2824578"/>
              <a:gd name="connsiteY148" fmla="*/ 824714 h 2525740"/>
              <a:gd name="connsiteX149" fmla="*/ 87804 w 2824578"/>
              <a:gd name="connsiteY149" fmla="*/ 804276 h 2525740"/>
              <a:gd name="connsiteX150" fmla="*/ 137350 w 2824578"/>
              <a:gd name="connsiteY150" fmla="*/ 773632 h 2525740"/>
              <a:gd name="connsiteX151" fmla="*/ 158211 w 2824578"/>
              <a:gd name="connsiteY151" fmla="*/ 765859 h 2525740"/>
              <a:gd name="connsiteX152" fmla="*/ 169474 w 2824578"/>
              <a:gd name="connsiteY152" fmla="*/ 761875 h 2525740"/>
              <a:gd name="connsiteX153" fmla="*/ 170435 w 2824578"/>
              <a:gd name="connsiteY153" fmla="*/ 759829 h 2525740"/>
              <a:gd name="connsiteX154" fmla="*/ 192405 w 2824578"/>
              <a:gd name="connsiteY154" fmla="*/ 711754 h 2525740"/>
              <a:gd name="connsiteX155" fmla="*/ 206942 w 2824578"/>
              <a:gd name="connsiteY155" fmla="*/ 660771 h 2525740"/>
              <a:gd name="connsiteX156" fmla="*/ 202831 w 2824578"/>
              <a:gd name="connsiteY156" fmla="*/ 606976 h 2525740"/>
              <a:gd name="connsiteX157" fmla="*/ 234254 w 2824578"/>
              <a:gd name="connsiteY157" fmla="*/ 535750 h 2525740"/>
              <a:gd name="connsiteX158" fmla="*/ 232375 w 2824578"/>
              <a:gd name="connsiteY158" fmla="*/ 436341 h 2525740"/>
              <a:gd name="connsiteX159" fmla="*/ 281907 w 2824578"/>
              <a:gd name="connsiteY159" fmla="*/ 446271 h 2525740"/>
              <a:gd name="connsiteX160" fmla="*/ 305507 w 2824578"/>
              <a:gd name="connsiteY160" fmla="*/ 451591 h 2525740"/>
              <a:gd name="connsiteX161" fmla="*/ 384344 w 2824578"/>
              <a:gd name="connsiteY161" fmla="*/ 472379 h 2525740"/>
              <a:gd name="connsiteX162" fmla="*/ 448590 w 2824578"/>
              <a:gd name="connsiteY162" fmla="*/ 489289 h 2525740"/>
              <a:gd name="connsiteX163" fmla="*/ 469542 w 2824578"/>
              <a:gd name="connsiteY163" fmla="*/ 499205 h 2525740"/>
              <a:gd name="connsiteX164" fmla="*/ 455851 w 2824578"/>
              <a:gd name="connsiteY164" fmla="*/ 557596 h 2525740"/>
              <a:gd name="connsiteX165" fmla="*/ 449609 w 2824578"/>
              <a:gd name="connsiteY165" fmla="*/ 584303 h 2525740"/>
              <a:gd name="connsiteX166" fmla="*/ 460406 w 2824578"/>
              <a:gd name="connsiteY166" fmla="*/ 579624 h 2525740"/>
              <a:gd name="connsiteX167" fmla="*/ 474135 w 2824578"/>
              <a:gd name="connsiteY167" fmla="*/ 564539 h 2525740"/>
              <a:gd name="connsiteX168" fmla="*/ 514278 w 2824578"/>
              <a:gd name="connsiteY168" fmla="*/ 424872 h 2525740"/>
              <a:gd name="connsiteX169" fmla="*/ 613834 w 2824578"/>
              <a:gd name="connsiteY169" fmla="*/ 319110 h 2525740"/>
              <a:gd name="connsiteX170" fmla="*/ 750216 w 2824578"/>
              <a:gd name="connsiteY170" fmla="*/ 268558 h 2525740"/>
              <a:gd name="connsiteX171" fmla="*/ 789351 w 2824578"/>
              <a:gd name="connsiteY171" fmla="*/ 242380 h 2525740"/>
              <a:gd name="connsiteX172" fmla="*/ 810594 w 2824578"/>
              <a:gd name="connsiteY172" fmla="*/ 264404 h 2525740"/>
              <a:gd name="connsiteX173" fmla="*/ 864699 w 2824578"/>
              <a:gd name="connsiteY173" fmla="*/ 334387 h 2525740"/>
              <a:gd name="connsiteX174" fmla="*/ 883072 w 2824578"/>
              <a:gd name="connsiteY174" fmla="*/ 357712 h 2525740"/>
              <a:gd name="connsiteX175" fmla="*/ 855794 w 2824578"/>
              <a:gd name="connsiteY175" fmla="*/ 199776 h 2525740"/>
              <a:gd name="connsiteX176" fmla="*/ 820683 w 2824578"/>
              <a:gd name="connsiteY176" fmla="*/ 127120 h 2525740"/>
              <a:gd name="connsiteX177" fmla="*/ 854638 w 2824578"/>
              <a:gd name="connsiteY177" fmla="*/ 69288 h 2525740"/>
              <a:gd name="connsiteX178" fmla="*/ 931596 w 2824578"/>
              <a:gd name="connsiteY178" fmla="*/ 44859 h 2525740"/>
              <a:gd name="connsiteX179" fmla="*/ 1051141 w 2824578"/>
              <a:gd name="connsiteY179" fmla="*/ 23966 h 2525740"/>
              <a:gd name="connsiteX180" fmla="*/ 1188075 w 2824578"/>
              <a:gd name="connsiteY180" fmla="*/ 80312 h 2525740"/>
              <a:gd name="connsiteX181" fmla="*/ 1269556 w 2824578"/>
              <a:gd name="connsiteY181" fmla="*/ 124696 h 2525740"/>
              <a:gd name="connsiteX182" fmla="*/ 1339025 w 2824578"/>
              <a:gd name="connsiteY182" fmla="*/ 116312 h 2525740"/>
              <a:gd name="connsiteX183" fmla="*/ 1433985 w 2824578"/>
              <a:gd name="connsiteY183" fmla="*/ 92689 h 2525740"/>
              <a:gd name="connsiteX184" fmla="*/ 1521313 w 2824578"/>
              <a:gd name="connsiteY184" fmla="*/ 95663 h 2525740"/>
              <a:gd name="connsiteX185" fmla="*/ 1573554 w 2824578"/>
              <a:gd name="connsiteY185" fmla="*/ 86640 h 2525740"/>
              <a:gd name="connsiteX186" fmla="*/ 1619182 w 2824578"/>
              <a:gd name="connsiteY186" fmla="*/ 53480 h 2525740"/>
              <a:gd name="connsiteX187" fmla="*/ 1697591 w 2824578"/>
              <a:gd name="connsiteY187" fmla="*/ 54380 h 2525740"/>
              <a:gd name="connsiteX188" fmla="*/ 1784699 w 2824578"/>
              <a:gd name="connsiteY188" fmla="*/ 52 h 2525740"/>
              <a:gd name="connsiteX189" fmla="*/ 1800087 w 2824578"/>
              <a:gd name="connsiteY189" fmla="*/ 65448 h 2525740"/>
              <a:gd name="connsiteX190" fmla="*/ 1806898 w 2824578"/>
              <a:gd name="connsiteY190" fmla="*/ 96914 h 2525740"/>
              <a:gd name="connsiteX191" fmla="*/ 1816583 w 2824578"/>
              <a:gd name="connsiteY191" fmla="*/ 144741 h 2525740"/>
              <a:gd name="connsiteX192" fmla="*/ 1839721 w 2824578"/>
              <a:gd name="connsiteY192" fmla="*/ 130021 h 2525740"/>
              <a:gd name="connsiteX193" fmla="*/ 1950326 w 2824578"/>
              <a:gd name="connsiteY193" fmla="*/ 69021 h 2525740"/>
              <a:gd name="connsiteX194" fmla="*/ 1954936 w 2824578"/>
              <a:gd name="connsiteY194" fmla="*/ 84462 h 2525740"/>
              <a:gd name="connsiteX195" fmla="*/ 2001414 w 2824578"/>
              <a:gd name="connsiteY195" fmla="*/ 113666 h 2525740"/>
              <a:gd name="connsiteX196" fmla="*/ 2044162 w 2824578"/>
              <a:gd name="connsiteY196" fmla="*/ 154542 h 2525740"/>
              <a:gd name="connsiteX197" fmla="*/ 2103293 w 2824578"/>
              <a:gd name="connsiteY197" fmla="*/ 213092 h 2525740"/>
              <a:gd name="connsiteX198" fmla="*/ 2175734 w 2824578"/>
              <a:gd name="connsiteY198" fmla="*/ 306947 h 2525740"/>
              <a:gd name="connsiteX199" fmla="*/ 2238805 w 2824578"/>
              <a:gd name="connsiteY199" fmla="*/ 374987 h 2525740"/>
              <a:gd name="connsiteX200" fmla="*/ 2283701 w 2824578"/>
              <a:gd name="connsiteY200" fmla="*/ 428659 h 2525740"/>
              <a:gd name="connsiteX201" fmla="*/ 2355267 w 2824578"/>
              <a:gd name="connsiteY201" fmla="*/ 495396 h 2525740"/>
              <a:gd name="connsiteX202" fmla="*/ 2400374 w 2824578"/>
              <a:gd name="connsiteY202" fmla="*/ 570231 h 2525740"/>
              <a:gd name="connsiteX203" fmla="*/ 2436415 w 2824578"/>
              <a:gd name="connsiteY203" fmla="*/ 609111 h 2525740"/>
              <a:gd name="connsiteX204" fmla="*/ 2489086 w 2824578"/>
              <a:gd name="connsiteY204" fmla="*/ 629290 h 2525740"/>
              <a:gd name="connsiteX205" fmla="*/ 2531071 w 2824578"/>
              <a:gd name="connsiteY205" fmla="*/ 695517 h 2525740"/>
              <a:gd name="connsiteX206" fmla="*/ 2624100 w 2824578"/>
              <a:gd name="connsiteY206" fmla="*/ 738933 h 2525740"/>
              <a:gd name="connsiteX207" fmla="*/ 2577660 w 2824578"/>
              <a:gd name="connsiteY207" fmla="*/ 787481 h 2525740"/>
              <a:gd name="connsiteX208" fmla="*/ 2554992 w 2824578"/>
              <a:gd name="connsiteY208" fmla="*/ 810342 h 2525740"/>
              <a:gd name="connsiteX209" fmla="*/ 2520175 w 2824578"/>
              <a:gd name="connsiteY209" fmla="*/ 844532 h 2525740"/>
              <a:gd name="connsiteX210" fmla="*/ 2488340 w 2824578"/>
              <a:gd name="connsiteY210" fmla="*/ 874263 h 2525740"/>
              <a:gd name="connsiteX211" fmla="*/ 2626057 w 2824578"/>
              <a:gd name="connsiteY211" fmla="*/ 893850 h 2525740"/>
              <a:gd name="connsiteX212" fmla="*/ 2618063 w 2824578"/>
              <a:gd name="connsiteY212" fmla="*/ 899516 h 2525740"/>
              <a:gd name="connsiteX213" fmla="*/ 2628676 w 2824578"/>
              <a:gd name="connsiteY213" fmla="*/ 925973 h 2525740"/>
              <a:gd name="connsiteX214" fmla="*/ 2628330 w 2824578"/>
              <a:gd name="connsiteY214" fmla="*/ 953705 h 2525740"/>
              <a:gd name="connsiteX215" fmla="*/ 2626402 w 2824578"/>
              <a:gd name="connsiteY215" fmla="*/ 992553 h 2525740"/>
              <a:gd name="connsiteX216" fmla="*/ 2608085 w 2824578"/>
              <a:gd name="connsiteY216" fmla="*/ 1045512 h 2525740"/>
              <a:gd name="connsiteX217" fmla="*/ 2601999 w 2824578"/>
              <a:gd name="connsiteY217" fmla="*/ 1088303 h 2525740"/>
              <a:gd name="connsiteX218" fmla="*/ 2596906 w 2824578"/>
              <a:gd name="connsiteY218" fmla="*/ 1106916 h 2525740"/>
              <a:gd name="connsiteX219" fmla="*/ 2594156 w 2824578"/>
              <a:gd name="connsiteY219" fmla="*/ 1118869 h 2525740"/>
              <a:gd name="connsiteX220" fmla="*/ 2594545 w 2824578"/>
              <a:gd name="connsiteY220" fmla="*/ 1118962 h 2525740"/>
              <a:gd name="connsiteX221" fmla="*/ 2623301 w 2824578"/>
              <a:gd name="connsiteY221" fmla="*/ 1126139 h 2525740"/>
              <a:gd name="connsiteX222" fmla="*/ 2728794 w 2824578"/>
              <a:gd name="connsiteY222" fmla="*/ 1151780 h 2525740"/>
              <a:gd name="connsiteX223" fmla="*/ 2759898 w 2824578"/>
              <a:gd name="connsiteY223" fmla="*/ 1160045 h 2525740"/>
              <a:gd name="connsiteX224" fmla="*/ 2824534 w 2824578"/>
              <a:gd name="connsiteY224" fmla="*/ 1178196 h 2525740"/>
              <a:gd name="connsiteX225" fmla="*/ 2770073 w 2824578"/>
              <a:gd name="connsiteY225" fmla="*/ 1242077 h 2525740"/>
              <a:gd name="connsiteX226" fmla="*/ 2770364 w 2824578"/>
              <a:gd name="connsiteY226" fmla="*/ 1304139 h 2525740"/>
              <a:gd name="connsiteX227" fmla="*/ 2737181 w 2824578"/>
              <a:gd name="connsiteY227" fmla="*/ 1337170 h 2525740"/>
              <a:gd name="connsiteX228" fmla="*/ 2727846 w 2824578"/>
              <a:gd name="connsiteY228" fmla="*/ 1377639 h 2525740"/>
              <a:gd name="connsiteX229" fmla="*/ 2730122 w 2824578"/>
              <a:gd name="connsiteY229" fmla="*/ 1446940 h 2525740"/>
              <a:gd name="connsiteX230" fmla="*/ 2706005 w 2824578"/>
              <a:gd name="connsiteY230" fmla="*/ 1519839 h 2525740"/>
              <a:gd name="connsiteX231" fmla="*/ 2697171 w 2824578"/>
              <a:gd name="connsiteY231" fmla="*/ 1573985 h 2525740"/>
              <a:gd name="connsiteX232" fmla="*/ 2680836 w 2824578"/>
              <a:gd name="connsiteY232" fmla="*/ 1644805 h 2525740"/>
              <a:gd name="connsiteX233" fmla="*/ 2670450 w 2824578"/>
              <a:gd name="connsiteY233" fmla="*/ 1737339 h 2525740"/>
              <a:gd name="connsiteX234" fmla="*/ 2652341 w 2824578"/>
              <a:gd name="connsiteY234" fmla="*/ 1800001 h 2525740"/>
              <a:gd name="connsiteX235" fmla="*/ 2638476 w 2824578"/>
              <a:gd name="connsiteY235" fmla="*/ 1844267 h 2525740"/>
              <a:gd name="connsiteX236" fmla="*/ 2615273 w 2824578"/>
              <a:gd name="connsiteY236" fmla="*/ 1881537 h 2525740"/>
              <a:gd name="connsiteX237" fmla="*/ 2619662 w 2824578"/>
              <a:gd name="connsiteY237" fmla="*/ 1894173 h 2525740"/>
              <a:gd name="connsiteX238" fmla="*/ 2394741 w 2824578"/>
              <a:gd name="connsiteY238" fmla="*/ 1842293 h 2525740"/>
              <a:gd name="connsiteX239" fmla="*/ 2392817 w 2824578"/>
              <a:gd name="connsiteY239" fmla="*/ 1844699 h 2525740"/>
              <a:gd name="connsiteX240" fmla="*/ 2390481 w 2824578"/>
              <a:gd name="connsiteY240" fmla="*/ 1865944 h 2525740"/>
              <a:gd name="connsiteX241" fmla="*/ 2362803 w 2824578"/>
              <a:gd name="connsiteY241" fmla="*/ 1901334 h 2525740"/>
              <a:gd name="connsiteX242" fmla="*/ 2322755 w 2824578"/>
              <a:gd name="connsiteY242" fmla="*/ 1950186 h 2525740"/>
              <a:gd name="connsiteX243" fmla="*/ 2254288 w 2824578"/>
              <a:gd name="connsiteY243" fmla="*/ 2008922 h 2525740"/>
              <a:gd name="connsiteX244" fmla="*/ 2206670 w 2824578"/>
              <a:gd name="connsiteY244" fmla="*/ 2060748 h 2525740"/>
              <a:gd name="connsiteX245" fmla="*/ 2168180 w 2824578"/>
              <a:gd name="connsiteY245" fmla="*/ 2097376 h 2525740"/>
              <a:gd name="connsiteX246" fmla="*/ 2123328 w 2824578"/>
              <a:gd name="connsiteY246" fmla="*/ 2156709 h 2525740"/>
              <a:gd name="connsiteX247" fmla="*/ 2066318 w 2824578"/>
              <a:gd name="connsiteY247" fmla="*/ 2192458 h 2525740"/>
              <a:gd name="connsiteX248" fmla="*/ 2039108 w 2824578"/>
              <a:gd name="connsiteY248" fmla="*/ 2222073 h 2525740"/>
              <a:gd name="connsiteX249" fmla="*/ 2031477 w 2824578"/>
              <a:gd name="connsiteY249" fmla="*/ 2267195 h 2525740"/>
              <a:gd name="connsiteX250" fmla="*/ 1981419 w 2824578"/>
              <a:gd name="connsiteY250" fmla="*/ 2300642 h 2525740"/>
              <a:gd name="connsiteX251" fmla="*/ 1961122 w 2824578"/>
              <a:gd name="connsiteY251" fmla="*/ 2379947 h 2525740"/>
              <a:gd name="connsiteX0" fmla="*/ 1732484 w 2824578"/>
              <a:gd name="connsiteY0" fmla="*/ 2108571 h 2525740"/>
              <a:gd name="connsiteX1" fmla="*/ 1780985 w 2824578"/>
              <a:gd name="connsiteY1" fmla="*/ 2075490 h 2525740"/>
              <a:gd name="connsiteX2" fmla="*/ 1786489 w 2824578"/>
              <a:gd name="connsiteY2" fmla="*/ 2074401 h 2525740"/>
              <a:gd name="connsiteX3" fmla="*/ 1802325 w 2824578"/>
              <a:gd name="connsiteY3" fmla="*/ 2055677 h 2525740"/>
              <a:gd name="connsiteX4" fmla="*/ 1850819 w 2824578"/>
              <a:gd name="connsiteY4" fmla="*/ 2016801 h 2525740"/>
              <a:gd name="connsiteX5" fmla="*/ 1913222 w 2824578"/>
              <a:gd name="connsiteY5" fmla="*/ 1908099 h 2525740"/>
              <a:gd name="connsiteX6" fmla="*/ 2052913 w 2824578"/>
              <a:gd name="connsiteY6" fmla="*/ 1880998 h 2525740"/>
              <a:gd name="connsiteX7" fmla="*/ 2080663 w 2824578"/>
              <a:gd name="connsiteY7" fmla="*/ 1824179 h 2525740"/>
              <a:gd name="connsiteX8" fmla="*/ 2073976 w 2824578"/>
              <a:gd name="connsiteY8" fmla="*/ 1767692 h 2525740"/>
              <a:gd name="connsiteX9" fmla="*/ 2130456 w 2824578"/>
              <a:gd name="connsiteY9" fmla="*/ 1738749 h 2525740"/>
              <a:gd name="connsiteX10" fmla="*/ 2135028 w 2824578"/>
              <a:gd name="connsiteY10" fmla="*/ 1675921 h 2525740"/>
              <a:gd name="connsiteX11" fmla="*/ 2197128 w 2824578"/>
              <a:gd name="connsiteY11" fmla="*/ 1639884 h 2525740"/>
              <a:gd name="connsiteX12" fmla="*/ 2228585 w 2824578"/>
              <a:gd name="connsiteY12" fmla="*/ 1647684 h 2525740"/>
              <a:gd name="connsiteX13" fmla="*/ 2334817 w 2824578"/>
              <a:gd name="connsiteY13" fmla="*/ 1745290 h 2525740"/>
              <a:gd name="connsiteX14" fmla="*/ 2337541 w 2824578"/>
              <a:gd name="connsiteY14" fmla="*/ 1739981 h 2525740"/>
              <a:gd name="connsiteX15" fmla="*/ 2389363 w 2824578"/>
              <a:gd name="connsiteY15" fmla="*/ 1716064 h 2525740"/>
              <a:gd name="connsiteX16" fmla="*/ 2396587 w 2824578"/>
              <a:gd name="connsiteY16" fmla="*/ 1664730 h 2525740"/>
              <a:gd name="connsiteX17" fmla="*/ 2421298 w 2824578"/>
              <a:gd name="connsiteY17" fmla="*/ 1629826 h 2525740"/>
              <a:gd name="connsiteX18" fmla="*/ 2466760 w 2824578"/>
              <a:gd name="connsiteY18" fmla="*/ 1565115 h 2525740"/>
              <a:gd name="connsiteX19" fmla="*/ 2474915 w 2824578"/>
              <a:gd name="connsiteY19" fmla="*/ 1460596 h 2525740"/>
              <a:gd name="connsiteX20" fmla="*/ 2442045 w 2824578"/>
              <a:gd name="connsiteY20" fmla="*/ 1330887 h 2525740"/>
              <a:gd name="connsiteX21" fmla="*/ 2422792 w 2824578"/>
              <a:gd name="connsiteY21" fmla="*/ 1315152 h 2525740"/>
              <a:gd name="connsiteX22" fmla="*/ 2395931 w 2824578"/>
              <a:gd name="connsiteY22" fmla="*/ 1311153 h 2525740"/>
              <a:gd name="connsiteX23" fmla="*/ 2308270 w 2824578"/>
              <a:gd name="connsiteY23" fmla="*/ 1299324 h 2525740"/>
              <a:gd name="connsiteX24" fmla="*/ 2278367 w 2824578"/>
              <a:gd name="connsiteY24" fmla="*/ 1293287 h 2525740"/>
              <a:gd name="connsiteX25" fmla="*/ 2278545 w 2824578"/>
              <a:gd name="connsiteY25" fmla="*/ 1265122 h 2525740"/>
              <a:gd name="connsiteX26" fmla="*/ 2295112 w 2824578"/>
              <a:gd name="connsiteY26" fmla="*/ 1173928 h 2525740"/>
              <a:gd name="connsiteX27" fmla="*/ 2278366 w 2824578"/>
              <a:gd name="connsiteY27" fmla="*/ 1095705 h 2525740"/>
              <a:gd name="connsiteX28" fmla="*/ 2371952 w 2824578"/>
              <a:gd name="connsiteY28" fmla="*/ 1038009 h 2525740"/>
              <a:gd name="connsiteX29" fmla="*/ 2359364 w 2824578"/>
              <a:gd name="connsiteY29" fmla="*/ 998619 h 2525740"/>
              <a:gd name="connsiteX30" fmla="*/ 2319858 w 2824578"/>
              <a:gd name="connsiteY30" fmla="*/ 970005 h 2525740"/>
              <a:gd name="connsiteX31" fmla="*/ 2346795 w 2824578"/>
              <a:gd name="connsiteY31" fmla="*/ 936911 h 2525740"/>
              <a:gd name="connsiteX32" fmla="*/ 2312311 w 2824578"/>
              <a:gd name="connsiteY32" fmla="*/ 901390 h 2525740"/>
              <a:gd name="connsiteX33" fmla="*/ 2309266 w 2824578"/>
              <a:gd name="connsiteY33" fmla="*/ 889956 h 2525740"/>
              <a:gd name="connsiteX34" fmla="*/ 2296331 w 2824578"/>
              <a:gd name="connsiteY34" fmla="*/ 877682 h 2525740"/>
              <a:gd name="connsiteX35" fmla="*/ 2211581 w 2824578"/>
              <a:gd name="connsiteY35" fmla="*/ 774808 h 2525740"/>
              <a:gd name="connsiteX36" fmla="*/ 2081778 w 2824578"/>
              <a:gd name="connsiteY36" fmla="*/ 675368 h 2525740"/>
              <a:gd name="connsiteX37" fmla="*/ 2041189 w 2824578"/>
              <a:gd name="connsiteY37" fmla="*/ 507242 h 2525740"/>
              <a:gd name="connsiteX38" fmla="*/ 1973662 w 2824578"/>
              <a:gd name="connsiteY38" fmla="*/ 460885 h 2525740"/>
              <a:gd name="connsiteX39" fmla="*/ 1908802 w 2824578"/>
              <a:gd name="connsiteY39" fmla="*/ 454376 h 2525740"/>
              <a:gd name="connsiteX40" fmla="*/ 1871598 w 2824578"/>
              <a:gd name="connsiteY40" fmla="*/ 381867 h 2525740"/>
              <a:gd name="connsiteX41" fmla="*/ 1798661 w 2824578"/>
              <a:gd name="connsiteY41" fmla="*/ 360760 h 2525740"/>
              <a:gd name="connsiteX42" fmla="*/ 1772847 w 2824578"/>
              <a:gd name="connsiteY42" fmla="*/ 342018 h 2525740"/>
              <a:gd name="connsiteX43" fmla="*/ 1770667 w 2824578"/>
              <a:gd name="connsiteY43" fmla="*/ 338905 h 2525740"/>
              <a:gd name="connsiteX44" fmla="*/ 1722363 w 2824578"/>
              <a:gd name="connsiteY44" fmla="*/ 350478 h 2525740"/>
              <a:gd name="connsiteX45" fmla="*/ 1589919 w 2824578"/>
              <a:gd name="connsiteY45" fmla="*/ 365456 h 2525740"/>
              <a:gd name="connsiteX46" fmla="*/ 1435797 w 2824578"/>
              <a:gd name="connsiteY46" fmla="*/ 420078 h 2525740"/>
              <a:gd name="connsiteX47" fmla="*/ 1272719 w 2824578"/>
              <a:gd name="connsiteY47" fmla="*/ 362464 h 2525740"/>
              <a:gd name="connsiteX48" fmla="*/ 1197046 w 2824578"/>
              <a:gd name="connsiteY48" fmla="*/ 393809 h 2525740"/>
              <a:gd name="connsiteX49" fmla="*/ 1156235 w 2824578"/>
              <a:gd name="connsiteY49" fmla="*/ 444638 h 2525740"/>
              <a:gd name="connsiteX50" fmla="*/ 1075165 w 2824578"/>
              <a:gd name="connsiteY50" fmla="*/ 436306 h 2525740"/>
              <a:gd name="connsiteX51" fmla="*/ 1017713 w 2824578"/>
              <a:gd name="connsiteY51" fmla="*/ 485951 h 2525740"/>
              <a:gd name="connsiteX52" fmla="*/ 988777 w 2824578"/>
              <a:gd name="connsiteY52" fmla="*/ 497052 h 2525740"/>
              <a:gd name="connsiteX53" fmla="*/ 989445 w 2824578"/>
              <a:gd name="connsiteY53" fmla="*/ 500649 h 2525740"/>
              <a:gd name="connsiteX54" fmla="*/ 907025 w 2824578"/>
              <a:gd name="connsiteY54" fmla="*/ 516575 h 2525740"/>
              <a:gd name="connsiteX55" fmla="*/ 868520 w 2824578"/>
              <a:gd name="connsiteY55" fmla="*/ 565248 h 2525740"/>
              <a:gd name="connsiteX56" fmla="*/ 821978 w 2824578"/>
              <a:gd name="connsiteY56" fmla="*/ 570348 h 2525740"/>
              <a:gd name="connsiteX57" fmla="*/ 789429 w 2824578"/>
              <a:gd name="connsiteY57" fmla="*/ 596143 h 2525740"/>
              <a:gd name="connsiteX58" fmla="*/ 747957 w 2824578"/>
              <a:gd name="connsiteY58" fmla="*/ 651713 h 2525740"/>
              <a:gd name="connsiteX59" fmla="*/ 683617 w 2824578"/>
              <a:gd name="connsiteY59" fmla="*/ 693621 h 2525740"/>
              <a:gd name="connsiteX60" fmla="*/ 642923 w 2824578"/>
              <a:gd name="connsiteY60" fmla="*/ 730415 h 2525740"/>
              <a:gd name="connsiteX61" fmla="*/ 585962 w 2824578"/>
              <a:gd name="connsiteY61" fmla="*/ 775556 h 2525740"/>
              <a:gd name="connsiteX62" fmla="*/ 520097 w 2824578"/>
              <a:gd name="connsiteY62" fmla="*/ 841377 h 2525740"/>
              <a:gd name="connsiteX63" fmla="*/ 466841 w 2824578"/>
              <a:gd name="connsiteY63" fmla="*/ 879036 h 2525740"/>
              <a:gd name="connsiteX64" fmla="*/ 439916 w 2824578"/>
              <a:gd name="connsiteY64" fmla="*/ 900528 h 2525740"/>
              <a:gd name="connsiteX65" fmla="*/ 428381 w 2824578"/>
              <a:gd name="connsiteY65" fmla="*/ 904970 h 2525740"/>
              <a:gd name="connsiteX66" fmla="*/ 386992 w 2824578"/>
              <a:gd name="connsiteY66" fmla="*/ 919611 h 2525740"/>
              <a:gd name="connsiteX67" fmla="*/ 382535 w 2824578"/>
              <a:gd name="connsiteY67" fmla="*/ 932223 h 2525740"/>
              <a:gd name="connsiteX68" fmla="*/ 367189 w 2824578"/>
              <a:gd name="connsiteY68" fmla="*/ 912858 h 2525740"/>
              <a:gd name="connsiteX69" fmla="*/ 322023 w 2824578"/>
              <a:gd name="connsiteY69" fmla="*/ 938453 h 2525740"/>
              <a:gd name="connsiteX70" fmla="*/ 300809 w 2824578"/>
              <a:gd name="connsiteY70" fmla="*/ 965762 h 2525740"/>
              <a:gd name="connsiteX71" fmla="*/ 305782 w 2824578"/>
              <a:gd name="connsiteY71" fmla="*/ 992334 h 2525740"/>
              <a:gd name="connsiteX72" fmla="*/ 377060 w 2824578"/>
              <a:gd name="connsiteY72" fmla="*/ 1138363 h 2525740"/>
              <a:gd name="connsiteX73" fmla="*/ 365293 w 2824578"/>
              <a:gd name="connsiteY73" fmla="*/ 1301640 h 2525740"/>
              <a:gd name="connsiteX74" fmla="*/ 403709 w 2824578"/>
              <a:gd name="connsiteY74" fmla="*/ 1372995 h 2525740"/>
              <a:gd name="connsiteX75" fmla="*/ 450057 w 2824578"/>
              <a:gd name="connsiteY75" fmla="*/ 1408902 h 2525740"/>
              <a:gd name="connsiteX76" fmla="*/ 453645 w 2824578"/>
              <a:gd name="connsiteY76" fmla="*/ 1446356 h 2525740"/>
              <a:gd name="connsiteX77" fmla="*/ 454261 w 2824578"/>
              <a:gd name="connsiteY77" fmla="*/ 1457438 h 2525740"/>
              <a:gd name="connsiteX78" fmla="*/ 482561 w 2824578"/>
              <a:gd name="connsiteY78" fmla="*/ 1487056 h 2525740"/>
              <a:gd name="connsiteX79" fmla="*/ 571912 w 2824578"/>
              <a:gd name="connsiteY79" fmla="*/ 1604159 h 2525740"/>
              <a:gd name="connsiteX80" fmla="*/ 708342 w 2824578"/>
              <a:gd name="connsiteY80" fmla="*/ 1722020 h 2525740"/>
              <a:gd name="connsiteX81" fmla="*/ 751994 w 2824578"/>
              <a:gd name="connsiteY81" fmla="*/ 1903856 h 2525740"/>
              <a:gd name="connsiteX82" fmla="*/ 822929 w 2824578"/>
              <a:gd name="connsiteY82" fmla="*/ 1959484 h 2525740"/>
              <a:gd name="connsiteX83" fmla="*/ 890789 w 2824578"/>
              <a:gd name="connsiteY83" fmla="*/ 1972694 h 2525740"/>
              <a:gd name="connsiteX84" fmla="*/ 930211 w 2824578"/>
              <a:gd name="connsiteY84" fmla="*/ 2053036 h 2525740"/>
              <a:gd name="connsiteX85" fmla="*/ 1006620 w 2824578"/>
              <a:gd name="connsiteY85" fmla="*/ 2082477 h 2525740"/>
              <a:gd name="connsiteX86" fmla="*/ 1018144 w 2824578"/>
              <a:gd name="connsiteY86" fmla="*/ 2091971 h 2525740"/>
              <a:gd name="connsiteX87" fmla="*/ 1063559 w 2824578"/>
              <a:gd name="connsiteY87" fmla="*/ 2089055 h 2525740"/>
              <a:gd name="connsiteX88" fmla="*/ 1196619 w 2824578"/>
              <a:gd name="connsiteY88" fmla="*/ 2096838 h 2525740"/>
              <a:gd name="connsiteX89" fmla="*/ 1357789 w 2824578"/>
              <a:gd name="connsiteY89" fmla="*/ 2069244 h 2525740"/>
              <a:gd name="connsiteX90" fmla="*/ 1508683 w 2824578"/>
              <a:gd name="connsiteY90" fmla="*/ 2153774 h 2525740"/>
              <a:gd name="connsiteX91" fmla="*/ 1588586 w 2824578"/>
              <a:gd name="connsiteY91" fmla="*/ 2135765 h 2525740"/>
              <a:gd name="connsiteX92" fmla="*/ 1637453 w 2824578"/>
              <a:gd name="connsiteY92" fmla="*/ 2092623 h 2525740"/>
              <a:gd name="connsiteX93" fmla="*/ 1715922 w 2824578"/>
              <a:gd name="connsiteY93" fmla="*/ 2114632 h 2525740"/>
              <a:gd name="connsiteX94" fmla="*/ 1732484 w 2824578"/>
              <a:gd name="connsiteY94" fmla="*/ 2108571 h 2525740"/>
              <a:gd name="connsiteX95" fmla="*/ 1961122 w 2824578"/>
              <a:gd name="connsiteY95" fmla="*/ 2379947 h 2525740"/>
              <a:gd name="connsiteX96" fmla="*/ 1909670 w 2824578"/>
              <a:gd name="connsiteY96" fmla="*/ 2336828 h 2525740"/>
              <a:gd name="connsiteX97" fmla="*/ 1895847 w 2824578"/>
              <a:gd name="connsiteY97" fmla="*/ 2325731 h 2525740"/>
              <a:gd name="connsiteX98" fmla="*/ 1891835 w 2824578"/>
              <a:gd name="connsiteY98" fmla="*/ 2321967 h 2525740"/>
              <a:gd name="connsiteX99" fmla="*/ 1891835 w 2824578"/>
              <a:gd name="connsiteY99" fmla="*/ 2385048 h 2525740"/>
              <a:gd name="connsiteX100" fmla="*/ 1877377 w 2824578"/>
              <a:gd name="connsiteY100" fmla="*/ 2377932 h 2525740"/>
              <a:gd name="connsiteX101" fmla="*/ 1824362 w 2824578"/>
              <a:gd name="connsiteY101" fmla="*/ 2392165 h 2525740"/>
              <a:gd name="connsiteX102" fmla="*/ 1780515 w 2824578"/>
              <a:gd name="connsiteY102" fmla="*/ 2416329 h 2525740"/>
              <a:gd name="connsiteX103" fmla="*/ 1731202 w 2824578"/>
              <a:gd name="connsiteY103" fmla="*/ 2473726 h 2525740"/>
              <a:gd name="connsiteX104" fmla="*/ 1625001 w 2824578"/>
              <a:gd name="connsiteY104" fmla="*/ 2503709 h 2525740"/>
              <a:gd name="connsiteX105" fmla="*/ 1529792 w 2824578"/>
              <a:gd name="connsiteY105" fmla="*/ 2512353 h 2525740"/>
              <a:gd name="connsiteX106" fmla="*/ 1477198 w 2824578"/>
              <a:gd name="connsiteY106" fmla="*/ 2513657 h 2525740"/>
              <a:gd name="connsiteX107" fmla="*/ 1396891 w 2824578"/>
              <a:gd name="connsiteY107" fmla="*/ 2525640 h 2525740"/>
              <a:gd name="connsiteX108" fmla="*/ 1288516 w 2824578"/>
              <a:gd name="connsiteY108" fmla="*/ 2506084 h 2525740"/>
              <a:gd name="connsiteX109" fmla="*/ 1193496 w 2824578"/>
              <a:gd name="connsiteY109" fmla="*/ 2489597 h 2525740"/>
              <a:gd name="connsiteX110" fmla="*/ 1114685 w 2824578"/>
              <a:gd name="connsiteY110" fmla="*/ 2399281 h 2525740"/>
              <a:gd name="connsiteX111" fmla="*/ 1037574 w 2824578"/>
              <a:gd name="connsiteY111" fmla="*/ 2385048 h 2525740"/>
              <a:gd name="connsiteX112" fmla="*/ 942490 w 2824578"/>
              <a:gd name="connsiteY112" fmla="*/ 2423758 h 2525740"/>
              <a:gd name="connsiteX113" fmla="*/ 938457 w 2824578"/>
              <a:gd name="connsiteY113" fmla="*/ 2356697 h 2525740"/>
              <a:gd name="connsiteX114" fmla="*/ 937101 w 2824578"/>
              <a:gd name="connsiteY114" fmla="*/ 2324531 h 2525740"/>
              <a:gd name="connsiteX115" fmla="*/ 936480 w 2824578"/>
              <a:gd name="connsiteY115" fmla="*/ 2302959 h 2525740"/>
              <a:gd name="connsiteX116" fmla="*/ 850160 w 2824578"/>
              <a:gd name="connsiteY116" fmla="*/ 2376352 h 2525740"/>
              <a:gd name="connsiteX117" fmla="*/ 845228 w 2824578"/>
              <a:gd name="connsiteY117" fmla="*/ 2359566 h 2525740"/>
              <a:gd name="connsiteX118" fmla="*/ 796423 w 2824578"/>
              <a:gd name="connsiteY118" fmla="*/ 2324136 h 2525740"/>
              <a:gd name="connsiteX119" fmla="*/ 751435 w 2824578"/>
              <a:gd name="connsiteY119" fmla="*/ 2276722 h 2525740"/>
              <a:gd name="connsiteX120" fmla="*/ 689189 w 2824578"/>
              <a:gd name="connsiteY120" fmla="*/ 2209012 h 2525740"/>
              <a:gd name="connsiteX121" fmla="*/ 612772 w 2824578"/>
              <a:gd name="connsiteY121" fmla="*/ 2102651 h 2525740"/>
              <a:gd name="connsiteX122" fmla="*/ 546338 w 2824578"/>
              <a:gd name="connsiteY122" fmla="*/ 2024516 h 2525740"/>
              <a:gd name="connsiteX123" fmla="*/ 499011 w 2824578"/>
              <a:gd name="connsiteY123" fmla="*/ 1963354 h 2525740"/>
              <a:gd name="connsiteX124" fmla="*/ 423704 w 2824578"/>
              <a:gd name="connsiteY124" fmla="*/ 1885770 h 2525740"/>
              <a:gd name="connsiteX125" fmla="*/ 376003 w 2824578"/>
              <a:gd name="connsiteY125" fmla="*/ 1802197 h 2525740"/>
              <a:gd name="connsiteX126" fmla="*/ 338041 w 2824578"/>
              <a:gd name="connsiteY126" fmla="*/ 1757548 h 2525740"/>
              <a:gd name="connsiteX127" fmla="*/ 282826 w 2824578"/>
              <a:gd name="connsiteY127" fmla="*/ 1731064 h 2525740"/>
              <a:gd name="connsiteX128" fmla="*/ 238452 w 2824578"/>
              <a:gd name="connsiteY128" fmla="*/ 1656902 h 2525740"/>
              <a:gd name="connsiteX129" fmla="*/ 140875 w 2824578"/>
              <a:gd name="connsiteY129" fmla="*/ 1601899 h 2525740"/>
              <a:gd name="connsiteX130" fmla="*/ 189077 w 2824578"/>
              <a:gd name="connsiteY130" fmla="*/ 1555062 h 2525740"/>
              <a:gd name="connsiteX131" fmla="*/ 212612 w 2824578"/>
              <a:gd name="connsiteY131" fmla="*/ 1533085 h 2525740"/>
              <a:gd name="connsiteX132" fmla="*/ 125884 w 2824578"/>
              <a:gd name="connsiteY132" fmla="*/ 1510046 h 2525740"/>
              <a:gd name="connsiteX133" fmla="*/ 153280 w 2824578"/>
              <a:gd name="connsiteY133" fmla="*/ 1474555 h 2525740"/>
              <a:gd name="connsiteX134" fmla="*/ 216016 w 2824578"/>
              <a:gd name="connsiteY134" fmla="*/ 1410654 h 2525740"/>
              <a:gd name="connsiteX135" fmla="*/ 211728 w 2824578"/>
              <a:gd name="connsiteY135" fmla="*/ 1397978 h 2525740"/>
              <a:gd name="connsiteX136" fmla="*/ 187584 w 2824578"/>
              <a:gd name="connsiteY136" fmla="*/ 1410755 h 2525740"/>
              <a:gd name="connsiteX137" fmla="*/ 0 w 2824578"/>
              <a:gd name="connsiteY137" fmla="*/ 1357266 h 2525740"/>
              <a:gd name="connsiteX138" fmla="*/ 9103 w 2824578"/>
              <a:gd name="connsiteY138" fmla="*/ 1344827 h 2525740"/>
              <a:gd name="connsiteX139" fmla="*/ 13364 w 2824578"/>
              <a:gd name="connsiteY139" fmla="*/ 1290914 h 2525740"/>
              <a:gd name="connsiteX140" fmla="*/ 26981 w 2824578"/>
              <a:gd name="connsiteY140" fmla="*/ 1233406 h 2525740"/>
              <a:gd name="connsiteX141" fmla="*/ 47207 w 2824578"/>
              <a:gd name="connsiteY141" fmla="*/ 1152721 h 2525740"/>
              <a:gd name="connsiteX142" fmla="*/ 87297 w 2824578"/>
              <a:gd name="connsiteY142" fmla="*/ 1041368 h 2525740"/>
              <a:gd name="connsiteX143" fmla="*/ 92798 w 2824578"/>
              <a:gd name="connsiteY143" fmla="*/ 1022077 h 2525740"/>
              <a:gd name="connsiteX144" fmla="*/ 80803 w 2824578"/>
              <a:gd name="connsiteY144" fmla="*/ 1006108 h 2525740"/>
              <a:gd name="connsiteX145" fmla="*/ 64397 w 2824578"/>
              <a:gd name="connsiteY145" fmla="*/ 987504 h 2525740"/>
              <a:gd name="connsiteX146" fmla="*/ 49807 w 2824578"/>
              <a:gd name="connsiteY146" fmla="*/ 911034 h 2525740"/>
              <a:gd name="connsiteX147" fmla="*/ 45557 w 2824578"/>
              <a:gd name="connsiteY147" fmla="*/ 854742 h 2525740"/>
              <a:gd name="connsiteX148" fmla="*/ 64478 w 2824578"/>
              <a:gd name="connsiteY148" fmla="*/ 824714 h 2525740"/>
              <a:gd name="connsiteX149" fmla="*/ 87804 w 2824578"/>
              <a:gd name="connsiteY149" fmla="*/ 804276 h 2525740"/>
              <a:gd name="connsiteX150" fmla="*/ 137350 w 2824578"/>
              <a:gd name="connsiteY150" fmla="*/ 773632 h 2525740"/>
              <a:gd name="connsiteX151" fmla="*/ 158211 w 2824578"/>
              <a:gd name="connsiteY151" fmla="*/ 765859 h 2525740"/>
              <a:gd name="connsiteX152" fmla="*/ 169474 w 2824578"/>
              <a:gd name="connsiteY152" fmla="*/ 761875 h 2525740"/>
              <a:gd name="connsiteX153" fmla="*/ 170435 w 2824578"/>
              <a:gd name="connsiteY153" fmla="*/ 759829 h 2525740"/>
              <a:gd name="connsiteX154" fmla="*/ 192405 w 2824578"/>
              <a:gd name="connsiteY154" fmla="*/ 711754 h 2525740"/>
              <a:gd name="connsiteX155" fmla="*/ 206942 w 2824578"/>
              <a:gd name="connsiteY155" fmla="*/ 660771 h 2525740"/>
              <a:gd name="connsiteX156" fmla="*/ 202831 w 2824578"/>
              <a:gd name="connsiteY156" fmla="*/ 606976 h 2525740"/>
              <a:gd name="connsiteX157" fmla="*/ 234254 w 2824578"/>
              <a:gd name="connsiteY157" fmla="*/ 535750 h 2525740"/>
              <a:gd name="connsiteX158" fmla="*/ 232375 w 2824578"/>
              <a:gd name="connsiteY158" fmla="*/ 436341 h 2525740"/>
              <a:gd name="connsiteX159" fmla="*/ 281907 w 2824578"/>
              <a:gd name="connsiteY159" fmla="*/ 446271 h 2525740"/>
              <a:gd name="connsiteX160" fmla="*/ 305507 w 2824578"/>
              <a:gd name="connsiteY160" fmla="*/ 451591 h 2525740"/>
              <a:gd name="connsiteX161" fmla="*/ 384344 w 2824578"/>
              <a:gd name="connsiteY161" fmla="*/ 472379 h 2525740"/>
              <a:gd name="connsiteX162" fmla="*/ 448590 w 2824578"/>
              <a:gd name="connsiteY162" fmla="*/ 489289 h 2525740"/>
              <a:gd name="connsiteX163" fmla="*/ 469542 w 2824578"/>
              <a:gd name="connsiteY163" fmla="*/ 499205 h 2525740"/>
              <a:gd name="connsiteX164" fmla="*/ 455851 w 2824578"/>
              <a:gd name="connsiteY164" fmla="*/ 557596 h 2525740"/>
              <a:gd name="connsiteX165" fmla="*/ 449609 w 2824578"/>
              <a:gd name="connsiteY165" fmla="*/ 584303 h 2525740"/>
              <a:gd name="connsiteX166" fmla="*/ 460406 w 2824578"/>
              <a:gd name="connsiteY166" fmla="*/ 579624 h 2525740"/>
              <a:gd name="connsiteX167" fmla="*/ 474135 w 2824578"/>
              <a:gd name="connsiteY167" fmla="*/ 564539 h 2525740"/>
              <a:gd name="connsiteX168" fmla="*/ 514278 w 2824578"/>
              <a:gd name="connsiteY168" fmla="*/ 424872 h 2525740"/>
              <a:gd name="connsiteX169" fmla="*/ 613834 w 2824578"/>
              <a:gd name="connsiteY169" fmla="*/ 319110 h 2525740"/>
              <a:gd name="connsiteX170" fmla="*/ 750216 w 2824578"/>
              <a:gd name="connsiteY170" fmla="*/ 268558 h 2525740"/>
              <a:gd name="connsiteX171" fmla="*/ 789351 w 2824578"/>
              <a:gd name="connsiteY171" fmla="*/ 242380 h 2525740"/>
              <a:gd name="connsiteX172" fmla="*/ 810594 w 2824578"/>
              <a:gd name="connsiteY172" fmla="*/ 264404 h 2525740"/>
              <a:gd name="connsiteX173" fmla="*/ 864699 w 2824578"/>
              <a:gd name="connsiteY173" fmla="*/ 334387 h 2525740"/>
              <a:gd name="connsiteX174" fmla="*/ 883072 w 2824578"/>
              <a:gd name="connsiteY174" fmla="*/ 357712 h 2525740"/>
              <a:gd name="connsiteX175" fmla="*/ 855794 w 2824578"/>
              <a:gd name="connsiteY175" fmla="*/ 199776 h 2525740"/>
              <a:gd name="connsiteX176" fmla="*/ 820683 w 2824578"/>
              <a:gd name="connsiteY176" fmla="*/ 127120 h 2525740"/>
              <a:gd name="connsiteX177" fmla="*/ 854638 w 2824578"/>
              <a:gd name="connsiteY177" fmla="*/ 69288 h 2525740"/>
              <a:gd name="connsiteX178" fmla="*/ 931596 w 2824578"/>
              <a:gd name="connsiteY178" fmla="*/ 44859 h 2525740"/>
              <a:gd name="connsiteX179" fmla="*/ 1051141 w 2824578"/>
              <a:gd name="connsiteY179" fmla="*/ 23966 h 2525740"/>
              <a:gd name="connsiteX180" fmla="*/ 1188075 w 2824578"/>
              <a:gd name="connsiteY180" fmla="*/ 80312 h 2525740"/>
              <a:gd name="connsiteX181" fmla="*/ 1269556 w 2824578"/>
              <a:gd name="connsiteY181" fmla="*/ 124696 h 2525740"/>
              <a:gd name="connsiteX182" fmla="*/ 1339025 w 2824578"/>
              <a:gd name="connsiteY182" fmla="*/ 116312 h 2525740"/>
              <a:gd name="connsiteX183" fmla="*/ 1433985 w 2824578"/>
              <a:gd name="connsiteY183" fmla="*/ 92689 h 2525740"/>
              <a:gd name="connsiteX184" fmla="*/ 1521313 w 2824578"/>
              <a:gd name="connsiteY184" fmla="*/ 95663 h 2525740"/>
              <a:gd name="connsiteX185" fmla="*/ 1573554 w 2824578"/>
              <a:gd name="connsiteY185" fmla="*/ 86640 h 2525740"/>
              <a:gd name="connsiteX186" fmla="*/ 1619182 w 2824578"/>
              <a:gd name="connsiteY186" fmla="*/ 53480 h 2525740"/>
              <a:gd name="connsiteX187" fmla="*/ 1697591 w 2824578"/>
              <a:gd name="connsiteY187" fmla="*/ 54380 h 2525740"/>
              <a:gd name="connsiteX188" fmla="*/ 1784699 w 2824578"/>
              <a:gd name="connsiteY188" fmla="*/ 52 h 2525740"/>
              <a:gd name="connsiteX189" fmla="*/ 1800087 w 2824578"/>
              <a:gd name="connsiteY189" fmla="*/ 65448 h 2525740"/>
              <a:gd name="connsiteX190" fmla="*/ 1806898 w 2824578"/>
              <a:gd name="connsiteY190" fmla="*/ 96914 h 2525740"/>
              <a:gd name="connsiteX191" fmla="*/ 1816583 w 2824578"/>
              <a:gd name="connsiteY191" fmla="*/ 144741 h 2525740"/>
              <a:gd name="connsiteX192" fmla="*/ 1839721 w 2824578"/>
              <a:gd name="connsiteY192" fmla="*/ 130021 h 2525740"/>
              <a:gd name="connsiteX193" fmla="*/ 1950326 w 2824578"/>
              <a:gd name="connsiteY193" fmla="*/ 69021 h 2525740"/>
              <a:gd name="connsiteX194" fmla="*/ 1954936 w 2824578"/>
              <a:gd name="connsiteY194" fmla="*/ 84462 h 2525740"/>
              <a:gd name="connsiteX195" fmla="*/ 2001414 w 2824578"/>
              <a:gd name="connsiteY195" fmla="*/ 113666 h 2525740"/>
              <a:gd name="connsiteX196" fmla="*/ 2044162 w 2824578"/>
              <a:gd name="connsiteY196" fmla="*/ 154542 h 2525740"/>
              <a:gd name="connsiteX197" fmla="*/ 2103293 w 2824578"/>
              <a:gd name="connsiteY197" fmla="*/ 213092 h 2525740"/>
              <a:gd name="connsiteX198" fmla="*/ 2175734 w 2824578"/>
              <a:gd name="connsiteY198" fmla="*/ 306947 h 2525740"/>
              <a:gd name="connsiteX199" fmla="*/ 2238805 w 2824578"/>
              <a:gd name="connsiteY199" fmla="*/ 374987 h 2525740"/>
              <a:gd name="connsiteX200" fmla="*/ 2283701 w 2824578"/>
              <a:gd name="connsiteY200" fmla="*/ 428659 h 2525740"/>
              <a:gd name="connsiteX201" fmla="*/ 2355267 w 2824578"/>
              <a:gd name="connsiteY201" fmla="*/ 495396 h 2525740"/>
              <a:gd name="connsiteX202" fmla="*/ 2400374 w 2824578"/>
              <a:gd name="connsiteY202" fmla="*/ 570231 h 2525740"/>
              <a:gd name="connsiteX203" fmla="*/ 2436415 w 2824578"/>
              <a:gd name="connsiteY203" fmla="*/ 609111 h 2525740"/>
              <a:gd name="connsiteX204" fmla="*/ 2489086 w 2824578"/>
              <a:gd name="connsiteY204" fmla="*/ 629290 h 2525740"/>
              <a:gd name="connsiteX205" fmla="*/ 2531071 w 2824578"/>
              <a:gd name="connsiteY205" fmla="*/ 695517 h 2525740"/>
              <a:gd name="connsiteX206" fmla="*/ 2624100 w 2824578"/>
              <a:gd name="connsiteY206" fmla="*/ 738933 h 2525740"/>
              <a:gd name="connsiteX207" fmla="*/ 2577660 w 2824578"/>
              <a:gd name="connsiteY207" fmla="*/ 787481 h 2525740"/>
              <a:gd name="connsiteX208" fmla="*/ 2554992 w 2824578"/>
              <a:gd name="connsiteY208" fmla="*/ 810342 h 2525740"/>
              <a:gd name="connsiteX209" fmla="*/ 2520175 w 2824578"/>
              <a:gd name="connsiteY209" fmla="*/ 844532 h 2525740"/>
              <a:gd name="connsiteX210" fmla="*/ 2488340 w 2824578"/>
              <a:gd name="connsiteY210" fmla="*/ 874263 h 2525740"/>
              <a:gd name="connsiteX211" fmla="*/ 2626057 w 2824578"/>
              <a:gd name="connsiteY211" fmla="*/ 893850 h 2525740"/>
              <a:gd name="connsiteX212" fmla="*/ 2618063 w 2824578"/>
              <a:gd name="connsiteY212" fmla="*/ 899516 h 2525740"/>
              <a:gd name="connsiteX213" fmla="*/ 2628676 w 2824578"/>
              <a:gd name="connsiteY213" fmla="*/ 925973 h 2525740"/>
              <a:gd name="connsiteX214" fmla="*/ 2628330 w 2824578"/>
              <a:gd name="connsiteY214" fmla="*/ 953705 h 2525740"/>
              <a:gd name="connsiteX215" fmla="*/ 2626402 w 2824578"/>
              <a:gd name="connsiteY215" fmla="*/ 992553 h 2525740"/>
              <a:gd name="connsiteX216" fmla="*/ 2608085 w 2824578"/>
              <a:gd name="connsiteY216" fmla="*/ 1045512 h 2525740"/>
              <a:gd name="connsiteX217" fmla="*/ 2601999 w 2824578"/>
              <a:gd name="connsiteY217" fmla="*/ 1088303 h 2525740"/>
              <a:gd name="connsiteX218" fmla="*/ 2596906 w 2824578"/>
              <a:gd name="connsiteY218" fmla="*/ 1106916 h 2525740"/>
              <a:gd name="connsiteX219" fmla="*/ 2594156 w 2824578"/>
              <a:gd name="connsiteY219" fmla="*/ 1118869 h 2525740"/>
              <a:gd name="connsiteX220" fmla="*/ 2594545 w 2824578"/>
              <a:gd name="connsiteY220" fmla="*/ 1118962 h 2525740"/>
              <a:gd name="connsiteX221" fmla="*/ 2623301 w 2824578"/>
              <a:gd name="connsiteY221" fmla="*/ 1126139 h 2525740"/>
              <a:gd name="connsiteX222" fmla="*/ 2728794 w 2824578"/>
              <a:gd name="connsiteY222" fmla="*/ 1151780 h 2525740"/>
              <a:gd name="connsiteX223" fmla="*/ 2759898 w 2824578"/>
              <a:gd name="connsiteY223" fmla="*/ 1160045 h 2525740"/>
              <a:gd name="connsiteX224" fmla="*/ 2824534 w 2824578"/>
              <a:gd name="connsiteY224" fmla="*/ 1178196 h 2525740"/>
              <a:gd name="connsiteX225" fmla="*/ 2770073 w 2824578"/>
              <a:gd name="connsiteY225" fmla="*/ 1242077 h 2525740"/>
              <a:gd name="connsiteX226" fmla="*/ 2770364 w 2824578"/>
              <a:gd name="connsiteY226" fmla="*/ 1304139 h 2525740"/>
              <a:gd name="connsiteX227" fmla="*/ 2737181 w 2824578"/>
              <a:gd name="connsiteY227" fmla="*/ 1337170 h 2525740"/>
              <a:gd name="connsiteX228" fmla="*/ 2727846 w 2824578"/>
              <a:gd name="connsiteY228" fmla="*/ 1377639 h 2525740"/>
              <a:gd name="connsiteX229" fmla="*/ 2730122 w 2824578"/>
              <a:gd name="connsiteY229" fmla="*/ 1446940 h 2525740"/>
              <a:gd name="connsiteX230" fmla="*/ 2706005 w 2824578"/>
              <a:gd name="connsiteY230" fmla="*/ 1519839 h 2525740"/>
              <a:gd name="connsiteX231" fmla="*/ 2697171 w 2824578"/>
              <a:gd name="connsiteY231" fmla="*/ 1573985 h 2525740"/>
              <a:gd name="connsiteX232" fmla="*/ 2680836 w 2824578"/>
              <a:gd name="connsiteY232" fmla="*/ 1644805 h 2525740"/>
              <a:gd name="connsiteX233" fmla="*/ 2670450 w 2824578"/>
              <a:gd name="connsiteY233" fmla="*/ 1737339 h 2525740"/>
              <a:gd name="connsiteX234" fmla="*/ 2652341 w 2824578"/>
              <a:gd name="connsiteY234" fmla="*/ 1800001 h 2525740"/>
              <a:gd name="connsiteX235" fmla="*/ 2638476 w 2824578"/>
              <a:gd name="connsiteY235" fmla="*/ 1844267 h 2525740"/>
              <a:gd name="connsiteX236" fmla="*/ 2615273 w 2824578"/>
              <a:gd name="connsiteY236" fmla="*/ 1881537 h 2525740"/>
              <a:gd name="connsiteX237" fmla="*/ 2619662 w 2824578"/>
              <a:gd name="connsiteY237" fmla="*/ 1894173 h 2525740"/>
              <a:gd name="connsiteX238" fmla="*/ 2394741 w 2824578"/>
              <a:gd name="connsiteY238" fmla="*/ 1842293 h 2525740"/>
              <a:gd name="connsiteX239" fmla="*/ 2392817 w 2824578"/>
              <a:gd name="connsiteY239" fmla="*/ 1844699 h 2525740"/>
              <a:gd name="connsiteX240" fmla="*/ 2390481 w 2824578"/>
              <a:gd name="connsiteY240" fmla="*/ 1865944 h 2525740"/>
              <a:gd name="connsiteX241" fmla="*/ 2362803 w 2824578"/>
              <a:gd name="connsiteY241" fmla="*/ 1901334 h 2525740"/>
              <a:gd name="connsiteX242" fmla="*/ 2322755 w 2824578"/>
              <a:gd name="connsiteY242" fmla="*/ 1950186 h 2525740"/>
              <a:gd name="connsiteX243" fmla="*/ 2254288 w 2824578"/>
              <a:gd name="connsiteY243" fmla="*/ 2008922 h 2525740"/>
              <a:gd name="connsiteX244" fmla="*/ 2206670 w 2824578"/>
              <a:gd name="connsiteY244" fmla="*/ 2060748 h 2525740"/>
              <a:gd name="connsiteX245" fmla="*/ 2168180 w 2824578"/>
              <a:gd name="connsiteY245" fmla="*/ 2097376 h 2525740"/>
              <a:gd name="connsiteX246" fmla="*/ 2123328 w 2824578"/>
              <a:gd name="connsiteY246" fmla="*/ 2156709 h 2525740"/>
              <a:gd name="connsiteX247" fmla="*/ 2066318 w 2824578"/>
              <a:gd name="connsiteY247" fmla="*/ 2192458 h 2525740"/>
              <a:gd name="connsiteX248" fmla="*/ 2039108 w 2824578"/>
              <a:gd name="connsiteY248" fmla="*/ 2222073 h 2525740"/>
              <a:gd name="connsiteX249" fmla="*/ 2031477 w 2824578"/>
              <a:gd name="connsiteY249" fmla="*/ 2267195 h 2525740"/>
              <a:gd name="connsiteX250" fmla="*/ 1981419 w 2824578"/>
              <a:gd name="connsiteY250" fmla="*/ 2300642 h 2525740"/>
              <a:gd name="connsiteX251" fmla="*/ 1961122 w 2824578"/>
              <a:gd name="connsiteY251" fmla="*/ 2379947 h 2525740"/>
              <a:gd name="connsiteX0" fmla="*/ 1732484 w 2824578"/>
              <a:gd name="connsiteY0" fmla="*/ 2108571 h 2525740"/>
              <a:gd name="connsiteX1" fmla="*/ 1780985 w 2824578"/>
              <a:gd name="connsiteY1" fmla="*/ 2075490 h 2525740"/>
              <a:gd name="connsiteX2" fmla="*/ 1786489 w 2824578"/>
              <a:gd name="connsiteY2" fmla="*/ 2074401 h 2525740"/>
              <a:gd name="connsiteX3" fmla="*/ 1802325 w 2824578"/>
              <a:gd name="connsiteY3" fmla="*/ 2055677 h 2525740"/>
              <a:gd name="connsiteX4" fmla="*/ 1850819 w 2824578"/>
              <a:gd name="connsiteY4" fmla="*/ 2016801 h 2525740"/>
              <a:gd name="connsiteX5" fmla="*/ 1913222 w 2824578"/>
              <a:gd name="connsiteY5" fmla="*/ 1908099 h 2525740"/>
              <a:gd name="connsiteX6" fmla="*/ 2052913 w 2824578"/>
              <a:gd name="connsiteY6" fmla="*/ 1880998 h 2525740"/>
              <a:gd name="connsiteX7" fmla="*/ 2080663 w 2824578"/>
              <a:gd name="connsiteY7" fmla="*/ 1824179 h 2525740"/>
              <a:gd name="connsiteX8" fmla="*/ 2073976 w 2824578"/>
              <a:gd name="connsiteY8" fmla="*/ 1767692 h 2525740"/>
              <a:gd name="connsiteX9" fmla="*/ 2130456 w 2824578"/>
              <a:gd name="connsiteY9" fmla="*/ 1738749 h 2525740"/>
              <a:gd name="connsiteX10" fmla="*/ 2135028 w 2824578"/>
              <a:gd name="connsiteY10" fmla="*/ 1675921 h 2525740"/>
              <a:gd name="connsiteX11" fmla="*/ 2197128 w 2824578"/>
              <a:gd name="connsiteY11" fmla="*/ 1639884 h 2525740"/>
              <a:gd name="connsiteX12" fmla="*/ 2228585 w 2824578"/>
              <a:gd name="connsiteY12" fmla="*/ 1647684 h 2525740"/>
              <a:gd name="connsiteX13" fmla="*/ 2334817 w 2824578"/>
              <a:gd name="connsiteY13" fmla="*/ 1745290 h 2525740"/>
              <a:gd name="connsiteX14" fmla="*/ 2337541 w 2824578"/>
              <a:gd name="connsiteY14" fmla="*/ 1739981 h 2525740"/>
              <a:gd name="connsiteX15" fmla="*/ 2389363 w 2824578"/>
              <a:gd name="connsiteY15" fmla="*/ 1716064 h 2525740"/>
              <a:gd name="connsiteX16" fmla="*/ 2396587 w 2824578"/>
              <a:gd name="connsiteY16" fmla="*/ 1664730 h 2525740"/>
              <a:gd name="connsiteX17" fmla="*/ 2421298 w 2824578"/>
              <a:gd name="connsiteY17" fmla="*/ 1629826 h 2525740"/>
              <a:gd name="connsiteX18" fmla="*/ 2466760 w 2824578"/>
              <a:gd name="connsiteY18" fmla="*/ 1565115 h 2525740"/>
              <a:gd name="connsiteX19" fmla="*/ 2474915 w 2824578"/>
              <a:gd name="connsiteY19" fmla="*/ 1460596 h 2525740"/>
              <a:gd name="connsiteX20" fmla="*/ 2442045 w 2824578"/>
              <a:gd name="connsiteY20" fmla="*/ 1330887 h 2525740"/>
              <a:gd name="connsiteX21" fmla="*/ 2422792 w 2824578"/>
              <a:gd name="connsiteY21" fmla="*/ 1315152 h 2525740"/>
              <a:gd name="connsiteX22" fmla="*/ 2395931 w 2824578"/>
              <a:gd name="connsiteY22" fmla="*/ 1311153 h 2525740"/>
              <a:gd name="connsiteX23" fmla="*/ 2308270 w 2824578"/>
              <a:gd name="connsiteY23" fmla="*/ 1299324 h 2525740"/>
              <a:gd name="connsiteX24" fmla="*/ 2278367 w 2824578"/>
              <a:gd name="connsiteY24" fmla="*/ 1293287 h 2525740"/>
              <a:gd name="connsiteX25" fmla="*/ 2278545 w 2824578"/>
              <a:gd name="connsiteY25" fmla="*/ 1265122 h 2525740"/>
              <a:gd name="connsiteX26" fmla="*/ 2295112 w 2824578"/>
              <a:gd name="connsiteY26" fmla="*/ 1173928 h 2525740"/>
              <a:gd name="connsiteX27" fmla="*/ 2278366 w 2824578"/>
              <a:gd name="connsiteY27" fmla="*/ 1095705 h 2525740"/>
              <a:gd name="connsiteX28" fmla="*/ 2371952 w 2824578"/>
              <a:gd name="connsiteY28" fmla="*/ 1038009 h 2525740"/>
              <a:gd name="connsiteX29" fmla="*/ 2359364 w 2824578"/>
              <a:gd name="connsiteY29" fmla="*/ 998619 h 2525740"/>
              <a:gd name="connsiteX30" fmla="*/ 2319858 w 2824578"/>
              <a:gd name="connsiteY30" fmla="*/ 970005 h 2525740"/>
              <a:gd name="connsiteX31" fmla="*/ 2346795 w 2824578"/>
              <a:gd name="connsiteY31" fmla="*/ 936911 h 2525740"/>
              <a:gd name="connsiteX32" fmla="*/ 2312311 w 2824578"/>
              <a:gd name="connsiteY32" fmla="*/ 901390 h 2525740"/>
              <a:gd name="connsiteX33" fmla="*/ 2309266 w 2824578"/>
              <a:gd name="connsiteY33" fmla="*/ 889956 h 2525740"/>
              <a:gd name="connsiteX34" fmla="*/ 2296331 w 2824578"/>
              <a:gd name="connsiteY34" fmla="*/ 877682 h 2525740"/>
              <a:gd name="connsiteX35" fmla="*/ 2211581 w 2824578"/>
              <a:gd name="connsiteY35" fmla="*/ 774808 h 2525740"/>
              <a:gd name="connsiteX36" fmla="*/ 2081778 w 2824578"/>
              <a:gd name="connsiteY36" fmla="*/ 675368 h 2525740"/>
              <a:gd name="connsiteX37" fmla="*/ 2041189 w 2824578"/>
              <a:gd name="connsiteY37" fmla="*/ 507242 h 2525740"/>
              <a:gd name="connsiteX38" fmla="*/ 1973662 w 2824578"/>
              <a:gd name="connsiteY38" fmla="*/ 460885 h 2525740"/>
              <a:gd name="connsiteX39" fmla="*/ 1908802 w 2824578"/>
              <a:gd name="connsiteY39" fmla="*/ 454376 h 2525740"/>
              <a:gd name="connsiteX40" fmla="*/ 1871598 w 2824578"/>
              <a:gd name="connsiteY40" fmla="*/ 381867 h 2525740"/>
              <a:gd name="connsiteX41" fmla="*/ 1798661 w 2824578"/>
              <a:gd name="connsiteY41" fmla="*/ 360760 h 2525740"/>
              <a:gd name="connsiteX42" fmla="*/ 1772847 w 2824578"/>
              <a:gd name="connsiteY42" fmla="*/ 342018 h 2525740"/>
              <a:gd name="connsiteX43" fmla="*/ 1770667 w 2824578"/>
              <a:gd name="connsiteY43" fmla="*/ 338905 h 2525740"/>
              <a:gd name="connsiteX44" fmla="*/ 1722363 w 2824578"/>
              <a:gd name="connsiteY44" fmla="*/ 350478 h 2525740"/>
              <a:gd name="connsiteX45" fmla="*/ 1589919 w 2824578"/>
              <a:gd name="connsiteY45" fmla="*/ 365456 h 2525740"/>
              <a:gd name="connsiteX46" fmla="*/ 1435797 w 2824578"/>
              <a:gd name="connsiteY46" fmla="*/ 420078 h 2525740"/>
              <a:gd name="connsiteX47" fmla="*/ 1272719 w 2824578"/>
              <a:gd name="connsiteY47" fmla="*/ 362464 h 2525740"/>
              <a:gd name="connsiteX48" fmla="*/ 1197046 w 2824578"/>
              <a:gd name="connsiteY48" fmla="*/ 393809 h 2525740"/>
              <a:gd name="connsiteX49" fmla="*/ 1156235 w 2824578"/>
              <a:gd name="connsiteY49" fmla="*/ 444638 h 2525740"/>
              <a:gd name="connsiteX50" fmla="*/ 1075165 w 2824578"/>
              <a:gd name="connsiteY50" fmla="*/ 436306 h 2525740"/>
              <a:gd name="connsiteX51" fmla="*/ 1017713 w 2824578"/>
              <a:gd name="connsiteY51" fmla="*/ 485951 h 2525740"/>
              <a:gd name="connsiteX52" fmla="*/ 988777 w 2824578"/>
              <a:gd name="connsiteY52" fmla="*/ 497052 h 2525740"/>
              <a:gd name="connsiteX53" fmla="*/ 989445 w 2824578"/>
              <a:gd name="connsiteY53" fmla="*/ 500649 h 2525740"/>
              <a:gd name="connsiteX54" fmla="*/ 907025 w 2824578"/>
              <a:gd name="connsiteY54" fmla="*/ 516575 h 2525740"/>
              <a:gd name="connsiteX55" fmla="*/ 868520 w 2824578"/>
              <a:gd name="connsiteY55" fmla="*/ 565248 h 2525740"/>
              <a:gd name="connsiteX56" fmla="*/ 821978 w 2824578"/>
              <a:gd name="connsiteY56" fmla="*/ 570348 h 2525740"/>
              <a:gd name="connsiteX57" fmla="*/ 789429 w 2824578"/>
              <a:gd name="connsiteY57" fmla="*/ 596143 h 2525740"/>
              <a:gd name="connsiteX58" fmla="*/ 747957 w 2824578"/>
              <a:gd name="connsiteY58" fmla="*/ 651713 h 2525740"/>
              <a:gd name="connsiteX59" fmla="*/ 683617 w 2824578"/>
              <a:gd name="connsiteY59" fmla="*/ 693621 h 2525740"/>
              <a:gd name="connsiteX60" fmla="*/ 642923 w 2824578"/>
              <a:gd name="connsiteY60" fmla="*/ 730415 h 2525740"/>
              <a:gd name="connsiteX61" fmla="*/ 585962 w 2824578"/>
              <a:gd name="connsiteY61" fmla="*/ 775556 h 2525740"/>
              <a:gd name="connsiteX62" fmla="*/ 520097 w 2824578"/>
              <a:gd name="connsiteY62" fmla="*/ 841377 h 2525740"/>
              <a:gd name="connsiteX63" fmla="*/ 466841 w 2824578"/>
              <a:gd name="connsiteY63" fmla="*/ 879036 h 2525740"/>
              <a:gd name="connsiteX64" fmla="*/ 439916 w 2824578"/>
              <a:gd name="connsiteY64" fmla="*/ 900528 h 2525740"/>
              <a:gd name="connsiteX65" fmla="*/ 428381 w 2824578"/>
              <a:gd name="connsiteY65" fmla="*/ 904970 h 2525740"/>
              <a:gd name="connsiteX66" fmla="*/ 386992 w 2824578"/>
              <a:gd name="connsiteY66" fmla="*/ 919611 h 2525740"/>
              <a:gd name="connsiteX67" fmla="*/ 382535 w 2824578"/>
              <a:gd name="connsiteY67" fmla="*/ 932223 h 2525740"/>
              <a:gd name="connsiteX68" fmla="*/ 367189 w 2824578"/>
              <a:gd name="connsiteY68" fmla="*/ 912858 h 2525740"/>
              <a:gd name="connsiteX69" fmla="*/ 322023 w 2824578"/>
              <a:gd name="connsiteY69" fmla="*/ 938453 h 2525740"/>
              <a:gd name="connsiteX70" fmla="*/ 300809 w 2824578"/>
              <a:gd name="connsiteY70" fmla="*/ 965762 h 2525740"/>
              <a:gd name="connsiteX71" fmla="*/ 305782 w 2824578"/>
              <a:gd name="connsiteY71" fmla="*/ 992334 h 2525740"/>
              <a:gd name="connsiteX72" fmla="*/ 312564 w 2824578"/>
              <a:gd name="connsiteY72" fmla="*/ 1127204 h 2525740"/>
              <a:gd name="connsiteX73" fmla="*/ 365293 w 2824578"/>
              <a:gd name="connsiteY73" fmla="*/ 1301640 h 2525740"/>
              <a:gd name="connsiteX74" fmla="*/ 403709 w 2824578"/>
              <a:gd name="connsiteY74" fmla="*/ 1372995 h 2525740"/>
              <a:gd name="connsiteX75" fmla="*/ 450057 w 2824578"/>
              <a:gd name="connsiteY75" fmla="*/ 1408902 h 2525740"/>
              <a:gd name="connsiteX76" fmla="*/ 453645 w 2824578"/>
              <a:gd name="connsiteY76" fmla="*/ 1446356 h 2525740"/>
              <a:gd name="connsiteX77" fmla="*/ 454261 w 2824578"/>
              <a:gd name="connsiteY77" fmla="*/ 1457438 h 2525740"/>
              <a:gd name="connsiteX78" fmla="*/ 482561 w 2824578"/>
              <a:gd name="connsiteY78" fmla="*/ 1487056 h 2525740"/>
              <a:gd name="connsiteX79" fmla="*/ 571912 w 2824578"/>
              <a:gd name="connsiteY79" fmla="*/ 1604159 h 2525740"/>
              <a:gd name="connsiteX80" fmla="*/ 708342 w 2824578"/>
              <a:gd name="connsiteY80" fmla="*/ 1722020 h 2525740"/>
              <a:gd name="connsiteX81" fmla="*/ 751994 w 2824578"/>
              <a:gd name="connsiteY81" fmla="*/ 1903856 h 2525740"/>
              <a:gd name="connsiteX82" fmla="*/ 822929 w 2824578"/>
              <a:gd name="connsiteY82" fmla="*/ 1959484 h 2525740"/>
              <a:gd name="connsiteX83" fmla="*/ 890789 w 2824578"/>
              <a:gd name="connsiteY83" fmla="*/ 1972694 h 2525740"/>
              <a:gd name="connsiteX84" fmla="*/ 930211 w 2824578"/>
              <a:gd name="connsiteY84" fmla="*/ 2053036 h 2525740"/>
              <a:gd name="connsiteX85" fmla="*/ 1006620 w 2824578"/>
              <a:gd name="connsiteY85" fmla="*/ 2082477 h 2525740"/>
              <a:gd name="connsiteX86" fmla="*/ 1018144 w 2824578"/>
              <a:gd name="connsiteY86" fmla="*/ 2091971 h 2525740"/>
              <a:gd name="connsiteX87" fmla="*/ 1063559 w 2824578"/>
              <a:gd name="connsiteY87" fmla="*/ 2089055 h 2525740"/>
              <a:gd name="connsiteX88" fmla="*/ 1196619 w 2824578"/>
              <a:gd name="connsiteY88" fmla="*/ 2096838 h 2525740"/>
              <a:gd name="connsiteX89" fmla="*/ 1357789 w 2824578"/>
              <a:gd name="connsiteY89" fmla="*/ 2069244 h 2525740"/>
              <a:gd name="connsiteX90" fmla="*/ 1508683 w 2824578"/>
              <a:gd name="connsiteY90" fmla="*/ 2153774 h 2525740"/>
              <a:gd name="connsiteX91" fmla="*/ 1588586 w 2824578"/>
              <a:gd name="connsiteY91" fmla="*/ 2135765 h 2525740"/>
              <a:gd name="connsiteX92" fmla="*/ 1637453 w 2824578"/>
              <a:gd name="connsiteY92" fmla="*/ 2092623 h 2525740"/>
              <a:gd name="connsiteX93" fmla="*/ 1715922 w 2824578"/>
              <a:gd name="connsiteY93" fmla="*/ 2114632 h 2525740"/>
              <a:gd name="connsiteX94" fmla="*/ 1732484 w 2824578"/>
              <a:gd name="connsiteY94" fmla="*/ 2108571 h 2525740"/>
              <a:gd name="connsiteX95" fmla="*/ 1961122 w 2824578"/>
              <a:gd name="connsiteY95" fmla="*/ 2379947 h 2525740"/>
              <a:gd name="connsiteX96" fmla="*/ 1909670 w 2824578"/>
              <a:gd name="connsiteY96" fmla="*/ 2336828 h 2525740"/>
              <a:gd name="connsiteX97" fmla="*/ 1895847 w 2824578"/>
              <a:gd name="connsiteY97" fmla="*/ 2325731 h 2525740"/>
              <a:gd name="connsiteX98" fmla="*/ 1891835 w 2824578"/>
              <a:gd name="connsiteY98" fmla="*/ 2321967 h 2525740"/>
              <a:gd name="connsiteX99" fmla="*/ 1891835 w 2824578"/>
              <a:gd name="connsiteY99" fmla="*/ 2385048 h 2525740"/>
              <a:gd name="connsiteX100" fmla="*/ 1877377 w 2824578"/>
              <a:gd name="connsiteY100" fmla="*/ 2377932 h 2525740"/>
              <a:gd name="connsiteX101" fmla="*/ 1824362 w 2824578"/>
              <a:gd name="connsiteY101" fmla="*/ 2392165 h 2525740"/>
              <a:gd name="connsiteX102" fmla="*/ 1780515 w 2824578"/>
              <a:gd name="connsiteY102" fmla="*/ 2416329 h 2525740"/>
              <a:gd name="connsiteX103" fmla="*/ 1731202 w 2824578"/>
              <a:gd name="connsiteY103" fmla="*/ 2473726 h 2525740"/>
              <a:gd name="connsiteX104" fmla="*/ 1625001 w 2824578"/>
              <a:gd name="connsiteY104" fmla="*/ 2503709 h 2525740"/>
              <a:gd name="connsiteX105" fmla="*/ 1529792 w 2824578"/>
              <a:gd name="connsiteY105" fmla="*/ 2512353 h 2525740"/>
              <a:gd name="connsiteX106" fmla="*/ 1477198 w 2824578"/>
              <a:gd name="connsiteY106" fmla="*/ 2513657 h 2525740"/>
              <a:gd name="connsiteX107" fmla="*/ 1396891 w 2824578"/>
              <a:gd name="connsiteY107" fmla="*/ 2525640 h 2525740"/>
              <a:gd name="connsiteX108" fmla="*/ 1288516 w 2824578"/>
              <a:gd name="connsiteY108" fmla="*/ 2506084 h 2525740"/>
              <a:gd name="connsiteX109" fmla="*/ 1193496 w 2824578"/>
              <a:gd name="connsiteY109" fmla="*/ 2489597 h 2525740"/>
              <a:gd name="connsiteX110" fmla="*/ 1114685 w 2824578"/>
              <a:gd name="connsiteY110" fmla="*/ 2399281 h 2525740"/>
              <a:gd name="connsiteX111" fmla="*/ 1037574 w 2824578"/>
              <a:gd name="connsiteY111" fmla="*/ 2385048 h 2525740"/>
              <a:gd name="connsiteX112" fmla="*/ 942490 w 2824578"/>
              <a:gd name="connsiteY112" fmla="*/ 2423758 h 2525740"/>
              <a:gd name="connsiteX113" fmla="*/ 938457 w 2824578"/>
              <a:gd name="connsiteY113" fmla="*/ 2356697 h 2525740"/>
              <a:gd name="connsiteX114" fmla="*/ 937101 w 2824578"/>
              <a:gd name="connsiteY114" fmla="*/ 2324531 h 2525740"/>
              <a:gd name="connsiteX115" fmla="*/ 936480 w 2824578"/>
              <a:gd name="connsiteY115" fmla="*/ 2302959 h 2525740"/>
              <a:gd name="connsiteX116" fmla="*/ 850160 w 2824578"/>
              <a:gd name="connsiteY116" fmla="*/ 2376352 h 2525740"/>
              <a:gd name="connsiteX117" fmla="*/ 845228 w 2824578"/>
              <a:gd name="connsiteY117" fmla="*/ 2359566 h 2525740"/>
              <a:gd name="connsiteX118" fmla="*/ 796423 w 2824578"/>
              <a:gd name="connsiteY118" fmla="*/ 2324136 h 2525740"/>
              <a:gd name="connsiteX119" fmla="*/ 751435 w 2824578"/>
              <a:gd name="connsiteY119" fmla="*/ 2276722 h 2525740"/>
              <a:gd name="connsiteX120" fmla="*/ 689189 w 2824578"/>
              <a:gd name="connsiteY120" fmla="*/ 2209012 h 2525740"/>
              <a:gd name="connsiteX121" fmla="*/ 612772 w 2824578"/>
              <a:gd name="connsiteY121" fmla="*/ 2102651 h 2525740"/>
              <a:gd name="connsiteX122" fmla="*/ 546338 w 2824578"/>
              <a:gd name="connsiteY122" fmla="*/ 2024516 h 2525740"/>
              <a:gd name="connsiteX123" fmla="*/ 499011 w 2824578"/>
              <a:gd name="connsiteY123" fmla="*/ 1963354 h 2525740"/>
              <a:gd name="connsiteX124" fmla="*/ 423704 w 2824578"/>
              <a:gd name="connsiteY124" fmla="*/ 1885770 h 2525740"/>
              <a:gd name="connsiteX125" fmla="*/ 376003 w 2824578"/>
              <a:gd name="connsiteY125" fmla="*/ 1802197 h 2525740"/>
              <a:gd name="connsiteX126" fmla="*/ 338041 w 2824578"/>
              <a:gd name="connsiteY126" fmla="*/ 1757548 h 2525740"/>
              <a:gd name="connsiteX127" fmla="*/ 282826 w 2824578"/>
              <a:gd name="connsiteY127" fmla="*/ 1731064 h 2525740"/>
              <a:gd name="connsiteX128" fmla="*/ 238452 w 2824578"/>
              <a:gd name="connsiteY128" fmla="*/ 1656902 h 2525740"/>
              <a:gd name="connsiteX129" fmla="*/ 140875 w 2824578"/>
              <a:gd name="connsiteY129" fmla="*/ 1601899 h 2525740"/>
              <a:gd name="connsiteX130" fmla="*/ 189077 w 2824578"/>
              <a:gd name="connsiteY130" fmla="*/ 1555062 h 2525740"/>
              <a:gd name="connsiteX131" fmla="*/ 212612 w 2824578"/>
              <a:gd name="connsiteY131" fmla="*/ 1533085 h 2525740"/>
              <a:gd name="connsiteX132" fmla="*/ 125884 w 2824578"/>
              <a:gd name="connsiteY132" fmla="*/ 1510046 h 2525740"/>
              <a:gd name="connsiteX133" fmla="*/ 153280 w 2824578"/>
              <a:gd name="connsiteY133" fmla="*/ 1474555 h 2525740"/>
              <a:gd name="connsiteX134" fmla="*/ 216016 w 2824578"/>
              <a:gd name="connsiteY134" fmla="*/ 1410654 h 2525740"/>
              <a:gd name="connsiteX135" fmla="*/ 211728 w 2824578"/>
              <a:gd name="connsiteY135" fmla="*/ 1397978 h 2525740"/>
              <a:gd name="connsiteX136" fmla="*/ 187584 w 2824578"/>
              <a:gd name="connsiteY136" fmla="*/ 1410755 h 2525740"/>
              <a:gd name="connsiteX137" fmla="*/ 0 w 2824578"/>
              <a:gd name="connsiteY137" fmla="*/ 1357266 h 2525740"/>
              <a:gd name="connsiteX138" fmla="*/ 9103 w 2824578"/>
              <a:gd name="connsiteY138" fmla="*/ 1344827 h 2525740"/>
              <a:gd name="connsiteX139" fmla="*/ 13364 w 2824578"/>
              <a:gd name="connsiteY139" fmla="*/ 1290914 h 2525740"/>
              <a:gd name="connsiteX140" fmla="*/ 26981 w 2824578"/>
              <a:gd name="connsiteY140" fmla="*/ 1233406 h 2525740"/>
              <a:gd name="connsiteX141" fmla="*/ 47207 w 2824578"/>
              <a:gd name="connsiteY141" fmla="*/ 1152721 h 2525740"/>
              <a:gd name="connsiteX142" fmla="*/ 87297 w 2824578"/>
              <a:gd name="connsiteY142" fmla="*/ 1041368 h 2525740"/>
              <a:gd name="connsiteX143" fmla="*/ 92798 w 2824578"/>
              <a:gd name="connsiteY143" fmla="*/ 1022077 h 2525740"/>
              <a:gd name="connsiteX144" fmla="*/ 80803 w 2824578"/>
              <a:gd name="connsiteY144" fmla="*/ 1006108 h 2525740"/>
              <a:gd name="connsiteX145" fmla="*/ 64397 w 2824578"/>
              <a:gd name="connsiteY145" fmla="*/ 987504 h 2525740"/>
              <a:gd name="connsiteX146" fmla="*/ 49807 w 2824578"/>
              <a:gd name="connsiteY146" fmla="*/ 911034 h 2525740"/>
              <a:gd name="connsiteX147" fmla="*/ 45557 w 2824578"/>
              <a:gd name="connsiteY147" fmla="*/ 854742 h 2525740"/>
              <a:gd name="connsiteX148" fmla="*/ 64478 w 2824578"/>
              <a:gd name="connsiteY148" fmla="*/ 824714 h 2525740"/>
              <a:gd name="connsiteX149" fmla="*/ 87804 w 2824578"/>
              <a:gd name="connsiteY149" fmla="*/ 804276 h 2525740"/>
              <a:gd name="connsiteX150" fmla="*/ 137350 w 2824578"/>
              <a:gd name="connsiteY150" fmla="*/ 773632 h 2525740"/>
              <a:gd name="connsiteX151" fmla="*/ 158211 w 2824578"/>
              <a:gd name="connsiteY151" fmla="*/ 765859 h 2525740"/>
              <a:gd name="connsiteX152" fmla="*/ 169474 w 2824578"/>
              <a:gd name="connsiteY152" fmla="*/ 761875 h 2525740"/>
              <a:gd name="connsiteX153" fmla="*/ 170435 w 2824578"/>
              <a:gd name="connsiteY153" fmla="*/ 759829 h 2525740"/>
              <a:gd name="connsiteX154" fmla="*/ 192405 w 2824578"/>
              <a:gd name="connsiteY154" fmla="*/ 711754 h 2525740"/>
              <a:gd name="connsiteX155" fmla="*/ 206942 w 2824578"/>
              <a:gd name="connsiteY155" fmla="*/ 660771 h 2525740"/>
              <a:gd name="connsiteX156" fmla="*/ 202831 w 2824578"/>
              <a:gd name="connsiteY156" fmla="*/ 606976 h 2525740"/>
              <a:gd name="connsiteX157" fmla="*/ 234254 w 2824578"/>
              <a:gd name="connsiteY157" fmla="*/ 535750 h 2525740"/>
              <a:gd name="connsiteX158" fmla="*/ 232375 w 2824578"/>
              <a:gd name="connsiteY158" fmla="*/ 436341 h 2525740"/>
              <a:gd name="connsiteX159" fmla="*/ 281907 w 2824578"/>
              <a:gd name="connsiteY159" fmla="*/ 446271 h 2525740"/>
              <a:gd name="connsiteX160" fmla="*/ 305507 w 2824578"/>
              <a:gd name="connsiteY160" fmla="*/ 451591 h 2525740"/>
              <a:gd name="connsiteX161" fmla="*/ 384344 w 2824578"/>
              <a:gd name="connsiteY161" fmla="*/ 472379 h 2525740"/>
              <a:gd name="connsiteX162" fmla="*/ 448590 w 2824578"/>
              <a:gd name="connsiteY162" fmla="*/ 489289 h 2525740"/>
              <a:gd name="connsiteX163" fmla="*/ 469542 w 2824578"/>
              <a:gd name="connsiteY163" fmla="*/ 499205 h 2525740"/>
              <a:gd name="connsiteX164" fmla="*/ 455851 w 2824578"/>
              <a:gd name="connsiteY164" fmla="*/ 557596 h 2525740"/>
              <a:gd name="connsiteX165" fmla="*/ 449609 w 2824578"/>
              <a:gd name="connsiteY165" fmla="*/ 584303 h 2525740"/>
              <a:gd name="connsiteX166" fmla="*/ 460406 w 2824578"/>
              <a:gd name="connsiteY166" fmla="*/ 579624 h 2525740"/>
              <a:gd name="connsiteX167" fmla="*/ 474135 w 2824578"/>
              <a:gd name="connsiteY167" fmla="*/ 564539 h 2525740"/>
              <a:gd name="connsiteX168" fmla="*/ 514278 w 2824578"/>
              <a:gd name="connsiteY168" fmla="*/ 424872 h 2525740"/>
              <a:gd name="connsiteX169" fmla="*/ 613834 w 2824578"/>
              <a:gd name="connsiteY169" fmla="*/ 319110 h 2525740"/>
              <a:gd name="connsiteX170" fmla="*/ 750216 w 2824578"/>
              <a:gd name="connsiteY170" fmla="*/ 268558 h 2525740"/>
              <a:gd name="connsiteX171" fmla="*/ 789351 w 2824578"/>
              <a:gd name="connsiteY171" fmla="*/ 242380 h 2525740"/>
              <a:gd name="connsiteX172" fmla="*/ 810594 w 2824578"/>
              <a:gd name="connsiteY172" fmla="*/ 264404 h 2525740"/>
              <a:gd name="connsiteX173" fmla="*/ 864699 w 2824578"/>
              <a:gd name="connsiteY173" fmla="*/ 334387 h 2525740"/>
              <a:gd name="connsiteX174" fmla="*/ 883072 w 2824578"/>
              <a:gd name="connsiteY174" fmla="*/ 357712 h 2525740"/>
              <a:gd name="connsiteX175" fmla="*/ 855794 w 2824578"/>
              <a:gd name="connsiteY175" fmla="*/ 199776 h 2525740"/>
              <a:gd name="connsiteX176" fmla="*/ 820683 w 2824578"/>
              <a:gd name="connsiteY176" fmla="*/ 127120 h 2525740"/>
              <a:gd name="connsiteX177" fmla="*/ 854638 w 2824578"/>
              <a:gd name="connsiteY177" fmla="*/ 69288 h 2525740"/>
              <a:gd name="connsiteX178" fmla="*/ 931596 w 2824578"/>
              <a:gd name="connsiteY178" fmla="*/ 44859 h 2525740"/>
              <a:gd name="connsiteX179" fmla="*/ 1051141 w 2824578"/>
              <a:gd name="connsiteY179" fmla="*/ 23966 h 2525740"/>
              <a:gd name="connsiteX180" fmla="*/ 1188075 w 2824578"/>
              <a:gd name="connsiteY180" fmla="*/ 80312 h 2525740"/>
              <a:gd name="connsiteX181" fmla="*/ 1269556 w 2824578"/>
              <a:gd name="connsiteY181" fmla="*/ 124696 h 2525740"/>
              <a:gd name="connsiteX182" fmla="*/ 1339025 w 2824578"/>
              <a:gd name="connsiteY182" fmla="*/ 116312 h 2525740"/>
              <a:gd name="connsiteX183" fmla="*/ 1433985 w 2824578"/>
              <a:gd name="connsiteY183" fmla="*/ 92689 h 2525740"/>
              <a:gd name="connsiteX184" fmla="*/ 1521313 w 2824578"/>
              <a:gd name="connsiteY184" fmla="*/ 95663 h 2525740"/>
              <a:gd name="connsiteX185" fmla="*/ 1573554 w 2824578"/>
              <a:gd name="connsiteY185" fmla="*/ 86640 h 2525740"/>
              <a:gd name="connsiteX186" fmla="*/ 1619182 w 2824578"/>
              <a:gd name="connsiteY186" fmla="*/ 53480 h 2525740"/>
              <a:gd name="connsiteX187" fmla="*/ 1697591 w 2824578"/>
              <a:gd name="connsiteY187" fmla="*/ 54380 h 2525740"/>
              <a:gd name="connsiteX188" fmla="*/ 1784699 w 2824578"/>
              <a:gd name="connsiteY188" fmla="*/ 52 h 2525740"/>
              <a:gd name="connsiteX189" fmla="*/ 1800087 w 2824578"/>
              <a:gd name="connsiteY189" fmla="*/ 65448 h 2525740"/>
              <a:gd name="connsiteX190" fmla="*/ 1806898 w 2824578"/>
              <a:gd name="connsiteY190" fmla="*/ 96914 h 2525740"/>
              <a:gd name="connsiteX191" fmla="*/ 1816583 w 2824578"/>
              <a:gd name="connsiteY191" fmla="*/ 144741 h 2525740"/>
              <a:gd name="connsiteX192" fmla="*/ 1839721 w 2824578"/>
              <a:gd name="connsiteY192" fmla="*/ 130021 h 2525740"/>
              <a:gd name="connsiteX193" fmla="*/ 1950326 w 2824578"/>
              <a:gd name="connsiteY193" fmla="*/ 69021 h 2525740"/>
              <a:gd name="connsiteX194" fmla="*/ 1954936 w 2824578"/>
              <a:gd name="connsiteY194" fmla="*/ 84462 h 2525740"/>
              <a:gd name="connsiteX195" fmla="*/ 2001414 w 2824578"/>
              <a:gd name="connsiteY195" fmla="*/ 113666 h 2525740"/>
              <a:gd name="connsiteX196" fmla="*/ 2044162 w 2824578"/>
              <a:gd name="connsiteY196" fmla="*/ 154542 h 2525740"/>
              <a:gd name="connsiteX197" fmla="*/ 2103293 w 2824578"/>
              <a:gd name="connsiteY197" fmla="*/ 213092 h 2525740"/>
              <a:gd name="connsiteX198" fmla="*/ 2175734 w 2824578"/>
              <a:gd name="connsiteY198" fmla="*/ 306947 h 2525740"/>
              <a:gd name="connsiteX199" fmla="*/ 2238805 w 2824578"/>
              <a:gd name="connsiteY199" fmla="*/ 374987 h 2525740"/>
              <a:gd name="connsiteX200" fmla="*/ 2283701 w 2824578"/>
              <a:gd name="connsiteY200" fmla="*/ 428659 h 2525740"/>
              <a:gd name="connsiteX201" fmla="*/ 2355267 w 2824578"/>
              <a:gd name="connsiteY201" fmla="*/ 495396 h 2525740"/>
              <a:gd name="connsiteX202" fmla="*/ 2400374 w 2824578"/>
              <a:gd name="connsiteY202" fmla="*/ 570231 h 2525740"/>
              <a:gd name="connsiteX203" fmla="*/ 2436415 w 2824578"/>
              <a:gd name="connsiteY203" fmla="*/ 609111 h 2525740"/>
              <a:gd name="connsiteX204" fmla="*/ 2489086 w 2824578"/>
              <a:gd name="connsiteY204" fmla="*/ 629290 h 2525740"/>
              <a:gd name="connsiteX205" fmla="*/ 2531071 w 2824578"/>
              <a:gd name="connsiteY205" fmla="*/ 695517 h 2525740"/>
              <a:gd name="connsiteX206" fmla="*/ 2624100 w 2824578"/>
              <a:gd name="connsiteY206" fmla="*/ 738933 h 2525740"/>
              <a:gd name="connsiteX207" fmla="*/ 2577660 w 2824578"/>
              <a:gd name="connsiteY207" fmla="*/ 787481 h 2525740"/>
              <a:gd name="connsiteX208" fmla="*/ 2554992 w 2824578"/>
              <a:gd name="connsiteY208" fmla="*/ 810342 h 2525740"/>
              <a:gd name="connsiteX209" fmla="*/ 2520175 w 2824578"/>
              <a:gd name="connsiteY209" fmla="*/ 844532 h 2525740"/>
              <a:gd name="connsiteX210" fmla="*/ 2488340 w 2824578"/>
              <a:gd name="connsiteY210" fmla="*/ 874263 h 2525740"/>
              <a:gd name="connsiteX211" fmla="*/ 2626057 w 2824578"/>
              <a:gd name="connsiteY211" fmla="*/ 893850 h 2525740"/>
              <a:gd name="connsiteX212" fmla="*/ 2618063 w 2824578"/>
              <a:gd name="connsiteY212" fmla="*/ 899516 h 2525740"/>
              <a:gd name="connsiteX213" fmla="*/ 2628676 w 2824578"/>
              <a:gd name="connsiteY213" fmla="*/ 925973 h 2525740"/>
              <a:gd name="connsiteX214" fmla="*/ 2628330 w 2824578"/>
              <a:gd name="connsiteY214" fmla="*/ 953705 h 2525740"/>
              <a:gd name="connsiteX215" fmla="*/ 2626402 w 2824578"/>
              <a:gd name="connsiteY215" fmla="*/ 992553 h 2525740"/>
              <a:gd name="connsiteX216" fmla="*/ 2608085 w 2824578"/>
              <a:gd name="connsiteY216" fmla="*/ 1045512 h 2525740"/>
              <a:gd name="connsiteX217" fmla="*/ 2601999 w 2824578"/>
              <a:gd name="connsiteY217" fmla="*/ 1088303 h 2525740"/>
              <a:gd name="connsiteX218" fmla="*/ 2596906 w 2824578"/>
              <a:gd name="connsiteY218" fmla="*/ 1106916 h 2525740"/>
              <a:gd name="connsiteX219" fmla="*/ 2594156 w 2824578"/>
              <a:gd name="connsiteY219" fmla="*/ 1118869 h 2525740"/>
              <a:gd name="connsiteX220" fmla="*/ 2594545 w 2824578"/>
              <a:gd name="connsiteY220" fmla="*/ 1118962 h 2525740"/>
              <a:gd name="connsiteX221" fmla="*/ 2623301 w 2824578"/>
              <a:gd name="connsiteY221" fmla="*/ 1126139 h 2525740"/>
              <a:gd name="connsiteX222" fmla="*/ 2728794 w 2824578"/>
              <a:gd name="connsiteY222" fmla="*/ 1151780 h 2525740"/>
              <a:gd name="connsiteX223" fmla="*/ 2759898 w 2824578"/>
              <a:gd name="connsiteY223" fmla="*/ 1160045 h 2525740"/>
              <a:gd name="connsiteX224" fmla="*/ 2824534 w 2824578"/>
              <a:gd name="connsiteY224" fmla="*/ 1178196 h 2525740"/>
              <a:gd name="connsiteX225" fmla="*/ 2770073 w 2824578"/>
              <a:gd name="connsiteY225" fmla="*/ 1242077 h 2525740"/>
              <a:gd name="connsiteX226" fmla="*/ 2770364 w 2824578"/>
              <a:gd name="connsiteY226" fmla="*/ 1304139 h 2525740"/>
              <a:gd name="connsiteX227" fmla="*/ 2737181 w 2824578"/>
              <a:gd name="connsiteY227" fmla="*/ 1337170 h 2525740"/>
              <a:gd name="connsiteX228" fmla="*/ 2727846 w 2824578"/>
              <a:gd name="connsiteY228" fmla="*/ 1377639 h 2525740"/>
              <a:gd name="connsiteX229" fmla="*/ 2730122 w 2824578"/>
              <a:gd name="connsiteY229" fmla="*/ 1446940 h 2525740"/>
              <a:gd name="connsiteX230" fmla="*/ 2706005 w 2824578"/>
              <a:gd name="connsiteY230" fmla="*/ 1519839 h 2525740"/>
              <a:gd name="connsiteX231" fmla="*/ 2697171 w 2824578"/>
              <a:gd name="connsiteY231" fmla="*/ 1573985 h 2525740"/>
              <a:gd name="connsiteX232" fmla="*/ 2680836 w 2824578"/>
              <a:gd name="connsiteY232" fmla="*/ 1644805 h 2525740"/>
              <a:gd name="connsiteX233" fmla="*/ 2670450 w 2824578"/>
              <a:gd name="connsiteY233" fmla="*/ 1737339 h 2525740"/>
              <a:gd name="connsiteX234" fmla="*/ 2652341 w 2824578"/>
              <a:gd name="connsiteY234" fmla="*/ 1800001 h 2525740"/>
              <a:gd name="connsiteX235" fmla="*/ 2638476 w 2824578"/>
              <a:gd name="connsiteY235" fmla="*/ 1844267 h 2525740"/>
              <a:gd name="connsiteX236" fmla="*/ 2615273 w 2824578"/>
              <a:gd name="connsiteY236" fmla="*/ 1881537 h 2525740"/>
              <a:gd name="connsiteX237" fmla="*/ 2619662 w 2824578"/>
              <a:gd name="connsiteY237" fmla="*/ 1894173 h 2525740"/>
              <a:gd name="connsiteX238" fmla="*/ 2394741 w 2824578"/>
              <a:gd name="connsiteY238" fmla="*/ 1842293 h 2525740"/>
              <a:gd name="connsiteX239" fmla="*/ 2392817 w 2824578"/>
              <a:gd name="connsiteY239" fmla="*/ 1844699 h 2525740"/>
              <a:gd name="connsiteX240" fmla="*/ 2390481 w 2824578"/>
              <a:gd name="connsiteY240" fmla="*/ 1865944 h 2525740"/>
              <a:gd name="connsiteX241" fmla="*/ 2362803 w 2824578"/>
              <a:gd name="connsiteY241" fmla="*/ 1901334 h 2525740"/>
              <a:gd name="connsiteX242" fmla="*/ 2322755 w 2824578"/>
              <a:gd name="connsiteY242" fmla="*/ 1950186 h 2525740"/>
              <a:gd name="connsiteX243" fmla="*/ 2254288 w 2824578"/>
              <a:gd name="connsiteY243" fmla="*/ 2008922 h 2525740"/>
              <a:gd name="connsiteX244" fmla="*/ 2206670 w 2824578"/>
              <a:gd name="connsiteY244" fmla="*/ 2060748 h 2525740"/>
              <a:gd name="connsiteX245" fmla="*/ 2168180 w 2824578"/>
              <a:gd name="connsiteY245" fmla="*/ 2097376 h 2525740"/>
              <a:gd name="connsiteX246" fmla="*/ 2123328 w 2824578"/>
              <a:gd name="connsiteY246" fmla="*/ 2156709 h 2525740"/>
              <a:gd name="connsiteX247" fmla="*/ 2066318 w 2824578"/>
              <a:gd name="connsiteY247" fmla="*/ 2192458 h 2525740"/>
              <a:gd name="connsiteX248" fmla="*/ 2039108 w 2824578"/>
              <a:gd name="connsiteY248" fmla="*/ 2222073 h 2525740"/>
              <a:gd name="connsiteX249" fmla="*/ 2031477 w 2824578"/>
              <a:gd name="connsiteY249" fmla="*/ 2267195 h 2525740"/>
              <a:gd name="connsiteX250" fmla="*/ 1981419 w 2824578"/>
              <a:gd name="connsiteY250" fmla="*/ 2300642 h 2525740"/>
              <a:gd name="connsiteX251" fmla="*/ 1961122 w 2824578"/>
              <a:gd name="connsiteY251" fmla="*/ 2379947 h 2525740"/>
              <a:gd name="connsiteX0" fmla="*/ 1732484 w 2824578"/>
              <a:gd name="connsiteY0" fmla="*/ 2108571 h 2525740"/>
              <a:gd name="connsiteX1" fmla="*/ 1780985 w 2824578"/>
              <a:gd name="connsiteY1" fmla="*/ 2075490 h 2525740"/>
              <a:gd name="connsiteX2" fmla="*/ 1786489 w 2824578"/>
              <a:gd name="connsiteY2" fmla="*/ 2074401 h 2525740"/>
              <a:gd name="connsiteX3" fmla="*/ 1802325 w 2824578"/>
              <a:gd name="connsiteY3" fmla="*/ 2055677 h 2525740"/>
              <a:gd name="connsiteX4" fmla="*/ 1850819 w 2824578"/>
              <a:gd name="connsiteY4" fmla="*/ 2016801 h 2525740"/>
              <a:gd name="connsiteX5" fmla="*/ 1913222 w 2824578"/>
              <a:gd name="connsiteY5" fmla="*/ 1908099 h 2525740"/>
              <a:gd name="connsiteX6" fmla="*/ 2052913 w 2824578"/>
              <a:gd name="connsiteY6" fmla="*/ 1880998 h 2525740"/>
              <a:gd name="connsiteX7" fmla="*/ 2080663 w 2824578"/>
              <a:gd name="connsiteY7" fmla="*/ 1824179 h 2525740"/>
              <a:gd name="connsiteX8" fmla="*/ 2073976 w 2824578"/>
              <a:gd name="connsiteY8" fmla="*/ 1767692 h 2525740"/>
              <a:gd name="connsiteX9" fmla="*/ 2130456 w 2824578"/>
              <a:gd name="connsiteY9" fmla="*/ 1738749 h 2525740"/>
              <a:gd name="connsiteX10" fmla="*/ 2135028 w 2824578"/>
              <a:gd name="connsiteY10" fmla="*/ 1675921 h 2525740"/>
              <a:gd name="connsiteX11" fmla="*/ 2197128 w 2824578"/>
              <a:gd name="connsiteY11" fmla="*/ 1639884 h 2525740"/>
              <a:gd name="connsiteX12" fmla="*/ 2228585 w 2824578"/>
              <a:gd name="connsiteY12" fmla="*/ 1647684 h 2525740"/>
              <a:gd name="connsiteX13" fmla="*/ 2334817 w 2824578"/>
              <a:gd name="connsiteY13" fmla="*/ 1745290 h 2525740"/>
              <a:gd name="connsiteX14" fmla="*/ 2337541 w 2824578"/>
              <a:gd name="connsiteY14" fmla="*/ 1739981 h 2525740"/>
              <a:gd name="connsiteX15" fmla="*/ 2389363 w 2824578"/>
              <a:gd name="connsiteY15" fmla="*/ 1716064 h 2525740"/>
              <a:gd name="connsiteX16" fmla="*/ 2396587 w 2824578"/>
              <a:gd name="connsiteY16" fmla="*/ 1664730 h 2525740"/>
              <a:gd name="connsiteX17" fmla="*/ 2421298 w 2824578"/>
              <a:gd name="connsiteY17" fmla="*/ 1629826 h 2525740"/>
              <a:gd name="connsiteX18" fmla="*/ 2466760 w 2824578"/>
              <a:gd name="connsiteY18" fmla="*/ 1565115 h 2525740"/>
              <a:gd name="connsiteX19" fmla="*/ 2474915 w 2824578"/>
              <a:gd name="connsiteY19" fmla="*/ 1460596 h 2525740"/>
              <a:gd name="connsiteX20" fmla="*/ 2442045 w 2824578"/>
              <a:gd name="connsiteY20" fmla="*/ 1330887 h 2525740"/>
              <a:gd name="connsiteX21" fmla="*/ 2422792 w 2824578"/>
              <a:gd name="connsiteY21" fmla="*/ 1315152 h 2525740"/>
              <a:gd name="connsiteX22" fmla="*/ 2395931 w 2824578"/>
              <a:gd name="connsiteY22" fmla="*/ 1311153 h 2525740"/>
              <a:gd name="connsiteX23" fmla="*/ 2308270 w 2824578"/>
              <a:gd name="connsiteY23" fmla="*/ 1299324 h 2525740"/>
              <a:gd name="connsiteX24" fmla="*/ 2278367 w 2824578"/>
              <a:gd name="connsiteY24" fmla="*/ 1293287 h 2525740"/>
              <a:gd name="connsiteX25" fmla="*/ 2278545 w 2824578"/>
              <a:gd name="connsiteY25" fmla="*/ 1265122 h 2525740"/>
              <a:gd name="connsiteX26" fmla="*/ 2295112 w 2824578"/>
              <a:gd name="connsiteY26" fmla="*/ 1173928 h 2525740"/>
              <a:gd name="connsiteX27" fmla="*/ 2278366 w 2824578"/>
              <a:gd name="connsiteY27" fmla="*/ 1095705 h 2525740"/>
              <a:gd name="connsiteX28" fmla="*/ 2371952 w 2824578"/>
              <a:gd name="connsiteY28" fmla="*/ 1038009 h 2525740"/>
              <a:gd name="connsiteX29" fmla="*/ 2359364 w 2824578"/>
              <a:gd name="connsiteY29" fmla="*/ 998619 h 2525740"/>
              <a:gd name="connsiteX30" fmla="*/ 2319858 w 2824578"/>
              <a:gd name="connsiteY30" fmla="*/ 970005 h 2525740"/>
              <a:gd name="connsiteX31" fmla="*/ 2346795 w 2824578"/>
              <a:gd name="connsiteY31" fmla="*/ 936911 h 2525740"/>
              <a:gd name="connsiteX32" fmla="*/ 2312311 w 2824578"/>
              <a:gd name="connsiteY32" fmla="*/ 901390 h 2525740"/>
              <a:gd name="connsiteX33" fmla="*/ 2309266 w 2824578"/>
              <a:gd name="connsiteY33" fmla="*/ 889956 h 2525740"/>
              <a:gd name="connsiteX34" fmla="*/ 2296331 w 2824578"/>
              <a:gd name="connsiteY34" fmla="*/ 877682 h 2525740"/>
              <a:gd name="connsiteX35" fmla="*/ 2211581 w 2824578"/>
              <a:gd name="connsiteY35" fmla="*/ 774808 h 2525740"/>
              <a:gd name="connsiteX36" fmla="*/ 2081778 w 2824578"/>
              <a:gd name="connsiteY36" fmla="*/ 675368 h 2525740"/>
              <a:gd name="connsiteX37" fmla="*/ 2041189 w 2824578"/>
              <a:gd name="connsiteY37" fmla="*/ 507242 h 2525740"/>
              <a:gd name="connsiteX38" fmla="*/ 1973662 w 2824578"/>
              <a:gd name="connsiteY38" fmla="*/ 460885 h 2525740"/>
              <a:gd name="connsiteX39" fmla="*/ 1908802 w 2824578"/>
              <a:gd name="connsiteY39" fmla="*/ 454376 h 2525740"/>
              <a:gd name="connsiteX40" fmla="*/ 1871598 w 2824578"/>
              <a:gd name="connsiteY40" fmla="*/ 381867 h 2525740"/>
              <a:gd name="connsiteX41" fmla="*/ 1798661 w 2824578"/>
              <a:gd name="connsiteY41" fmla="*/ 360760 h 2525740"/>
              <a:gd name="connsiteX42" fmla="*/ 1772847 w 2824578"/>
              <a:gd name="connsiteY42" fmla="*/ 342018 h 2525740"/>
              <a:gd name="connsiteX43" fmla="*/ 1770667 w 2824578"/>
              <a:gd name="connsiteY43" fmla="*/ 338905 h 2525740"/>
              <a:gd name="connsiteX44" fmla="*/ 1722363 w 2824578"/>
              <a:gd name="connsiteY44" fmla="*/ 350478 h 2525740"/>
              <a:gd name="connsiteX45" fmla="*/ 1589919 w 2824578"/>
              <a:gd name="connsiteY45" fmla="*/ 365456 h 2525740"/>
              <a:gd name="connsiteX46" fmla="*/ 1435797 w 2824578"/>
              <a:gd name="connsiteY46" fmla="*/ 420078 h 2525740"/>
              <a:gd name="connsiteX47" fmla="*/ 1272719 w 2824578"/>
              <a:gd name="connsiteY47" fmla="*/ 362464 h 2525740"/>
              <a:gd name="connsiteX48" fmla="*/ 1197046 w 2824578"/>
              <a:gd name="connsiteY48" fmla="*/ 393809 h 2525740"/>
              <a:gd name="connsiteX49" fmla="*/ 1156235 w 2824578"/>
              <a:gd name="connsiteY49" fmla="*/ 444638 h 2525740"/>
              <a:gd name="connsiteX50" fmla="*/ 1075165 w 2824578"/>
              <a:gd name="connsiteY50" fmla="*/ 436306 h 2525740"/>
              <a:gd name="connsiteX51" fmla="*/ 1017713 w 2824578"/>
              <a:gd name="connsiteY51" fmla="*/ 485951 h 2525740"/>
              <a:gd name="connsiteX52" fmla="*/ 988777 w 2824578"/>
              <a:gd name="connsiteY52" fmla="*/ 497052 h 2525740"/>
              <a:gd name="connsiteX53" fmla="*/ 989445 w 2824578"/>
              <a:gd name="connsiteY53" fmla="*/ 500649 h 2525740"/>
              <a:gd name="connsiteX54" fmla="*/ 907025 w 2824578"/>
              <a:gd name="connsiteY54" fmla="*/ 516575 h 2525740"/>
              <a:gd name="connsiteX55" fmla="*/ 868520 w 2824578"/>
              <a:gd name="connsiteY55" fmla="*/ 565248 h 2525740"/>
              <a:gd name="connsiteX56" fmla="*/ 821978 w 2824578"/>
              <a:gd name="connsiteY56" fmla="*/ 570348 h 2525740"/>
              <a:gd name="connsiteX57" fmla="*/ 789429 w 2824578"/>
              <a:gd name="connsiteY57" fmla="*/ 596143 h 2525740"/>
              <a:gd name="connsiteX58" fmla="*/ 747957 w 2824578"/>
              <a:gd name="connsiteY58" fmla="*/ 651713 h 2525740"/>
              <a:gd name="connsiteX59" fmla="*/ 683617 w 2824578"/>
              <a:gd name="connsiteY59" fmla="*/ 693621 h 2525740"/>
              <a:gd name="connsiteX60" fmla="*/ 642923 w 2824578"/>
              <a:gd name="connsiteY60" fmla="*/ 730415 h 2525740"/>
              <a:gd name="connsiteX61" fmla="*/ 585962 w 2824578"/>
              <a:gd name="connsiteY61" fmla="*/ 775556 h 2525740"/>
              <a:gd name="connsiteX62" fmla="*/ 520097 w 2824578"/>
              <a:gd name="connsiteY62" fmla="*/ 841377 h 2525740"/>
              <a:gd name="connsiteX63" fmla="*/ 466841 w 2824578"/>
              <a:gd name="connsiteY63" fmla="*/ 879036 h 2525740"/>
              <a:gd name="connsiteX64" fmla="*/ 439916 w 2824578"/>
              <a:gd name="connsiteY64" fmla="*/ 900528 h 2525740"/>
              <a:gd name="connsiteX65" fmla="*/ 428381 w 2824578"/>
              <a:gd name="connsiteY65" fmla="*/ 904970 h 2525740"/>
              <a:gd name="connsiteX66" fmla="*/ 386992 w 2824578"/>
              <a:gd name="connsiteY66" fmla="*/ 919611 h 2525740"/>
              <a:gd name="connsiteX67" fmla="*/ 382535 w 2824578"/>
              <a:gd name="connsiteY67" fmla="*/ 932223 h 2525740"/>
              <a:gd name="connsiteX68" fmla="*/ 367189 w 2824578"/>
              <a:gd name="connsiteY68" fmla="*/ 912858 h 2525740"/>
              <a:gd name="connsiteX69" fmla="*/ 322023 w 2824578"/>
              <a:gd name="connsiteY69" fmla="*/ 938453 h 2525740"/>
              <a:gd name="connsiteX70" fmla="*/ 300809 w 2824578"/>
              <a:gd name="connsiteY70" fmla="*/ 965762 h 2525740"/>
              <a:gd name="connsiteX71" fmla="*/ 305782 w 2824578"/>
              <a:gd name="connsiteY71" fmla="*/ 992334 h 2525740"/>
              <a:gd name="connsiteX72" fmla="*/ 312564 w 2824578"/>
              <a:gd name="connsiteY72" fmla="*/ 1127204 h 2525740"/>
              <a:gd name="connsiteX73" fmla="*/ 365293 w 2824578"/>
              <a:gd name="connsiteY73" fmla="*/ 1301640 h 2525740"/>
              <a:gd name="connsiteX74" fmla="*/ 403709 w 2824578"/>
              <a:gd name="connsiteY74" fmla="*/ 1372995 h 2525740"/>
              <a:gd name="connsiteX75" fmla="*/ 450057 w 2824578"/>
              <a:gd name="connsiteY75" fmla="*/ 1408902 h 2525740"/>
              <a:gd name="connsiteX76" fmla="*/ 453645 w 2824578"/>
              <a:gd name="connsiteY76" fmla="*/ 1446356 h 2525740"/>
              <a:gd name="connsiteX77" fmla="*/ 454261 w 2824578"/>
              <a:gd name="connsiteY77" fmla="*/ 1457438 h 2525740"/>
              <a:gd name="connsiteX78" fmla="*/ 482561 w 2824578"/>
              <a:gd name="connsiteY78" fmla="*/ 1487056 h 2525740"/>
              <a:gd name="connsiteX79" fmla="*/ 571912 w 2824578"/>
              <a:gd name="connsiteY79" fmla="*/ 1604159 h 2525740"/>
              <a:gd name="connsiteX80" fmla="*/ 708342 w 2824578"/>
              <a:gd name="connsiteY80" fmla="*/ 1722020 h 2525740"/>
              <a:gd name="connsiteX81" fmla="*/ 751994 w 2824578"/>
              <a:gd name="connsiteY81" fmla="*/ 1903856 h 2525740"/>
              <a:gd name="connsiteX82" fmla="*/ 822929 w 2824578"/>
              <a:gd name="connsiteY82" fmla="*/ 1959484 h 2525740"/>
              <a:gd name="connsiteX83" fmla="*/ 890789 w 2824578"/>
              <a:gd name="connsiteY83" fmla="*/ 1972694 h 2525740"/>
              <a:gd name="connsiteX84" fmla="*/ 930211 w 2824578"/>
              <a:gd name="connsiteY84" fmla="*/ 2053036 h 2525740"/>
              <a:gd name="connsiteX85" fmla="*/ 1006620 w 2824578"/>
              <a:gd name="connsiteY85" fmla="*/ 2082477 h 2525740"/>
              <a:gd name="connsiteX86" fmla="*/ 1018144 w 2824578"/>
              <a:gd name="connsiteY86" fmla="*/ 2091971 h 2525740"/>
              <a:gd name="connsiteX87" fmla="*/ 1063559 w 2824578"/>
              <a:gd name="connsiteY87" fmla="*/ 2089055 h 2525740"/>
              <a:gd name="connsiteX88" fmla="*/ 1196619 w 2824578"/>
              <a:gd name="connsiteY88" fmla="*/ 2096838 h 2525740"/>
              <a:gd name="connsiteX89" fmla="*/ 1357789 w 2824578"/>
              <a:gd name="connsiteY89" fmla="*/ 2069244 h 2525740"/>
              <a:gd name="connsiteX90" fmla="*/ 1508683 w 2824578"/>
              <a:gd name="connsiteY90" fmla="*/ 2153774 h 2525740"/>
              <a:gd name="connsiteX91" fmla="*/ 1588586 w 2824578"/>
              <a:gd name="connsiteY91" fmla="*/ 2135765 h 2525740"/>
              <a:gd name="connsiteX92" fmla="*/ 1637453 w 2824578"/>
              <a:gd name="connsiteY92" fmla="*/ 2092623 h 2525740"/>
              <a:gd name="connsiteX93" fmla="*/ 1715922 w 2824578"/>
              <a:gd name="connsiteY93" fmla="*/ 2114632 h 2525740"/>
              <a:gd name="connsiteX94" fmla="*/ 1732484 w 2824578"/>
              <a:gd name="connsiteY94" fmla="*/ 2108571 h 2525740"/>
              <a:gd name="connsiteX95" fmla="*/ 1961122 w 2824578"/>
              <a:gd name="connsiteY95" fmla="*/ 2379947 h 2525740"/>
              <a:gd name="connsiteX96" fmla="*/ 1909670 w 2824578"/>
              <a:gd name="connsiteY96" fmla="*/ 2336828 h 2525740"/>
              <a:gd name="connsiteX97" fmla="*/ 1895847 w 2824578"/>
              <a:gd name="connsiteY97" fmla="*/ 2325731 h 2525740"/>
              <a:gd name="connsiteX98" fmla="*/ 1891835 w 2824578"/>
              <a:gd name="connsiteY98" fmla="*/ 2321967 h 2525740"/>
              <a:gd name="connsiteX99" fmla="*/ 1891835 w 2824578"/>
              <a:gd name="connsiteY99" fmla="*/ 2385048 h 2525740"/>
              <a:gd name="connsiteX100" fmla="*/ 1877377 w 2824578"/>
              <a:gd name="connsiteY100" fmla="*/ 2377932 h 2525740"/>
              <a:gd name="connsiteX101" fmla="*/ 1824362 w 2824578"/>
              <a:gd name="connsiteY101" fmla="*/ 2392165 h 2525740"/>
              <a:gd name="connsiteX102" fmla="*/ 1780515 w 2824578"/>
              <a:gd name="connsiteY102" fmla="*/ 2416329 h 2525740"/>
              <a:gd name="connsiteX103" fmla="*/ 1731202 w 2824578"/>
              <a:gd name="connsiteY103" fmla="*/ 2473726 h 2525740"/>
              <a:gd name="connsiteX104" fmla="*/ 1625001 w 2824578"/>
              <a:gd name="connsiteY104" fmla="*/ 2503709 h 2525740"/>
              <a:gd name="connsiteX105" fmla="*/ 1529792 w 2824578"/>
              <a:gd name="connsiteY105" fmla="*/ 2512353 h 2525740"/>
              <a:gd name="connsiteX106" fmla="*/ 1477198 w 2824578"/>
              <a:gd name="connsiteY106" fmla="*/ 2513657 h 2525740"/>
              <a:gd name="connsiteX107" fmla="*/ 1396891 w 2824578"/>
              <a:gd name="connsiteY107" fmla="*/ 2525640 h 2525740"/>
              <a:gd name="connsiteX108" fmla="*/ 1288516 w 2824578"/>
              <a:gd name="connsiteY108" fmla="*/ 2506084 h 2525740"/>
              <a:gd name="connsiteX109" fmla="*/ 1193496 w 2824578"/>
              <a:gd name="connsiteY109" fmla="*/ 2489597 h 2525740"/>
              <a:gd name="connsiteX110" fmla="*/ 1114685 w 2824578"/>
              <a:gd name="connsiteY110" fmla="*/ 2399281 h 2525740"/>
              <a:gd name="connsiteX111" fmla="*/ 1037574 w 2824578"/>
              <a:gd name="connsiteY111" fmla="*/ 2385048 h 2525740"/>
              <a:gd name="connsiteX112" fmla="*/ 942490 w 2824578"/>
              <a:gd name="connsiteY112" fmla="*/ 2423758 h 2525740"/>
              <a:gd name="connsiteX113" fmla="*/ 938457 w 2824578"/>
              <a:gd name="connsiteY113" fmla="*/ 2356697 h 2525740"/>
              <a:gd name="connsiteX114" fmla="*/ 937101 w 2824578"/>
              <a:gd name="connsiteY114" fmla="*/ 2324531 h 2525740"/>
              <a:gd name="connsiteX115" fmla="*/ 936480 w 2824578"/>
              <a:gd name="connsiteY115" fmla="*/ 2302959 h 2525740"/>
              <a:gd name="connsiteX116" fmla="*/ 850160 w 2824578"/>
              <a:gd name="connsiteY116" fmla="*/ 2376352 h 2525740"/>
              <a:gd name="connsiteX117" fmla="*/ 845228 w 2824578"/>
              <a:gd name="connsiteY117" fmla="*/ 2359566 h 2525740"/>
              <a:gd name="connsiteX118" fmla="*/ 796423 w 2824578"/>
              <a:gd name="connsiteY118" fmla="*/ 2324136 h 2525740"/>
              <a:gd name="connsiteX119" fmla="*/ 751435 w 2824578"/>
              <a:gd name="connsiteY119" fmla="*/ 2276722 h 2525740"/>
              <a:gd name="connsiteX120" fmla="*/ 689189 w 2824578"/>
              <a:gd name="connsiteY120" fmla="*/ 2209012 h 2525740"/>
              <a:gd name="connsiteX121" fmla="*/ 612772 w 2824578"/>
              <a:gd name="connsiteY121" fmla="*/ 2102651 h 2525740"/>
              <a:gd name="connsiteX122" fmla="*/ 546338 w 2824578"/>
              <a:gd name="connsiteY122" fmla="*/ 2024516 h 2525740"/>
              <a:gd name="connsiteX123" fmla="*/ 499011 w 2824578"/>
              <a:gd name="connsiteY123" fmla="*/ 1963354 h 2525740"/>
              <a:gd name="connsiteX124" fmla="*/ 423704 w 2824578"/>
              <a:gd name="connsiteY124" fmla="*/ 1885770 h 2525740"/>
              <a:gd name="connsiteX125" fmla="*/ 376003 w 2824578"/>
              <a:gd name="connsiteY125" fmla="*/ 1802197 h 2525740"/>
              <a:gd name="connsiteX126" fmla="*/ 338041 w 2824578"/>
              <a:gd name="connsiteY126" fmla="*/ 1757548 h 2525740"/>
              <a:gd name="connsiteX127" fmla="*/ 282826 w 2824578"/>
              <a:gd name="connsiteY127" fmla="*/ 1731064 h 2525740"/>
              <a:gd name="connsiteX128" fmla="*/ 238452 w 2824578"/>
              <a:gd name="connsiteY128" fmla="*/ 1656902 h 2525740"/>
              <a:gd name="connsiteX129" fmla="*/ 140875 w 2824578"/>
              <a:gd name="connsiteY129" fmla="*/ 1601899 h 2525740"/>
              <a:gd name="connsiteX130" fmla="*/ 189077 w 2824578"/>
              <a:gd name="connsiteY130" fmla="*/ 1555062 h 2525740"/>
              <a:gd name="connsiteX131" fmla="*/ 212612 w 2824578"/>
              <a:gd name="connsiteY131" fmla="*/ 1533085 h 2525740"/>
              <a:gd name="connsiteX132" fmla="*/ 125884 w 2824578"/>
              <a:gd name="connsiteY132" fmla="*/ 1510046 h 2525740"/>
              <a:gd name="connsiteX133" fmla="*/ 153280 w 2824578"/>
              <a:gd name="connsiteY133" fmla="*/ 1474555 h 2525740"/>
              <a:gd name="connsiteX134" fmla="*/ 216016 w 2824578"/>
              <a:gd name="connsiteY134" fmla="*/ 1410654 h 2525740"/>
              <a:gd name="connsiteX135" fmla="*/ 211728 w 2824578"/>
              <a:gd name="connsiteY135" fmla="*/ 1397978 h 2525740"/>
              <a:gd name="connsiteX136" fmla="*/ 187584 w 2824578"/>
              <a:gd name="connsiteY136" fmla="*/ 1410755 h 2525740"/>
              <a:gd name="connsiteX137" fmla="*/ 0 w 2824578"/>
              <a:gd name="connsiteY137" fmla="*/ 1357266 h 2525740"/>
              <a:gd name="connsiteX138" fmla="*/ 9103 w 2824578"/>
              <a:gd name="connsiteY138" fmla="*/ 1344827 h 2525740"/>
              <a:gd name="connsiteX139" fmla="*/ 13364 w 2824578"/>
              <a:gd name="connsiteY139" fmla="*/ 1290914 h 2525740"/>
              <a:gd name="connsiteX140" fmla="*/ 26981 w 2824578"/>
              <a:gd name="connsiteY140" fmla="*/ 1233406 h 2525740"/>
              <a:gd name="connsiteX141" fmla="*/ 47207 w 2824578"/>
              <a:gd name="connsiteY141" fmla="*/ 1152721 h 2525740"/>
              <a:gd name="connsiteX142" fmla="*/ 87297 w 2824578"/>
              <a:gd name="connsiteY142" fmla="*/ 1041368 h 2525740"/>
              <a:gd name="connsiteX143" fmla="*/ 92798 w 2824578"/>
              <a:gd name="connsiteY143" fmla="*/ 1022077 h 2525740"/>
              <a:gd name="connsiteX144" fmla="*/ 80803 w 2824578"/>
              <a:gd name="connsiteY144" fmla="*/ 1006108 h 2525740"/>
              <a:gd name="connsiteX145" fmla="*/ 64397 w 2824578"/>
              <a:gd name="connsiteY145" fmla="*/ 987504 h 2525740"/>
              <a:gd name="connsiteX146" fmla="*/ 49807 w 2824578"/>
              <a:gd name="connsiteY146" fmla="*/ 911034 h 2525740"/>
              <a:gd name="connsiteX147" fmla="*/ 45557 w 2824578"/>
              <a:gd name="connsiteY147" fmla="*/ 854742 h 2525740"/>
              <a:gd name="connsiteX148" fmla="*/ 64478 w 2824578"/>
              <a:gd name="connsiteY148" fmla="*/ 824714 h 2525740"/>
              <a:gd name="connsiteX149" fmla="*/ 87804 w 2824578"/>
              <a:gd name="connsiteY149" fmla="*/ 804276 h 2525740"/>
              <a:gd name="connsiteX150" fmla="*/ 137350 w 2824578"/>
              <a:gd name="connsiteY150" fmla="*/ 773632 h 2525740"/>
              <a:gd name="connsiteX151" fmla="*/ 158211 w 2824578"/>
              <a:gd name="connsiteY151" fmla="*/ 765859 h 2525740"/>
              <a:gd name="connsiteX152" fmla="*/ 169474 w 2824578"/>
              <a:gd name="connsiteY152" fmla="*/ 761875 h 2525740"/>
              <a:gd name="connsiteX153" fmla="*/ 170435 w 2824578"/>
              <a:gd name="connsiteY153" fmla="*/ 759829 h 2525740"/>
              <a:gd name="connsiteX154" fmla="*/ 192405 w 2824578"/>
              <a:gd name="connsiteY154" fmla="*/ 711754 h 2525740"/>
              <a:gd name="connsiteX155" fmla="*/ 206942 w 2824578"/>
              <a:gd name="connsiteY155" fmla="*/ 660771 h 2525740"/>
              <a:gd name="connsiteX156" fmla="*/ 202831 w 2824578"/>
              <a:gd name="connsiteY156" fmla="*/ 606976 h 2525740"/>
              <a:gd name="connsiteX157" fmla="*/ 234254 w 2824578"/>
              <a:gd name="connsiteY157" fmla="*/ 535750 h 2525740"/>
              <a:gd name="connsiteX158" fmla="*/ 232375 w 2824578"/>
              <a:gd name="connsiteY158" fmla="*/ 436341 h 2525740"/>
              <a:gd name="connsiteX159" fmla="*/ 281907 w 2824578"/>
              <a:gd name="connsiteY159" fmla="*/ 446271 h 2525740"/>
              <a:gd name="connsiteX160" fmla="*/ 305507 w 2824578"/>
              <a:gd name="connsiteY160" fmla="*/ 451591 h 2525740"/>
              <a:gd name="connsiteX161" fmla="*/ 384344 w 2824578"/>
              <a:gd name="connsiteY161" fmla="*/ 472379 h 2525740"/>
              <a:gd name="connsiteX162" fmla="*/ 448590 w 2824578"/>
              <a:gd name="connsiteY162" fmla="*/ 489289 h 2525740"/>
              <a:gd name="connsiteX163" fmla="*/ 469542 w 2824578"/>
              <a:gd name="connsiteY163" fmla="*/ 499205 h 2525740"/>
              <a:gd name="connsiteX164" fmla="*/ 455851 w 2824578"/>
              <a:gd name="connsiteY164" fmla="*/ 557596 h 2525740"/>
              <a:gd name="connsiteX165" fmla="*/ 449609 w 2824578"/>
              <a:gd name="connsiteY165" fmla="*/ 584303 h 2525740"/>
              <a:gd name="connsiteX166" fmla="*/ 460406 w 2824578"/>
              <a:gd name="connsiteY166" fmla="*/ 579624 h 2525740"/>
              <a:gd name="connsiteX167" fmla="*/ 474135 w 2824578"/>
              <a:gd name="connsiteY167" fmla="*/ 564539 h 2525740"/>
              <a:gd name="connsiteX168" fmla="*/ 514278 w 2824578"/>
              <a:gd name="connsiteY168" fmla="*/ 424872 h 2525740"/>
              <a:gd name="connsiteX169" fmla="*/ 613834 w 2824578"/>
              <a:gd name="connsiteY169" fmla="*/ 319110 h 2525740"/>
              <a:gd name="connsiteX170" fmla="*/ 750216 w 2824578"/>
              <a:gd name="connsiteY170" fmla="*/ 268558 h 2525740"/>
              <a:gd name="connsiteX171" fmla="*/ 789351 w 2824578"/>
              <a:gd name="connsiteY171" fmla="*/ 242380 h 2525740"/>
              <a:gd name="connsiteX172" fmla="*/ 810594 w 2824578"/>
              <a:gd name="connsiteY172" fmla="*/ 264404 h 2525740"/>
              <a:gd name="connsiteX173" fmla="*/ 864699 w 2824578"/>
              <a:gd name="connsiteY173" fmla="*/ 334387 h 2525740"/>
              <a:gd name="connsiteX174" fmla="*/ 883072 w 2824578"/>
              <a:gd name="connsiteY174" fmla="*/ 357712 h 2525740"/>
              <a:gd name="connsiteX175" fmla="*/ 855794 w 2824578"/>
              <a:gd name="connsiteY175" fmla="*/ 199776 h 2525740"/>
              <a:gd name="connsiteX176" fmla="*/ 820683 w 2824578"/>
              <a:gd name="connsiteY176" fmla="*/ 127120 h 2525740"/>
              <a:gd name="connsiteX177" fmla="*/ 854638 w 2824578"/>
              <a:gd name="connsiteY177" fmla="*/ 69288 h 2525740"/>
              <a:gd name="connsiteX178" fmla="*/ 931596 w 2824578"/>
              <a:gd name="connsiteY178" fmla="*/ 44859 h 2525740"/>
              <a:gd name="connsiteX179" fmla="*/ 1051141 w 2824578"/>
              <a:gd name="connsiteY179" fmla="*/ 23966 h 2525740"/>
              <a:gd name="connsiteX180" fmla="*/ 1188075 w 2824578"/>
              <a:gd name="connsiteY180" fmla="*/ 80312 h 2525740"/>
              <a:gd name="connsiteX181" fmla="*/ 1269556 w 2824578"/>
              <a:gd name="connsiteY181" fmla="*/ 124696 h 2525740"/>
              <a:gd name="connsiteX182" fmla="*/ 1339025 w 2824578"/>
              <a:gd name="connsiteY182" fmla="*/ 116312 h 2525740"/>
              <a:gd name="connsiteX183" fmla="*/ 1433985 w 2824578"/>
              <a:gd name="connsiteY183" fmla="*/ 92689 h 2525740"/>
              <a:gd name="connsiteX184" fmla="*/ 1521313 w 2824578"/>
              <a:gd name="connsiteY184" fmla="*/ 95663 h 2525740"/>
              <a:gd name="connsiteX185" fmla="*/ 1573554 w 2824578"/>
              <a:gd name="connsiteY185" fmla="*/ 86640 h 2525740"/>
              <a:gd name="connsiteX186" fmla="*/ 1619182 w 2824578"/>
              <a:gd name="connsiteY186" fmla="*/ 53480 h 2525740"/>
              <a:gd name="connsiteX187" fmla="*/ 1697591 w 2824578"/>
              <a:gd name="connsiteY187" fmla="*/ 54380 h 2525740"/>
              <a:gd name="connsiteX188" fmla="*/ 1784699 w 2824578"/>
              <a:gd name="connsiteY188" fmla="*/ 52 h 2525740"/>
              <a:gd name="connsiteX189" fmla="*/ 1800087 w 2824578"/>
              <a:gd name="connsiteY189" fmla="*/ 65448 h 2525740"/>
              <a:gd name="connsiteX190" fmla="*/ 1806898 w 2824578"/>
              <a:gd name="connsiteY190" fmla="*/ 96914 h 2525740"/>
              <a:gd name="connsiteX191" fmla="*/ 1816583 w 2824578"/>
              <a:gd name="connsiteY191" fmla="*/ 144741 h 2525740"/>
              <a:gd name="connsiteX192" fmla="*/ 1839721 w 2824578"/>
              <a:gd name="connsiteY192" fmla="*/ 130021 h 2525740"/>
              <a:gd name="connsiteX193" fmla="*/ 1950326 w 2824578"/>
              <a:gd name="connsiteY193" fmla="*/ 69021 h 2525740"/>
              <a:gd name="connsiteX194" fmla="*/ 1954936 w 2824578"/>
              <a:gd name="connsiteY194" fmla="*/ 84462 h 2525740"/>
              <a:gd name="connsiteX195" fmla="*/ 2001414 w 2824578"/>
              <a:gd name="connsiteY195" fmla="*/ 113666 h 2525740"/>
              <a:gd name="connsiteX196" fmla="*/ 2044162 w 2824578"/>
              <a:gd name="connsiteY196" fmla="*/ 154542 h 2525740"/>
              <a:gd name="connsiteX197" fmla="*/ 2103293 w 2824578"/>
              <a:gd name="connsiteY197" fmla="*/ 213092 h 2525740"/>
              <a:gd name="connsiteX198" fmla="*/ 2175734 w 2824578"/>
              <a:gd name="connsiteY198" fmla="*/ 306947 h 2525740"/>
              <a:gd name="connsiteX199" fmla="*/ 2238805 w 2824578"/>
              <a:gd name="connsiteY199" fmla="*/ 374987 h 2525740"/>
              <a:gd name="connsiteX200" fmla="*/ 2283701 w 2824578"/>
              <a:gd name="connsiteY200" fmla="*/ 428659 h 2525740"/>
              <a:gd name="connsiteX201" fmla="*/ 2355267 w 2824578"/>
              <a:gd name="connsiteY201" fmla="*/ 495396 h 2525740"/>
              <a:gd name="connsiteX202" fmla="*/ 2400374 w 2824578"/>
              <a:gd name="connsiteY202" fmla="*/ 570231 h 2525740"/>
              <a:gd name="connsiteX203" fmla="*/ 2436415 w 2824578"/>
              <a:gd name="connsiteY203" fmla="*/ 609111 h 2525740"/>
              <a:gd name="connsiteX204" fmla="*/ 2489086 w 2824578"/>
              <a:gd name="connsiteY204" fmla="*/ 629290 h 2525740"/>
              <a:gd name="connsiteX205" fmla="*/ 2531071 w 2824578"/>
              <a:gd name="connsiteY205" fmla="*/ 695517 h 2525740"/>
              <a:gd name="connsiteX206" fmla="*/ 2624100 w 2824578"/>
              <a:gd name="connsiteY206" fmla="*/ 738933 h 2525740"/>
              <a:gd name="connsiteX207" fmla="*/ 2577660 w 2824578"/>
              <a:gd name="connsiteY207" fmla="*/ 787481 h 2525740"/>
              <a:gd name="connsiteX208" fmla="*/ 2554992 w 2824578"/>
              <a:gd name="connsiteY208" fmla="*/ 810342 h 2525740"/>
              <a:gd name="connsiteX209" fmla="*/ 2520175 w 2824578"/>
              <a:gd name="connsiteY209" fmla="*/ 844532 h 2525740"/>
              <a:gd name="connsiteX210" fmla="*/ 2488340 w 2824578"/>
              <a:gd name="connsiteY210" fmla="*/ 874263 h 2525740"/>
              <a:gd name="connsiteX211" fmla="*/ 2626057 w 2824578"/>
              <a:gd name="connsiteY211" fmla="*/ 893850 h 2525740"/>
              <a:gd name="connsiteX212" fmla="*/ 2618063 w 2824578"/>
              <a:gd name="connsiteY212" fmla="*/ 899516 h 2525740"/>
              <a:gd name="connsiteX213" fmla="*/ 2628676 w 2824578"/>
              <a:gd name="connsiteY213" fmla="*/ 925973 h 2525740"/>
              <a:gd name="connsiteX214" fmla="*/ 2628330 w 2824578"/>
              <a:gd name="connsiteY214" fmla="*/ 953705 h 2525740"/>
              <a:gd name="connsiteX215" fmla="*/ 2626402 w 2824578"/>
              <a:gd name="connsiteY215" fmla="*/ 992553 h 2525740"/>
              <a:gd name="connsiteX216" fmla="*/ 2608085 w 2824578"/>
              <a:gd name="connsiteY216" fmla="*/ 1045512 h 2525740"/>
              <a:gd name="connsiteX217" fmla="*/ 2601999 w 2824578"/>
              <a:gd name="connsiteY217" fmla="*/ 1088303 h 2525740"/>
              <a:gd name="connsiteX218" fmla="*/ 2596906 w 2824578"/>
              <a:gd name="connsiteY218" fmla="*/ 1106916 h 2525740"/>
              <a:gd name="connsiteX219" fmla="*/ 2594156 w 2824578"/>
              <a:gd name="connsiteY219" fmla="*/ 1118869 h 2525740"/>
              <a:gd name="connsiteX220" fmla="*/ 2594545 w 2824578"/>
              <a:gd name="connsiteY220" fmla="*/ 1118962 h 2525740"/>
              <a:gd name="connsiteX221" fmla="*/ 2623301 w 2824578"/>
              <a:gd name="connsiteY221" fmla="*/ 1126139 h 2525740"/>
              <a:gd name="connsiteX222" fmla="*/ 2728794 w 2824578"/>
              <a:gd name="connsiteY222" fmla="*/ 1151780 h 2525740"/>
              <a:gd name="connsiteX223" fmla="*/ 2759898 w 2824578"/>
              <a:gd name="connsiteY223" fmla="*/ 1160045 h 2525740"/>
              <a:gd name="connsiteX224" fmla="*/ 2824534 w 2824578"/>
              <a:gd name="connsiteY224" fmla="*/ 1178196 h 2525740"/>
              <a:gd name="connsiteX225" fmla="*/ 2770073 w 2824578"/>
              <a:gd name="connsiteY225" fmla="*/ 1242077 h 2525740"/>
              <a:gd name="connsiteX226" fmla="*/ 2770364 w 2824578"/>
              <a:gd name="connsiteY226" fmla="*/ 1304139 h 2525740"/>
              <a:gd name="connsiteX227" fmla="*/ 2737181 w 2824578"/>
              <a:gd name="connsiteY227" fmla="*/ 1337170 h 2525740"/>
              <a:gd name="connsiteX228" fmla="*/ 2727846 w 2824578"/>
              <a:gd name="connsiteY228" fmla="*/ 1377639 h 2525740"/>
              <a:gd name="connsiteX229" fmla="*/ 2730122 w 2824578"/>
              <a:gd name="connsiteY229" fmla="*/ 1446940 h 2525740"/>
              <a:gd name="connsiteX230" fmla="*/ 2706005 w 2824578"/>
              <a:gd name="connsiteY230" fmla="*/ 1519839 h 2525740"/>
              <a:gd name="connsiteX231" fmla="*/ 2697171 w 2824578"/>
              <a:gd name="connsiteY231" fmla="*/ 1573985 h 2525740"/>
              <a:gd name="connsiteX232" fmla="*/ 2680836 w 2824578"/>
              <a:gd name="connsiteY232" fmla="*/ 1644805 h 2525740"/>
              <a:gd name="connsiteX233" fmla="*/ 2670450 w 2824578"/>
              <a:gd name="connsiteY233" fmla="*/ 1737339 h 2525740"/>
              <a:gd name="connsiteX234" fmla="*/ 2652341 w 2824578"/>
              <a:gd name="connsiteY234" fmla="*/ 1800001 h 2525740"/>
              <a:gd name="connsiteX235" fmla="*/ 2638476 w 2824578"/>
              <a:gd name="connsiteY235" fmla="*/ 1844267 h 2525740"/>
              <a:gd name="connsiteX236" fmla="*/ 2615273 w 2824578"/>
              <a:gd name="connsiteY236" fmla="*/ 1881537 h 2525740"/>
              <a:gd name="connsiteX237" fmla="*/ 2619662 w 2824578"/>
              <a:gd name="connsiteY237" fmla="*/ 1894173 h 2525740"/>
              <a:gd name="connsiteX238" fmla="*/ 2394741 w 2824578"/>
              <a:gd name="connsiteY238" fmla="*/ 1842293 h 2525740"/>
              <a:gd name="connsiteX239" fmla="*/ 2392817 w 2824578"/>
              <a:gd name="connsiteY239" fmla="*/ 1844699 h 2525740"/>
              <a:gd name="connsiteX240" fmla="*/ 2390481 w 2824578"/>
              <a:gd name="connsiteY240" fmla="*/ 1865944 h 2525740"/>
              <a:gd name="connsiteX241" fmla="*/ 2362803 w 2824578"/>
              <a:gd name="connsiteY241" fmla="*/ 1901334 h 2525740"/>
              <a:gd name="connsiteX242" fmla="*/ 2322755 w 2824578"/>
              <a:gd name="connsiteY242" fmla="*/ 1950186 h 2525740"/>
              <a:gd name="connsiteX243" fmla="*/ 2254288 w 2824578"/>
              <a:gd name="connsiteY243" fmla="*/ 2008922 h 2525740"/>
              <a:gd name="connsiteX244" fmla="*/ 2206670 w 2824578"/>
              <a:gd name="connsiteY244" fmla="*/ 2060748 h 2525740"/>
              <a:gd name="connsiteX245" fmla="*/ 2168180 w 2824578"/>
              <a:gd name="connsiteY245" fmla="*/ 2097376 h 2525740"/>
              <a:gd name="connsiteX246" fmla="*/ 2123328 w 2824578"/>
              <a:gd name="connsiteY246" fmla="*/ 2156709 h 2525740"/>
              <a:gd name="connsiteX247" fmla="*/ 2066318 w 2824578"/>
              <a:gd name="connsiteY247" fmla="*/ 2192458 h 2525740"/>
              <a:gd name="connsiteX248" fmla="*/ 2039108 w 2824578"/>
              <a:gd name="connsiteY248" fmla="*/ 2222073 h 2525740"/>
              <a:gd name="connsiteX249" fmla="*/ 2031477 w 2824578"/>
              <a:gd name="connsiteY249" fmla="*/ 2267195 h 2525740"/>
              <a:gd name="connsiteX250" fmla="*/ 1981419 w 2824578"/>
              <a:gd name="connsiteY250" fmla="*/ 2300642 h 2525740"/>
              <a:gd name="connsiteX251" fmla="*/ 1961122 w 2824578"/>
              <a:gd name="connsiteY251" fmla="*/ 2379947 h 2525740"/>
              <a:gd name="connsiteX0" fmla="*/ 1732484 w 2824578"/>
              <a:gd name="connsiteY0" fmla="*/ 2108571 h 2525740"/>
              <a:gd name="connsiteX1" fmla="*/ 1780985 w 2824578"/>
              <a:gd name="connsiteY1" fmla="*/ 2075490 h 2525740"/>
              <a:gd name="connsiteX2" fmla="*/ 1786489 w 2824578"/>
              <a:gd name="connsiteY2" fmla="*/ 2074401 h 2525740"/>
              <a:gd name="connsiteX3" fmla="*/ 1802325 w 2824578"/>
              <a:gd name="connsiteY3" fmla="*/ 2055677 h 2525740"/>
              <a:gd name="connsiteX4" fmla="*/ 1850819 w 2824578"/>
              <a:gd name="connsiteY4" fmla="*/ 2016801 h 2525740"/>
              <a:gd name="connsiteX5" fmla="*/ 1913222 w 2824578"/>
              <a:gd name="connsiteY5" fmla="*/ 1908099 h 2525740"/>
              <a:gd name="connsiteX6" fmla="*/ 2052913 w 2824578"/>
              <a:gd name="connsiteY6" fmla="*/ 1880998 h 2525740"/>
              <a:gd name="connsiteX7" fmla="*/ 2080663 w 2824578"/>
              <a:gd name="connsiteY7" fmla="*/ 1824179 h 2525740"/>
              <a:gd name="connsiteX8" fmla="*/ 2073976 w 2824578"/>
              <a:gd name="connsiteY8" fmla="*/ 1767692 h 2525740"/>
              <a:gd name="connsiteX9" fmla="*/ 2130456 w 2824578"/>
              <a:gd name="connsiteY9" fmla="*/ 1738749 h 2525740"/>
              <a:gd name="connsiteX10" fmla="*/ 2135028 w 2824578"/>
              <a:gd name="connsiteY10" fmla="*/ 1675921 h 2525740"/>
              <a:gd name="connsiteX11" fmla="*/ 2197128 w 2824578"/>
              <a:gd name="connsiteY11" fmla="*/ 1639884 h 2525740"/>
              <a:gd name="connsiteX12" fmla="*/ 2228585 w 2824578"/>
              <a:gd name="connsiteY12" fmla="*/ 1647684 h 2525740"/>
              <a:gd name="connsiteX13" fmla="*/ 2334817 w 2824578"/>
              <a:gd name="connsiteY13" fmla="*/ 1745290 h 2525740"/>
              <a:gd name="connsiteX14" fmla="*/ 2337541 w 2824578"/>
              <a:gd name="connsiteY14" fmla="*/ 1739981 h 2525740"/>
              <a:gd name="connsiteX15" fmla="*/ 2389363 w 2824578"/>
              <a:gd name="connsiteY15" fmla="*/ 1716064 h 2525740"/>
              <a:gd name="connsiteX16" fmla="*/ 2396587 w 2824578"/>
              <a:gd name="connsiteY16" fmla="*/ 1664730 h 2525740"/>
              <a:gd name="connsiteX17" fmla="*/ 2421298 w 2824578"/>
              <a:gd name="connsiteY17" fmla="*/ 1629826 h 2525740"/>
              <a:gd name="connsiteX18" fmla="*/ 2466760 w 2824578"/>
              <a:gd name="connsiteY18" fmla="*/ 1565115 h 2525740"/>
              <a:gd name="connsiteX19" fmla="*/ 2474915 w 2824578"/>
              <a:gd name="connsiteY19" fmla="*/ 1460596 h 2525740"/>
              <a:gd name="connsiteX20" fmla="*/ 2442045 w 2824578"/>
              <a:gd name="connsiteY20" fmla="*/ 1330887 h 2525740"/>
              <a:gd name="connsiteX21" fmla="*/ 2422792 w 2824578"/>
              <a:gd name="connsiteY21" fmla="*/ 1315152 h 2525740"/>
              <a:gd name="connsiteX22" fmla="*/ 2395931 w 2824578"/>
              <a:gd name="connsiteY22" fmla="*/ 1311153 h 2525740"/>
              <a:gd name="connsiteX23" fmla="*/ 2308270 w 2824578"/>
              <a:gd name="connsiteY23" fmla="*/ 1299324 h 2525740"/>
              <a:gd name="connsiteX24" fmla="*/ 2278367 w 2824578"/>
              <a:gd name="connsiteY24" fmla="*/ 1293287 h 2525740"/>
              <a:gd name="connsiteX25" fmla="*/ 2278545 w 2824578"/>
              <a:gd name="connsiteY25" fmla="*/ 1265122 h 2525740"/>
              <a:gd name="connsiteX26" fmla="*/ 2295112 w 2824578"/>
              <a:gd name="connsiteY26" fmla="*/ 1173928 h 2525740"/>
              <a:gd name="connsiteX27" fmla="*/ 2278366 w 2824578"/>
              <a:gd name="connsiteY27" fmla="*/ 1095705 h 2525740"/>
              <a:gd name="connsiteX28" fmla="*/ 2371952 w 2824578"/>
              <a:gd name="connsiteY28" fmla="*/ 1038009 h 2525740"/>
              <a:gd name="connsiteX29" fmla="*/ 2359364 w 2824578"/>
              <a:gd name="connsiteY29" fmla="*/ 998619 h 2525740"/>
              <a:gd name="connsiteX30" fmla="*/ 2319858 w 2824578"/>
              <a:gd name="connsiteY30" fmla="*/ 970005 h 2525740"/>
              <a:gd name="connsiteX31" fmla="*/ 2346795 w 2824578"/>
              <a:gd name="connsiteY31" fmla="*/ 936911 h 2525740"/>
              <a:gd name="connsiteX32" fmla="*/ 2312311 w 2824578"/>
              <a:gd name="connsiteY32" fmla="*/ 901390 h 2525740"/>
              <a:gd name="connsiteX33" fmla="*/ 2309266 w 2824578"/>
              <a:gd name="connsiteY33" fmla="*/ 889956 h 2525740"/>
              <a:gd name="connsiteX34" fmla="*/ 2296331 w 2824578"/>
              <a:gd name="connsiteY34" fmla="*/ 877682 h 2525740"/>
              <a:gd name="connsiteX35" fmla="*/ 2211581 w 2824578"/>
              <a:gd name="connsiteY35" fmla="*/ 774808 h 2525740"/>
              <a:gd name="connsiteX36" fmla="*/ 2081778 w 2824578"/>
              <a:gd name="connsiteY36" fmla="*/ 675368 h 2525740"/>
              <a:gd name="connsiteX37" fmla="*/ 2041189 w 2824578"/>
              <a:gd name="connsiteY37" fmla="*/ 507242 h 2525740"/>
              <a:gd name="connsiteX38" fmla="*/ 1973662 w 2824578"/>
              <a:gd name="connsiteY38" fmla="*/ 460885 h 2525740"/>
              <a:gd name="connsiteX39" fmla="*/ 1908802 w 2824578"/>
              <a:gd name="connsiteY39" fmla="*/ 454376 h 2525740"/>
              <a:gd name="connsiteX40" fmla="*/ 1871598 w 2824578"/>
              <a:gd name="connsiteY40" fmla="*/ 381867 h 2525740"/>
              <a:gd name="connsiteX41" fmla="*/ 1798661 w 2824578"/>
              <a:gd name="connsiteY41" fmla="*/ 360760 h 2525740"/>
              <a:gd name="connsiteX42" fmla="*/ 1772847 w 2824578"/>
              <a:gd name="connsiteY42" fmla="*/ 342018 h 2525740"/>
              <a:gd name="connsiteX43" fmla="*/ 1770667 w 2824578"/>
              <a:gd name="connsiteY43" fmla="*/ 338905 h 2525740"/>
              <a:gd name="connsiteX44" fmla="*/ 1722363 w 2824578"/>
              <a:gd name="connsiteY44" fmla="*/ 350478 h 2525740"/>
              <a:gd name="connsiteX45" fmla="*/ 1589919 w 2824578"/>
              <a:gd name="connsiteY45" fmla="*/ 365456 h 2525740"/>
              <a:gd name="connsiteX46" fmla="*/ 1435797 w 2824578"/>
              <a:gd name="connsiteY46" fmla="*/ 420078 h 2525740"/>
              <a:gd name="connsiteX47" fmla="*/ 1272719 w 2824578"/>
              <a:gd name="connsiteY47" fmla="*/ 362464 h 2525740"/>
              <a:gd name="connsiteX48" fmla="*/ 1197046 w 2824578"/>
              <a:gd name="connsiteY48" fmla="*/ 393809 h 2525740"/>
              <a:gd name="connsiteX49" fmla="*/ 1156235 w 2824578"/>
              <a:gd name="connsiteY49" fmla="*/ 444638 h 2525740"/>
              <a:gd name="connsiteX50" fmla="*/ 1075165 w 2824578"/>
              <a:gd name="connsiteY50" fmla="*/ 436306 h 2525740"/>
              <a:gd name="connsiteX51" fmla="*/ 1017713 w 2824578"/>
              <a:gd name="connsiteY51" fmla="*/ 485951 h 2525740"/>
              <a:gd name="connsiteX52" fmla="*/ 988777 w 2824578"/>
              <a:gd name="connsiteY52" fmla="*/ 497052 h 2525740"/>
              <a:gd name="connsiteX53" fmla="*/ 989445 w 2824578"/>
              <a:gd name="connsiteY53" fmla="*/ 500649 h 2525740"/>
              <a:gd name="connsiteX54" fmla="*/ 907025 w 2824578"/>
              <a:gd name="connsiteY54" fmla="*/ 516575 h 2525740"/>
              <a:gd name="connsiteX55" fmla="*/ 868520 w 2824578"/>
              <a:gd name="connsiteY55" fmla="*/ 565248 h 2525740"/>
              <a:gd name="connsiteX56" fmla="*/ 821978 w 2824578"/>
              <a:gd name="connsiteY56" fmla="*/ 570348 h 2525740"/>
              <a:gd name="connsiteX57" fmla="*/ 789429 w 2824578"/>
              <a:gd name="connsiteY57" fmla="*/ 596143 h 2525740"/>
              <a:gd name="connsiteX58" fmla="*/ 747957 w 2824578"/>
              <a:gd name="connsiteY58" fmla="*/ 651713 h 2525740"/>
              <a:gd name="connsiteX59" fmla="*/ 683617 w 2824578"/>
              <a:gd name="connsiteY59" fmla="*/ 693621 h 2525740"/>
              <a:gd name="connsiteX60" fmla="*/ 642923 w 2824578"/>
              <a:gd name="connsiteY60" fmla="*/ 730415 h 2525740"/>
              <a:gd name="connsiteX61" fmla="*/ 585962 w 2824578"/>
              <a:gd name="connsiteY61" fmla="*/ 775556 h 2525740"/>
              <a:gd name="connsiteX62" fmla="*/ 520097 w 2824578"/>
              <a:gd name="connsiteY62" fmla="*/ 841377 h 2525740"/>
              <a:gd name="connsiteX63" fmla="*/ 466841 w 2824578"/>
              <a:gd name="connsiteY63" fmla="*/ 879036 h 2525740"/>
              <a:gd name="connsiteX64" fmla="*/ 439916 w 2824578"/>
              <a:gd name="connsiteY64" fmla="*/ 900528 h 2525740"/>
              <a:gd name="connsiteX65" fmla="*/ 428381 w 2824578"/>
              <a:gd name="connsiteY65" fmla="*/ 904970 h 2525740"/>
              <a:gd name="connsiteX66" fmla="*/ 386992 w 2824578"/>
              <a:gd name="connsiteY66" fmla="*/ 919611 h 2525740"/>
              <a:gd name="connsiteX67" fmla="*/ 382535 w 2824578"/>
              <a:gd name="connsiteY67" fmla="*/ 932223 h 2525740"/>
              <a:gd name="connsiteX68" fmla="*/ 367189 w 2824578"/>
              <a:gd name="connsiteY68" fmla="*/ 912858 h 2525740"/>
              <a:gd name="connsiteX69" fmla="*/ 322023 w 2824578"/>
              <a:gd name="connsiteY69" fmla="*/ 938453 h 2525740"/>
              <a:gd name="connsiteX70" fmla="*/ 300809 w 2824578"/>
              <a:gd name="connsiteY70" fmla="*/ 965762 h 2525740"/>
              <a:gd name="connsiteX71" fmla="*/ 305782 w 2824578"/>
              <a:gd name="connsiteY71" fmla="*/ 992334 h 2525740"/>
              <a:gd name="connsiteX72" fmla="*/ 280420 w 2824578"/>
              <a:gd name="connsiteY72" fmla="*/ 1108827 h 2525740"/>
              <a:gd name="connsiteX73" fmla="*/ 365293 w 2824578"/>
              <a:gd name="connsiteY73" fmla="*/ 1301640 h 2525740"/>
              <a:gd name="connsiteX74" fmla="*/ 403709 w 2824578"/>
              <a:gd name="connsiteY74" fmla="*/ 1372995 h 2525740"/>
              <a:gd name="connsiteX75" fmla="*/ 450057 w 2824578"/>
              <a:gd name="connsiteY75" fmla="*/ 1408902 h 2525740"/>
              <a:gd name="connsiteX76" fmla="*/ 453645 w 2824578"/>
              <a:gd name="connsiteY76" fmla="*/ 1446356 h 2525740"/>
              <a:gd name="connsiteX77" fmla="*/ 454261 w 2824578"/>
              <a:gd name="connsiteY77" fmla="*/ 1457438 h 2525740"/>
              <a:gd name="connsiteX78" fmla="*/ 482561 w 2824578"/>
              <a:gd name="connsiteY78" fmla="*/ 1487056 h 2525740"/>
              <a:gd name="connsiteX79" fmla="*/ 571912 w 2824578"/>
              <a:gd name="connsiteY79" fmla="*/ 1604159 h 2525740"/>
              <a:gd name="connsiteX80" fmla="*/ 708342 w 2824578"/>
              <a:gd name="connsiteY80" fmla="*/ 1722020 h 2525740"/>
              <a:gd name="connsiteX81" fmla="*/ 751994 w 2824578"/>
              <a:gd name="connsiteY81" fmla="*/ 1903856 h 2525740"/>
              <a:gd name="connsiteX82" fmla="*/ 822929 w 2824578"/>
              <a:gd name="connsiteY82" fmla="*/ 1959484 h 2525740"/>
              <a:gd name="connsiteX83" fmla="*/ 890789 w 2824578"/>
              <a:gd name="connsiteY83" fmla="*/ 1972694 h 2525740"/>
              <a:gd name="connsiteX84" fmla="*/ 930211 w 2824578"/>
              <a:gd name="connsiteY84" fmla="*/ 2053036 h 2525740"/>
              <a:gd name="connsiteX85" fmla="*/ 1006620 w 2824578"/>
              <a:gd name="connsiteY85" fmla="*/ 2082477 h 2525740"/>
              <a:gd name="connsiteX86" fmla="*/ 1018144 w 2824578"/>
              <a:gd name="connsiteY86" fmla="*/ 2091971 h 2525740"/>
              <a:gd name="connsiteX87" fmla="*/ 1063559 w 2824578"/>
              <a:gd name="connsiteY87" fmla="*/ 2089055 h 2525740"/>
              <a:gd name="connsiteX88" fmla="*/ 1196619 w 2824578"/>
              <a:gd name="connsiteY88" fmla="*/ 2096838 h 2525740"/>
              <a:gd name="connsiteX89" fmla="*/ 1357789 w 2824578"/>
              <a:gd name="connsiteY89" fmla="*/ 2069244 h 2525740"/>
              <a:gd name="connsiteX90" fmla="*/ 1508683 w 2824578"/>
              <a:gd name="connsiteY90" fmla="*/ 2153774 h 2525740"/>
              <a:gd name="connsiteX91" fmla="*/ 1588586 w 2824578"/>
              <a:gd name="connsiteY91" fmla="*/ 2135765 h 2525740"/>
              <a:gd name="connsiteX92" fmla="*/ 1637453 w 2824578"/>
              <a:gd name="connsiteY92" fmla="*/ 2092623 h 2525740"/>
              <a:gd name="connsiteX93" fmla="*/ 1715922 w 2824578"/>
              <a:gd name="connsiteY93" fmla="*/ 2114632 h 2525740"/>
              <a:gd name="connsiteX94" fmla="*/ 1732484 w 2824578"/>
              <a:gd name="connsiteY94" fmla="*/ 2108571 h 2525740"/>
              <a:gd name="connsiteX95" fmla="*/ 1961122 w 2824578"/>
              <a:gd name="connsiteY95" fmla="*/ 2379947 h 2525740"/>
              <a:gd name="connsiteX96" fmla="*/ 1909670 w 2824578"/>
              <a:gd name="connsiteY96" fmla="*/ 2336828 h 2525740"/>
              <a:gd name="connsiteX97" fmla="*/ 1895847 w 2824578"/>
              <a:gd name="connsiteY97" fmla="*/ 2325731 h 2525740"/>
              <a:gd name="connsiteX98" fmla="*/ 1891835 w 2824578"/>
              <a:gd name="connsiteY98" fmla="*/ 2321967 h 2525740"/>
              <a:gd name="connsiteX99" fmla="*/ 1891835 w 2824578"/>
              <a:gd name="connsiteY99" fmla="*/ 2385048 h 2525740"/>
              <a:gd name="connsiteX100" fmla="*/ 1877377 w 2824578"/>
              <a:gd name="connsiteY100" fmla="*/ 2377932 h 2525740"/>
              <a:gd name="connsiteX101" fmla="*/ 1824362 w 2824578"/>
              <a:gd name="connsiteY101" fmla="*/ 2392165 h 2525740"/>
              <a:gd name="connsiteX102" fmla="*/ 1780515 w 2824578"/>
              <a:gd name="connsiteY102" fmla="*/ 2416329 h 2525740"/>
              <a:gd name="connsiteX103" fmla="*/ 1731202 w 2824578"/>
              <a:gd name="connsiteY103" fmla="*/ 2473726 h 2525740"/>
              <a:gd name="connsiteX104" fmla="*/ 1625001 w 2824578"/>
              <a:gd name="connsiteY104" fmla="*/ 2503709 h 2525740"/>
              <a:gd name="connsiteX105" fmla="*/ 1529792 w 2824578"/>
              <a:gd name="connsiteY105" fmla="*/ 2512353 h 2525740"/>
              <a:gd name="connsiteX106" fmla="*/ 1477198 w 2824578"/>
              <a:gd name="connsiteY106" fmla="*/ 2513657 h 2525740"/>
              <a:gd name="connsiteX107" fmla="*/ 1396891 w 2824578"/>
              <a:gd name="connsiteY107" fmla="*/ 2525640 h 2525740"/>
              <a:gd name="connsiteX108" fmla="*/ 1288516 w 2824578"/>
              <a:gd name="connsiteY108" fmla="*/ 2506084 h 2525740"/>
              <a:gd name="connsiteX109" fmla="*/ 1193496 w 2824578"/>
              <a:gd name="connsiteY109" fmla="*/ 2489597 h 2525740"/>
              <a:gd name="connsiteX110" fmla="*/ 1114685 w 2824578"/>
              <a:gd name="connsiteY110" fmla="*/ 2399281 h 2525740"/>
              <a:gd name="connsiteX111" fmla="*/ 1037574 w 2824578"/>
              <a:gd name="connsiteY111" fmla="*/ 2385048 h 2525740"/>
              <a:gd name="connsiteX112" fmla="*/ 942490 w 2824578"/>
              <a:gd name="connsiteY112" fmla="*/ 2423758 h 2525740"/>
              <a:gd name="connsiteX113" fmla="*/ 938457 w 2824578"/>
              <a:gd name="connsiteY113" fmla="*/ 2356697 h 2525740"/>
              <a:gd name="connsiteX114" fmla="*/ 937101 w 2824578"/>
              <a:gd name="connsiteY114" fmla="*/ 2324531 h 2525740"/>
              <a:gd name="connsiteX115" fmla="*/ 936480 w 2824578"/>
              <a:gd name="connsiteY115" fmla="*/ 2302959 h 2525740"/>
              <a:gd name="connsiteX116" fmla="*/ 850160 w 2824578"/>
              <a:gd name="connsiteY116" fmla="*/ 2376352 h 2525740"/>
              <a:gd name="connsiteX117" fmla="*/ 845228 w 2824578"/>
              <a:gd name="connsiteY117" fmla="*/ 2359566 h 2525740"/>
              <a:gd name="connsiteX118" fmla="*/ 796423 w 2824578"/>
              <a:gd name="connsiteY118" fmla="*/ 2324136 h 2525740"/>
              <a:gd name="connsiteX119" fmla="*/ 751435 w 2824578"/>
              <a:gd name="connsiteY119" fmla="*/ 2276722 h 2525740"/>
              <a:gd name="connsiteX120" fmla="*/ 689189 w 2824578"/>
              <a:gd name="connsiteY120" fmla="*/ 2209012 h 2525740"/>
              <a:gd name="connsiteX121" fmla="*/ 612772 w 2824578"/>
              <a:gd name="connsiteY121" fmla="*/ 2102651 h 2525740"/>
              <a:gd name="connsiteX122" fmla="*/ 546338 w 2824578"/>
              <a:gd name="connsiteY122" fmla="*/ 2024516 h 2525740"/>
              <a:gd name="connsiteX123" fmla="*/ 499011 w 2824578"/>
              <a:gd name="connsiteY123" fmla="*/ 1963354 h 2525740"/>
              <a:gd name="connsiteX124" fmla="*/ 423704 w 2824578"/>
              <a:gd name="connsiteY124" fmla="*/ 1885770 h 2525740"/>
              <a:gd name="connsiteX125" fmla="*/ 376003 w 2824578"/>
              <a:gd name="connsiteY125" fmla="*/ 1802197 h 2525740"/>
              <a:gd name="connsiteX126" fmla="*/ 338041 w 2824578"/>
              <a:gd name="connsiteY126" fmla="*/ 1757548 h 2525740"/>
              <a:gd name="connsiteX127" fmla="*/ 282826 w 2824578"/>
              <a:gd name="connsiteY127" fmla="*/ 1731064 h 2525740"/>
              <a:gd name="connsiteX128" fmla="*/ 238452 w 2824578"/>
              <a:gd name="connsiteY128" fmla="*/ 1656902 h 2525740"/>
              <a:gd name="connsiteX129" fmla="*/ 140875 w 2824578"/>
              <a:gd name="connsiteY129" fmla="*/ 1601899 h 2525740"/>
              <a:gd name="connsiteX130" fmla="*/ 189077 w 2824578"/>
              <a:gd name="connsiteY130" fmla="*/ 1555062 h 2525740"/>
              <a:gd name="connsiteX131" fmla="*/ 212612 w 2824578"/>
              <a:gd name="connsiteY131" fmla="*/ 1533085 h 2525740"/>
              <a:gd name="connsiteX132" fmla="*/ 125884 w 2824578"/>
              <a:gd name="connsiteY132" fmla="*/ 1510046 h 2525740"/>
              <a:gd name="connsiteX133" fmla="*/ 153280 w 2824578"/>
              <a:gd name="connsiteY133" fmla="*/ 1474555 h 2525740"/>
              <a:gd name="connsiteX134" fmla="*/ 216016 w 2824578"/>
              <a:gd name="connsiteY134" fmla="*/ 1410654 h 2525740"/>
              <a:gd name="connsiteX135" fmla="*/ 211728 w 2824578"/>
              <a:gd name="connsiteY135" fmla="*/ 1397978 h 2525740"/>
              <a:gd name="connsiteX136" fmla="*/ 187584 w 2824578"/>
              <a:gd name="connsiteY136" fmla="*/ 1410755 h 2525740"/>
              <a:gd name="connsiteX137" fmla="*/ 0 w 2824578"/>
              <a:gd name="connsiteY137" fmla="*/ 1357266 h 2525740"/>
              <a:gd name="connsiteX138" fmla="*/ 9103 w 2824578"/>
              <a:gd name="connsiteY138" fmla="*/ 1344827 h 2525740"/>
              <a:gd name="connsiteX139" fmla="*/ 13364 w 2824578"/>
              <a:gd name="connsiteY139" fmla="*/ 1290914 h 2525740"/>
              <a:gd name="connsiteX140" fmla="*/ 26981 w 2824578"/>
              <a:gd name="connsiteY140" fmla="*/ 1233406 h 2525740"/>
              <a:gd name="connsiteX141" fmla="*/ 47207 w 2824578"/>
              <a:gd name="connsiteY141" fmla="*/ 1152721 h 2525740"/>
              <a:gd name="connsiteX142" fmla="*/ 87297 w 2824578"/>
              <a:gd name="connsiteY142" fmla="*/ 1041368 h 2525740"/>
              <a:gd name="connsiteX143" fmla="*/ 92798 w 2824578"/>
              <a:gd name="connsiteY143" fmla="*/ 1022077 h 2525740"/>
              <a:gd name="connsiteX144" fmla="*/ 80803 w 2824578"/>
              <a:gd name="connsiteY144" fmla="*/ 1006108 h 2525740"/>
              <a:gd name="connsiteX145" fmla="*/ 64397 w 2824578"/>
              <a:gd name="connsiteY145" fmla="*/ 987504 h 2525740"/>
              <a:gd name="connsiteX146" fmla="*/ 49807 w 2824578"/>
              <a:gd name="connsiteY146" fmla="*/ 911034 h 2525740"/>
              <a:gd name="connsiteX147" fmla="*/ 45557 w 2824578"/>
              <a:gd name="connsiteY147" fmla="*/ 854742 h 2525740"/>
              <a:gd name="connsiteX148" fmla="*/ 64478 w 2824578"/>
              <a:gd name="connsiteY148" fmla="*/ 824714 h 2525740"/>
              <a:gd name="connsiteX149" fmla="*/ 87804 w 2824578"/>
              <a:gd name="connsiteY149" fmla="*/ 804276 h 2525740"/>
              <a:gd name="connsiteX150" fmla="*/ 137350 w 2824578"/>
              <a:gd name="connsiteY150" fmla="*/ 773632 h 2525740"/>
              <a:gd name="connsiteX151" fmla="*/ 158211 w 2824578"/>
              <a:gd name="connsiteY151" fmla="*/ 765859 h 2525740"/>
              <a:gd name="connsiteX152" fmla="*/ 169474 w 2824578"/>
              <a:gd name="connsiteY152" fmla="*/ 761875 h 2525740"/>
              <a:gd name="connsiteX153" fmla="*/ 170435 w 2824578"/>
              <a:gd name="connsiteY153" fmla="*/ 759829 h 2525740"/>
              <a:gd name="connsiteX154" fmla="*/ 192405 w 2824578"/>
              <a:gd name="connsiteY154" fmla="*/ 711754 h 2525740"/>
              <a:gd name="connsiteX155" fmla="*/ 206942 w 2824578"/>
              <a:gd name="connsiteY155" fmla="*/ 660771 h 2525740"/>
              <a:gd name="connsiteX156" fmla="*/ 202831 w 2824578"/>
              <a:gd name="connsiteY156" fmla="*/ 606976 h 2525740"/>
              <a:gd name="connsiteX157" fmla="*/ 234254 w 2824578"/>
              <a:gd name="connsiteY157" fmla="*/ 535750 h 2525740"/>
              <a:gd name="connsiteX158" fmla="*/ 232375 w 2824578"/>
              <a:gd name="connsiteY158" fmla="*/ 436341 h 2525740"/>
              <a:gd name="connsiteX159" fmla="*/ 281907 w 2824578"/>
              <a:gd name="connsiteY159" fmla="*/ 446271 h 2525740"/>
              <a:gd name="connsiteX160" fmla="*/ 305507 w 2824578"/>
              <a:gd name="connsiteY160" fmla="*/ 451591 h 2525740"/>
              <a:gd name="connsiteX161" fmla="*/ 384344 w 2824578"/>
              <a:gd name="connsiteY161" fmla="*/ 472379 h 2525740"/>
              <a:gd name="connsiteX162" fmla="*/ 448590 w 2824578"/>
              <a:gd name="connsiteY162" fmla="*/ 489289 h 2525740"/>
              <a:gd name="connsiteX163" fmla="*/ 469542 w 2824578"/>
              <a:gd name="connsiteY163" fmla="*/ 499205 h 2525740"/>
              <a:gd name="connsiteX164" fmla="*/ 455851 w 2824578"/>
              <a:gd name="connsiteY164" fmla="*/ 557596 h 2525740"/>
              <a:gd name="connsiteX165" fmla="*/ 449609 w 2824578"/>
              <a:gd name="connsiteY165" fmla="*/ 584303 h 2525740"/>
              <a:gd name="connsiteX166" fmla="*/ 460406 w 2824578"/>
              <a:gd name="connsiteY166" fmla="*/ 579624 h 2525740"/>
              <a:gd name="connsiteX167" fmla="*/ 474135 w 2824578"/>
              <a:gd name="connsiteY167" fmla="*/ 564539 h 2525740"/>
              <a:gd name="connsiteX168" fmla="*/ 514278 w 2824578"/>
              <a:gd name="connsiteY168" fmla="*/ 424872 h 2525740"/>
              <a:gd name="connsiteX169" fmla="*/ 613834 w 2824578"/>
              <a:gd name="connsiteY169" fmla="*/ 319110 h 2525740"/>
              <a:gd name="connsiteX170" fmla="*/ 750216 w 2824578"/>
              <a:gd name="connsiteY170" fmla="*/ 268558 h 2525740"/>
              <a:gd name="connsiteX171" fmla="*/ 789351 w 2824578"/>
              <a:gd name="connsiteY171" fmla="*/ 242380 h 2525740"/>
              <a:gd name="connsiteX172" fmla="*/ 810594 w 2824578"/>
              <a:gd name="connsiteY172" fmla="*/ 264404 h 2525740"/>
              <a:gd name="connsiteX173" fmla="*/ 864699 w 2824578"/>
              <a:gd name="connsiteY173" fmla="*/ 334387 h 2525740"/>
              <a:gd name="connsiteX174" fmla="*/ 883072 w 2824578"/>
              <a:gd name="connsiteY174" fmla="*/ 357712 h 2525740"/>
              <a:gd name="connsiteX175" fmla="*/ 855794 w 2824578"/>
              <a:gd name="connsiteY175" fmla="*/ 199776 h 2525740"/>
              <a:gd name="connsiteX176" fmla="*/ 820683 w 2824578"/>
              <a:gd name="connsiteY176" fmla="*/ 127120 h 2525740"/>
              <a:gd name="connsiteX177" fmla="*/ 854638 w 2824578"/>
              <a:gd name="connsiteY177" fmla="*/ 69288 h 2525740"/>
              <a:gd name="connsiteX178" fmla="*/ 931596 w 2824578"/>
              <a:gd name="connsiteY178" fmla="*/ 44859 h 2525740"/>
              <a:gd name="connsiteX179" fmla="*/ 1051141 w 2824578"/>
              <a:gd name="connsiteY179" fmla="*/ 23966 h 2525740"/>
              <a:gd name="connsiteX180" fmla="*/ 1188075 w 2824578"/>
              <a:gd name="connsiteY180" fmla="*/ 80312 h 2525740"/>
              <a:gd name="connsiteX181" fmla="*/ 1269556 w 2824578"/>
              <a:gd name="connsiteY181" fmla="*/ 124696 h 2525740"/>
              <a:gd name="connsiteX182" fmla="*/ 1339025 w 2824578"/>
              <a:gd name="connsiteY182" fmla="*/ 116312 h 2525740"/>
              <a:gd name="connsiteX183" fmla="*/ 1433985 w 2824578"/>
              <a:gd name="connsiteY183" fmla="*/ 92689 h 2525740"/>
              <a:gd name="connsiteX184" fmla="*/ 1521313 w 2824578"/>
              <a:gd name="connsiteY184" fmla="*/ 95663 h 2525740"/>
              <a:gd name="connsiteX185" fmla="*/ 1573554 w 2824578"/>
              <a:gd name="connsiteY185" fmla="*/ 86640 h 2525740"/>
              <a:gd name="connsiteX186" fmla="*/ 1619182 w 2824578"/>
              <a:gd name="connsiteY186" fmla="*/ 53480 h 2525740"/>
              <a:gd name="connsiteX187" fmla="*/ 1697591 w 2824578"/>
              <a:gd name="connsiteY187" fmla="*/ 54380 h 2525740"/>
              <a:gd name="connsiteX188" fmla="*/ 1784699 w 2824578"/>
              <a:gd name="connsiteY188" fmla="*/ 52 h 2525740"/>
              <a:gd name="connsiteX189" fmla="*/ 1800087 w 2824578"/>
              <a:gd name="connsiteY189" fmla="*/ 65448 h 2525740"/>
              <a:gd name="connsiteX190" fmla="*/ 1806898 w 2824578"/>
              <a:gd name="connsiteY190" fmla="*/ 96914 h 2525740"/>
              <a:gd name="connsiteX191" fmla="*/ 1816583 w 2824578"/>
              <a:gd name="connsiteY191" fmla="*/ 144741 h 2525740"/>
              <a:gd name="connsiteX192" fmla="*/ 1839721 w 2824578"/>
              <a:gd name="connsiteY192" fmla="*/ 130021 h 2525740"/>
              <a:gd name="connsiteX193" fmla="*/ 1950326 w 2824578"/>
              <a:gd name="connsiteY193" fmla="*/ 69021 h 2525740"/>
              <a:gd name="connsiteX194" fmla="*/ 1954936 w 2824578"/>
              <a:gd name="connsiteY194" fmla="*/ 84462 h 2525740"/>
              <a:gd name="connsiteX195" fmla="*/ 2001414 w 2824578"/>
              <a:gd name="connsiteY195" fmla="*/ 113666 h 2525740"/>
              <a:gd name="connsiteX196" fmla="*/ 2044162 w 2824578"/>
              <a:gd name="connsiteY196" fmla="*/ 154542 h 2525740"/>
              <a:gd name="connsiteX197" fmla="*/ 2103293 w 2824578"/>
              <a:gd name="connsiteY197" fmla="*/ 213092 h 2525740"/>
              <a:gd name="connsiteX198" fmla="*/ 2175734 w 2824578"/>
              <a:gd name="connsiteY198" fmla="*/ 306947 h 2525740"/>
              <a:gd name="connsiteX199" fmla="*/ 2238805 w 2824578"/>
              <a:gd name="connsiteY199" fmla="*/ 374987 h 2525740"/>
              <a:gd name="connsiteX200" fmla="*/ 2283701 w 2824578"/>
              <a:gd name="connsiteY200" fmla="*/ 428659 h 2525740"/>
              <a:gd name="connsiteX201" fmla="*/ 2355267 w 2824578"/>
              <a:gd name="connsiteY201" fmla="*/ 495396 h 2525740"/>
              <a:gd name="connsiteX202" fmla="*/ 2400374 w 2824578"/>
              <a:gd name="connsiteY202" fmla="*/ 570231 h 2525740"/>
              <a:gd name="connsiteX203" fmla="*/ 2436415 w 2824578"/>
              <a:gd name="connsiteY203" fmla="*/ 609111 h 2525740"/>
              <a:gd name="connsiteX204" fmla="*/ 2489086 w 2824578"/>
              <a:gd name="connsiteY204" fmla="*/ 629290 h 2525740"/>
              <a:gd name="connsiteX205" fmla="*/ 2531071 w 2824578"/>
              <a:gd name="connsiteY205" fmla="*/ 695517 h 2525740"/>
              <a:gd name="connsiteX206" fmla="*/ 2624100 w 2824578"/>
              <a:gd name="connsiteY206" fmla="*/ 738933 h 2525740"/>
              <a:gd name="connsiteX207" fmla="*/ 2577660 w 2824578"/>
              <a:gd name="connsiteY207" fmla="*/ 787481 h 2525740"/>
              <a:gd name="connsiteX208" fmla="*/ 2554992 w 2824578"/>
              <a:gd name="connsiteY208" fmla="*/ 810342 h 2525740"/>
              <a:gd name="connsiteX209" fmla="*/ 2520175 w 2824578"/>
              <a:gd name="connsiteY209" fmla="*/ 844532 h 2525740"/>
              <a:gd name="connsiteX210" fmla="*/ 2488340 w 2824578"/>
              <a:gd name="connsiteY210" fmla="*/ 874263 h 2525740"/>
              <a:gd name="connsiteX211" fmla="*/ 2626057 w 2824578"/>
              <a:gd name="connsiteY211" fmla="*/ 893850 h 2525740"/>
              <a:gd name="connsiteX212" fmla="*/ 2618063 w 2824578"/>
              <a:gd name="connsiteY212" fmla="*/ 899516 h 2525740"/>
              <a:gd name="connsiteX213" fmla="*/ 2628676 w 2824578"/>
              <a:gd name="connsiteY213" fmla="*/ 925973 h 2525740"/>
              <a:gd name="connsiteX214" fmla="*/ 2628330 w 2824578"/>
              <a:gd name="connsiteY214" fmla="*/ 953705 h 2525740"/>
              <a:gd name="connsiteX215" fmla="*/ 2626402 w 2824578"/>
              <a:gd name="connsiteY215" fmla="*/ 992553 h 2525740"/>
              <a:gd name="connsiteX216" fmla="*/ 2608085 w 2824578"/>
              <a:gd name="connsiteY216" fmla="*/ 1045512 h 2525740"/>
              <a:gd name="connsiteX217" fmla="*/ 2601999 w 2824578"/>
              <a:gd name="connsiteY217" fmla="*/ 1088303 h 2525740"/>
              <a:gd name="connsiteX218" fmla="*/ 2596906 w 2824578"/>
              <a:gd name="connsiteY218" fmla="*/ 1106916 h 2525740"/>
              <a:gd name="connsiteX219" fmla="*/ 2594156 w 2824578"/>
              <a:gd name="connsiteY219" fmla="*/ 1118869 h 2525740"/>
              <a:gd name="connsiteX220" fmla="*/ 2594545 w 2824578"/>
              <a:gd name="connsiteY220" fmla="*/ 1118962 h 2525740"/>
              <a:gd name="connsiteX221" fmla="*/ 2623301 w 2824578"/>
              <a:gd name="connsiteY221" fmla="*/ 1126139 h 2525740"/>
              <a:gd name="connsiteX222" fmla="*/ 2728794 w 2824578"/>
              <a:gd name="connsiteY222" fmla="*/ 1151780 h 2525740"/>
              <a:gd name="connsiteX223" fmla="*/ 2759898 w 2824578"/>
              <a:gd name="connsiteY223" fmla="*/ 1160045 h 2525740"/>
              <a:gd name="connsiteX224" fmla="*/ 2824534 w 2824578"/>
              <a:gd name="connsiteY224" fmla="*/ 1178196 h 2525740"/>
              <a:gd name="connsiteX225" fmla="*/ 2770073 w 2824578"/>
              <a:gd name="connsiteY225" fmla="*/ 1242077 h 2525740"/>
              <a:gd name="connsiteX226" fmla="*/ 2770364 w 2824578"/>
              <a:gd name="connsiteY226" fmla="*/ 1304139 h 2525740"/>
              <a:gd name="connsiteX227" fmla="*/ 2737181 w 2824578"/>
              <a:gd name="connsiteY227" fmla="*/ 1337170 h 2525740"/>
              <a:gd name="connsiteX228" fmla="*/ 2727846 w 2824578"/>
              <a:gd name="connsiteY228" fmla="*/ 1377639 h 2525740"/>
              <a:gd name="connsiteX229" fmla="*/ 2730122 w 2824578"/>
              <a:gd name="connsiteY229" fmla="*/ 1446940 h 2525740"/>
              <a:gd name="connsiteX230" fmla="*/ 2706005 w 2824578"/>
              <a:gd name="connsiteY230" fmla="*/ 1519839 h 2525740"/>
              <a:gd name="connsiteX231" fmla="*/ 2697171 w 2824578"/>
              <a:gd name="connsiteY231" fmla="*/ 1573985 h 2525740"/>
              <a:gd name="connsiteX232" fmla="*/ 2680836 w 2824578"/>
              <a:gd name="connsiteY232" fmla="*/ 1644805 h 2525740"/>
              <a:gd name="connsiteX233" fmla="*/ 2670450 w 2824578"/>
              <a:gd name="connsiteY233" fmla="*/ 1737339 h 2525740"/>
              <a:gd name="connsiteX234" fmla="*/ 2652341 w 2824578"/>
              <a:gd name="connsiteY234" fmla="*/ 1800001 h 2525740"/>
              <a:gd name="connsiteX235" fmla="*/ 2638476 w 2824578"/>
              <a:gd name="connsiteY235" fmla="*/ 1844267 h 2525740"/>
              <a:gd name="connsiteX236" fmla="*/ 2615273 w 2824578"/>
              <a:gd name="connsiteY236" fmla="*/ 1881537 h 2525740"/>
              <a:gd name="connsiteX237" fmla="*/ 2619662 w 2824578"/>
              <a:gd name="connsiteY237" fmla="*/ 1894173 h 2525740"/>
              <a:gd name="connsiteX238" fmla="*/ 2394741 w 2824578"/>
              <a:gd name="connsiteY238" fmla="*/ 1842293 h 2525740"/>
              <a:gd name="connsiteX239" fmla="*/ 2392817 w 2824578"/>
              <a:gd name="connsiteY239" fmla="*/ 1844699 h 2525740"/>
              <a:gd name="connsiteX240" fmla="*/ 2390481 w 2824578"/>
              <a:gd name="connsiteY240" fmla="*/ 1865944 h 2525740"/>
              <a:gd name="connsiteX241" fmla="*/ 2362803 w 2824578"/>
              <a:gd name="connsiteY241" fmla="*/ 1901334 h 2525740"/>
              <a:gd name="connsiteX242" fmla="*/ 2322755 w 2824578"/>
              <a:gd name="connsiteY242" fmla="*/ 1950186 h 2525740"/>
              <a:gd name="connsiteX243" fmla="*/ 2254288 w 2824578"/>
              <a:gd name="connsiteY243" fmla="*/ 2008922 h 2525740"/>
              <a:gd name="connsiteX244" fmla="*/ 2206670 w 2824578"/>
              <a:gd name="connsiteY244" fmla="*/ 2060748 h 2525740"/>
              <a:gd name="connsiteX245" fmla="*/ 2168180 w 2824578"/>
              <a:gd name="connsiteY245" fmla="*/ 2097376 h 2525740"/>
              <a:gd name="connsiteX246" fmla="*/ 2123328 w 2824578"/>
              <a:gd name="connsiteY246" fmla="*/ 2156709 h 2525740"/>
              <a:gd name="connsiteX247" fmla="*/ 2066318 w 2824578"/>
              <a:gd name="connsiteY247" fmla="*/ 2192458 h 2525740"/>
              <a:gd name="connsiteX248" fmla="*/ 2039108 w 2824578"/>
              <a:gd name="connsiteY248" fmla="*/ 2222073 h 2525740"/>
              <a:gd name="connsiteX249" fmla="*/ 2031477 w 2824578"/>
              <a:gd name="connsiteY249" fmla="*/ 2267195 h 2525740"/>
              <a:gd name="connsiteX250" fmla="*/ 1981419 w 2824578"/>
              <a:gd name="connsiteY250" fmla="*/ 2300642 h 2525740"/>
              <a:gd name="connsiteX251" fmla="*/ 1961122 w 2824578"/>
              <a:gd name="connsiteY251" fmla="*/ 2379947 h 2525740"/>
              <a:gd name="connsiteX0" fmla="*/ 1732484 w 2824578"/>
              <a:gd name="connsiteY0" fmla="*/ 2108571 h 2525740"/>
              <a:gd name="connsiteX1" fmla="*/ 1780985 w 2824578"/>
              <a:gd name="connsiteY1" fmla="*/ 2075490 h 2525740"/>
              <a:gd name="connsiteX2" fmla="*/ 1786489 w 2824578"/>
              <a:gd name="connsiteY2" fmla="*/ 2074401 h 2525740"/>
              <a:gd name="connsiteX3" fmla="*/ 1802325 w 2824578"/>
              <a:gd name="connsiteY3" fmla="*/ 2055677 h 2525740"/>
              <a:gd name="connsiteX4" fmla="*/ 1850819 w 2824578"/>
              <a:gd name="connsiteY4" fmla="*/ 2016801 h 2525740"/>
              <a:gd name="connsiteX5" fmla="*/ 1913222 w 2824578"/>
              <a:gd name="connsiteY5" fmla="*/ 1908099 h 2525740"/>
              <a:gd name="connsiteX6" fmla="*/ 2052913 w 2824578"/>
              <a:gd name="connsiteY6" fmla="*/ 1880998 h 2525740"/>
              <a:gd name="connsiteX7" fmla="*/ 2080663 w 2824578"/>
              <a:gd name="connsiteY7" fmla="*/ 1824179 h 2525740"/>
              <a:gd name="connsiteX8" fmla="*/ 2073976 w 2824578"/>
              <a:gd name="connsiteY8" fmla="*/ 1767692 h 2525740"/>
              <a:gd name="connsiteX9" fmla="*/ 2130456 w 2824578"/>
              <a:gd name="connsiteY9" fmla="*/ 1738749 h 2525740"/>
              <a:gd name="connsiteX10" fmla="*/ 2135028 w 2824578"/>
              <a:gd name="connsiteY10" fmla="*/ 1675921 h 2525740"/>
              <a:gd name="connsiteX11" fmla="*/ 2197128 w 2824578"/>
              <a:gd name="connsiteY11" fmla="*/ 1639884 h 2525740"/>
              <a:gd name="connsiteX12" fmla="*/ 2228585 w 2824578"/>
              <a:gd name="connsiteY12" fmla="*/ 1647684 h 2525740"/>
              <a:gd name="connsiteX13" fmla="*/ 2334817 w 2824578"/>
              <a:gd name="connsiteY13" fmla="*/ 1745290 h 2525740"/>
              <a:gd name="connsiteX14" fmla="*/ 2337541 w 2824578"/>
              <a:gd name="connsiteY14" fmla="*/ 1739981 h 2525740"/>
              <a:gd name="connsiteX15" fmla="*/ 2389363 w 2824578"/>
              <a:gd name="connsiteY15" fmla="*/ 1716064 h 2525740"/>
              <a:gd name="connsiteX16" fmla="*/ 2396587 w 2824578"/>
              <a:gd name="connsiteY16" fmla="*/ 1664730 h 2525740"/>
              <a:gd name="connsiteX17" fmla="*/ 2421298 w 2824578"/>
              <a:gd name="connsiteY17" fmla="*/ 1629826 h 2525740"/>
              <a:gd name="connsiteX18" fmla="*/ 2466760 w 2824578"/>
              <a:gd name="connsiteY18" fmla="*/ 1565115 h 2525740"/>
              <a:gd name="connsiteX19" fmla="*/ 2474915 w 2824578"/>
              <a:gd name="connsiteY19" fmla="*/ 1460596 h 2525740"/>
              <a:gd name="connsiteX20" fmla="*/ 2442045 w 2824578"/>
              <a:gd name="connsiteY20" fmla="*/ 1330887 h 2525740"/>
              <a:gd name="connsiteX21" fmla="*/ 2422792 w 2824578"/>
              <a:gd name="connsiteY21" fmla="*/ 1315152 h 2525740"/>
              <a:gd name="connsiteX22" fmla="*/ 2395931 w 2824578"/>
              <a:gd name="connsiteY22" fmla="*/ 1311153 h 2525740"/>
              <a:gd name="connsiteX23" fmla="*/ 2308270 w 2824578"/>
              <a:gd name="connsiteY23" fmla="*/ 1299324 h 2525740"/>
              <a:gd name="connsiteX24" fmla="*/ 2278367 w 2824578"/>
              <a:gd name="connsiteY24" fmla="*/ 1293287 h 2525740"/>
              <a:gd name="connsiteX25" fmla="*/ 2278545 w 2824578"/>
              <a:gd name="connsiteY25" fmla="*/ 1265122 h 2525740"/>
              <a:gd name="connsiteX26" fmla="*/ 2295112 w 2824578"/>
              <a:gd name="connsiteY26" fmla="*/ 1173928 h 2525740"/>
              <a:gd name="connsiteX27" fmla="*/ 2278366 w 2824578"/>
              <a:gd name="connsiteY27" fmla="*/ 1095705 h 2525740"/>
              <a:gd name="connsiteX28" fmla="*/ 2371952 w 2824578"/>
              <a:gd name="connsiteY28" fmla="*/ 1038009 h 2525740"/>
              <a:gd name="connsiteX29" fmla="*/ 2359364 w 2824578"/>
              <a:gd name="connsiteY29" fmla="*/ 998619 h 2525740"/>
              <a:gd name="connsiteX30" fmla="*/ 2319858 w 2824578"/>
              <a:gd name="connsiteY30" fmla="*/ 970005 h 2525740"/>
              <a:gd name="connsiteX31" fmla="*/ 2346795 w 2824578"/>
              <a:gd name="connsiteY31" fmla="*/ 936911 h 2525740"/>
              <a:gd name="connsiteX32" fmla="*/ 2312311 w 2824578"/>
              <a:gd name="connsiteY32" fmla="*/ 901390 h 2525740"/>
              <a:gd name="connsiteX33" fmla="*/ 2309266 w 2824578"/>
              <a:gd name="connsiteY33" fmla="*/ 889956 h 2525740"/>
              <a:gd name="connsiteX34" fmla="*/ 2296331 w 2824578"/>
              <a:gd name="connsiteY34" fmla="*/ 877682 h 2525740"/>
              <a:gd name="connsiteX35" fmla="*/ 2211581 w 2824578"/>
              <a:gd name="connsiteY35" fmla="*/ 774808 h 2525740"/>
              <a:gd name="connsiteX36" fmla="*/ 2081778 w 2824578"/>
              <a:gd name="connsiteY36" fmla="*/ 675368 h 2525740"/>
              <a:gd name="connsiteX37" fmla="*/ 2041189 w 2824578"/>
              <a:gd name="connsiteY37" fmla="*/ 507242 h 2525740"/>
              <a:gd name="connsiteX38" fmla="*/ 1973662 w 2824578"/>
              <a:gd name="connsiteY38" fmla="*/ 460885 h 2525740"/>
              <a:gd name="connsiteX39" fmla="*/ 1908802 w 2824578"/>
              <a:gd name="connsiteY39" fmla="*/ 454376 h 2525740"/>
              <a:gd name="connsiteX40" fmla="*/ 1871598 w 2824578"/>
              <a:gd name="connsiteY40" fmla="*/ 381867 h 2525740"/>
              <a:gd name="connsiteX41" fmla="*/ 1798661 w 2824578"/>
              <a:gd name="connsiteY41" fmla="*/ 360760 h 2525740"/>
              <a:gd name="connsiteX42" fmla="*/ 1772847 w 2824578"/>
              <a:gd name="connsiteY42" fmla="*/ 342018 h 2525740"/>
              <a:gd name="connsiteX43" fmla="*/ 1770667 w 2824578"/>
              <a:gd name="connsiteY43" fmla="*/ 338905 h 2525740"/>
              <a:gd name="connsiteX44" fmla="*/ 1722363 w 2824578"/>
              <a:gd name="connsiteY44" fmla="*/ 350478 h 2525740"/>
              <a:gd name="connsiteX45" fmla="*/ 1589919 w 2824578"/>
              <a:gd name="connsiteY45" fmla="*/ 365456 h 2525740"/>
              <a:gd name="connsiteX46" fmla="*/ 1435797 w 2824578"/>
              <a:gd name="connsiteY46" fmla="*/ 420078 h 2525740"/>
              <a:gd name="connsiteX47" fmla="*/ 1272719 w 2824578"/>
              <a:gd name="connsiteY47" fmla="*/ 362464 h 2525740"/>
              <a:gd name="connsiteX48" fmla="*/ 1197046 w 2824578"/>
              <a:gd name="connsiteY48" fmla="*/ 393809 h 2525740"/>
              <a:gd name="connsiteX49" fmla="*/ 1156235 w 2824578"/>
              <a:gd name="connsiteY49" fmla="*/ 444638 h 2525740"/>
              <a:gd name="connsiteX50" fmla="*/ 1075165 w 2824578"/>
              <a:gd name="connsiteY50" fmla="*/ 436306 h 2525740"/>
              <a:gd name="connsiteX51" fmla="*/ 1017713 w 2824578"/>
              <a:gd name="connsiteY51" fmla="*/ 485951 h 2525740"/>
              <a:gd name="connsiteX52" fmla="*/ 988777 w 2824578"/>
              <a:gd name="connsiteY52" fmla="*/ 497052 h 2525740"/>
              <a:gd name="connsiteX53" fmla="*/ 989445 w 2824578"/>
              <a:gd name="connsiteY53" fmla="*/ 500649 h 2525740"/>
              <a:gd name="connsiteX54" fmla="*/ 907025 w 2824578"/>
              <a:gd name="connsiteY54" fmla="*/ 516575 h 2525740"/>
              <a:gd name="connsiteX55" fmla="*/ 868520 w 2824578"/>
              <a:gd name="connsiteY55" fmla="*/ 565248 h 2525740"/>
              <a:gd name="connsiteX56" fmla="*/ 821978 w 2824578"/>
              <a:gd name="connsiteY56" fmla="*/ 570348 h 2525740"/>
              <a:gd name="connsiteX57" fmla="*/ 789429 w 2824578"/>
              <a:gd name="connsiteY57" fmla="*/ 596143 h 2525740"/>
              <a:gd name="connsiteX58" fmla="*/ 747957 w 2824578"/>
              <a:gd name="connsiteY58" fmla="*/ 651713 h 2525740"/>
              <a:gd name="connsiteX59" fmla="*/ 683617 w 2824578"/>
              <a:gd name="connsiteY59" fmla="*/ 693621 h 2525740"/>
              <a:gd name="connsiteX60" fmla="*/ 642923 w 2824578"/>
              <a:gd name="connsiteY60" fmla="*/ 730415 h 2525740"/>
              <a:gd name="connsiteX61" fmla="*/ 585962 w 2824578"/>
              <a:gd name="connsiteY61" fmla="*/ 775556 h 2525740"/>
              <a:gd name="connsiteX62" fmla="*/ 520097 w 2824578"/>
              <a:gd name="connsiteY62" fmla="*/ 841377 h 2525740"/>
              <a:gd name="connsiteX63" fmla="*/ 466841 w 2824578"/>
              <a:gd name="connsiteY63" fmla="*/ 879036 h 2525740"/>
              <a:gd name="connsiteX64" fmla="*/ 439916 w 2824578"/>
              <a:gd name="connsiteY64" fmla="*/ 900528 h 2525740"/>
              <a:gd name="connsiteX65" fmla="*/ 428381 w 2824578"/>
              <a:gd name="connsiteY65" fmla="*/ 904970 h 2525740"/>
              <a:gd name="connsiteX66" fmla="*/ 386992 w 2824578"/>
              <a:gd name="connsiteY66" fmla="*/ 919611 h 2525740"/>
              <a:gd name="connsiteX67" fmla="*/ 382535 w 2824578"/>
              <a:gd name="connsiteY67" fmla="*/ 932223 h 2525740"/>
              <a:gd name="connsiteX68" fmla="*/ 367189 w 2824578"/>
              <a:gd name="connsiteY68" fmla="*/ 912858 h 2525740"/>
              <a:gd name="connsiteX69" fmla="*/ 322023 w 2824578"/>
              <a:gd name="connsiteY69" fmla="*/ 938453 h 2525740"/>
              <a:gd name="connsiteX70" fmla="*/ 300809 w 2824578"/>
              <a:gd name="connsiteY70" fmla="*/ 965762 h 2525740"/>
              <a:gd name="connsiteX71" fmla="*/ 305782 w 2824578"/>
              <a:gd name="connsiteY71" fmla="*/ 992334 h 2525740"/>
              <a:gd name="connsiteX72" fmla="*/ 295147 w 2824578"/>
              <a:gd name="connsiteY72" fmla="*/ 1089650 h 2525740"/>
              <a:gd name="connsiteX73" fmla="*/ 365293 w 2824578"/>
              <a:gd name="connsiteY73" fmla="*/ 1301640 h 2525740"/>
              <a:gd name="connsiteX74" fmla="*/ 403709 w 2824578"/>
              <a:gd name="connsiteY74" fmla="*/ 1372995 h 2525740"/>
              <a:gd name="connsiteX75" fmla="*/ 450057 w 2824578"/>
              <a:gd name="connsiteY75" fmla="*/ 1408902 h 2525740"/>
              <a:gd name="connsiteX76" fmla="*/ 453645 w 2824578"/>
              <a:gd name="connsiteY76" fmla="*/ 1446356 h 2525740"/>
              <a:gd name="connsiteX77" fmla="*/ 454261 w 2824578"/>
              <a:gd name="connsiteY77" fmla="*/ 1457438 h 2525740"/>
              <a:gd name="connsiteX78" fmla="*/ 482561 w 2824578"/>
              <a:gd name="connsiteY78" fmla="*/ 1487056 h 2525740"/>
              <a:gd name="connsiteX79" fmla="*/ 571912 w 2824578"/>
              <a:gd name="connsiteY79" fmla="*/ 1604159 h 2525740"/>
              <a:gd name="connsiteX80" fmla="*/ 708342 w 2824578"/>
              <a:gd name="connsiteY80" fmla="*/ 1722020 h 2525740"/>
              <a:gd name="connsiteX81" fmla="*/ 751994 w 2824578"/>
              <a:gd name="connsiteY81" fmla="*/ 1903856 h 2525740"/>
              <a:gd name="connsiteX82" fmla="*/ 822929 w 2824578"/>
              <a:gd name="connsiteY82" fmla="*/ 1959484 h 2525740"/>
              <a:gd name="connsiteX83" fmla="*/ 890789 w 2824578"/>
              <a:gd name="connsiteY83" fmla="*/ 1972694 h 2525740"/>
              <a:gd name="connsiteX84" fmla="*/ 930211 w 2824578"/>
              <a:gd name="connsiteY84" fmla="*/ 2053036 h 2525740"/>
              <a:gd name="connsiteX85" fmla="*/ 1006620 w 2824578"/>
              <a:gd name="connsiteY85" fmla="*/ 2082477 h 2525740"/>
              <a:gd name="connsiteX86" fmla="*/ 1018144 w 2824578"/>
              <a:gd name="connsiteY86" fmla="*/ 2091971 h 2525740"/>
              <a:gd name="connsiteX87" fmla="*/ 1063559 w 2824578"/>
              <a:gd name="connsiteY87" fmla="*/ 2089055 h 2525740"/>
              <a:gd name="connsiteX88" fmla="*/ 1196619 w 2824578"/>
              <a:gd name="connsiteY88" fmla="*/ 2096838 h 2525740"/>
              <a:gd name="connsiteX89" fmla="*/ 1357789 w 2824578"/>
              <a:gd name="connsiteY89" fmla="*/ 2069244 h 2525740"/>
              <a:gd name="connsiteX90" fmla="*/ 1508683 w 2824578"/>
              <a:gd name="connsiteY90" fmla="*/ 2153774 h 2525740"/>
              <a:gd name="connsiteX91" fmla="*/ 1588586 w 2824578"/>
              <a:gd name="connsiteY91" fmla="*/ 2135765 h 2525740"/>
              <a:gd name="connsiteX92" fmla="*/ 1637453 w 2824578"/>
              <a:gd name="connsiteY92" fmla="*/ 2092623 h 2525740"/>
              <a:gd name="connsiteX93" fmla="*/ 1715922 w 2824578"/>
              <a:gd name="connsiteY93" fmla="*/ 2114632 h 2525740"/>
              <a:gd name="connsiteX94" fmla="*/ 1732484 w 2824578"/>
              <a:gd name="connsiteY94" fmla="*/ 2108571 h 2525740"/>
              <a:gd name="connsiteX95" fmla="*/ 1961122 w 2824578"/>
              <a:gd name="connsiteY95" fmla="*/ 2379947 h 2525740"/>
              <a:gd name="connsiteX96" fmla="*/ 1909670 w 2824578"/>
              <a:gd name="connsiteY96" fmla="*/ 2336828 h 2525740"/>
              <a:gd name="connsiteX97" fmla="*/ 1895847 w 2824578"/>
              <a:gd name="connsiteY97" fmla="*/ 2325731 h 2525740"/>
              <a:gd name="connsiteX98" fmla="*/ 1891835 w 2824578"/>
              <a:gd name="connsiteY98" fmla="*/ 2321967 h 2525740"/>
              <a:gd name="connsiteX99" fmla="*/ 1891835 w 2824578"/>
              <a:gd name="connsiteY99" fmla="*/ 2385048 h 2525740"/>
              <a:gd name="connsiteX100" fmla="*/ 1877377 w 2824578"/>
              <a:gd name="connsiteY100" fmla="*/ 2377932 h 2525740"/>
              <a:gd name="connsiteX101" fmla="*/ 1824362 w 2824578"/>
              <a:gd name="connsiteY101" fmla="*/ 2392165 h 2525740"/>
              <a:gd name="connsiteX102" fmla="*/ 1780515 w 2824578"/>
              <a:gd name="connsiteY102" fmla="*/ 2416329 h 2525740"/>
              <a:gd name="connsiteX103" fmla="*/ 1731202 w 2824578"/>
              <a:gd name="connsiteY103" fmla="*/ 2473726 h 2525740"/>
              <a:gd name="connsiteX104" fmla="*/ 1625001 w 2824578"/>
              <a:gd name="connsiteY104" fmla="*/ 2503709 h 2525740"/>
              <a:gd name="connsiteX105" fmla="*/ 1529792 w 2824578"/>
              <a:gd name="connsiteY105" fmla="*/ 2512353 h 2525740"/>
              <a:gd name="connsiteX106" fmla="*/ 1477198 w 2824578"/>
              <a:gd name="connsiteY106" fmla="*/ 2513657 h 2525740"/>
              <a:gd name="connsiteX107" fmla="*/ 1396891 w 2824578"/>
              <a:gd name="connsiteY107" fmla="*/ 2525640 h 2525740"/>
              <a:gd name="connsiteX108" fmla="*/ 1288516 w 2824578"/>
              <a:gd name="connsiteY108" fmla="*/ 2506084 h 2525740"/>
              <a:gd name="connsiteX109" fmla="*/ 1193496 w 2824578"/>
              <a:gd name="connsiteY109" fmla="*/ 2489597 h 2525740"/>
              <a:gd name="connsiteX110" fmla="*/ 1114685 w 2824578"/>
              <a:gd name="connsiteY110" fmla="*/ 2399281 h 2525740"/>
              <a:gd name="connsiteX111" fmla="*/ 1037574 w 2824578"/>
              <a:gd name="connsiteY111" fmla="*/ 2385048 h 2525740"/>
              <a:gd name="connsiteX112" fmla="*/ 942490 w 2824578"/>
              <a:gd name="connsiteY112" fmla="*/ 2423758 h 2525740"/>
              <a:gd name="connsiteX113" fmla="*/ 938457 w 2824578"/>
              <a:gd name="connsiteY113" fmla="*/ 2356697 h 2525740"/>
              <a:gd name="connsiteX114" fmla="*/ 937101 w 2824578"/>
              <a:gd name="connsiteY114" fmla="*/ 2324531 h 2525740"/>
              <a:gd name="connsiteX115" fmla="*/ 936480 w 2824578"/>
              <a:gd name="connsiteY115" fmla="*/ 2302959 h 2525740"/>
              <a:gd name="connsiteX116" fmla="*/ 850160 w 2824578"/>
              <a:gd name="connsiteY116" fmla="*/ 2376352 h 2525740"/>
              <a:gd name="connsiteX117" fmla="*/ 845228 w 2824578"/>
              <a:gd name="connsiteY117" fmla="*/ 2359566 h 2525740"/>
              <a:gd name="connsiteX118" fmla="*/ 796423 w 2824578"/>
              <a:gd name="connsiteY118" fmla="*/ 2324136 h 2525740"/>
              <a:gd name="connsiteX119" fmla="*/ 751435 w 2824578"/>
              <a:gd name="connsiteY119" fmla="*/ 2276722 h 2525740"/>
              <a:gd name="connsiteX120" fmla="*/ 689189 w 2824578"/>
              <a:gd name="connsiteY120" fmla="*/ 2209012 h 2525740"/>
              <a:gd name="connsiteX121" fmla="*/ 612772 w 2824578"/>
              <a:gd name="connsiteY121" fmla="*/ 2102651 h 2525740"/>
              <a:gd name="connsiteX122" fmla="*/ 546338 w 2824578"/>
              <a:gd name="connsiteY122" fmla="*/ 2024516 h 2525740"/>
              <a:gd name="connsiteX123" fmla="*/ 499011 w 2824578"/>
              <a:gd name="connsiteY123" fmla="*/ 1963354 h 2525740"/>
              <a:gd name="connsiteX124" fmla="*/ 423704 w 2824578"/>
              <a:gd name="connsiteY124" fmla="*/ 1885770 h 2525740"/>
              <a:gd name="connsiteX125" fmla="*/ 376003 w 2824578"/>
              <a:gd name="connsiteY125" fmla="*/ 1802197 h 2525740"/>
              <a:gd name="connsiteX126" fmla="*/ 338041 w 2824578"/>
              <a:gd name="connsiteY126" fmla="*/ 1757548 h 2525740"/>
              <a:gd name="connsiteX127" fmla="*/ 282826 w 2824578"/>
              <a:gd name="connsiteY127" fmla="*/ 1731064 h 2525740"/>
              <a:gd name="connsiteX128" fmla="*/ 238452 w 2824578"/>
              <a:gd name="connsiteY128" fmla="*/ 1656902 h 2525740"/>
              <a:gd name="connsiteX129" fmla="*/ 140875 w 2824578"/>
              <a:gd name="connsiteY129" fmla="*/ 1601899 h 2525740"/>
              <a:gd name="connsiteX130" fmla="*/ 189077 w 2824578"/>
              <a:gd name="connsiteY130" fmla="*/ 1555062 h 2525740"/>
              <a:gd name="connsiteX131" fmla="*/ 212612 w 2824578"/>
              <a:gd name="connsiteY131" fmla="*/ 1533085 h 2525740"/>
              <a:gd name="connsiteX132" fmla="*/ 125884 w 2824578"/>
              <a:gd name="connsiteY132" fmla="*/ 1510046 h 2525740"/>
              <a:gd name="connsiteX133" fmla="*/ 153280 w 2824578"/>
              <a:gd name="connsiteY133" fmla="*/ 1474555 h 2525740"/>
              <a:gd name="connsiteX134" fmla="*/ 216016 w 2824578"/>
              <a:gd name="connsiteY134" fmla="*/ 1410654 h 2525740"/>
              <a:gd name="connsiteX135" fmla="*/ 211728 w 2824578"/>
              <a:gd name="connsiteY135" fmla="*/ 1397978 h 2525740"/>
              <a:gd name="connsiteX136" fmla="*/ 187584 w 2824578"/>
              <a:gd name="connsiteY136" fmla="*/ 1410755 h 2525740"/>
              <a:gd name="connsiteX137" fmla="*/ 0 w 2824578"/>
              <a:gd name="connsiteY137" fmla="*/ 1357266 h 2525740"/>
              <a:gd name="connsiteX138" fmla="*/ 9103 w 2824578"/>
              <a:gd name="connsiteY138" fmla="*/ 1344827 h 2525740"/>
              <a:gd name="connsiteX139" fmla="*/ 13364 w 2824578"/>
              <a:gd name="connsiteY139" fmla="*/ 1290914 h 2525740"/>
              <a:gd name="connsiteX140" fmla="*/ 26981 w 2824578"/>
              <a:gd name="connsiteY140" fmla="*/ 1233406 h 2525740"/>
              <a:gd name="connsiteX141" fmla="*/ 47207 w 2824578"/>
              <a:gd name="connsiteY141" fmla="*/ 1152721 h 2525740"/>
              <a:gd name="connsiteX142" fmla="*/ 87297 w 2824578"/>
              <a:gd name="connsiteY142" fmla="*/ 1041368 h 2525740"/>
              <a:gd name="connsiteX143" fmla="*/ 92798 w 2824578"/>
              <a:gd name="connsiteY143" fmla="*/ 1022077 h 2525740"/>
              <a:gd name="connsiteX144" fmla="*/ 80803 w 2824578"/>
              <a:gd name="connsiteY144" fmla="*/ 1006108 h 2525740"/>
              <a:gd name="connsiteX145" fmla="*/ 64397 w 2824578"/>
              <a:gd name="connsiteY145" fmla="*/ 987504 h 2525740"/>
              <a:gd name="connsiteX146" fmla="*/ 49807 w 2824578"/>
              <a:gd name="connsiteY146" fmla="*/ 911034 h 2525740"/>
              <a:gd name="connsiteX147" fmla="*/ 45557 w 2824578"/>
              <a:gd name="connsiteY147" fmla="*/ 854742 h 2525740"/>
              <a:gd name="connsiteX148" fmla="*/ 64478 w 2824578"/>
              <a:gd name="connsiteY148" fmla="*/ 824714 h 2525740"/>
              <a:gd name="connsiteX149" fmla="*/ 87804 w 2824578"/>
              <a:gd name="connsiteY149" fmla="*/ 804276 h 2525740"/>
              <a:gd name="connsiteX150" fmla="*/ 137350 w 2824578"/>
              <a:gd name="connsiteY150" fmla="*/ 773632 h 2525740"/>
              <a:gd name="connsiteX151" fmla="*/ 158211 w 2824578"/>
              <a:gd name="connsiteY151" fmla="*/ 765859 h 2525740"/>
              <a:gd name="connsiteX152" fmla="*/ 169474 w 2824578"/>
              <a:gd name="connsiteY152" fmla="*/ 761875 h 2525740"/>
              <a:gd name="connsiteX153" fmla="*/ 170435 w 2824578"/>
              <a:gd name="connsiteY153" fmla="*/ 759829 h 2525740"/>
              <a:gd name="connsiteX154" fmla="*/ 192405 w 2824578"/>
              <a:gd name="connsiteY154" fmla="*/ 711754 h 2525740"/>
              <a:gd name="connsiteX155" fmla="*/ 206942 w 2824578"/>
              <a:gd name="connsiteY155" fmla="*/ 660771 h 2525740"/>
              <a:gd name="connsiteX156" fmla="*/ 202831 w 2824578"/>
              <a:gd name="connsiteY156" fmla="*/ 606976 h 2525740"/>
              <a:gd name="connsiteX157" fmla="*/ 234254 w 2824578"/>
              <a:gd name="connsiteY157" fmla="*/ 535750 h 2525740"/>
              <a:gd name="connsiteX158" fmla="*/ 232375 w 2824578"/>
              <a:gd name="connsiteY158" fmla="*/ 436341 h 2525740"/>
              <a:gd name="connsiteX159" fmla="*/ 281907 w 2824578"/>
              <a:gd name="connsiteY159" fmla="*/ 446271 h 2525740"/>
              <a:gd name="connsiteX160" fmla="*/ 305507 w 2824578"/>
              <a:gd name="connsiteY160" fmla="*/ 451591 h 2525740"/>
              <a:gd name="connsiteX161" fmla="*/ 384344 w 2824578"/>
              <a:gd name="connsiteY161" fmla="*/ 472379 h 2525740"/>
              <a:gd name="connsiteX162" fmla="*/ 448590 w 2824578"/>
              <a:gd name="connsiteY162" fmla="*/ 489289 h 2525740"/>
              <a:gd name="connsiteX163" fmla="*/ 469542 w 2824578"/>
              <a:gd name="connsiteY163" fmla="*/ 499205 h 2525740"/>
              <a:gd name="connsiteX164" fmla="*/ 455851 w 2824578"/>
              <a:gd name="connsiteY164" fmla="*/ 557596 h 2525740"/>
              <a:gd name="connsiteX165" fmla="*/ 449609 w 2824578"/>
              <a:gd name="connsiteY165" fmla="*/ 584303 h 2525740"/>
              <a:gd name="connsiteX166" fmla="*/ 460406 w 2824578"/>
              <a:gd name="connsiteY166" fmla="*/ 579624 h 2525740"/>
              <a:gd name="connsiteX167" fmla="*/ 474135 w 2824578"/>
              <a:gd name="connsiteY167" fmla="*/ 564539 h 2525740"/>
              <a:gd name="connsiteX168" fmla="*/ 514278 w 2824578"/>
              <a:gd name="connsiteY168" fmla="*/ 424872 h 2525740"/>
              <a:gd name="connsiteX169" fmla="*/ 613834 w 2824578"/>
              <a:gd name="connsiteY169" fmla="*/ 319110 h 2525740"/>
              <a:gd name="connsiteX170" fmla="*/ 750216 w 2824578"/>
              <a:gd name="connsiteY170" fmla="*/ 268558 h 2525740"/>
              <a:gd name="connsiteX171" fmla="*/ 789351 w 2824578"/>
              <a:gd name="connsiteY171" fmla="*/ 242380 h 2525740"/>
              <a:gd name="connsiteX172" fmla="*/ 810594 w 2824578"/>
              <a:gd name="connsiteY172" fmla="*/ 264404 h 2525740"/>
              <a:gd name="connsiteX173" fmla="*/ 864699 w 2824578"/>
              <a:gd name="connsiteY173" fmla="*/ 334387 h 2525740"/>
              <a:gd name="connsiteX174" fmla="*/ 883072 w 2824578"/>
              <a:gd name="connsiteY174" fmla="*/ 357712 h 2525740"/>
              <a:gd name="connsiteX175" fmla="*/ 855794 w 2824578"/>
              <a:gd name="connsiteY175" fmla="*/ 199776 h 2525740"/>
              <a:gd name="connsiteX176" fmla="*/ 820683 w 2824578"/>
              <a:gd name="connsiteY176" fmla="*/ 127120 h 2525740"/>
              <a:gd name="connsiteX177" fmla="*/ 854638 w 2824578"/>
              <a:gd name="connsiteY177" fmla="*/ 69288 h 2525740"/>
              <a:gd name="connsiteX178" fmla="*/ 931596 w 2824578"/>
              <a:gd name="connsiteY178" fmla="*/ 44859 h 2525740"/>
              <a:gd name="connsiteX179" fmla="*/ 1051141 w 2824578"/>
              <a:gd name="connsiteY179" fmla="*/ 23966 h 2525740"/>
              <a:gd name="connsiteX180" fmla="*/ 1188075 w 2824578"/>
              <a:gd name="connsiteY180" fmla="*/ 80312 h 2525740"/>
              <a:gd name="connsiteX181" fmla="*/ 1269556 w 2824578"/>
              <a:gd name="connsiteY181" fmla="*/ 124696 h 2525740"/>
              <a:gd name="connsiteX182" fmla="*/ 1339025 w 2824578"/>
              <a:gd name="connsiteY182" fmla="*/ 116312 h 2525740"/>
              <a:gd name="connsiteX183" fmla="*/ 1433985 w 2824578"/>
              <a:gd name="connsiteY183" fmla="*/ 92689 h 2525740"/>
              <a:gd name="connsiteX184" fmla="*/ 1521313 w 2824578"/>
              <a:gd name="connsiteY184" fmla="*/ 95663 h 2525740"/>
              <a:gd name="connsiteX185" fmla="*/ 1573554 w 2824578"/>
              <a:gd name="connsiteY185" fmla="*/ 86640 h 2525740"/>
              <a:gd name="connsiteX186" fmla="*/ 1619182 w 2824578"/>
              <a:gd name="connsiteY186" fmla="*/ 53480 h 2525740"/>
              <a:gd name="connsiteX187" fmla="*/ 1697591 w 2824578"/>
              <a:gd name="connsiteY187" fmla="*/ 54380 h 2525740"/>
              <a:gd name="connsiteX188" fmla="*/ 1784699 w 2824578"/>
              <a:gd name="connsiteY188" fmla="*/ 52 h 2525740"/>
              <a:gd name="connsiteX189" fmla="*/ 1800087 w 2824578"/>
              <a:gd name="connsiteY189" fmla="*/ 65448 h 2525740"/>
              <a:gd name="connsiteX190" fmla="*/ 1806898 w 2824578"/>
              <a:gd name="connsiteY190" fmla="*/ 96914 h 2525740"/>
              <a:gd name="connsiteX191" fmla="*/ 1816583 w 2824578"/>
              <a:gd name="connsiteY191" fmla="*/ 144741 h 2525740"/>
              <a:gd name="connsiteX192" fmla="*/ 1839721 w 2824578"/>
              <a:gd name="connsiteY192" fmla="*/ 130021 h 2525740"/>
              <a:gd name="connsiteX193" fmla="*/ 1950326 w 2824578"/>
              <a:gd name="connsiteY193" fmla="*/ 69021 h 2525740"/>
              <a:gd name="connsiteX194" fmla="*/ 1954936 w 2824578"/>
              <a:gd name="connsiteY194" fmla="*/ 84462 h 2525740"/>
              <a:gd name="connsiteX195" fmla="*/ 2001414 w 2824578"/>
              <a:gd name="connsiteY195" fmla="*/ 113666 h 2525740"/>
              <a:gd name="connsiteX196" fmla="*/ 2044162 w 2824578"/>
              <a:gd name="connsiteY196" fmla="*/ 154542 h 2525740"/>
              <a:gd name="connsiteX197" fmla="*/ 2103293 w 2824578"/>
              <a:gd name="connsiteY197" fmla="*/ 213092 h 2525740"/>
              <a:gd name="connsiteX198" fmla="*/ 2175734 w 2824578"/>
              <a:gd name="connsiteY198" fmla="*/ 306947 h 2525740"/>
              <a:gd name="connsiteX199" fmla="*/ 2238805 w 2824578"/>
              <a:gd name="connsiteY199" fmla="*/ 374987 h 2525740"/>
              <a:gd name="connsiteX200" fmla="*/ 2283701 w 2824578"/>
              <a:gd name="connsiteY200" fmla="*/ 428659 h 2525740"/>
              <a:gd name="connsiteX201" fmla="*/ 2355267 w 2824578"/>
              <a:gd name="connsiteY201" fmla="*/ 495396 h 2525740"/>
              <a:gd name="connsiteX202" fmla="*/ 2400374 w 2824578"/>
              <a:gd name="connsiteY202" fmla="*/ 570231 h 2525740"/>
              <a:gd name="connsiteX203" fmla="*/ 2436415 w 2824578"/>
              <a:gd name="connsiteY203" fmla="*/ 609111 h 2525740"/>
              <a:gd name="connsiteX204" fmla="*/ 2489086 w 2824578"/>
              <a:gd name="connsiteY204" fmla="*/ 629290 h 2525740"/>
              <a:gd name="connsiteX205" fmla="*/ 2531071 w 2824578"/>
              <a:gd name="connsiteY205" fmla="*/ 695517 h 2525740"/>
              <a:gd name="connsiteX206" fmla="*/ 2624100 w 2824578"/>
              <a:gd name="connsiteY206" fmla="*/ 738933 h 2525740"/>
              <a:gd name="connsiteX207" fmla="*/ 2577660 w 2824578"/>
              <a:gd name="connsiteY207" fmla="*/ 787481 h 2525740"/>
              <a:gd name="connsiteX208" fmla="*/ 2554992 w 2824578"/>
              <a:gd name="connsiteY208" fmla="*/ 810342 h 2525740"/>
              <a:gd name="connsiteX209" fmla="*/ 2520175 w 2824578"/>
              <a:gd name="connsiteY209" fmla="*/ 844532 h 2525740"/>
              <a:gd name="connsiteX210" fmla="*/ 2488340 w 2824578"/>
              <a:gd name="connsiteY210" fmla="*/ 874263 h 2525740"/>
              <a:gd name="connsiteX211" fmla="*/ 2626057 w 2824578"/>
              <a:gd name="connsiteY211" fmla="*/ 893850 h 2525740"/>
              <a:gd name="connsiteX212" fmla="*/ 2618063 w 2824578"/>
              <a:gd name="connsiteY212" fmla="*/ 899516 h 2525740"/>
              <a:gd name="connsiteX213" fmla="*/ 2628676 w 2824578"/>
              <a:gd name="connsiteY213" fmla="*/ 925973 h 2525740"/>
              <a:gd name="connsiteX214" fmla="*/ 2628330 w 2824578"/>
              <a:gd name="connsiteY214" fmla="*/ 953705 h 2525740"/>
              <a:gd name="connsiteX215" fmla="*/ 2626402 w 2824578"/>
              <a:gd name="connsiteY215" fmla="*/ 992553 h 2525740"/>
              <a:gd name="connsiteX216" fmla="*/ 2608085 w 2824578"/>
              <a:gd name="connsiteY216" fmla="*/ 1045512 h 2525740"/>
              <a:gd name="connsiteX217" fmla="*/ 2601999 w 2824578"/>
              <a:gd name="connsiteY217" fmla="*/ 1088303 h 2525740"/>
              <a:gd name="connsiteX218" fmla="*/ 2596906 w 2824578"/>
              <a:gd name="connsiteY218" fmla="*/ 1106916 h 2525740"/>
              <a:gd name="connsiteX219" fmla="*/ 2594156 w 2824578"/>
              <a:gd name="connsiteY219" fmla="*/ 1118869 h 2525740"/>
              <a:gd name="connsiteX220" fmla="*/ 2594545 w 2824578"/>
              <a:gd name="connsiteY220" fmla="*/ 1118962 h 2525740"/>
              <a:gd name="connsiteX221" fmla="*/ 2623301 w 2824578"/>
              <a:gd name="connsiteY221" fmla="*/ 1126139 h 2525740"/>
              <a:gd name="connsiteX222" fmla="*/ 2728794 w 2824578"/>
              <a:gd name="connsiteY222" fmla="*/ 1151780 h 2525740"/>
              <a:gd name="connsiteX223" fmla="*/ 2759898 w 2824578"/>
              <a:gd name="connsiteY223" fmla="*/ 1160045 h 2525740"/>
              <a:gd name="connsiteX224" fmla="*/ 2824534 w 2824578"/>
              <a:gd name="connsiteY224" fmla="*/ 1178196 h 2525740"/>
              <a:gd name="connsiteX225" fmla="*/ 2770073 w 2824578"/>
              <a:gd name="connsiteY225" fmla="*/ 1242077 h 2525740"/>
              <a:gd name="connsiteX226" fmla="*/ 2770364 w 2824578"/>
              <a:gd name="connsiteY226" fmla="*/ 1304139 h 2525740"/>
              <a:gd name="connsiteX227" fmla="*/ 2737181 w 2824578"/>
              <a:gd name="connsiteY227" fmla="*/ 1337170 h 2525740"/>
              <a:gd name="connsiteX228" fmla="*/ 2727846 w 2824578"/>
              <a:gd name="connsiteY228" fmla="*/ 1377639 h 2525740"/>
              <a:gd name="connsiteX229" fmla="*/ 2730122 w 2824578"/>
              <a:gd name="connsiteY229" fmla="*/ 1446940 h 2525740"/>
              <a:gd name="connsiteX230" fmla="*/ 2706005 w 2824578"/>
              <a:gd name="connsiteY230" fmla="*/ 1519839 h 2525740"/>
              <a:gd name="connsiteX231" fmla="*/ 2697171 w 2824578"/>
              <a:gd name="connsiteY231" fmla="*/ 1573985 h 2525740"/>
              <a:gd name="connsiteX232" fmla="*/ 2680836 w 2824578"/>
              <a:gd name="connsiteY232" fmla="*/ 1644805 h 2525740"/>
              <a:gd name="connsiteX233" fmla="*/ 2670450 w 2824578"/>
              <a:gd name="connsiteY233" fmla="*/ 1737339 h 2525740"/>
              <a:gd name="connsiteX234" fmla="*/ 2652341 w 2824578"/>
              <a:gd name="connsiteY234" fmla="*/ 1800001 h 2525740"/>
              <a:gd name="connsiteX235" fmla="*/ 2638476 w 2824578"/>
              <a:gd name="connsiteY235" fmla="*/ 1844267 h 2525740"/>
              <a:gd name="connsiteX236" fmla="*/ 2615273 w 2824578"/>
              <a:gd name="connsiteY236" fmla="*/ 1881537 h 2525740"/>
              <a:gd name="connsiteX237" fmla="*/ 2619662 w 2824578"/>
              <a:gd name="connsiteY237" fmla="*/ 1894173 h 2525740"/>
              <a:gd name="connsiteX238" fmla="*/ 2394741 w 2824578"/>
              <a:gd name="connsiteY238" fmla="*/ 1842293 h 2525740"/>
              <a:gd name="connsiteX239" fmla="*/ 2392817 w 2824578"/>
              <a:gd name="connsiteY239" fmla="*/ 1844699 h 2525740"/>
              <a:gd name="connsiteX240" fmla="*/ 2390481 w 2824578"/>
              <a:gd name="connsiteY240" fmla="*/ 1865944 h 2525740"/>
              <a:gd name="connsiteX241" fmla="*/ 2362803 w 2824578"/>
              <a:gd name="connsiteY241" fmla="*/ 1901334 h 2525740"/>
              <a:gd name="connsiteX242" fmla="*/ 2322755 w 2824578"/>
              <a:gd name="connsiteY242" fmla="*/ 1950186 h 2525740"/>
              <a:gd name="connsiteX243" fmla="*/ 2254288 w 2824578"/>
              <a:gd name="connsiteY243" fmla="*/ 2008922 h 2525740"/>
              <a:gd name="connsiteX244" fmla="*/ 2206670 w 2824578"/>
              <a:gd name="connsiteY244" fmla="*/ 2060748 h 2525740"/>
              <a:gd name="connsiteX245" fmla="*/ 2168180 w 2824578"/>
              <a:gd name="connsiteY245" fmla="*/ 2097376 h 2525740"/>
              <a:gd name="connsiteX246" fmla="*/ 2123328 w 2824578"/>
              <a:gd name="connsiteY246" fmla="*/ 2156709 h 2525740"/>
              <a:gd name="connsiteX247" fmla="*/ 2066318 w 2824578"/>
              <a:gd name="connsiteY247" fmla="*/ 2192458 h 2525740"/>
              <a:gd name="connsiteX248" fmla="*/ 2039108 w 2824578"/>
              <a:gd name="connsiteY248" fmla="*/ 2222073 h 2525740"/>
              <a:gd name="connsiteX249" fmla="*/ 2031477 w 2824578"/>
              <a:gd name="connsiteY249" fmla="*/ 2267195 h 2525740"/>
              <a:gd name="connsiteX250" fmla="*/ 1981419 w 2824578"/>
              <a:gd name="connsiteY250" fmla="*/ 2300642 h 2525740"/>
              <a:gd name="connsiteX251" fmla="*/ 1961122 w 2824578"/>
              <a:gd name="connsiteY251" fmla="*/ 2379947 h 2525740"/>
              <a:gd name="connsiteX0" fmla="*/ 1732484 w 2824578"/>
              <a:gd name="connsiteY0" fmla="*/ 2108571 h 2525740"/>
              <a:gd name="connsiteX1" fmla="*/ 1780985 w 2824578"/>
              <a:gd name="connsiteY1" fmla="*/ 2075490 h 2525740"/>
              <a:gd name="connsiteX2" fmla="*/ 1786489 w 2824578"/>
              <a:gd name="connsiteY2" fmla="*/ 2074401 h 2525740"/>
              <a:gd name="connsiteX3" fmla="*/ 1802325 w 2824578"/>
              <a:gd name="connsiteY3" fmla="*/ 2055677 h 2525740"/>
              <a:gd name="connsiteX4" fmla="*/ 1850819 w 2824578"/>
              <a:gd name="connsiteY4" fmla="*/ 2016801 h 2525740"/>
              <a:gd name="connsiteX5" fmla="*/ 1913222 w 2824578"/>
              <a:gd name="connsiteY5" fmla="*/ 1908099 h 2525740"/>
              <a:gd name="connsiteX6" fmla="*/ 2052913 w 2824578"/>
              <a:gd name="connsiteY6" fmla="*/ 1880998 h 2525740"/>
              <a:gd name="connsiteX7" fmla="*/ 2080663 w 2824578"/>
              <a:gd name="connsiteY7" fmla="*/ 1824179 h 2525740"/>
              <a:gd name="connsiteX8" fmla="*/ 2073976 w 2824578"/>
              <a:gd name="connsiteY8" fmla="*/ 1767692 h 2525740"/>
              <a:gd name="connsiteX9" fmla="*/ 2130456 w 2824578"/>
              <a:gd name="connsiteY9" fmla="*/ 1738749 h 2525740"/>
              <a:gd name="connsiteX10" fmla="*/ 2135028 w 2824578"/>
              <a:gd name="connsiteY10" fmla="*/ 1675921 h 2525740"/>
              <a:gd name="connsiteX11" fmla="*/ 2197128 w 2824578"/>
              <a:gd name="connsiteY11" fmla="*/ 1639884 h 2525740"/>
              <a:gd name="connsiteX12" fmla="*/ 2228585 w 2824578"/>
              <a:gd name="connsiteY12" fmla="*/ 1647684 h 2525740"/>
              <a:gd name="connsiteX13" fmla="*/ 2334817 w 2824578"/>
              <a:gd name="connsiteY13" fmla="*/ 1745290 h 2525740"/>
              <a:gd name="connsiteX14" fmla="*/ 2337541 w 2824578"/>
              <a:gd name="connsiteY14" fmla="*/ 1739981 h 2525740"/>
              <a:gd name="connsiteX15" fmla="*/ 2389363 w 2824578"/>
              <a:gd name="connsiteY15" fmla="*/ 1716064 h 2525740"/>
              <a:gd name="connsiteX16" fmla="*/ 2396587 w 2824578"/>
              <a:gd name="connsiteY16" fmla="*/ 1664730 h 2525740"/>
              <a:gd name="connsiteX17" fmla="*/ 2421298 w 2824578"/>
              <a:gd name="connsiteY17" fmla="*/ 1629826 h 2525740"/>
              <a:gd name="connsiteX18" fmla="*/ 2466760 w 2824578"/>
              <a:gd name="connsiteY18" fmla="*/ 1565115 h 2525740"/>
              <a:gd name="connsiteX19" fmla="*/ 2474915 w 2824578"/>
              <a:gd name="connsiteY19" fmla="*/ 1460596 h 2525740"/>
              <a:gd name="connsiteX20" fmla="*/ 2442045 w 2824578"/>
              <a:gd name="connsiteY20" fmla="*/ 1330887 h 2525740"/>
              <a:gd name="connsiteX21" fmla="*/ 2422792 w 2824578"/>
              <a:gd name="connsiteY21" fmla="*/ 1315152 h 2525740"/>
              <a:gd name="connsiteX22" fmla="*/ 2395931 w 2824578"/>
              <a:gd name="connsiteY22" fmla="*/ 1311153 h 2525740"/>
              <a:gd name="connsiteX23" fmla="*/ 2308270 w 2824578"/>
              <a:gd name="connsiteY23" fmla="*/ 1299324 h 2525740"/>
              <a:gd name="connsiteX24" fmla="*/ 2278367 w 2824578"/>
              <a:gd name="connsiteY24" fmla="*/ 1293287 h 2525740"/>
              <a:gd name="connsiteX25" fmla="*/ 2278545 w 2824578"/>
              <a:gd name="connsiteY25" fmla="*/ 1265122 h 2525740"/>
              <a:gd name="connsiteX26" fmla="*/ 2295112 w 2824578"/>
              <a:gd name="connsiteY26" fmla="*/ 1173928 h 2525740"/>
              <a:gd name="connsiteX27" fmla="*/ 2278366 w 2824578"/>
              <a:gd name="connsiteY27" fmla="*/ 1095705 h 2525740"/>
              <a:gd name="connsiteX28" fmla="*/ 2371952 w 2824578"/>
              <a:gd name="connsiteY28" fmla="*/ 1038009 h 2525740"/>
              <a:gd name="connsiteX29" fmla="*/ 2359364 w 2824578"/>
              <a:gd name="connsiteY29" fmla="*/ 998619 h 2525740"/>
              <a:gd name="connsiteX30" fmla="*/ 2319858 w 2824578"/>
              <a:gd name="connsiteY30" fmla="*/ 970005 h 2525740"/>
              <a:gd name="connsiteX31" fmla="*/ 2346795 w 2824578"/>
              <a:gd name="connsiteY31" fmla="*/ 936911 h 2525740"/>
              <a:gd name="connsiteX32" fmla="*/ 2312311 w 2824578"/>
              <a:gd name="connsiteY32" fmla="*/ 901390 h 2525740"/>
              <a:gd name="connsiteX33" fmla="*/ 2309266 w 2824578"/>
              <a:gd name="connsiteY33" fmla="*/ 889956 h 2525740"/>
              <a:gd name="connsiteX34" fmla="*/ 2296331 w 2824578"/>
              <a:gd name="connsiteY34" fmla="*/ 877682 h 2525740"/>
              <a:gd name="connsiteX35" fmla="*/ 2211581 w 2824578"/>
              <a:gd name="connsiteY35" fmla="*/ 774808 h 2525740"/>
              <a:gd name="connsiteX36" fmla="*/ 2081778 w 2824578"/>
              <a:gd name="connsiteY36" fmla="*/ 675368 h 2525740"/>
              <a:gd name="connsiteX37" fmla="*/ 2041189 w 2824578"/>
              <a:gd name="connsiteY37" fmla="*/ 507242 h 2525740"/>
              <a:gd name="connsiteX38" fmla="*/ 1973662 w 2824578"/>
              <a:gd name="connsiteY38" fmla="*/ 460885 h 2525740"/>
              <a:gd name="connsiteX39" fmla="*/ 1908802 w 2824578"/>
              <a:gd name="connsiteY39" fmla="*/ 454376 h 2525740"/>
              <a:gd name="connsiteX40" fmla="*/ 1871598 w 2824578"/>
              <a:gd name="connsiteY40" fmla="*/ 381867 h 2525740"/>
              <a:gd name="connsiteX41" fmla="*/ 1798661 w 2824578"/>
              <a:gd name="connsiteY41" fmla="*/ 360760 h 2525740"/>
              <a:gd name="connsiteX42" fmla="*/ 1772847 w 2824578"/>
              <a:gd name="connsiteY42" fmla="*/ 342018 h 2525740"/>
              <a:gd name="connsiteX43" fmla="*/ 1770667 w 2824578"/>
              <a:gd name="connsiteY43" fmla="*/ 338905 h 2525740"/>
              <a:gd name="connsiteX44" fmla="*/ 1722363 w 2824578"/>
              <a:gd name="connsiteY44" fmla="*/ 350478 h 2525740"/>
              <a:gd name="connsiteX45" fmla="*/ 1589919 w 2824578"/>
              <a:gd name="connsiteY45" fmla="*/ 365456 h 2525740"/>
              <a:gd name="connsiteX46" fmla="*/ 1435797 w 2824578"/>
              <a:gd name="connsiteY46" fmla="*/ 420078 h 2525740"/>
              <a:gd name="connsiteX47" fmla="*/ 1272719 w 2824578"/>
              <a:gd name="connsiteY47" fmla="*/ 362464 h 2525740"/>
              <a:gd name="connsiteX48" fmla="*/ 1197046 w 2824578"/>
              <a:gd name="connsiteY48" fmla="*/ 393809 h 2525740"/>
              <a:gd name="connsiteX49" fmla="*/ 1156235 w 2824578"/>
              <a:gd name="connsiteY49" fmla="*/ 444638 h 2525740"/>
              <a:gd name="connsiteX50" fmla="*/ 1075165 w 2824578"/>
              <a:gd name="connsiteY50" fmla="*/ 436306 h 2525740"/>
              <a:gd name="connsiteX51" fmla="*/ 1017713 w 2824578"/>
              <a:gd name="connsiteY51" fmla="*/ 485951 h 2525740"/>
              <a:gd name="connsiteX52" fmla="*/ 988777 w 2824578"/>
              <a:gd name="connsiteY52" fmla="*/ 497052 h 2525740"/>
              <a:gd name="connsiteX53" fmla="*/ 989445 w 2824578"/>
              <a:gd name="connsiteY53" fmla="*/ 500649 h 2525740"/>
              <a:gd name="connsiteX54" fmla="*/ 907025 w 2824578"/>
              <a:gd name="connsiteY54" fmla="*/ 516575 h 2525740"/>
              <a:gd name="connsiteX55" fmla="*/ 868520 w 2824578"/>
              <a:gd name="connsiteY55" fmla="*/ 565248 h 2525740"/>
              <a:gd name="connsiteX56" fmla="*/ 821978 w 2824578"/>
              <a:gd name="connsiteY56" fmla="*/ 570348 h 2525740"/>
              <a:gd name="connsiteX57" fmla="*/ 789429 w 2824578"/>
              <a:gd name="connsiteY57" fmla="*/ 596143 h 2525740"/>
              <a:gd name="connsiteX58" fmla="*/ 747957 w 2824578"/>
              <a:gd name="connsiteY58" fmla="*/ 651713 h 2525740"/>
              <a:gd name="connsiteX59" fmla="*/ 683617 w 2824578"/>
              <a:gd name="connsiteY59" fmla="*/ 693621 h 2525740"/>
              <a:gd name="connsiteX60" fmla="*/ 642923 w 2824578"/>
              <a:gd name="connsiteY60" fmla="*/ 730415 h 2525740"/>
              <a:gd name="connsiteX61" fmla="*/ 585962 w 2824578"/>
              <a:gd name="connsiteY61" fmla="*/ 775556 h 2525740"/>
              <a:gd name="connsiteX62" fmla="*/ 520097 w 2824578"/>
              <a:gd name="connsiteY62" fmla="*/ 841377 h 2525740"/>
              <a:gd name="connsiteX63" fmla="*/ 466841 w 2824578"/>
              <a:gd name="connsiteY63" fmla="*/ 879036 h 2525740"/>
              <a:gd name="connsiteX64" fmla="*/ 439916 w 2824578"/>
              <a:gd name="connsiteY64" fmla="*/ 900528 h 2525740"/>
              <a:gd name="connsiteX65" fmla="*/ 428381 w 2824578"/>
              <a:gd name="connsiteY65" fmla="*/ 904970 h 2525740"/>
              <a:gd name="connsiteX66" fmla="*/ 386992 w 2824578"/>
              <a:gd name="connsiteY66" fmla="*/ 919611 h 2525740"/>
              <a:gd name="connsiteX67" fmla="*/ 382535 w 2824578"/>
              <a:gd name="connsiteY67" fmla="*/ 932223 h 2525740"/>
              <a:gd name="connsiteX68" fmla="*/ 367189 w 2824578"/>
              <a:gd name="connsiteY68" fmla="*/ 912858 h 2525740"/>
              <a:gd name="connsiteX69" fmla="*/ 322023 w 2824578"/>
              <a:gd name="connsiteY69" fmla="*/ 938453 h 2525740"/>
              <a:gd name="connsiteX70" fmla="*/ 300809 w 2824578"/>
              <a:gd name="connsiteY70" fmla="*/ 965762 h 2525740"/>
              <a:gd name="connsiteX71" fmla="*/ 305782 w 2824578"/>
              <a:gd name="connsiteY71" fmla="*/ 992334 h 2525740"/>
              <a:gd name="connsiteX72" fmla="*/ 279747 w 2824578"/>
              <a:gd name="connsiteY72" fmla="*/ 1094644 h 2525740"/>
              <a:gd name="connsiteX73" fmla="*/ 365293 w 2824578"/>
              <a:gd name="connsiteY73" fmla="*/ 1301640 h 2525740"/>
              <a:gd name="connsiteX74" fmla="*/ 403709 w 2824578"/>
              <a:gd name="connsiteY74" fmla="*/ 1372995 h 2525740"/>
              <a:gd name="connsiteX75" fmla="*/ 450057 w 2824578"/>
              <a:gd name="connsiteY75" fmla="*/ 1408902 h 2525740"/>
              <a:gd name="connsiteX76" fmla="*/ 453645 w 2824578"/>
              <a:gd name="connsiteY76" fmla="*/ 1446356 h 2525740"/>
              <a:gd name="connsiteX77" fmla="*/ 454261 w 2824578"/>
              <a:gd name="connsiteY77" fmla="*/ 1457438 h 2525740"/>
              <a:gd name="connsiteX78" fmla="*/ 482561 w 2824578"/>
              <a:gd name="connsiteY78" fmla="*/ 1487056 h 2525740"/>
              <a:gd name="connsiteX79" fmla="*/ 571912 w 2824578"/>
              <a:gd name="connsiteY79" fmla="*/ 1604159 h 2525740"/>
              <a:gd name="connsiteX80" fmla="*/ 708342 w 2824578"/>
              <a:gd name="connsiteY80" fmla="*/ 1722020 h 2525740"/>
              <a:gd name="connsiteX81" fmla="*/ 751994 w 2824578"/>
              <a:gd name="connsiteY81" fmla="*/ 1903856 h 2525740"/>
              <a:gd name="connsiteX82" fmla="*/ 822929 w 2824578"/>
              <a:gd name="connsiteY82" fmla="*/ 1959484 h 2525740"/>
              <a:gd name="connsiteX83" fmla="*/ 890789 w 2824578"/>
              <a:gd name="connsiteY83" fmla="*/ 1972694 h 2525740"/>
              <a:gd name="connsiteX84" fmla="*/ 930211 w 2824578"/>
              <a:gd name="connsiteY84" fmla="*/ 2053036 h 2525740"/>
              <a:gd name="connsiteX85" fmla="*/ 1006620 w 2824578"/>
              <a:gd name="connsiteY85" fmla="*/ 2082477 h 2525740"/>
              <a:gd name="connsiteX86" fmla="*/ 1018144 w 2824578"/>
              <a:gd name="connsiteY86" fmla="*/ 2091971 h 2525740"/>
              <a:gd name="connsiteX87" fmla="*/ 1063559 w 2824578"/>
              <a:gd name="connsiteY87" fmla="*/ 2089055 h 2525740"/>
              <a:gd name="connsiteX88" fmla="*/ 1196619 w 2824578"/>
              <a:gd name="connsiteY88" fmla="*/ 2096838 h 2525740"/>
              <a:gd name="connsiteX89" fmla="*/ 1357789 w 2824578"/>
              <a:gd name="connsiteY89" fmla="*/ 2069244 h 2525740"/>
              <a:gd name="connsiteX90" fmla="*/ 1508683 w 2824578"/>
              <a:gd name="connsiteY90" fmla="*/ 2153774 h 2525740"/>
              <a:gd name="connsiteX91" fmla="*/ 1588586 w 2824578"/>
              <a:gd name="connsiteY91" fmla="*/ 2135765 h 2525740"/>
              <a:gd name="connsiteX92" fmla="*/ 1637453 w 2824578"/>
              <a:gd name="connsiteY92" fmla="*/ 2092623 h 2525740"/>
              <a:gd name="connsiteX93" fmla="*/ 1715922 w 2824578"/>
              <a:gd name="connsiteY93" fmla="*/ 2114632 h 2525740"/>
              <a:gd name="connsiteX94" fmla="*/ 1732484 w 2824578"/>
              <a:gd name="connsiteY94" fmla="*/ 2108571 h 2525740"/>
              <a:gd name="connsiteX95" fmla="*/ 1961122 w 2824578"/>
              <a:gd name="connsiteY95" fmla="*/ 2379947 h 2525740"/>
              <a:gd name="connsiteX96" fmla="*/ 1909670 w 2824578"/>
              <a:gd name="connsiteY96" fmla="*/ 2336828 h 2525740"/>
              <a:gd name="connsiteX97" fmla="*/ 1895847 w 2824578"/>
              <a:gd name="connsiteY97" fmla="*/ 2325731 h 2525740"/>
              <a:gd name="connsiteX98" fmla="*/ 1891835 w 2824578"/>
              <a:gd name="connsiteY98" fmla="*/ 2321967 h 2525740"/>
              <a:gd name="connsiteX99" fmla="*/ 1891835 w 2824578"/>
              <a:gd name="connsiteY99" fmla="*/ 2385048 h 2525740"/>
              <a:gd name="connsiteX100" fmla="*/ 1877377 w 2824578"/>
              <a:gd name="connsiteY100" fmla="*/ 2377932 h 2525740"/>
              <a:gd name="connsiteX101" fmla="*/ 1824362 w 2824578"/>
              <a:gd name="connsiteY101" fmla="*/ 2392165 h 2525740"/>
              <a:gd name="connsiteX102" fmla="*/ 1780515 w 2824578"/>
              <a:gd name="connsiteY102" fmla="*/ 2416329 h 2525740"/>
              <a:gd name="connsiteX103" fmla="*/ 1731202 w 2824578"/>
              <a:gd name="connsiteY103" fmla="*/ 2473726 h 2525740"/>
              <a:gd name="connsiteX104" fmla="*/ 1625001 w 2824578"/>
              <a:gd name="connsiteY104" fmla="*/ 2503709 h 2525740"/>
              <a:gd name="connsiteX105" fmla="*/ 1529792 w 2824578"/>
              <a:gd name="connsiteY105" fmla="*/ 2512353 h 2525740"/>
              <a:gd name="connsiteX106" fmla="*/ 1477198 w 2824578"/>
              <a:gd name="connsiteY106" fmla="*/ 2513657 h 2525740"/>
              <a:gd name="connsiteX107" fmla="*/ 1396891 w 2824578"/>
              <a:gd name="connsiteY107" fmla="*/ 2525640 h 2525740"/>
              <a:gd name="connsiteX108" fmla="*/ 1288516 w 2824578"/>
              <a:gd name="connsiteY108" fmla="*/ 2506084 h 2525740"/>
              <a:gd name="connsiteX109" fmla="*/ 1193496 w 2824578"/>
              <a:gd name="connsiteY109" fmla="*/ 2489597 h 2525740"/>
              <a:gd name="connsiteX110" fmla="*/ 1114685 w 2824578"/>
              <a:gd name="connsiteY110" fmla="*/ 2399281 h 2525740"/>
              <a:gd name="connsiteX111" fmla="*/ 1037574 w 2824578"/>
              <a:gd name="connsiteY111" fmla="*/ 2385048 h 2525740"/>
              <a:gd name="connsiteX112" fmla="*/ 942490 w 2824578"/>
              <a:gd name="connsiteY112" fmla="*/ 2423758 h 2525740"/>
              <a:gd name="connsiteX113" fmla="*/ 938457 w 2824578"/>
              <a:gd name="connsiteY113" fmla="*/ 2356697 h 2525740"/>
              <a:gd name="connsiteX114" fmla="*/ 937101 w 2824578"/>
              <a:gd name="connsiteY114" fmla="*/ 2324531 h 2525740"/>
              <a:gd name="connsiteX115" fmla="*/ 936480 w 2824578"/>
              <a:gd name="connsiteY115" fmla="*/ 2302959 h 2525740"/>
              <a:gd name="connsiteX116" fmla="*/ 850160 w 2824578"/>
              <a:gd name="connsiteY116" fmla="*/ 2376352 h 2525740"/>
              <a:gd name="connsiteX117" fmla="*/ 845228 w 2824578"/>
              <a:gd name="connsiteY117" fmla="*/ 2359566 h 2525740"/>
              <a:gd name="connsiteX118" fmla="*/ 796423 w 2824578"/>
              <a:gd name="connsiteY118" fmla="*/ 2324136 h 2525740"/>
              <a:gd name="connsiteX119" fmla="*/ 751435 w 2824578"/>
              <a:gd name="connsiteY119" fmla="*/ 2276722 h 2525740"/>
              <a:gd name="connsiteX120" fmla="*/ 689189 w 2824578"/>
              <a:gd name="connsiteY120" fmla="*/ 2209012 h 2525740"/>
              <a:gd name="connsiteX121" fmla="*/ 612772 w 2824578"/>
              <a:gd name="connsiteY121" fmla="*/ 2102651 h 2525740"/>
              <a:gd name="connsiteX122" fmla="*/ 546338 w 2824578"/>
              <a:gd name="connsiteY122" fmla="*/ 2024516 h 2525740"/>
              <a:gd name="connsiteX123" fmla="*/ 499011 w 2824578"/>
              <a:gd name="connsiteY123" fmla="*/ 1963354 h 2525740"/>
              <a:gd name="connsiteX124" fmla="*/ 423704 w 2824578"/>
              <a:gd name="connsiteY124" fmla="*/ 1885770 h 2525740"/>
              <a:gd name="connsiteX125" fmla="*/ 376003 w 2824578"/>
              <a:gd name="connsiteY125" fmla="*/ 1802197 h 2525740"/>
              <a:gd name="connsiteX126" fmla="*/ 338041 w 2824578"/>
              <a:gd name="connsiteY126" fmla="*/ 1757548 h 2525740"/>
              <a:gd name="connsiteX127" fmla="*/ 282826 w 2824578"/>
              <a:gd name="connsiteY127" fmla="*/ 1731064 h 2525740"/>
              <a:gd name="connsiteX128" fmla="*/ 238452 w 2824578"/>
              <a:gd name="connsiteY128" fmla="*/ 1656902 h 2525740"/>
              <a:gd name="connsiteX129" fmla="*/ 140875 w 2824578"/>
              <a:gd name="connsiteY129" fmla="*/ 1601899 h 2525740"/>
              <a:gd name="connsiteX130" fmla="*/ 189077 w 2824578"/>
              <a:gd name="connsiteY130" fmla="*/ 1555062 h 2525740"/>
              <a:gd name="connsiteX131" fmla="*/ 212612 w 2824578"/>
              <a:gd name="connsiteY131" fmla="*/ 1533085 h 2525740"/>
              <a:gd name="connsiteX132" fmla="*/ 125884 w 2824578"/>
              <a:gd name="connsiteY132" fmla="*/ 1510046 h 2525740"/>
              <a:gd name="connsiteX133" fmla="*/ 153280 w 2824578"/>
              <a:gd name="connsiteY133" fmla="*/ 1474555 h 2525740"/>
              <a:gd name="connsiteX134" fmla="*/ 216016 w 2824578"/>
              <a:gd name="connsiteY134" fmla="*/ 1410654 h 2525740"/>
              <a:gd name="connsiteX135" fmla="*/ 211728 w 2824578"/>
              <a:gd name="connsiteY135" fmla="*/ 1397978 h 2525740"/>
              <a:gd name="connsiteX136" fmla="*/ 187584 w 2824578"/>
              <a:gd name="connsiteY136" fmla="*/ 1410755 h 2525740"/>
              <a:gd name="connsiteX137" fmla="*/ 0 w 2824578"/>
              <a:gd name="connsiteY137" fmla="*/ 1357266 h 2525740"/>
              <a:gd name="connsiteX138" fmla="*/ 9103 w 2824578"/>
              <a:gd name="connsiteY138" fmla="*/ 1344827 h 2525740"/>
              <a:gd name="connsiteX139" fmla="*/ 13364 w 2824578"/>
              <a:gd name="connsiteY139" fmla="*/ 1290914 h 2525740"/>
              <a:gd name="connsiteX140" fmla="*/ 26981 w 2824578"/>
              <a:gd name="connsiteY140" fmla="*/ 1233406 h 2525740"/>
              <a:gd name="connsiteX141" fmla="*/ 47207 w 2824578"/>
              <a:gd name="connsiteY141" fmla="*/ 1152721 h 2525740"/>
              <a:gd name="connsiteX142" fmla="*/ 87297 w 2824578"/>
              <a:gd name="connsiteY142" fmla="*/ 1041368 h 2525740"/>
              <a:gd name="connsiteX143" fmla="*/ 92798 w 2824578"/>
              <a:gd name="connsiteY143" fmla="*/ 1022077 h 2525740"/>
              <a:gd name="connsiteX144" fmla="*/ 80803 w 2824578"/>
              <a:gd name="connsiteY144" fmla="*/ 1006108 h 2525740"/>
              <a:gd name="connsiteX145" fmla="*/ 64397 w 2824578"/>
              <a:gd name="connsiteY145" fmla="*/ 987504 h 2525740"/>
              <a:gd name="connsiteX146" fmla="*/ 49807 w 2824578"/>
              <a:gd name="connsiteY146" fmla="*/ 911034 h 2525740"/>
              <a:gd name="connsiteX147" fmla="*/ 45557 w 2824578"/>
              <a:gd name="connsiteY147" fmla="*/ 854742 h 2525740"/>
              <a:gd name="connsiteX148" fmla="*/ 64478 w 2824578"/>
              <a:gd name="connsiteY148" fmla="*/ 824714 h 2525740"/>
              <a:gd name="connsiteX149" fmla="*/ 87804 w 2824578"/>
              <a:gd name="connsiteY149" fmla="*/ 804276 h 2525740"/>
              <a:gd name="connsiteX150" fmla="*/ 137350 w 2824578"/>
              <a:gd name="connsiteY150" fmla="*/ 773632 h 2525740"/>
              <a:gd name="connsiteX151" fmla="*/ 158211 w 2824578"/>
              <a:gd name="connsiteY151" fmla="*/ 765859 h 2525740"/>
              <a:gd name="connsiteX152" fmla="*/ 169474 w 2824578"/>
              <a:gd name="connsiteY152" fmla="*/ 761875 h 2525740"/>
              <a:gd name="connsiteX153" fmla="*/ 170435 w 2824578"/>
              <a:gd name="connsiteY153" fmla="*/ 759829 h 2525740"/>
              <a:gd name="connsiteX154" fmla="*/ 192405 w 2824578"/>
              <a:gd name="connsiteY154" fmla="*/ 711754 h 2525740"/>
              <a:gd name="connsiteX155" fmla="*/ 206942 w 2824578"/>
              <a:gd name="connsiteY155" fmla="*/ 660771 h 2525740"/>
              <a:gd name="connsiteX156" fmla="*/ 202831 w 2824578"/>
              <a:gd name="connsiteY156" fmla="*/ 606976 h 2525740"/>
              <a:gd name="connsiteX157" fmla="*/ 234254 w 2824578"/>
              <a:gd name="connsiteY157" fmla="*/ 535750 h 2525740"/>
              <a:gd name="connsiteX158" fmla="*/ 232375 w 2824578"/>
              <a:gd name="connsiteY158" fmla="*/ 436341 h 2525740"/>
              <a:gd name="connsiteX159" fmla="*/ 281907 w 2824578"/>
              <a:gd name="connsiteY159" fmla="*/ 446271 h 2525740"/>
              <a:gd name="connsiteX160" fmla="*/ 305507 w 2824578"/>
              <a:gd name="connsiteY160" fmla="*/ 451591 h 2525740"/>
              <a:gd name="connsiteX161" fmla="*/ 384344 w 2824578"/>
              <a:gd name="connsiteY161" fmla="*/ 472379 h 2525740"/>
              <a:gd name="connsiteX162" fmla="*/ 448590 w 2824578"/>
              <a:gd name="connsiteY162" fmla="*/ 489289 h 2525740"/>
              <a:gd name="connsiteX163" fmla="*/ 469542 w 2824578"/>
              <a:gd name="connsiteY163" fmla="*/ 499205 h 2525740"/>
              <a:gd name="connsiteX164" fmla="*/ 455851 w 2824578"/>
              <a:gd name="connsiteY164" fmla="*/ 557596 h 2525740"/>
              <a:gd name="connsiteX165" fmla="*/ 449609 w 2824578"/>
              <a:gd name="connsiteY165" fmla="*/ 584303 h 2525740"/>
              <a:gd name="connsiteX166" fmla="*/ 460406 w 2824578"/>
              <a:gd name="connsiteY166" fmla="*/ 579624 h 2525740"/>
              <a:gd name="connsiteX167" fmla="*/ 474135 w 2824578"/>
              <a:gd name="connsiteY167" fmla="*/ 564539 h 2525740"/>
              <a:gd name="connsiteX168" fmla="*/ 514278 w 2824578"/>
              <a:gd name="connsiteY168" fmla="*/ 424872 h 2525740"/>
              <a:gd name="connsiteX169" fmla="*/ 613834 w 2824578"/>
              <a:gd name="connsiteY169" fmla="*/ 319110 h 2525740"/>
              <a:gd name="connsiteX170" fmla="*/ 750216 w 2824578"/>
              <a:gd name="connsiteY170" fmla="*/ 268558 h 2525740"/>
              <a:gd name="connsiteX171" fmla="*/ 789351 w 2824578"/>
              <a:gd name="connsiteY171" fmla="*/ 242380 h 2525740"/>
              <a:gd name="connsiteX172" fmla="*/ 810594 w 2824578"/>
              <a:gd name="connsiteY172" fmla="*/ 264404 h 2525740"/>
              <a:gd name="connsiteX173" fmla="*/ 864699 w 2824578"/>
              <a:gd name="connsiteY173" fmla="*/ 334387 h 2525740"/>
              <a:gd name="connsiteX174" fmla="*/ 883072 w 2824578"/>
              <a:gd name="connsiteY174" fmla="*/ 357712 h 2525740"/>
              <a:gd name="connsiteX175" fmla="*/ 855794 w 2824578"/>
              <a:gd name="connsiteY175" fmla="*/ 199776 h 2525740"/>
              <a:gd name="connsiteX176" fmla="*/ 820683 w 2824578"/>
              <a:gd name="connsiteY176" fmla="*/ 127120 h 2525740"/>
              <a:gd name="connsiteX177" fmla="*/ 854638 w 2824578"/>
              <a:gd name="connsiteY177" fmla="*/ 69288 h 2525740"/>
              <a:gd name="connsiteX178" fmla="*/ 931596 w 2824578"/>
              <a:gd name="connsiteY178" fmla="*/ 44859 h 2525740"/>
              <a:gd name="connsiteX179" fmla="*/ 1051141 w 2824578"/>
              <a:gd name="connsiteY179" fmla="*/ 23966 h 2525740"/>
              <a:gd name="connsiteX180" fmla="*/ 1188075 w 2824578"/>
              <a:gd name="connsiteY180" fmla="*/ 80312 h 2525740"/>
              <a:gd name="connsiteX181" fmla="*/ 1269556 w 2824578"/>
              <a:gd name="connsiteY181" fmla="*/ 124696 h 2525740"/>
              <a:gd name="connsiteX182" fmla="*/ 1339025 w 2824578"/>
              <a:gd name="connsiteY182" fmla="*/ 116312 h 2525740"/>
              <a:gd name="connsiteX183" fmla="*/ 1433985 w 2824578"/>
              <a:gd name="connsiteY183" fmla="*/ 92689 h 2525740"/>
              <a:gd name="connsiteX184" fmla="*/ 1521313 w 2824578"/>
              <a:gd name="connsiteY184" fmla="*/ 95663 h 2525740"/>
              <a:gd name="connsiteX185" fmla="*/ 1573554 w 2824578"/>
              <a:gd name="connsiteY185" fmla="*/ 86640 h 2525740"/>
              <a:gd name="connsiteX186" fmla="*/ 1619182 w 2824578"/>
              <a:gd name="connsiteY186" fmla="*/ 53480 h 2525740"/>
              <a:gd name="connsiteX187" fmla="*/ 1697591 w 2824578"/>
              <a:gd name="connsiteY187" fmla="*/ 54380 h 2525740"/>
              <a:gd name="connsiteX188" fmla="*/ 1784699 w 2824578"/>
              <a:gd name="connsiteY188" fmla="*/ 52 h 2525740"/>
              <a:gd name="connsiteX189" fmla="*/ 1800087 w 2824578"/>
              <a:gd name="connsiteY189" fmla="*/ 65448 h 2525740"/>
              <a:gd name="connsiteX190" fmla="*/ 1806898 w 2824578"/>
              <a:gd name="connsiteY190" fmla="*/ 96914 h 2525740"/>
              <a:gd name="connsiteX191" fmla="*/ 1816583 w 2824578"/>
              <a:gd name="connsiteY191" fmla="*/ 144741 h 2525740"/>
              <a:gd name="connsiteX192" fmla="*/ 1839721 w 2824578"/>
              <a:gd name="connsiteY192" fmla="*/ 130021 h 2525740"/>
              <a:gd name="connsiteX193" fmla="*/ 1950326 w 2824578"/>
              <a:gd name="connsiteY193" fmla="*/ 69021 h 2525740"/>
              <a:gd name="connsiteX194" fmla="*/ 1954936 w 2824578"/>
              <a:gd name="connsiteY194" fmla="*/ 84462 h 2525740"/>
              <a:gd name="connsiteX195" fmla="*/ 2001414 w 2824578"/>
              <a:gd name="connsiteY195" fmla="*/ 113666 h 2525740"/>
              <a:gd name="connsiteX196" fmla="*/ 2044162 w 2824578"/>
              <a:gd name="connsiteY196" fmla="*/ 154542 h 2525740"/>
              <a:gd name="connsiteX197" fmla="*/ 2103293 w 2824578"/>
              <a:gd name="connsiteY197" fmla="*/ 213092 h 2525740"/>
              <a:gd name="connsiteX198" fmla="*/ 2175734 w 2824578"/>
              <a:gd name="connsiteY198" fmla="*/ 306947 h 2525740"/>
              <a:gd name="connsiteX199" fmla="*/ 2238805 w 2824578"/>
              <a:gd name="connsiteY199" fmla="*/ 374987 h 2525740"/>
              <a:gd name="connsiteX200" fmla="*/ 2283701 w 2824578"/>
              <a:gd name="connsiteY200" fmla="*/ 428659 h 2525740"/>
              <a:gd name="connsiteX201" fmla="*/ 2355267 w 2824578"/>
              <a:gd name="connsiteY201" fmla="*/ 495396 h 2525740"/>
              <a:gd name="connsiteX202" fmla="*/ 2400374 w 2824578"/>
              <a:gd name="connsiteY202" fmla="*/ 570231 h 2525740"/>
              <a:gd name="connsiteX203" fmla="*/ 2436415 w 2824578"/>
              <a:gd name="connsiteY203" fmla="*/ 609111 h 2525740"/>
              <a:gd name="connsiteX204" fmla="*/ 2489086 w 2824578"/>
              <a:gd name="connsiteY204" fmla="*/ 629290 h 2525740"/>
              <a:gd name="connsiteX205" fmla="*/ 2531071 w 2824578"/>
              <a:gd name="connsiteY205" fmla="*/ 695517 h 2525740"/>
              <a:gd name="connsiteX206" fmla="*/ 2624100 w 2824578"/>
              <a:gd name="connsiteY206" fmla="*/ 738933 h 2525740"/>
              <a:gd name="connsiteX207" fmla="*/ 2577660 w 2824578"/>
              <a:gd name="connsiteY207" fmla="*/ 787481 h 2525740"/>
              <a:gd name="connsiteX208" fmla="*/ 2554992 w 2824578"/>
              <a:gd name="connsiteY208" fmla="*/ 810342 h 2525740"/>
              <a:gd name="connsiteX209" fmla="*/ 2520175 w 2824578"/>
              <a:gd name="connsiteY209" fmla="*/ 844532 h 2525740"/>
              <a:gd name="connsiteX210" fmla="*/ 2488340 w 2824578"/>
              <a:gd name="connsiteY210" fmla="*/ 874263 h 2525740"/>
              <a:gd name="connsiteX211" fmla="*/ 2626057 w 2824578"/>
              <a:gd name="connsiteY211" fmla="*/ 893850 h 2525740"/>
              <a:gd name="connsiteX212" fmla="*/ 2618063 w 2824578"/>
              <a:gd name="connsiteY212" fmla="*/ 899516 h 2525740"/>
              <a:gd name="connsiteX213" fmla="*/ 2628676 w 2824578"/>
              <a:gd name="connsiteY213" fmla="*/ 925973 h 2525740"/>
              <a:gd name="connsiteX214" fmla="*/ 2628330 w 2824578"/>
              <a:gd name="connsiteY214" fmla="*/ 953705 h 2525740"/>
              <a:gd name="connsiteX215" fmla="*/ 2626402 w 2824578"/>
              <a:gd name="connsiteY215" fmla="*/ 992553 h 2525740"/>
              <a:gd name="connsiteX216" fmla="*/ 2608085 w 2824578"/>
              <a:gd name="connsiteY216" fmla="*/ 1045512 h 2525740"/>
              <a:gd name="connsiteX217" fmla="*/ 2601999 w 2824578"/>
              <a:gd name="connsiteY217" fmla="*/ 1088303 h 2525740"/>
              <a:gd name="connsiteX218" fmla="*/ 2596906 w 2824578"/>
              <a:gd name="connsiteY218" fmla="*/ 1106916 h 2525740"/>
              <a:gd name="connsiteX219" fmla="*/ 2594156 w 2824578"/>
              <a:gd name="connsiteY219" fmla="*/ 1118869 h 2525740"/>
              <a:gd name="connsiteX220" fmla="*/ 2594545 w 2824578"/>
              <a:gd name="connsiteY220" fmla="*/ 1118962 h 2525740"/>
              <a:gd name="connsiteX221" fmla="*/ 2623301 w 2824578"/>
              <a:gd name="connsiteY221" fmla="*/ 1126139 h 2525740"/>
              <a:gd name="connsiteX222" fmla="*/ 2728794 w 2824578"/>
              <a:gd name="connsiteY222" fmla="*/ 1151780 h 2525740"/>
              <a:gd name="connsiteX223" fmla="*/ 2759898 w 2824578"/>
              <a:gd name="connsiteY223" fmla="*/ 1160045 h 2525740"/>
              <a:gd name="connsiteX224" fmla="*/ 2824534 w 2824578"/>
              <a:gd name="connsiteY224" fmla="*/ 1178196 h 2525740"/>
              <a:gd name="connsiteX225" fmla="*/ 2770073 w 2824578"/>
              <a:gd name="connsiteY225" fmla="*/ 1242077 h 2525740"/>
              <a:gd name="connsiteX226" fmla="*/ 2770364 w 2824578"/>
              <a:gd name="connsiteY226" fmla="*/ 1304139 h 2525740"/>
              <a:gd name="connsiteX227" fmla="*/ 2737181 w 2824578"/>
              <a:gd name="connsiteY227" fmla="*/ 1337170 h 2525740"/>
              <a:gd name="connsiteX228" fmla="*/ 2727846 w 2824578"/>
              <a:gd name="connsiteY228" fmla="*/ 1377639 h 2525740"/>
              <a:gd name="connsiteX229" fmla="*/ 2730122 w 2824578"/>
              <a:gd name="connsiteY229" fmla="*/ 1446940 h 2525740"/>
              <a:gd name="connsiteX230" fmla="*/ 2706005 w 2824578"/>
              <a:gd name="connsiteY230" fmla="*/ 1519839 h 2525740"/>
              <a:gd name="connsiteX231" fmla="*/ 2697171 w 2824578"/>
              <a:gd name="connsiteY231" fmla="*/ 1573985 h 2525740"/>
              <a:gd name="connsiteX232" fmla="*/ 2680836 w 2824578"/>
              <a:gd name="connsiteY232" fmla="*/ 1644805 h 2525740"/>
              <a:gd name="connsiteX233" fmla="*/ 2670450 w 2824578"/>
              <a:gd name="connsiteY233" fmla="*/ 1737339 h 2525740"/>
              <a:gd name="connsiteX234" fmla="*/ 2652341 w 2824578"/>
              <a:gd name="connsiteY234" fmla="*/ 1800001 h 2525740"/>
              <a:gd name="connsiteX235" fmla="*/ 2638476 w 2824578"/>
              <a:gd name="connsiteY235" fmla="*/ 1844267 h 2525740"/>
              <a:gd name="connsiteX236" fmla="*/ 2615273 w 2824578"/>
              <a:gd name="connsiteY236" fmla="*/ 1881537 h 2525740"/>
              <a:gd name="connsiteX237" fmla="*/ 2619662 w 2824578"/>
              <a:gd name="connsiteY237" fmla="*/ 1894173 h 2525740"/>
              <a:gd name="connsiteX238" fmla="*/ 2394741 w 2824578"/>
              <a:gd name="connsiteY238" fmla="*/ 1842293 h 2525740"/>
              <a:gd name="connsiteX239" fmla="*/ 2392817 w 2824578"/>
              <a:gd name="connsiteY239" fmla="*/ 1844699 h 2525740"/>
              <a:gd name="connsiteX240" fmla="*/ 2390481 w 2824578"/>
              <a:gd name="connsiteY240" fmla="*/ 1865944 h 2525740"/>
              <a:gd name="connsiteX241" fmla="*/ 2362803 w 2824578"/>
              <a:gd name="connsiteY241" fmla="*/ 1901334 h 2525740"/>
              <a:gd name="connsiteX242" fmla="*/ 2322755 w 2824578"/>
              <a:gd name="connsiteY242" fmla="*/ 1950186 h 2525740"/>
              <a:gd name="connsiteX243" fmla="*/ 2254288 w 2824578"/>
              <a:gd name="connsiteY243" fmla="*/ 2008922 h 2525740"/>
              <a:gd name="connsiteX244" fmla="*/ 2206670 w 2824578"/>
              <a:gd name="connsiteY244" fmla="*/ 2060748 h 2525740"/>
              <a:gd name="connsiteX245" fmla="*/ 2168180 w 2824578"/>
              <a:gd name="connsiteY245" fmla="*/ 2097376 h 2525740"/>
              <a:gd name="connsiteX246" fmla="*/ 2123328 w 2824578"/>
              <a:gd name="connsiteY246" fmla="*/ 2156709 h 2525740"/>
              <a:gd name="connsiteX247" fmla="*/ 2066318 w 2824578"/>
              <a:gd name="connsiteY247" fmla="*/ 2192458 h 2525740"/>
              <a:gd name="connsiteX248" fmla="*/ 2039108 w 2824578"/>
              <a:gd name="connsiteY248" fmla="*/ 2222073 h 2525740"/>
              <a:gd name="connsiteX249" fmla="*/ 2031477 w 2824578"/>
              <a:gd name="connsiteY249" fmla="*/ 2267195 h 2525740"/>
              <a:gd name="connsiteX250" fmla="*/ 1981419 w 2824578"/>
              <a:gd name="connsiteY250" fmla="*/ 2300642 h 2525740"/>
              <a:gd name="connsiteX251" fmla="*/ 1961122 w 2824578"/>
              <a:gd name="connsiteY251" fmla="*/ 2379947 h 2525740"/>
              <a:gd name="connsiteX0" fmla="*/ 1732484 w 2824578"/>
              <a:gd name="connsiteY0" fmla="*/ 2108571 h 2525740"/>
              <a:gd name="connsiteX1" fmla="*/ 1780985 w 2824578"/>
              <a:gd name="connsiteY1" fmla="*/ 2075490 h 2525740"/>
              <a:gd name="connsiteX2" fmla="*/ 1786489 w 2824578"/>
              <a:gd name="connsiteY2" fmla="*/ 2074401 h 2525740"/>
              <a:gd name="connsiteX3" fmla="*/ 1802325 w 2824578"/>
              <a:gd name="connsiteY3" fmla="*/ 2055677 h 2525740"/>
              <a:gd name="connsiteX4" fmla="*/ 1850819 w 2824578"/>
              <a:gd name="connsiteY4" fmla="*/ 2016801 h 2525740"/>
              <a:gd name="connsiteX5" fmla="*/ 1913222 w 2824578"/>
              <a:gd name="connsiteY5" fmla="*/ 1908099 h 2525740"/>
              <a:gd name="connsiteX6" fmla="*/ 2052913 w 2824578"/>
              <a:gd name="connsiteY6" fmla="*/ 1880998 h 2525740"/>
              <a:gd name="connsiteX7" fmla="*/ 2080663 w 2824578"/>
              <a:gd name="connsiteY7" fmla="*/ 1824179 h 2525740"/>
              <a:gd name="connsiteX8" fmla="*/ 2073976 w 2824578"/>
              <a:gd name="connsiteY8" fmla="*/ 1767692 h 2525740"/>
              <a:gd name="connsiteX9" fmla="*/ 2130456 w 2824578"/>
              <a:gd name="connsiteY9" fmla="*/ 1738749 h 2525740"/>
              <a:gd name="connsiteX10" fmla="*/ 2135028 w 2824578"/>
              <a:gd name="connsiteY10" fmla="*/ 1675921 h 2525740"/>
              <a:gd name="connsiteX11" fmla="*/ 2197128 w 2824578"/>
              <a:gd name="connsiteY11" fmla="*/ 1639884 h 2525740"/>
              <a:gd name="connsiteX12" fmla="*/ 2228585 w 2824578"/>
              <a:gd name="connsiteY12" fmla="*/ 1647684 h 2525740"/>
              <a:gd name="connsiteX13" fmla="*/ 2334817 w 2824578"/>
              <a:gd name="connsiteY13" fmla="*/ 1745290 h 2525740"/>
              <a:gd name="connsiteX14" fmla="*/ 2337541 w 2824578"/>
              <a:gd name="connsiteY14" fmla="*/ 1739981 h 2525740"/>
              <a:gd name="connsiteX15" fmla="*/ 2389363 w 2824578"/>
              <a:gd name="connsiteY15" fmla="*/ 1716064 h 2525740"/>
              <a:gd name="connsiteX16" fmla="*/ 2396587 w 2824578"/>
              <a:gd name="connsiteY16" fmla="*/ 1664730 h 2525740"/>
              <a:gd name="connsiteX17" fmla="*/ 2421298 w 2824578"/>
              <a:gd name="connsiteY17" fmla="*/ 1629826 h 2525740"/>
              <a:gd name="connsiteX18" fmla="*/ 2466760 w 2824578"/>
              <a:gd name="connsiteY18" fmla="*/ 1565115 h 2525740"/>
              <a:gd name="connsiteX19" fmla="*/ 2474915 w 2824578"/>
              <a:gd name="connsiteY19" fmla="*/ 1460596 h 2525740"/>
              <a:gd name="connsiteX20" fmla="*/ 2442045 w 2824578"/>
              <a:gd name="connsiteY20" fmla="*/ 1330887 h 2525740"/>
              <a:gd name="connsiteX21" fmla="*/ 2422792 w 2824578"/>
              <a:gd name="connsiteY21" fmla="*/ 1315152 h 2525740"/>
              <a:gd name="connsiteX22" fmla="*/ 2395931 w 2824578"/>
              <a:gd name="connsiteY22" fmla="*/ 1311153 h 2525740"/>
              <a:gd name="connsiteX23" fmla="*/ 2308270 w 2824578"/>
              <a:gd name="connsiteY23" fmla="*/ 1299324 h 2525740"/>
              <a:gd name="connsiteX24" fmla="*/ 2278367 w 2824578"/>
              <a:gd name="connsiteY24" fmla="*/ 1293287 h 2525740"/>
              <a:gd name="connsiteX25" fmla="*/ 2278545 w 2824578"/>
              <a:gd name="connsiteY25" fmla="*/ 1265122 h 2525740"/>
              <a:gd name="connsiteX26" fmla="*/ 2295112 w 2824578"/>
              <a:gd name="connsiteY26" fmla="*/ 1173928 h 2525740"/>
              <a:gd name="connsiteX27" fmla="*/ 2278366 w 2824578"/>
              <a:gd name="connsiteY27" fmla="*/ 1095705 h 2525740"/>
              <a:gd name="connsiteX28" fmla="*/ 2371952 w 2824578"/>
              <a:gd name="connsiteY28" fmla="*/ 1038009 h 2525740"/>
              <a:gd name="connsiteX29" fmla="*/ 2359364 w 2824578"/>
              <a:gd name="connsiteY29" fmla="*/ 998619 h 2525740"/>
              <a:gd name="connsiteX30" fmla="*/ 2319858 w 2824578"/>
              <a:gd name="connsiteY30" fmla="*/ 970005 h 2525740"/>
              <a:gd name="connsiteX31" fmla="*/ 2346795 w 2824578"/>
              <a:gd name="connsiteY31" fmla="*/ 936911 h 2525740"/>
              <a:gd name="connsiteX32" fmla="*/ 2312311 w 2824578"/>
              <a:gd name="connsiteY32" fmla="*/ 901390 h 2525740"/>
              <a:gd name="connsiteX33" fmla="*/ 2309266 w 2824578"/>
              <a:gd name="connsiteY33" fmla="*/ 889956 h 2525740"/>
              <a:gd name="connsiteX34" fmla="*/ 2296331 w 2824578"/>
              <a:gd name="connsiteY34" fmla="*/ 877682 h 2525740"/>
              <a:gd name="connsiteX35" fmla="*/ 2211581 w 2824578"/>
              <a:gd name="connsiteY35" fmla="*/ 774808 h 2525740"/>
              <a:gd name="connsiteX36" fmla="*/ 2081778 w 2824578"/>
              <a:gd name="connsiteY36" fmla="*/ 675368 h 2525740"/>
              <a:gd name="connsiteX37" fmla="*/ 2041189 w 2824578"/>
              <a:gd name="connsiteY37" fmla="*/ 507242 h 2525740"/>
              <a:gd name="connsiteX38" fmla="*/ 1973662 w 2824578"/>
              <a:gd name="connsiteY38" fmla="*/ 460885 h 2525740"/>
              <a:gd name="connsiteX39" fmla="*/ 1908802 w 2824578"/>
              <a:gd name="connsiteY39" fmla="*/ 454376 h 2525740"/>
              <a:gd name="connsiteX40" fmla="*/ 1871598 w 2824578"/>
              <a:gd name="connsiteY40" fmla="*/ 381867 h 2525740"/>
              <a:gd name="connsiteX41" fmla="*/ 1798661 w 2824578"/>
              <a:gd name="connsiteY41" fmla="*/ 360760 h 2525740"/>
              <a:gd name="connsiteX42" fmla="*/ 1772847 w 2824578"/>
              <a:gd name="connsiteY42" fmla="*/ 342018 h 2525740"/>
              <a:gd name="connsiteX43" fmla="*/ 1770667 w 2824578"/>
              <a:gd name="connsiteY43" fmla="*/ 338905 h 2525740"/>
              <a:gd name="connsiteX44" fmla="*/ 1722363 w 2824578"/>
              <a:gd name="connsiteY44" fmla="*/ 350478 h 2525740"/>
              <a:gd name="connsiteX45" fmla="*/ 1589919 w 2824578"/>
              <a:gd name="connsiteY45" fmla="*/ 365456 h 2525740"/>
              <a:gd name="connsiteX46" fmla="*/ 1435797 w 2824578"/>
              <a:gd name="connsiteY46" fmla="*/ 420078 h 2525740"/>
              <a:gd name="connsiteX47" fmla="*/ 1272719 w 2824578"/>
              <a:gd name="connsiteY47" fmla="*/ 362464 h 2525740"/>
              <a:gd name="connsiteX48" fmla="*/ 1197046 w 2824578"/>
              <a:gd name="connsiteY48" fmla="*/ 393809 h 2525740"/>
              <a:gd name="connsiteX49" fmla="*/ 1156235 w 2824578"/>
              <a:gd name="connsiteY49" fmla="*/ 444638 h 2525740"/>
              <a:gd name="connsiteX50" fmla="*/ 1075165 w 2824578"/>
              <a:gd name="connsiteY50" fmla="*/ 436306 h 2525740"/>
              <a:gd name="connsiteX51" fmla="*/ 1017713 w 2824578"/>
              <a:gd name="connsiteY51" fmla="*/ 485951 h 2525740"/>
              <a:gd name="connsiteX52" fmla="*/ 988777 w 2824578"/>
              <a:gd name="connsiteY52" fmla="*/ 497052 h 2525740"/>
              <a:gd name="connsiteX53" fmla="*/ 989445 w 2824578"/>
              <a:gd name="connsiteY53" fmla="*/ 500649 h 2525740"/>
              <a:gd name="connsiteX54" fmla="*/ 907025 w 2824578"/>
              <a:gd name="connsiteY54" fmla="*/ 516575 h 2525740"/>
              <a:gd name="connsiteX55" fmla="*/ 868520 w 2824578"/>
              <a:gd name="connsiteY55" fmla="*/ 565248 h 2525740"/>
              <a:gd name="connsiteX56" fmla="*/ 821978 w 2824578"/>
              <a:gd name="connsiteY56" fmla="*/ 570348 h 2525740"/>
              <a:gd name="connsiteX57" fmla="*/ 789429 w 2824578"/>
              <a:gd name="connsiteY57" fmla="*/ 596143 h 2525740"/>
              <a:gd name="connsiteX58" fmla="*/ 747957 w 2824578"/>
              <a:gd name="connsiteY58" fmla="*/ 651713 h 2525740"/>
              <a:gd name="connsiteX59" fmla="*/ 683617 w 2824578"/>
              <a:gd name="connsiteY59" fmla="*/ 693621 h 2525740"/>
              <a:gd name="connsiteX60" fmla="*/ 642923 w 2824578"/>
              <a:gd name="connsiteY60" fmla="*/ 730415 h 2525740"/>
              <a:gd name="connsiteX61" fmla="*/ 585962 w 2824578"/>
              <a:gd name="connsiteY61" fmla="*/ 775556 h 2525740"/>
              <a:gd name="connsiteX62" fmla="*/ 520097 w 2824578"/>
              <a:gd name="connsiteY62" fmla="*/ 841377 h 2525740"/>
              <a:gd name="connsiteX63" fmla="*/ 466841 w 2824578"/>
              <a:gd name="connsiteY63" fmla="*/ 879036 h 2525740"/>
              <a:gd name="connsiteX64" fmla="*/ 439916 w 2824578"/>
              <a:gd name="connsiteY64" fmla="*/ 900528 h 2525740"/>
              <a:gd name="connsiteX65" fmla="*/ 428381 w 2824578"/>
              <a:gd name="connsiteY65" fmla="*/ 904970 h 2525740"/>
              <a:gd name="connsiteX66" fmla="*/ 386992 w 2824578"/>
              <a:gd name="connsiteY66" fmla="*/ 919611 h 2525740"/>
              <a:gd name="connsiteX67" fmla="*/ 382535 w 2824578"/>
              <a:gd name="connsiteY67" fmla="*/ 932223 h 2525740"/>
              <a:gd name="connsiteX68" fmla="*/ 367189 w 2824578"/>
              <a:gd name="connsiteY68" fmla="*/ 912858 h 2525740"/>
              <a:gd name="connsiteX69" fmla="*/ 322023 w 2824578"/>
              <a:gd name="connsiteY69" fmla="*/ 938453 h 2525740"/>
              <a:gd name="connsiteX70" fmla="*/ 300809 w 2824578"/>
              <a:gd name="connsiteY70" fmla="*/ 965762 h 2525740"/>
              <a:gd name="connsiteX71" fmla="*/ 305782 w 2824578"/>
              <a:gd name="connsiteY71" fmla="*/ 992334 h 2525740"/>
              <a:gd name="connsiteX72" fmla="*/ 279747 w 2824578"/>
              <a:gd name="connsiteY72" fmla="*/ 1094644 h 2525740"/>
              <a:gd name="connsiteX73" fmla="*/ 365293 w 2824578"/>
              <a:gd name="connsiteY73" fmla="*/ 1301640 h 2525740"/>
              <a:gd name="connsiteX74" fmla="*/ 403709 w 2824578"/>
              <a:gd name="connsiteY74" fmla="*/ 1372995 h 2525740"/>
              <a:gd name="connsiteX75" fmla="*/ 450057 w 2824578"/>
              <a:gd name="connsiteY75" fmla="*/ 1408902 h 2525740"/>
              <a:gd name="connsiteX76" fmla="*/ 453645 w 2824578"/>
              <a:gd name="connsiteY76" fmla="*/ 1446356 h 2525740"/>
              <a:gd name="connsiteX77" fmla="*/ 454261 w 2824578"/>
              <a:gd name="connsiteY77" fmla="*/ 1457438 h 2525740"/>
              <a:gd name="connsiteX78" fmla="*/ 482561 w 2824578"/>
              <a:gd name="connsiteY78" fmla="*/ 1487056 h 2525740"/>
              <a:gd name="connsiteX79" fmla="*/ 571912 w 2824578"/>
              <a:gd name="connsiteY79" fmla="*/ 1604159 h 2525740"/>
              <a:gd name="connsiteX80" fmla="*/ 708342 w 2824578"/>
              <a:gd name="connsiteY80" fmla="*/ 1722020 h 2525740"/>
              <a:gd name="connsiteX81" fmla="*/ 751994 w 2824578"/>
              <a:gd name="connsiteY81" fmla="*/ 1903856 h 2525740"/>
              <a:gd name="connsiteX82" fmla="*/ 822929 w 2824578"/>
              <a:gd name="connsiteY82" fmla="*/ 1959484 h 2525740"/>
              <a:gd name="connsiteX83" fmla="*/ 890789 w 2824578"/>
              <a:gd name="connsiteY83" fmla="*/ 1972694 h 2525740"/>
              <a:gd name="connsiteX84" fmla="*/ 930211 w 2824578"/>
              <a:gd name="connsiteY84" fmla="*/ 2053036 h 2525740"/>
              <a:gd name="connsiteX85" fmla="*/ 1006620 w 2824578"/>
              <a:gd name="connsiteY85" fmla="*/ 2082477 h 2525740"/>
              <a:gd name="connsiteX86" fmla="*/ 1018144 w 2824578"/>
              <a:gd name="connsiteY86" fmla="*/ 2091971 h 2525740"/>
              <a:gd name="connsiteX87" fmla="*/ 1063559 w 2824578"/>
              <a:gd name="connsiteY87" fmla="*/ 2089055 h 2525740"/>
              <a:gd name="connsiteX88" fmla="*/ 1196619 w 2824578"/>
              <a:gd name="connsiteY88" fmla="*/ 2096838 h 2525740"/>
              <a:gd name="connsiteX89" fmla="*/ 1357789 w 2824578"/>
              <a:gd name="connsiteY89" fmla="*/ 2069244 h 2525740"/>
              <a:gd name="connsiteX90" fmla="*/ 1508683 w 2824578"/>
              <a:gd name="connsiteY90" fmla="*/ 2153774 h 2525740"/>
              <a:gd name="connsiteX91" fmla="*/ 1588586 w 2824578"/>
              <a:gd name="connsiteY91" fmla="*/ 2135765 h 2525740"/>
              <a:gd name="connsiteX92" fmla="*/ 1637453 w 2824578"/>
              <a:gd name="connsiteY92" fmla="*/ 2092623 h 2525740"/>
              <a:gd name="connsiteX93" fmla="*/ 1715922 w 2824578"/>
              <a:gd name="connsiteY93" fmla="*/ 2114632 h 2525740"/>
              <a:gd name="connsiteX94" fmla="*/ 1732484 w 2824578"/>
              <a:gd name="connsiteY94" fmla="*/ 2108571 h 2525740"/>
              <a:gd name="connsiteX95" fmla="*/ 1961122 w 2824578"/>
              <a:gd name="connsiteY95" fmla="*/ 2379947 h 2525740"/>
              <a:gd name="connsiteX96" fmla="*/ 1909670 w 2824578"/>
              <a:gd name="connsiteY96" fmla="*/ 2336828 h 2525740"/>
              <a:gd name="connsiteX97" fmla="*/ 1895847 w 2824578"/>
              <a:gd name="connsiteY97" fmla="*/ 2325731 h 2525740"/>
              <a:gd name="connsiteX98" fmla="*/ 1891835 w 2824578"/>
              <a:gd name="connsiteY98" fmla="*/ 2321967 h 2525740"/>
              <a:gd name="connsiteX99" fmla="*/ 1891835 w 2824578"/>
              <a:gd name="connsiteY99" fmla="*/ 2385048 h 2525740"/>
              <a:gd name="connsiteX100" fmla="*/ 1877377 w 2824578"/>
              <a:gd name="connsiteY100" fmla="*/ 2377932 h 2525740"/>
              <a:gd name="connsiteX101" fmla="*/ 1824362 w 2824578"/>
              <a:gd name="connsiteY101" fmla="*/ 2392165 h 2525740"/>
              <a:gd name="connsiteX102" fmla="*/ 1780515 w 2824578"/>
              <a:gd name="connsiteY102" fmla="*/ 2416329 h 2525740"/>
              <a:gd name="connsiteX103" fmla="*/ 1731202 w 2824578"/>
              <a:gd name="connsiteY103" fmla="*/ 2473726 h 2525740"/>
              <a:gd name="connsiteX104" fmla="*/ 1625001 w 2824578"/>
              <a:gd name="connsiteY104" fmla="*/ 2503709 h 2525740"/>
              <a:gd name="connsiteX105" fmla="*/ 1529792 w 2824578"/>
              <a:gd name="connsiteY105" fmla="*/ 2512353 h 2525740"/>
              <a:gd name="connsiteX106" fmla="*/ 1477198 w 2824578"/>
              <a:gd name="connsiteY106" fmla="*/ 2513657 h 2525740"/>
              <a:gd name="connsiteX107" fmla="*/ 1396891 w 2824578"/>
              <a:gd name="connsiteY107" fmla="*/ 2525640 h 2525740"/>
              <a:gd name="connsiteX108" fmla="*/ 1288516 w 2824578"/>
              <a:gd name="connsiteY108" fmla="*/ 2506084 h 2525740"/>
              <a:gd name="connsiteX109" fmla="*/ 1193496 w 2824578"/>
              <a:gd name="connsiteY109" fmla="*/ 2489597 h 2525740"/>
              <a:gd name="connsiteX110" fmla="*/ 1114685 w 2824578"/>
              <a:gd name="connsiteY110" fmla="*/ 2399281 h 2525740"/>
              <a:gd name="connsiteX111" fmla="*/ 1037574 w 2824578"/>
              <a:gd name="connsiteY111" fmla="*/ 2385048 h 2525740"/>
              <a:gd name="connsiteX112" fmla="*/ 942490 w 2824578"/>
              <a:gd name="connsiteY112" fmla="*/ 2423758 h 2525740"/>
              <a:gd name="connsiteX113" fmla="*/ 938457 w 2824578"/>
              <a:gd name="connsiteY113" fmla="*/ 2356697 h 2525740"/>
              <a:gd name="connsiteX114" fmla="*/ 937101 w 2824578"/>
              <a:gd name="connsiteY114" fmla="*/ 2324531 h 2525740"/>
              <a:gd name="connsiteX115" fmla="*/ 936480 w 2824578"/>
              <a:gd name="connsiteY115" fmla="*/ 2302959 h 2525740"/>
              <a:gd name="connsiteX116" fmla="*/ 850160 w 2824578"/>
              <a:gd name="connsiteY116" fmla="*/ 2376352 h 2525740"/>
              <a:gd name="connsiteX117" fmla="*/ 845228 w 2824578"/>
              <a:gd name="connsiteY117" fmla="*/ 2359566 h 2525740"/>
              <a:gd name="connsiteX118" fmla="*/ 796423 w 2824578"/>
              <a:gd name="connsiteY118" fmla="*/ 2324136 h 2525740"/>
              <a:gd name="connsiteX119" fmla="*/ 751435 w 2824578"/>
              <a:gd name="connsiteY119" fmla="*/ 2276722 h 2525740"/>
              <a:gd name="connsiteX120" fmla="*/ 689189 w 2824578"/>
              <a:gd name="connsiteY120" fmla="*/ 2209012 h 2525740"/>
              <a:gd name="connsiteX121" fmla="*/ 612772 w 2824578"/>
              <a:gd name="connsiteY121" fmla="*/ 2102651 h 2525740"/>
              <a:gd name="connsiteX122" fmla="*/ 546338 w 2824578"/>
              <a:gd name="connsiteY122" fmla="*/ 2024516 h 2525740"/>
              <a:gd name="connsiteX123" fmla="*/ 499011 w 2824578"/>
              <a:gd name="connsiteY123" fmla="*/ 1963354 h 2525740"/>
              <a:gd name="connsiteX124" fmla="*/ 423704 w 2824578"/>
              <a:gd name="connsiteY124" fmla="*/ 1885770 h 2525740"/>
              <a:gd name="connsiteX125" fmla="*/ 376003 w 2824578"/>
              <a:gd name="connsiteY125" fmla="*/ 1802197 h 2525740"/>
              <a:gd name="connsiteX126" fmla="*/ 338041 w 2824578"/>
              <a:gd name="connsiteY126" fmla="*/ 1757548 h 2525740"/>
              <a:gd name="connsiteX127" fmla="*/ 282826 w 2824578"/>
              <a:gd name="connsiteY127" fmla="*/ 1731064 h 2525740"/>
              <a:gd name="connsiteX128" fmla="*/ 238452 w 2824578"/>
              <a:gd name="connsiteY128" fmla="*/ 1656902 h 2525740"/>
              <a:gd name="connsiteX129" fmla="*/ 140875 w 2824578"/>
              <a:gd name="connsiteY129" fmla="*/ 1601899 h 2525740"/>
              <a:gd name="connsiteX130" fmla="*/ 189077 w 2824578"/>
              <a:gd name="connsiteY130" fmla="*/ 1555062 h 2525740"/>
              <a:gd name="connsiteX131" fmla="*/ 212612 w 2824578"/>
              <a:gd name="connsiteY131" fmla="*/ 1533085 h 2525740"/>
              <a:gd name="connsiteX132" fmla="*/ 125884 w 2824578"/>
              <a:gd name="connsiteY132" fmla="*/ 1510046 h 2525740"/>
              <a:gd name="connsiteX133" fmla="*/ 153280 w 2824578"/>
              <a:gd name="connsiteY133" fmla="*/ 1474555 h 2525740"/>
              <a:gd name="connsiteX134" fmla="*/ 216016 w 2824578"/>
              <a:gd name="connsiteY134" fmla="*/ 1410654 h 2525740"/>
              <a:gd name="connsiteX135" fmla="*/ 211728 w 2824578"/>
              <a:gd name="connsiteY135" fmla="*/ 1397978 h 2525740"/>
              <a:gd name="connsiteX136" fmla="*/ 187584 w 2824578"/>
              <a:gd name="connsiteY136" fmla="*/ 1410755 h 2525740"/>
              <a:gd name="connsiteX137" fmla="*/ 0 w 2824578"/>
              <a:gd name="connsiteY137" fmla="*/ 1357266 h 2525740"/>
              <a:gd name="connsiteX138" fmla="*/ 9103 w 2824578"/>
              <a:gd name="connsiteY138" fmla="*/ 1344827 h 2525740"/>
              <a:gd name="connsiteX139" fmla="*/ 13364 w 2824578"/>
              <a:gd name="connsiteY139" fmla="*/ 1290914 h 2525740"/>
              <a:gd name="connsiteX140" fmla="*/ 26981 w 2824578"/>
              <a:gd name="connsiteY140" fmla="*/ 1233406 h 2525740"/>
              <a:gd name="connsiteX141" fmla="*/ 47207 w 2824578"/>
              <a:gd name="connsiteY141" fmla="*/ 1152721 h 2525740"/>
              <a:gd name="connsiteX142" fmla="*/ 87297 w 2824578"/>
              <a:gd name="connsiteY142" fmla="*/ 1041368 h 2525740"/>
              <a:gd name="connsiteX143" fmla="*/ 92798 w 2824578"/>
              <a:gd name="connsiteY143" fmla="*/ 1022077 h 2525740"/>
              <a:gd name="connsiteX144" fmla="*/ 80803 w 2824578"/>
              <a:gd name="connsiteY144" fmla="*/ 1006108 h 2525740"/>
              <a:gd name="connsiteX145" fmla="*/ 64397 w 2824578"/>
              <a:gd name="connsiteY145" fmla="*/ 987504 h 2525740"/>
              <a:gd name="connsiteX146" fmla="*/ 49807 w 2824578"/>
              <a:gd name="connsiteY146" fmla="*/ 911034 h 2525740"/>
              <a:gd name="connsiteX147" fmla="*/ 45557 w 2824578"/>
              <a:gd name="connsiteY147" fmla="*/ 854742 h 2525740"/>
              <a:gd name="connsiteX148" fmla="*/ 64478 w 2824578"/>
              <a:gd name="connsiteY148" fmla="*/ 824714 h 2525740"/>
              <a:gd name="connsiteX149" fmla="*/ 87804 w 2824578"/>
              <a:gd name="connsiteY149" fmla="*/ 804276 h 2525740"/>
              <a:gd name="connsiteX150" fmla="*/ 137350 w 2824578"/>
              <a:gd name="connsiteY150" fmla="*/ 773632 h 2525740"/>
              <a:gd name="connsiteX151" fmla="*/ 158211 w 2824578"/>
              <a:gd name="connsiteY151" fmla="*/ 765859 h 2525740"/>
              <a:gd name="connsiteX152" fmla="*/ 169474 w 2824578"/>
              <a:gd name="connsiteY152" fmla="*/ 761875 h 2525740"/>
              <a:gd name="connsiteX153" fmla="*/ 170435 w 2824578"/>
              <a:gd name="connsiteY153" fmla="*/ 759829 h 2525740"/>
              <a:gd name="connsiteX154" fmla="*/ 192405 w 2824578"/>
              <a:gd name="connsiteY154" fmla="*/ 711754 h 2525740"/>
              <a:gd name="connsiteX155" fmla="*/ 206942 w 2824578"/>
              <a:gd name="connsiteY155" fmla="*/ 660771 h 2525740"/>
              <a:gd name="connsiteX156" fmla="*/ 202831 w 2824578"/>
              <a:gd name="connsiteY156" fmla="*/ 606976 h 2525740"/>
              <a:gd name="connsiteX157" fmla="*/ 234254 w 2824578"/>
              <a:gd name="connsiteY157" fmla="*/ 535750 h 2525740"/>
              <a:gd name="connsiteX158" fmla="*/ 232375 w 2824578"/>
              <a:gd name="connsiteY158" fmla="*/ 436341 h 2525740"/>
              <a:gd name="connsiteX159" fmla="*/ 281907 w 2824578"/>
              <a:gd name="connsiteY159" fmla="*/ 446271 h 2525740"/>
              <a:gd name="connsiteX160" fmla="*/ 305507 w 2824578"/>
              <a:gd name="connsiteY160" fmla="*/ 451591 h 2525740"/>
              <a:gd name="connsiteX161" fmla="*/ 384344 w 2824578"/>
              <a:gd name="connsiteY161" fmla="*/ 472379 h 2525740"/>
              <a:gd name="connsiteX162" fmla="*/ 448590 w 2824578"/>
              <a:gd name="connsiteY162" fmla="*/ 489289 h 2525740"/>
              <a:gd name="connsiteX163" fmla="*/ 469542 w 2824578"/>
              <a:gd name="connsiteY163" fmla="*/ 499205 h 2525740"/>
              <a:gd name="connsiteX164" fmla="*/ 455851 w 2824578"/>
              <a:gd name="connsiteY164" fmla="*/ 557596 h 2525740"/>
              <a:gd name="connsiteX165" fmla="*/ 449609 w 2824578"/>
              <a:gd name="connsiteY165" fmla="*/ 584303 h 2525740"/>
              <a:gd name="connsiteX166" fmla="*/ 460406 w 2824578"/>
              <a:gd name="connsiteY166" fmla="*/ 579624 h 2525740"/>
              <a:gd name="connsiteX167" fmla="*/ 474135 w 2824578"/>
              <a:gd name="connsiteY167" fmla="*/ 564539 h 2525740"/>
              <a:gd name="connsiteX168" fmla="*/ 514278 w 2824578"/>
              <a:gd name="connsiteY168" fmla="*/ 424872 h 2525740"/>
              <a:gd name="connsiteX169" fmla="*/ 613834 w 2824578"/>
              <a:gd name="connsiteY169" fmla="*/ 319110 h 2525740"/>
              <a:gd name="connsiteX170" fmla="*/ 750216 w 2824578"/>
              <a:gd name="connsiteY170" fmla="*/ 268558 h 2525740"/>
              <a:gd name="connsiteX171" fmla="*/ 789351 w 2824578"/>
              <a:gd name="connsiteY171" fmla="*/ 242380 h 2525740"/>
              <a:gd name="connsiteX172" fmla="*/ 810594 w 2824578"/>
              <a:gd name="connsiteY172" fmla="*/ 264404 h 2525740"/>
              <a:gd name="connsiteX173" fmla="*/ 864699 w 2824578"/>
              <a:gd name="connsiteY173" fmla="*/ 334387 h 2525740"/>
              <a:gd name="connsiteX174" fmla="*/ 883072 w 2824578"/>
              <a:gd name="connsiteY174" fmla="*/ 357712 h 2525740"/>
              <a:gd name="connsiteX175" fmla="*/ 855794 w 2824578"/>
              <a:gd name="connsiteY175" fmla="*/ 199776 h 2525740"/>
              <a:gd name="connsiteX176" fmla="*/ 820683 w 2824578"/>
              <a:gd name="connsiteY176" fmla="*/ 127120 h 2525740"/>
              <a:gd name="connsiteX177" fmla="*/ 854638 w 2824578"/>
              <a:gd name="connsiteY177" fmla="*/ 69288 h 2525740"/>
              <a:gd name="connsiteX178" fmla="*/ 931596 w 2824578"/>
              <a:gd name="connsiteY178" fmla="*/ 44859 h 2525740"/>
              <a:gd name="connsiteX179" fmla="*/ 1051141 w 2824578"/>
              <a:gd name="connsiteY179" fmla="*/ 23966 h 2525740"/>
              <a:gd name="connsiteX180" fmla="*/ 1188075 w 2824578"/>
              <a:gd name="connsiteY180" fmla="*/ 80312 h 2525740"/>
              <a:gd name="connsiteX181" fmla="*/ 1269556 w 2824578"/>
              <a:gd name="connsiteY181" fmla="*/ 124696 h 2525740"/>
              <a:gd name="connsiteX182" fmla="*/ 1339025 w 2824578"/>
              <a:gd name="connsiteY182" fmla="*/ 116312 h 2525740"/>
              <a:gd name="connsiteX183" fmla="*/ 1433985 w 2824578"/>
              <a:gd name="connsiteY183" fmla="*/ 92689 h 2525740"/>
              <a:gd name="connsiteX184" fmla="*/ 1521313 w 2824578"/>
              <a:gd name="connsiteY184" fmla="*/ 95663 h 2525740"/>
              <a:gd name="connsiteX185" fmla="*/ 1573554 w 2824578"/>
              <a:gd name="connsiteY185" fmla="*/ 86640 h 2525740"/>
              <a:gd name="connsiteX186" fmla="*/ 1619182 w 2824578"/>
              <a:gd name="connsiteY186" fmla="*/ 53480 h 2525740"/>
              <a:gd name="connsiteX187" fmla="*/ 1697591 w 2824578"/>
              <a:gd name="connsiteY187" fmla="*/ 54380 h 2525740"/>
              <a:gd name="connsiteX188" fmla="*/ 1784699 w 2824578"/>
              <a:gd name="connsiteY188" fmla="*/ 52 h 2525740"/>
              <a:gd name="connsiteX189" fmla="*/ 1800087 w 2824578"/>
              <a:gd name="connsiteY189" fmla="*/ 65448 h 2525740"/>
              <a:gd name="connsiteX190" fmla="*/ 1806898 w 2824578"/>
              <a:gd name="connsiteY190" fmla="*/ 96914 h 2525740"/>
              <a:gd name="connsiteX191" fmla="*/ 1816583 w 2824578"/>
              <a:gd name="connsiteY191" fmla="*/ 144741 h 2525740"/>
              <a:gd name="connsiteX192" fmla="*/ 1839721 w 2824578"/>
              <a:gd name="connsiteY192" fmla="*/ 130021 h 2525740"/>
              <a:gd name="connsiteX193" fmla="*/ 1950326 w 2824578"/>
              <a:gd name="connsiteY193" fmla="*/ 69021 h 2525740"/>
              <a:gd name="connsiteX194" fmla="*/ 1954936 w 2824578"/>
              <a:gd name="connsiteY194" fmla="*/ 84462 h 2525740"/>
              <a:gd name="connsiteX195" fmla="*/ 2001414 w 2824578"/>
              <a:gd name="connsiteY195" fmla="*/ 113666 h 2525740"/>
              <a:gd name="connsiteX196" fmla="*/ 2044162 w 2824578"/>
              <a:gd name="connsiteY196" fmla="*/ 154542 h 2525740"/>
              <a:gd name="connsiteX197" fmla="*/ 2103293 w 2824578"/>
              <a:gd name="connsiteY197" fmla="*/ 213092 h 2525740"/>
              <a:gd name="connsiteX198" fmla="*/ 2175734 w 2824578"/>
              <a:gd name="connsiteY198" fmla="*/ 306947 h 2525740"/>
              <a:gd name="connsiteX199" fmla="*/ 2238805 w 2824578"/>
              <a:gd name="connsiteY199" fmla="*/ 374987 h 2525740"/>
              <a:gd name="connsiteX200" fmla="*/ 2283701 w 2824578"/>
              <a:gd name="connsiteY200" fmla="*/ 428659 h 2525740"/>
              <a:gd name="connsiteX201" fmla="*/ 2355267 w 2824578"/>
              <a:gd name="connsiteY201" fmla="*/ 495396 h 2525740"/>
              <a:gd name="connsiteX202" fmla="*/ 2400374 w 2824578"/>
              <a:gd name="connsiteY202" fmla="*/ 570231 h 2525740"/>
              <a:gd name="connsiteX203" fmla="*/ 2436415 w 2824578"/>
              <a:gd name="connsiteY203" fmla="*/ 609111 h 2525740"/>
              <a:gd name="connsiteX204" fmla="*/ 2489086 w 2824578"/>
              <a:gd name="connsiteY204" fmla="*/ 629290 h 2525740"/>
              <a:gd name="connsiteX205" fmla="*/ 2531071 w 2824578"/>
              <a:gd name="connsiteY205" fmla="*/ 695517 h 2525740"/>
              <a:gd name="connsiteX206" fmla="*/ 2624100 w 2824578"/>
              <a:gd name="connsiteY206" fmla="*/ 738933 h 2525740"/>
              <a:gd name="connsiteX207" fmla="*/ 2577660 w 2824578"/>
              <a:gd name="connsiteY207" fmla="*/ 787481 h 2525740"/>
              <a:gd name="connsiteX208" fmla="*/ 2554992 w 2824578"/>
              <a:gd name="connsiteY208" fmla="*/ 810342 h 2525740"/>
              <a:gd name="connsiteX209" fmla="*/ 2520175 w 2824578"/>
              <a:gd name="connsiteY209" fmla="*/ 844532 h 2525740"/>
              <a:gd name="connsiteX210" fmla="*/ 2488340 w 2824578"/>
              <a:gd name="connsiteY210" fmla="*/ 874263 h 2525740"/>
              <a:gd name="connsiteX211" fmla="*/ 2626057 w 2824578"/>
              <a:gd name="connsiteY211" fmla="*/ 893850 h 2525740"/>
              <a:gd name="connsiteX212" fmla="*/ 2618063 w 2824578"/>
              <a:gd name="connsiteY212" fmla="*/ 899516 h 2525740"/>
              <a:gd name="connsiteX213" fmla="*/ 2628676 w 2824578"/>
              <a:gd name="connsiteY213" fmla="*/ 925973 h 2525740"/>
              <a:gd name="connsiteX214" fmla="*/ 2628330 w 2824578"/>
              <a:gd name="connsiteY214" fmla="*/ 953705 h 2525740"/>
              <a:gd name="connsiteX215" fmla="*/ 2626402 w 2824578"/>
              <a:gd name="connsiteY215" fmla="*/ 992553 h 2525740"/>
              <a:gd name="connsiteX216" fmla="*/ 2608085 w 2824578"/>
              <a:gd name="connsiteY216" fmla="*/ 1045512 h 2525740"/>
              <a:gd name="connsiteX217" fmla="*/ 2601999 w 2824578"/>
              <a:gd name="connsiteY217" fmla="*/ 1088303 h 2525740"/>
              <a:gd name="connsiteX218" fmla="*/ 2596906 w 2824578"/>
              <a:gd name="connsiteY218" fmla="*/ 1106916 h 2525740"/>
              <a:gd name="connsiteX219" fmla="*/ 2594156 w 2824578"/>
              <a:gd name="connsiteY219" fmla="*/ 1118869 h 2525740"/>
              <a:gd name="connsiteX220" fmla="*/ 2594545 w 2824578"/>
              <a:gd name="connsiteY220" fmla="*/ 1118962 h 2525740"/>
              <a:gd name="connsiteX221" fmla="*/ 2623301 w 2824578"/>
              <a:gd name="connsiteY221" fmla="*/ 1126139 h 2525740"/>
              <a:gd name="connsiteX222" fmla="*/ 2728794 w 2824578"/>
              <a:gd name="connsiteY222" fmla="*/ 1151780 h 2525740"/>
              <a:gd name="connsiteX223" fmla="*/ 2759898 w 2824578"/>
              <a:gd name="connsiteY223" fmla="*/ 1160045 h 2525740"/>
              <a:gd name="connsiteX224" fmla="*/ 2824534 w 2824578"/>
              <a:gd name="connsiteY224" fmla="*/ 1178196 h 2525740"/>
              <a:gd name="connsiteX225" fmla="*/ 2770073 w 2824578"/>
              <a:gd name="connsiteY225" fmla="*/ 1242077 h 2525740"/>
              <a:gd name="connsiteX226" fmla="*/ 2770364 w 2824578"/>
              <a:gd name="connsiteY226" fmla="*/ 1304139 h 2525740"/>
              <a:gd name="connsiteX227" fmla="*/ 2737181 w 2824578"/>
              <a:gd name="connsiteY227" fmla="*/ 1337170 h 2525740"/>
              <a:gd name="connsiteX228" fmla="*/ 2727846 w 2824578"/>
              <a:gd name="connsiteY228" fmla="*/ 1377639 h 2525740"/>
              <a:gd name="connsiteX229" fmla="*/ 2730122 w 2824578"/>
              <a:gd name="connsiteY229" fmla="*/ 1446940 h 2525740"/>
              <a:gd name="connsiteX230" fmla="*/ 2706005 w 2824578"/>
              <a:gd name="connsiteY230" fmla="*/ 1519839 h 2525740"/>
              <a:gd name="connsiteX231" fmla="*/ 2697171 w 2824578"/>
              <a:gd name="connsiteY231" fmla="*/ 1573985 h 2525740"/>
              <a:gd name="connsiteX232" fmla="*/ 2680836 w 2824578"/>
              <a:gd name="connsiteY232" fmla="*/ 1644805 h 2525740"/>
              <a:gd name="connsiteX233" fmla="*/ 2670450 w 2824578"/>
              <a:gd name="connsiteY233" fmla="*/ 1737339 h 2525740"/>
              <a:gd name="connsiteX234" fmla="*/ 2652341 w 2824578"/>
              <a:gd name="connsiteY234" fmla="*/ 1800001 h 2525740"/>
              <a:gd name="connsiteX235" fmla="*/ 2638476 w 2824578"/>
              <a:gd name="connsiteY235" fmla="*/ 1844267 h 2525740"/>
              <a:gd name="connsiteX236" fmla="*/ 2615273 w 2824578"/>
              <a:gd name="connsiteY236" fmla="*/ 1881537 h 2525740"/>
              <a:gd name="connsiteX237" fmla="*/ 2619662 w 2824578"/>
              <a:gd name="connsiteY237" fmla="*/ 1894173 h 2525740"/>
              <a:gd name="connsiteX238" fmla="*/ 2394741 w 2824578"/>
              <a:gd name="connsiteY238" fmla="*/ 1842293 h 2525740"/>
              <a:gd name="connsiteX239" fmla="*/ 2392817 w 2824578"/>
              <a:gd name="connsiteY239" fmla="*/ 1844699 h 2525740"/>
              <a:gd name="connsiteX240" fmla="*/ 2390481 w 2824578"/>
              <a:gd name="connsiteY240" fmla="*/ 1865944 h 2525740"/>
              <a:gd name="connsiteX241" fmla="*/ 2362803 w 2824578"/>
              <a:gd name="connsiteY241" fmla="*/ 1901334 h 2525740"/>
              <a:gd name="connsiteX242" fmla="*/ 2322755 w 2824578"/>
              <a:gd name="connsiteY242" fmla="*/ 1950186 h 2525740"/>
              <a:gd name="connsiteX243" fmla="*/ 2254288 w 2824578"/>
              <a:gd name="connsiteY243" fmla="*/ 2008922 h 2525740"/>
              <a:gd name="connsiteX244" fmla="*/ 2206670 w 2824578"/>
              <a:gd name="connsiteY244" fmla="*/ 2060748 h 2525740"/>
              <a:gd name="connsiteX245" fmla="*/ 2168180 w 2824578"/>
              <a:gd name="connsiteY245" fmla="*/ 2097376 h 2525740"/>
              <a:gd name="connsiteX246" fmla="*/ 2123328 w 2824578"/>
              <a:gd name="connsiteY246" fmla="*/ 2156709 h 2525740"/>
              <a:gd name="connsiteX247" fmla="*/ 2066318 w 2824578"/>
              <a:gd name="connsiteY247" fmla="*/ 2192458 h 2525740"/>
              <a:gd name="connsiteX248" fmla="*/ 2039108 w 2824578"/>
              <a:gd name="connsiteY248" fmla="*/ 2222073 h 2525740"/>
              <a:gd name="connsiteX249" fmla="*/ 2031477 w 2824578"/>
              <a:gd name="connsiteY249" fmla="*/ 2267195 h 2525740"/>
              <a:gd name="connsiteX250" fmla="*/ 1981419 w 2824578"/>
              <a:gd name="connsiteY250" fmla="*/ 2300642 h 2525740"/>
              <a:gd name="connsiteX251" fmla="*/ 1961122 w 2824578"/>
              <a:gd name="connsiteY251" fmla="*/ 2379947 h 2525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</a:cxnLst>
            <a:rect l="l" t="t" r="r" b="b"/>
            <a:pathLst>
              <a:path w="2824578" h="2525740">
                <a:moveTo>
                  <a:pt x="1732484" y="2108571"/>
                </a:moveTo>
                <a:cubicBezTo>
                  <a:pt x="1747987" y="2099262"/>
                  <a:pt x="1761273" y="2082211"/>
                  <a:pt x="1780985" y="2075490"/>
                </a:cubicBezTo>
                <a:lnTo>
                  <a:pt x="1786489" y="2074401"/>
                </a:lnTo>
                <a:lnTo>
                  <a:pt x="1802325" y="2055677"/>
                </a:lnTo>
                <a:cubicBezTo>
                  <a:pt x="1818351" y="2038312"/>
                  <a:pt x="1833099" y="2026096"/>
                  <a:pt x="1850819" y="2016801"/>
                </a:cubicBezTo>
                <a:cubicBezTo>
                  <a:pt x="1899294" y="1991372"/>
                  <a:pt x="1804615" y="1869137"/>
                  <a:pt x="1913222" y="1908099"/>
                </a:cubicBezTo>
                <a:cubicBezTo>
                  <a:pt x="2021417" y="1946914"/>
                  <a:pt x="2025006" y="1894985"/>
                  <a:pt x="2052913" y="1880998"/>
                </a:cubicBezTo>
                <a:cubicBezTo>
                  <a:pt x="2080820" y="1867011"/>
                  <a:pt x="2077153" y="1843063"/>
                  <a:pt x="2080663" y="1824179"/>
                </a:cubicBezTo>
                <a:cubicBezTo>
                  <a:pt x="2084173" y="1805294"/>
                  <a:pt x="2080503" y="1799620"/>
                  <a:pt x="2073976" y="1767692"/>
                </a:cubicBezTo>
                <a:cubicBezTo>
                  <a:pt x="2081473" y="1757098"/>
                  <a:pt x="2120281" y="1754044"/>
                  <a:pt x="2130456" y="1738749"/>
                </a:cubicBezTo>
                <a:cubicBezTo>
                  <a:pt x="2140632" y="1723454"/>
                  <a:pt x="2128137" y="1696666"/>
                  <a:pt x="2135028" y="1675921"/>
                </a:cubicBezTo>
                <a:cubicBezTo>
                  <a:pt x="2147258" y="1639094"/>
                  <a:pt x="2173237" y="1636315"/>
                  <a:pt x="2197128" y="1639884"/>
                </a:cubicBezTo>
                <a:cubicBezTo>
                  <a:pt x="2208954" y="1641653"/>
                  <a:pt x="2220413" y="1644996"/>
                  <a:pt x="2228585" y="1647684"/>
                </a:cubicBezTo>
                <a:lnTo>
                  <a:pt x="2334817" y="1745290"/>
                </a:lnTo>
                <a:lnTo>
                  <a:pt x="2337541" y="1739981"/>
                </a:lnTo>
                <a:cubicBezTo>
                  <a:pt x="2350901" y="1721932"/>
                  <a:pt x="2379522" y="1728606"/>
                  <a:pt x="2389363" y="1716064"/>
                </a:cubicBezTo>
                <a:cubicBezTo>
                  <a:pt x="2399204" y="1703522"/>
                  <a:pt x="2391995" y="1677315"/>
                  <a:pt x="2396587" y="1664730"/>
                </a:cubicBezTo>
                <a:cubicBezTo>
                  <a:pt x="2426751" y="1651452"/>
                  <a:pt x="2409603" y="1646428"/>
                  <a:pt x="2421298" y="1629826"/>
                </a:cubicBezTo>
                <a:cubicBezTo>
                  <a:pt x="2432993" y="1613224"/>
                  <a:pt x="2457824" y="1593320"/>
                  <a:pt x="2466760" y="1565115"/>
                </a:cubicBezTo>
                <a:cubicBezTo>
                  <a:pt x="2475696" y="1536910"/>
                  <a:pt x="2479034" y="1499634"/>
                  <a:pt x="2474915" y="1460596"/>
                </a:cubicBezTo>
                <a:cubicBezTo>
                  <a:pt x="2470796" y="1421558"/>
                  <a:pt x="2405506" y="1355455"/>
                  <a:pt x="2442045" y="1330887"/>
                </a:cubicBezTo>
                <a:lnTo>
                  <a:pt x="2422792" y="1315152"/>
                </a:lnTo>
                <a:lnTo>
                  <a:pt x="2395931" y="1311153"/>
                </a:lnTo>
                <a:lnTo>
                  <a:pt x="2308270" y="1299324"/>
                </a:lnTo>
                <a:cubicBezTo>
                  <a:pt x="2295698" y="1297435"/>
                  <a:pt x="2293098" y="1298515"/>
                  <a:pt x="2278367" y="1293287"/>
                </a:cubicBezTo>
                <a:cubicBezTo>
                  <a:pt x="2278426" y="1283899"/>
                  <a:pt x="2278486" y="1274510"/>
                  <a:pt x="2278545" y="1265122"/>
                </a:cubicBezTo>
                <a:cubicBezTo>
                  <a:pt x="2278274" y="1218612"/>
                  <a:pt x="2278471" y="1194926"/>
                  <a:pt x="2295112" y="1173928"/>
                </a:cubicBezTo>
                <a:cubicBezTo>
                  <a:pt x="2317875" y="1145205"/>
                  <a:pt x="2169217" y="1107965"/>
                  <a:pt x="2278366" y="1095705"/>
                </a:cubicBezTo>
                <a:cubicBezTo>
                  <a:pt x="2387103" y="1083491"/>
                  <a:pt x="2358452" y="1054190"/>
                  <a:pt x="2371952" y="1038009"/>
                </a:cubicBezTo>
                <a:cubicBezTo>
                  <a:pt x="2385452" y="1021828"/>
                  <a:pt x="2368047" y="1009953"/>
                  <a:pt x="2359364" y="998619"/>
                </a:cubicBezTo>
                <a:cubicBezTo>
                  <a:pt x="2350682" y="987285"/>
                  <a:pt x="2344351" y="985333"/>
                  <a:pt x="2319858" y="970005"/>
                </a:cubicBezTo>
                <a:cubicBezTo>
                  <a:pt x="2319341" y="961946"/>
                  <a:pt x="2348053" y="948347"/>
                  <a:pt x="2346795" y="936911"/>
                </a:cubicBezTo>
                <a:cubicBezTo>
                  <a:pt x="2345537" y="925476"/>
                  <a:pt x="2319459" y="914775"/>
                  <a:pt x="2312311" y="901390"/>
                </a:cubicBezTo>
                <a:lnTo>
                  <a:pt x="2309266" y="889956"/>
                </a:lnTo>
                <a:lnTo>
                  <a:pt x="2296331" y="877682"/>
                </a:lnTo>
                <a:cubicBezTo>
                  <a:pt x="2254498" y="837151"/>
                  <a:pt x="2229462" y="809013"/>
                  <a:pt x="2211581" y="774808"/>
                </a:cubicBezTo>
                <a:cubicBezTo>
                  <a:pt x="2178971" y="712429"/>
                  <a:pt x="2043932" y="790958"/>
                  <a:pt x="2081778" y="675368"/>
                </a:cubicBezTo>
                <a:cubicBezTo>
                  <a:pt x="2119481" y="560215"/>
                  <a:pt x="2059208" y="542989"/>
                  <a:pt x="2041189" y="507242"/>
                </a:cubicBezTo>
                <a:cubicBezTo>
                  <a:pt x="2023170" y="471494"/>
                  <a:pt x="1995727" y="469696"/>
                  <a:pt x="1973662" y="460885"/>
                </a:cubicBezTo>
                <a:cubicBezTo>
                  <a:pt x="1951597" y="452074"/>
                  <a:pt x="1945281" y="454883"/>
                  <a:pt x="1908802" y="454376"/>
                </a:cubicBezTo>
                <a:cubicBezTo>
                  <a:pt x="1896057" y="443049"/>
                  <a:pt x="1889955" y="397469"/>
                  <a:pt x="1871598" y="381867"/>
                </a:cubicBezTo>
                <a:cubicBezTo>
                  <a:pt x="1853241" y="366264"/>
                  <a:pt x="1823101" y="373943"/>
                  <a:pt x="1798661" y="360760"/>
                </a:cubicBezTo>
                <a:cubicBezTo>
                  <a:pt x="1787814" y="354910"/>
                  <a:pt x="1779371" y="348604"/>
                  <a:pt x="1772847" y="342018"/>
                </a:cubicBezTo>
                <a:lnTo>
                  <a:pt x="1770667" y="338905"/>
                </a:lnTo>
                <a:lnTo>
                  <a:pt x="1722363" y="350478"/>
                </a:lnTo>
                <a:cubicBezTo>
                  <a:pt x="1665579" y="363457"/>
                  <a:pt x="1628342" y="369109"/>
                  <a:pt x="1589919" y="365456"/>
                </a:cubicBezTo>
                <a:cubicBezTo>
                  <a:pt x="1519847" y="358793"/>
                  <a:pt x="1512077" y="514812"/>
                  <a:pt x="1435797" y="420078"/>
                </a:cubicBezTo>
                <a:cubicBezTo>
                  <a:pt x="1359806" y="325701"/>
                  <a:pt x="1312510" y="366841"/>
                  <a:pt x="1272719" y="362464"/>
                </a:cubicBezTo>
                <a:cubicBezTo>
                  <a:pt x="1232927" y="358086"/>
                  <a:pt x="1216460" y="380113"/>
                  <a:pt x="1197046" y="393809"/>
                </a:cubicBezTo>
                <a:cubicBezTo>
                  <a:pt x="1177632" y="407505"/>
                  <a:pt x="1176544" y="414332"/>
                  <a:pt x="1156235" y="444638"/>
                </a:cubicBezTo>
                <a:cubicBezTo>
                  <a:pt x="1139792" y="449150"/>
                  <a:pt x="1098252" y="429421"/>
                  <a:pt x="1075165" y="436306"/>
                </a:cubicBezTo>
                <a:cubicBezTo>
                  <a:pt x="1052078" y="443192"/>
                  <a:pt x="1042088" y="472646"/>
                  <a:pt x="1017713" y="485951"/>
                </a:cubicBezTo>
                <a:lnTo>
                  <a:pt x="988777" y="497052"/>
                </a:lnTo>
                <a:lnTo>
                  <a:pt x="989445" y="500649"/>
                </a:lnTo>
                <a:cubicBezTo>
                  <a:pt x="982238" y="512390"/>
                  <a:pt x="927179" y="505808"/>
                  <a:pt x="907025" y="516575"/>
                </a:cubicBezTo>
                <a:cubicBezTo>
                  <a:pt x="886870" y="527341"/>
                  <a:pt x="892633" y="560486"/>
                  <a:pt x="868520" y="565248"/>
                </a:cubicBezTo>
                <a:cubicBezTo>
                  <a:pt x="853064" y="568300"/>
                  <a:pt x="840900" y="563524"/>
                  <a:pt x="821978" y="570348"/>
                </a:cubicBezTo>
                <a:cubicBezTo>
                  <a:pt x="810442" y="574515"/>
                  <a:pt x="803067" y="580585"/>
                  <a:pt x="789429" y="596143"/>
                </a:cubicBezTo>
                <a:cubicBezTo>
                  <a:pt x="761261" y="628269"/>
                  <a:pt x="763386" y="635410"/>
                  <a:pt x="747957" y="651713"/>
                </a:cubicBezTo>
                <a:cubicBezTo>
                  <a:pt x="727098" y="673745"/>
                  <a:pt x="720889" y="664651"/>
                  <a:pt x="683617" y="693621"/>
                </a:cubicBezTo>
                <a:cubicBezTo>
                  <a:pt x="666760" y="706725"/>
                  <a:pt x="668788" y="707992"/>
                  <a:pt x="642923" y="730415"/>
                </a:cubicBezTo>
                <a:lnTo>
                  <a:pt x="585962" y="775556"/>
                </a:lnTo>
                <a:cubicBezTo>
                  <a:pt x="548156" y="808341"/>
                  <a:pt x="554516" y="814051"/>
                  <a:pt x="520097" y="841377"/>
                </a:cubicBezTo>
                <a:cubicBezTo>
                  <a:pt x="499702" y="857559"/>
                  <a:pt x="498595" y="854664"/>
                  <a:pt x="466841" y="879036"/>
                </a:cubicBezTo>
                <a:cubicBezTo>
                  <a:pt x="451731" y="890634"/>
                  <a:pt x="444541" y="897002"/>
                  <a:pt x="439916" y="900528"/>
                </a:cubicBezTo>
                <a:cubicBezTo>
                  <a:pt x="435290" y="904054"/>
                  <a:pt x="433230" y="904739"/>
                  <a:pt x="428381" y="904970"/>
                </a:cubicBezTo>
                <a:cubicBezTo>
                  <a:pt x="415729" y="905576"/>
                  <a:pt x="396697" y="902498"/>
                  <a:pt x="386992" y="919611"/>
                </a:cubicBezTo>
                <a:cubicBezTo>
                  <a:pt x="384449" y="924090"/>
                  <a:pt x="383202" y="928811"/>
                  <a:pt x="382535" y="932223"/>
                </a:cubicBezTo>
                <a:lnTo>
                  <a:pt x="367189" y="912858"/>
                </a:lnTo>
                <a:lnTo>
                  <a:pt x="322023" y="938453"/>
                </a:lnTo>
                <a:lnTo>
                  <a:pt x="300809" y="965762"/>
                </a:lnTo>
                <a:lnTo>
                  <a:pt x="305782" y="992334"/>
                </a:lnTo>
                <a:cubicBezTo>
                  <a:pt x="314395" y="1061119"/>
                  <a:pt x="282291" y="1039859"/>
                  <a:pt x="279747" y="1094644"/>
                </a:cubicBezTo>
                <a:cubicBezTo>
                  <a:pt x="275158" y="1193468"/>
                  <a:pt x="344633" y="1255248"/>
                  <a:pt x="365293" y="1301640"/>
                </a:cubicBezTo>
                <a:cubicBezTo>
                  <a:pt x="385953" y="1348032"/>
                  <a:pt x="389582" y="1355118"/>
                  <a:pt x="403709" y="1372995"/>
                </a:cubicBezTo>
                <a:cubicBezTo>
                  <a:pt x="417837" y="1390872"/>
                  <a:pt x="423206" y="1391414"/>
                  <a:pt x="450057" y="1408902"/>
                </a:cubicBezTo>
                <a:cubicBezTo>
                  <a:pt x="453362" y="1416742"/>
                  <a:pt x="453311" y="1431156"/>
                  <a:pt x="453645" y="1446356"/>
                </a:cubicBezTo>
                <a:cubicBezTo>
                  <a:pt x="453850" y="1450050"/>
                  <a:pt x="454056" y="1453744"/>
                  <a:pt x="454261" y="1457438"/>
                </a:cubicBezTo>
                <a:lnTo>
                  <a:pt x="482561" y="1487056"/>
                </a:lnTo>
                <a:cubicBezTo>
                  <a:pt x="526591" y="1534016"/>
                  <a:pt x="552970" y="1566227"/>
                  <a:pt x="571912" y="1604159"/>
                </a:cubicBezTo>
                <a:cubicBezTo>
                  <a:pt x="606457" y="1673335"/>
                  <a:pt x="747075" y="1603416"/>
                  <a:pt x="708342" y="1722020"/>
                </a:cubicBezTo>
                <a:cubicBezTo>
                  <a:pt x="669755" y="1840177"/>
                  <a:pt x="732895" y="1864279"/>
                  <a:pt x="751994" y="1903856"/>
                </a:cubicBezTo>
                <a:cubicBezTo>
                  <a:pt x="771091" y="1943433"/>
                  <a:pt x="799797" y="1948011"/>
                  <a:pt x="822929" y="1959484"/>
                </a:cubicBezTo>
                <a:cubicBezTo>
                  <a:pt x="846062" y="1970957"/>
                  <a:pt x="852646" y="1968601"/>
                  <a:pt x="890789" y="1972694"/>
                </a:cubicBezTo>
                <a:cubicBezTo>
                  <a:pt x="904196" y="1985920"/>
                  <a:pt x="910905" y="2034738"/>
                  <a:pt x="930211" y="2053036"/>
                </a:cubicBezTo>
                <a:cubicBezTo>
                  <a:pt x="949516" y="2071333"/>
                  <a:pt x="980972" y="2066147"/>
                  <a:pt x="1006620" y="2082477"/>
                </a:cubicBezTo>
                <a:lnTo>
                  <a:pt x="1018144" y="2091971"/>
                </a:lnTo>
                <a:lnTo>
                  <a:pt x="1063559" y="2089055"/>
                </a:lnTo>
                <a:cubicBezTo>
                  <a:pt x="1121723" y="2085930"/>
                  <a:pt x="1159379" y="2086698"/>
                  <a:pt x="1196619" y="2096838"/>
                </a:cubicBezTo>
                <a:cubicBezTo>
                  <a:pt x="1264536" y="2115329"/>
                  <a:pt x="1298746" y="1962909"/>
                  <a:pt x="1357789" y="2069244"/>
                </a:cubicBezTo>
                <a:cubicBezTo>
                  <a:pt x="1416608" y="2175178"/>
                  <a:pt x="1470216" y="2142687"/>
                  <a:pt x="1508683" y="2153774"/>
                </a:cubicBezTo>
                <a:cubicBezTo>
                  <a:pt x="1547149" y="2164860"/>
                  <a:pt x="1567124" y="2145957"/>
                  <a:pt x="1588586" y="2135765"/>
                </a:cubicBezTo>
                <a:cubicBezTo>
                  <a:pt x="1610048" y="2125573"/>
                  <a:pt x="1612282" y="2119031"/>
                  <a:pt x="1637453" y="2092623"/>
                </a:cubicBezTo>
                <a:cubicBezTo>
                  <a:pt x="1654424" y="2090977"/>
                  <a:pt x="1691999" y="2117487"/>
                  <a:pt x="1715922" y="2114632"/>
                </a:cubicBezTo>
                <a:cubicBezTo>
                  <a:pt x="1721902" y="2113918"/>
                  <a:pt x="1727316" y="2111675"/>
                  <a:pt x="1732484" y="2108571"/>
                </a:cubicBezTo>
                <a:close/>
                <a:moveTo>
                  <a:pt x="1961122" y="2379947"/>
                </a:moveTo>
                <a:cubicBezTo>
                  <a:pt x="1949164" y="2385978"/>
                  <a:pt x="1915514" y="2342530"/>
                  <a:pt x="1909670" y="2336828"/>
                </a:cubicBezTo>
                <a:cubicBezTo>
                  <a:pt x="1905286" y="2332552"/>
                  <a:pt x="1903859" y="2332779"/>
                  <a:pt x="1895847" y="2325731"/>
                </a:cubicBezTo>
                <a:lnTo>
                  <a:pt x="1891835" y="2321967"/>
                </a:lnTo>
                <a:lnTo>
                  <a:pt x="1891835" y="2385048"/>
                </a:lnTo>
                <a:cubicBezTo>
                  <a:pt x="1888463" y="2382789"/>
                  <a:pt x="1883473" y="2379863"/>
                  <a:pt x="1877377" y="2377932"/>
                </a:cubicBezTo>
                <a:cubicBezTo>
                  <a:pt x="1854100" y="2370548"/>
                  <a:pt x="1840506" y="2385766"/>
                  <a:pt x="1824362" y="2392165"/>
                </a:cubicBezTo>
                <a:cubicBezTo>
                  <a:pt x="1808218" y="2398565"/>
                  <a:pt x="1796042" y="2402736"/>
                  <a:pt x="1780515" y="2416329"/>
                </a:cubicBezTo>
                <a:cubicBezTo>
                  <a:pt x="1764988" y="2429922"/>
                  <a:pt x="1757121" y="2459163"/>
                  <a:pt x="1731202" y="2473726"/>
                </a:cubicBezTo>
                <a:cubicBezTo>
                  <a:pt x="1705283" y="2488289"/>
                  <a:pt x="1688816" y="2505923"/>
                  <a:pt x="1625001" y="2503709"/>
                </a:cubicBezTo>
                <a:lnTo>
                  <a:pt x="1529792" y="2512353"/>
                </a:lnTo>
                <a:lnTo>
                  <a:pt x="1477198" y="2513657"/>
                </a:lnTo>
                <a:cubicBezTo>
                  <a:pt x="1455048" y="2515871"/>
                  <a:pt x="1428338" y="2526902"/>
                  <a:pt x="1396891" y="2525640"/>
                </a:cubicBezTo>
                <a:cubicBezTo>
                  <a:pt x="1365444" y="2524378"/>
                  <a:pt x="1322415" y="2512091"/>
                  <a:pt x="1288516" y="2506084"/>
                </a:cubicBezTo>
                <a:cubicBezTo>
                  <a:pt x="1254617" y="2500077"/>
                  <a:pt x="1222468" y="2507398"/>
                  <a:pt x="1193496" y="2489597"/>
                </a:cubicBezTo>
                <a:cubicBezTo>
                  <a:pt x="1164524" y="2471797"/>
                  <a:pt x="1140672" y="2416706"/>
                  <a:pt x="1114685" y="2399281"/>
                </a:cubicBezTo>
                <a:cubicBezTo>
                  <a:pt x="1088698" y="2381856"/>
                  <a:pt x="1066273" y="2380969"/>
                  <a:pt x="1037574" y="2385048"/>
                </a:cubicBezTo>
                <a:cubicBezTo>
                  <a:pt x="1008874" y="2389128"/>
                  <a:pt x="959009" y="2428483"/>
                  <a:pt x="942490" y="2423758"/>
                </a:cubicBezTo>
                <a:cubicBezTo>
                  <a:pt x="925971" y="2419033"/>
                  <a:pt x="938134" y="2364859"/>
                  <a:pt x="938457" y="2356697"/>
                </a:cubicBezTo>
                <a:cubicBezTo>
                  <a:pt x="938779" y="2348535"/>
                  <a:pt x="936016" y="2349660"/>
                  <a:pt x="937101" y="2324531"/>
                </a:cubicBezTo>
                <a:lnTo>
                  <a:pt x="936480" y="2302959"/>
                </a:lnTo>
                <a:lnTo>
                  <a:pt x="850160" y="2376352"/>
                </a:lnTo>
                <a:cubicBezTo>
                  <a:pt x="849467" y="2372048"/>
                  <a:pt x="848123" y="2365950"/>
                  <a:pt x="845228" y="2359566"/>
                </a:cubicBezTo>
                <a:cubicBezTo>
                  <a:pt x="834186" y="2335179"/>
                  <a:pt x="811456" y="2330418"/>
                  <a:pt x="796423" y="2324136"/>
                </a:cubicBezTo>
                <a:cubicBezTo>
                  <a:pt x="784900" y="2319323"/>
                  <a:pt x="786702" y="2317291"/>
                  <a:pt x="751435" y="2276722"/>
                </a:cubicBezTo>
                <a:cubicBezTo>
                  <a:pt x="714377" y="2234096"/>
                  <a:pt x="712976" y="2237012"/>
                  <a:pt x="689189" y="2209012"/>
                </a:cubicBezTo>
                <a:cubicBezTo>
                  <a:pt x="649048" y="2161741"/>
                  <a:pt x="656781" y="2157830"/>
                  <a:pt x="612772" y="2102651"/>
                </a:cubicBezTo>
                <a:lnTo>
                  <a:pt x="546338" y="2024516"/>
                </a:lnTo>
                <a:cubicBezTo>
                  <a:pt x="516229" y="1986773"/>
                  <a:pt x="518677" y="1986178"/>
                  <a:pt x="499011" y="1963354"/>
                </a:cubicBezTo>
                <a:cubicBezTo>
                  <a:pt x="455524" y="1912894"/>
                  <a:pt x="447870" y="1920850"/>
                  <a:pt x="423704" y="1885770"/>
                </a:cubicBezTo>
                <a:cubicBezTo>
                  <a:pt x="405829" y="1859816"/>
                  <a:pt x="408567" y="1852358"/>
                  <a:pt x="376003" y="1802197"/>
                </a:cubicBezTo>
                <a:cubicBezTo>
                  <a:pt x="360236" y="1777906"/>
                  <a:pt x="351641" y="1767524"/>
                  <a:pt x="338041" y="1757548"/>
                </a:cubicBezTo>
                <a:cubicBezTo>
                  <a:pt x="315733" y="1741197"/>
                  <a:pt x="301123" y="1741455"/>
                  <a:pt x="282826" y="1731064"/>
                </a:cubicBezTo>
                <a:cubicBezTo>
                  <a:pt x="254282" y="1714852"/>
                  <a:pt x="262110" y="1678430"/>
                  <a:pt x="238452" y="1656902"/>
                </a:cubicBezTo>
                <a:cubicBezTo>
                  <a:pt x="214793" y="1635375"/>
                  <a:pt x="149104" y="1618872"/>
                  <a:pt x="140875" y="1601899"/>
                </a:cubicBezTo>
                <a:cubicBezTo>
                  <a:pt x="132646" y="1584926"/>
                  <a:pt x="182629" y="1560078"/>
                  <a:pt x="189077" y="1555062"/>
                </a:cubicBezTo>
                <a:cubicBezTo>
                  <a:pt x="195526" y="1550047"/>
                  <a:pt x="192691" y="1548449"/>
                  <a:pt x="212612" y="1533085"/>
                </a:cubicBezTo>
                <a:lnTo>
                  <a:pt x="125884" y="1510046"/>
                </a:lnTo>
                <a:lnTo>
                  <a:pt x="153280" y="1474555"/>
                </a:lnTo>
                <a:cubicBezTo>
                  <a:pt x="146673" y="1449193"/>
                  <a:pt x="230174" y="1456391"/>
                  <a:pt x="216016" y="1410654"/>
                </a:cubicBezTo>
                <a:lnTo>
                  <a:pt x="211728" y="1397978"/>
                </a:lnTo>
                <a:lnTo>
                  <a:pt x="187584" y="1410755"/>
                </a:lnTo>
                <a:lnTo>
                  <a:pt x="0" y="1357266"/>
                </a:lnTo>
                <a:cubicBezTo>
                  <a:pt x="2556" y="1354488"/>
                  <a:pt x="6038" y="1350292"/>
                  <a:pt x="9103" y="1344827"/>
                </a:cubicBezTo>
                <a:cubicBezTo>
                  <a:pt x="20818" y="1323963"/>
                  <a:pt x="15093" y="1305068"/>
                  <a:pt x="13364" y="1290914"/>
                </a:cubicBezTo>
                <a:cubicBezTo>
                  <a:pt x="12037" y="1280065"/>
                  <a:pt x="14074" y="1280287"/>
                  <a:pt x="26981" y="1233406"/>
                </a:cubicBezTo>
                <a:cubicBezTo>
                  <a:pt x="40543" y="1184145"/>
                  <a:pt x="38082" y="1184679"/>
                  <a:pt x="47207" y="1152721"/>
                </a:cubicBezTo>
                <a:cubicBezTo>
                  <a:pt x="62618" y="1098781"/>
                  <a:pt x="68198" y="1102282"/>
                  <a:pt x="87297" y="1041368"/>
                </a:cubicBezTo>
                <a:lnTo>
                  <a:pt x="92798" y="1022077"/>
                </a:lnTo>
                <a:lnTo>
                  <a:pt x="80803" y="1006108"/>
                </a:lnTo>
                <a:cubicBezTo>
                  <a:pt x="75221" y="1000213"/>
                  <a:pt x="69825" y="995106"/>
                  <a:pt x="64397" y="987504"/>
                </a:cubicBezTo>
                <a:cubicBezTo>
                  <a:pt x="47457" y="963782"/>
                  <a:pt x="52947" y="933161"/>
                  <a:pt x="49807" y="911034"/>
                </a:cubicBezTo>
                <a:cubicBezTo>
                  <a:pt x="46667" y="888907"/>
                  <a:pt x="43112" y="869129"/>
                  <a:pt x="45557" y="854742"/>
                </a:cubicBezTo>
                <a:cubicBezTo>
                  <a:pt x="48002" y="840355"/>
                  <a:pt x="57437" y="833125"/>
                  <a:pt x="64478" y="824714"/>
                </a:cubicBezTo>
                <a:cubicBezTo>
                  <a:pt x="71519" y="816303"/>
                  <a:pt x="69583" y="809296"/>
                  <a:pt x="87804" y="804276"/>
                </a:cubicBezTo>
                <a:cubicBezTo>
                  <a:pt x="106496" y="798006"/>
                  <a:pt x="107718" y="781941"/>
                  <a:pt x="137350" y="773632"/>
                </a:cubicBezTo>
                <a:lnTo>
                  <a:pt x="158211" y="765859"/>
                </a:lnTo>
                <a:lnTo>
                  <a:pt x="169474" y="761875"/>
                </a:lnTo>
                <a:lnTo>
                  <a:pt x="170435" y="759829"/>
                </a:lnTo>
                <a:cubicBezTo>
                  <a:pt x="175719" y="749757"/>
                  <a:pt x="182275" y="736760"/>
                  <a:pt x="192405" y="711754"/>
                </a:cubicBezTo>
                <a:cubicBezTo>
                  <a:pt x="202217" y="687537"/>
                  <a:pt x="205687" y="675849"/>
                  <a:pt x="206942" y="660771"/>
                </a:cubicBezTo>
                <a:cubicBezTo>
                  <a:pt x="208993" y="636045"/>
                  <a:pt x="203133" y="625657"/>
                  <a:pt x="202831" y="606976"/>
                </a:cubicBezTo>
                <a:cubicBezTo>
                  <a:pt x="202362" y="577831"/>
                  <a:pt x="229330" y="564189"/>
                  <a:pt x="234254" y="535750"/>
                </a:cubicBezTo>
                <a:cubicBezTo>
                  <a:pt x="239178" y="507311"/>
                  <a:pt x="224433" y="451254"/>
                  <a:pt x="232375" y="436341"/>
                </a:cubicBezTo>
                <a:cubicBezTo>
                  <a:pt x="240317" y="421428"/>
                  <a:pt x="276102" y="444281"/>
                  <a:pt x="281907" y="446271"/>
                </a:cubicBezTo>
                <a:cubicBezTo>
                  <a:pt x="287713" y="448262"/>
                  <a:pt x="287658" y="445373"/>
                  <a:pt x="305507" y="451591"/>
                </a:cubicBezTo>
                <a:cubicBezTo>
                  <a:pt x="324452" y="457046"/>
                  <a:pt x="355236" y="462388"/>
                  <a:pt x="384344" y="472379"/>
                </a:cubicBezTo>
                <a:cubicBezTo>
                  <a:pt x="408557" y="478297"/>
                  <a:pt x="396275" y="475359"/>
                  <a:pt x="448590" y="489289"/>
                </a:cubicBezTo>
                <a:cubicBezTo>
                  <a:pt x="457710" y="492112"/>
                  <a:pt x="460305" y="489647"/>
                  <a:pt x="469542" y="499205"/>
                </a:cubicBezTo>
                <a:lnTo>
                  <a:pt x="455851" y="557596"/>
                </a:lnTo>
                <a:lnTo>
                  <a:pt x="449609" y="584303"/>
                </a:lnTo>
                <a:lnTo>
                  <a:pt x="460406" y="579624"/>
                </a:lnTo>
                <a:cubicBezTo>
                  <a:pt x="465315" y="576210"/>
                  <a:pt x="469952" y="571390"/>
                  <a:pt x="474135" y="564539"/>
                </a:cubicBezTo>
                <a:cubicBezTo>
                  <a:pt x="490866" y="537134"/>
                  <a:pt x="490995" y="465777"/>
                  <a:pt x="514278" y="424872"/>
                </a:cubicBezTo>
                <a:cubicBezTo>
                  <a:pt x="537561" y="383967"/>
                  <a:pt x="563099" y="323554"/>
                  <a:pt x="613834" y="319110"/>
                </a:cubicBezTo>
                <a:cubicBezTo>
                  <a:pt x="654857" y="315517"/>
                  <a:pt x="685348" y="311266"/>
                  <a:pt x="750216" y="268558"/>
                </a:cubicBezTo>
                <a:lnTo>
                  <a:pt x="789351" y="242380"/>
                </a:lnTo>
                <a:cubicBezTo>
                  <a:pt x="802954" y="251148"/>
                  <a:pt x="802567" y="254545"/>
                  <a:pt x="810594" y="264404"/>
                </a:cubicBezTo>
                <a:cubicBezTo>
                  <a:pt x="854782" y="321362"/>
                  <a:pt x="844680" y="307929"/>
                  <a:pt x="864699" y="334387"/>
                </a:cubicBezTo>
                <a:lnTo>
                  <a:pt x="883072" y="357712"/>
                </a:lnTo>
                <a:lnTo>
                  <a:pt x="855794" y="199776"/>
                </a:lnTo>
                <a:cubicBezTo>
                  <a:pt x="859501" y="201428"/>
                  <a:pt x="820876" y="148868"/>
                  <a:pt x="820683" y="127120"/>
                </a:cubicBezTo>
                <a:cubicBezTo>
                  <a:pt x="820490" y="105372"/>
                  <a:pt x="836153" y="82998"/>
                  <a:pt x="854638" y="69288"/>
                </a:cubicBezTo>
                <a:cubicBezTo>
                  <a:pt x="873123" y="55578"/>
                  <a:pt x="898846" y="52413"/>
                  <a:pt x="931596" y="44859"/>
                </a:cubicBezTo>
                <a:cubicBezTo>
                  <a:pt x="964346" y="37305"/>
                  <a:pt x="1008395" y="18057"/>
                  <a:pt x="1051141" y="23966"/>
                </a:cubicBezTo>
                <a:cubicBezTo>
                  <a:pt x="1093887" y="29875"/>
                  <a:pt x="1124814" y="88993"/>
                  <a:pt x="1188075" y="80312"/>
                </a:cubicBezTo>
                <a:lnTo>
                  <a:pt x="1269556" y="124696"/>
                </a:lnTo>
                <a:cubicBezTo>
                  <a:pt x="1312830" y="118753"/>
                  <a:pt x="1312203" y="121147"/>
                  <a:pt x="1339025" y="116312"/>
                </a:cubicBezTo>
                <a:cubicBezTo>
                  <a:pt x="1398328" y="105618"/>
                  <a:pt x="1395474" y="94964"/>
                  <a:pt x="1433985" y="92689"/>
                </a:cubicBezTo>
                <a:cubicBezTo>
                  <a:pt x="1462476" y="91009"/>
                  <a:pt x="1467137" y="97224"/>
                  <a:pt x="1521313" y="95663"/>
                </a:cubicBezTo>
                <a:cubicBezTo>
                  <a:pt x="1547547" y="94910"/>
                  <a:pt x="1559590" y="93009"/>
                  <a:pt x="1573554" y="86640"/>
                </a:cubicBezTo>
                <a:cubicBezTo>
                  <a:pt x="1596450" y="76187"/>
                  <a:pt x="1602788" y="63627"/>
                  <a:pt x="1619182" y="53480"/>
                </a:cubicBezTo>
                <a:cubicBezTo>
                  <a:pt x="1644760" y="37651"/>
                  <a:pt x="1670005" y="63285"/>
                  <a:pt x="1697591" y="54380"/>
                </a:cubicBezTo>
                <a:cubicBezTo>
                  <a:pt x="1725177" y="45476"/>
                  <a:pt x="1767616" y="-1793"/>
                  <a:pt x="1784699" y="52"/>
                </a:cubicBezTo>
                <a:cubicBezTo>
                  <a:pt x="1801781" y="1897"/>
                  <a:pt x="1799015" y="57351"/>
                  <a:pt x="1800087" y="65448"/>
                </a:cubicBezTo>
                <a:cubicBezTo>
                  <a:pt x="1801159" y="73546"/>
                  <a:pt x="1803689" y="71968"/>
                  <a:pt x="1806898" y="96914"/>
                </a:cubicBezTo>
                <a:cubicBezTo>
                  <a:pt x="1809107" y="109855"/>
                  <a:pt x="1812786" y="126377"/>
                  <a:pt x="1816583" y="144741"/>
                </a:cubicBezTo>
                <a:lnTo>
                  <a:pt x="1839721" y="130021"/>
                </a:lnTo>
                <a:lnTo>
                  <a:pt x="1950326" y="69021"/>
                </a:lnTo>
                <a:cubicBezTo>
                  <a:pt x="1950961" y="73030"/>
                  <a:pt x="1952207" y="78679"/>
                  <a:pt x="1954936" y="84462"/>
                </a:cubicBezTo>
                <a:cubicBezTo>
                  <a:pt x="1965345" y="106552"/>
                  <a:pt x="1987068" y="109051"/>
                  <a:pt x="2001414" y="113666"/>
                </a:cubicBezTo>
                <a:cubicBezTo>
                  <a:pt x="2012411" y="117203"/>
                  <a:pt x="2010673" y="119284"/>
                  <a:pt x="2044162" y="154542"/>
                </a:cubicBezTo>
                <a:cubicBezTo>
                  <a:pt x="2079349" y="191589"/>
                  <a:pt x="2080710" y="188708"/>
                  <a:pt x="2103293" y="213092"/>
                </a:cubicBezTo>
                <a:cubicBezTo>
                  <a:pt x="2141402" y="254260"/>
                  <a:pt x="2133974" y="258641"/>
                  <a:pt x="2175734" y="306947"/>
                </a:cubicBezTo>
                <a:lnTo>
                  <a:pt x="2238805" y="374987"/>
                </a:lnTo>
                <a:cubicBezTo>
                  <a:pt x="2267375" y="408028"/>
                  <a:pt x="2265027" y="408808"/>
                  <a:pt x="2283701" y="428659"/>
                </a:cubicBezTo>
                <a:cubicBezTo>
                  <a:pt x="2324991" y="472548"/>
                  <a:pt x="2332368" y="464349"/>
                  <a:pt x="2355267" y="495396"/>
                </a:cubicBezTo>
                <a:cubicBezTo>
                  <a:pt x="2372205" y="518366"/>
                  <a:pt x="2369536" y="525661"/>
                  <a:pt x="2400374" y="570231"/>
                </a:cubicBezTo>
                <a:cubicBezTo>
                  <a:pt x="2415306" y="591814"/>
                  <a:pt x="2423464" y="600875"/>
                  <a:pt x="2436415" y="609111"/>
                </a:cubicBezTo>
                <a:cubicBezTo>
                  <a:pt x="2457659" y="622608"/>
                  <a:pt x="2471644" y="621076"/>
                  <a:pt x="2489086" y="629290"/>
                </a:cubicBezTo>
                <a:cubicBezTo>
                  <a:pt x="2516299" y="642106"/>
                  <a:pt x="2508569" y="677243"/>
                  <a:pt x="2531071" y="695517"/>
                </a:cubicBezTo>
                <a:cubicBezTo>
                  <a:pt x="2553573" y="713791"/>
                  <a:pt x="2616335" y="723606"/>
                  <a:pt x="2624100" y="738933"/>
                </a:cubicBezTo>
                <a:cubicBezTo>
                  <a:pt x="2631865" y="754260"/>
                  <a:pt x="2583865" y="782169"/>
                  <a:pt x="2577660" y="787481"/>
                </a:cubicBezTo>
                <a:cubicBezTo>
                  <a:pt x="2571456" y="792793"/>
                  <a:pt x="2574158" y="794055"/>
                  <a:pt x="2554992" y="810342"/>
                </a:cubicBezTo>
                <a:cubicBezTo>
                  <a:pt x="2545347" y="819248"/>
                  <a:pt x="2533500" y="831339"/>
                  <a:pt x="2520175" y="844532"/>
                </a:cubicBezTo>
                <a:lnTo>
                  <a:pt x="2488340" y="874263"/>
                </a:lnTo>
                <a:lnTo>
                  <a:pt x="2626057" y="893850"/>
                </a:lnTo>
                <a:cubicBezTo>
                  <a:pt x="2623599" y="895087"/>
                  <a:pt x="2620375" y="896977"/>
                  <a:pt x="2618063" y="899516"/>
                </a:cubicBezTo>
                <a:cubicBezTo>
                  <a:pt x="2609226" y="909213"/>
                  <a:pt x="2622227" y="918874"/>
                  <a:pt x="2628676" y="925973"/>
                </a:cubicBezTo>
                <a:cubicBezTo>
                  <a:pt x="2633620" y="931414"/>
                  <a:pt x="2630935" y="931195"/>
                  <a:pt x="2628330" y="953705"/>
                </a:cubicBezTo>
                <a:cubicBezTo>
                  <a:pt x="2625592" y="977358"/>
                  <a:pt x="2628598" y="977226"/>
                  <a:pt x="2626402" y="992553"/>
                </a:cubicBezTo>
                <a:cubicBezTo>
                  <a:pt x="2622684" y="1018422"/>
                  <a:pt x="2614463" y="1016389"/>
                  <a:pt x="2608085" y="1045512"/>
                </a:cubicBezTo>
                <a:lnTo>
                  <a:pt x="2601999" y="1088303"/>
                </a:lnTo>
                <a:cubicBezTo>
                  <a:pt x="2599820" y="1098265"/>
                  <a:pt x="2598190" y="1103048"/>
                  <a:pt x="2596906" y="1106916"/>
                </a:cubicBezTo>
                <a:lnTo>
                  <a:pt x="2594156" y="1118869"/>
                </a:lnTo>
                <a:lnTo>
                  <a:pt x="2594545" y="1118962"/>
                </a:lnTo>
                <a:lnTo>
                  <a:pt x="2623301" y="1126139"/>
                </a:lnTo>
                <a:cubicBezTo>
                  <a:pt x="2663466" y="1134096"/>
                  <a:pt x="2703202" y="1145918"/>
                  <a:pt x="2728794" y="1151780"/>
                </a:cubicBezTo>
                <a:cubicBezTo>
                  <a:pt x="2753471" y="1156600"/>
                  <a:pt x="2751889" y="1158456"/>
                  <a:pt x="2759898" y="1160045"/>
                </a:cubicBezTo>
                <a:cubicBezTo>
                  <a:pt x="2767908" y="1161633"/>
                  <a:pt x="2822838" y="1164524"/>
                  <a:pt x="2824534" y="1178196"/>
                </a:cubicBezTo>
                <a:cubicBezTo>
                  <a:pt x="2826229" y="1191868"/>
                  <a:pt x="2779101" y="1221087"/>
                  <a:pt x="2770073" y="1242077"/>
                </a:cubicBezTo>
                <a:cubicBezTo>
                  <a:pt x="2761044" y="1263068"/>
                  <a:pt x="2786233" y="1285370"/>
                  <a:pt x="2770364" y="1304139"/>
                </a:cubicBezTo>
                <a:cubicBezTo>
                  <a:pt x="2760191" y="1316169"/>
                  <a:pt x="2747706" y="1320029"/>
                  <a:pt x="2737181" y="1337170"/>
                </a:cubicBezTo>
                <a:cubicBezTo>
                  <a:pt x="2730768" y="1347625"/>
                  <a:pt x="2728793" y="1356970"/>
                  <a:pt x="2727846" y="1377639"/>
                </a:cubicBezTo>
                <a:cubicBezTo>
                  <a:pt x="2725886" y="1420319"/>
                  <a:pt x="2732003" y="1424573"/>
                  <a:pt x="2730122" y="1446940"/>
                </a:cubicBezTo>
                <a:cubicBezTo>
                  <a:pt x="2727575" y="1477173"/>
                  <a:pt x="2717047" y="1473942"/>
                  <a:pt x="2706005" y="1519839"/>
                </a:cubicBezTo>
                <a:cubicBezTo>
                  <a:pt x="2701012" y="1540598"/>
                  <a:pt x="2703387" y="1540322"/>
                  <a:pt x="2697171" y="1573985"/>
                </a:cubicBezTo>
                <a:lnTo>
                  <a:pt x="2680836" y="1644805"/>
                </a:lnTo>
                <a:cubicBezTo>
                  <a:pt x="2671757" y="1694016"/>
                  <a:pt x="2680290" y="1694507"/>
                  <a:pt x="2670450" y="1737339"/>
                </a:cubicBezTo>
                <a:cubicBezTo>
                  <a:pt x="2664614" y="1762712"/>
                  <a:pt x="2661942" y="1761141"/>
                  <a:pt x="2652341" y="1800001"/>
                </a:cubicBezTo>
                <a:cubicBezTo>
                  <a:pt x="2643205" y="1836985"/>
                  <a:pt x="2645764" y="1837853"/>
                  <a:pt x="2638476" y="1844267"/>
                </a:cubicBezTo>
                <a:cubicBezTo>
                  <a:pt x="2628968" y="1852636"/>
                  <a:pt x="2612177" y="1862109"/>
                  <a:pt x="2615273" y="1881537"/>
                </a:cubicBezTo>
                <a:cubicBezTo>
                  <a:pt x="2616081" y="1886624"/>
                  <a:pt x="2618054" y="1891091"/>
                  <a:pt x="2619662" y="1894173"/>
                </a:cubicBezTo>
                <a:lnTo>
                  <a:pt x="2394741" y="1842293"/>
                </a:lnTo>
                <a:lnTo>
                  <a:pt x="2392817" y="1844699"/>
                </a:lnTo>
                <a:cubicBezTo>
                  <a:pt x="2390970" y="1851968"/>
                  <a:pt x="2391134" y="1859777"/>
                  <a:pt x="2390481" y="1865944"/>
                </a:cubicBezTo>
                <a:cubicBezTo>
                  <a:pt x="2389482" y="1875399"/>
                  <a:pt x="2387325" y="1873772"/>
                  <a:pt x="2362803" y="1901334"/>
                </a:cubicBezTo>
                <a:cubicBezTo>
                  <a:pt x="2337037" y="1930294"/>
                  <a:pt x="2339824" y="1931631"/>
                  <a:pt x="2322755" y="1950186"/>
                </a:cubicBezTo>
                <a:cubicBezTo>
                  <a:pt x="2293933" y="1981497"/>
                  <a:pt x="2288672" y="1974771"/>
                  <a:pt x="2254288" y="2008922"/>
                </a:cubicBezTo>
                <a:lnTo>
                  <a:pt x="2206670" y="2060748"/>
                </a:lnTo>
                <a:cubicBezTo>
                  <a:pt x="2183153" y="2084113"/>
                  <a:pt x="2182021" y="2082017"/>
                  <a:pt x="2168180" y="2097376"/>
                </a:cubicBezTo>
                <a:cubicBezTo>
                  <a:pt x="2137579" y="2131337"/>
                  <a:pt x="2146180" y="2138211"/>
                  <a:pt x="2123328" y="2156709"/>
                </a:cubicBezTo>
                <a:cubicBezTo>
                  <a:pt x="2106420" y="2170390"/>
                  <a:pt x="2099512" y="2167686"/>
                  <a:pt x="2066318" y="2192458"/>
                </a:cubicBezTo>
                <a:cubicBezTo>
                  <a:pt x="2050242" y="2204452"/>
                  <a:pt x="2043856" y="2211142"/>
                  <a:pt x="2039108" y="2222073"/>
                </a:cubicBezTo>
                <a:cubicBezTo>
                  <a:pt x="2031330" y="2240003"/>
                  <a:pt x="2035347" y="2252329"/>
                  <a:pt x="2031477" y="2267195"/>
                </a:cubicBezTo>
                <a:cubicBezTo>
                  <a:pt x="2025438" y="2290388"/>
                  <a:pt x="1993145" y="2281850"/>
                  <a:pt x="1981419" y="2300642"/>
                </a:cubicBezTo>
                <a:cubicBezTo>
                  <a:pt x="1969693" y="2319434"/>
                  <a:pt x="1973080" y="2373916"/>
                  <a:pt x="1961122" y="2379947"/>
                </a:cubicBezTo>
                <a:close/>
              </a:path>
            </a:pathLst>
          </a:custGeom>
          <a:solidFill>
            <a:srgbClr val="E3D16D">
              <a:alpha val="80000"/>
            </a:srgbClr>
          </a:solidFill>
          <a:ln w="1270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6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40" name="Oval 1239">
            <a:extLst>
              <a:ext uri="{FF2B5EF4-FFF2-40B4-BE49-F238E27FC236}">
                <a16:creationId xmlns:a16="http://schemas.microsoft.com/office/drawing/2014/main" id="{619C8860-4677-7FB1-67EF-8BBC80F87544}"/>
              </a:ext>
            </a:extLst>
          </p:cNvPr>
          <p:cNvSpPr/>
          <p:nvPr/>
        </p:nvSpPr>
        <p:spPr>
          <a:xfrm>
            <a:off x="4792623" y="1878331"/>
            <a:ext cx="2678625" cy="2678625"/>
          </a:xfrm>
          <a:prstGeom prst="ellipse">
            <a:avLst/>
          </a:prstGeom>
          <a:noFill/>
          <a:ln w="206375">
            <a:solidFill>
              <a:srgbClr val="FBE0EE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41" name="Oval 1240">
            <a:extLst>
              <a:ext uri="{FF2B5EF4-FFF2-40B4-BE49-F238E27FC236}">
                <a16:creationId xmlns:a16="http://schemas.microsoft.com/office/drawing/2014/main" id="{A420D59A-5095-8B81-B059-2AC9D77BC6F6}"/>
              </a:ext>
            </a:extLst>
          </p:cNvPr>
          <p:cNvSpPr/>
          <p:nvPr/>
        </p:nvSpPr>
        <p:spPr>
          <a:xfrm>
            <a:off x="4265058" y="1498489"/>
            <a:ext cx="3661885" cy="3661885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242" name="Group 1241">
            <a:extLst>
              <a:ext uri="{FF2B5EF4-FFF2-40B4-BE49-F238E27FC236}">
                <a16:creationId xmlns:a16="http://schemas.microsoft.com/office/drawing/2014/main" id="{2C06CEA7-BF4E-1328-B732-6E8C344EB6B5}"/>
              </a:ext>
            </a:extLst>
          </p:cNvPr>
          <p:cNvGrpSpPr/>
          <p:nvPr/>
        </p:nvGrpSpPr>
        <p:grpSpPr>
          <a:xfrm>
            <a:off x="4482831" y="4285812"/>
            <a:ext cx="3377912" cy="789003"/>
            <a:chOff x="4406591" y="3939745"/>
            <a:chExt cx="3377912" cy="789003"/>
          </a:xfrm>
        </p:grpSpPr>
        <p:sp>
          <p:nvSpPr>
            <p:cNvPr id="2450" name="Isosceles Triangle 2449">
              <a:extLst>
                <a:ext uri="{FF2B5EF4-FFF2-40B4-BE49-F238E27FC236}">
                  <a16:creationId xmlns:a16="http://schemas.microsoft.com/office/drawing/2014/main" id="{357EC3C5-D099-2361-6B93-854C9FBD3770}"/>
                </a:ext>
              </a:extLst>
            </p:cNvPr>
            <p:cNvSpPr/>
            <p:nvPr/>
          </p:nvSpPr>
          <p:spPr>
            <a:xfrm>
              <a:off x="4406591" y="4034137"/>
              <a:ext cx="3377912" cy="694611"/>
            </a:xfrm>
            <a:prstGeom prst="triangle">
              <a:avLst>
                <a:gd name="adj" fmla="val 51931"/>
              </a:avLst>
            </a:prstGeom>
            <a:gradFill flip="none" rotWithShape="1">
              <a:gsLst>
                <a:gs pos="77000">
                  <a:srgbClr val="12839E">
                    <a:alpha val="0"/>
                  </a:srgbClr>
                </a:gs>
                <a:gs pos="6000">
                  <a:srgbClr val="12839E">
                    <a:alpha val="89000"/>
                  </a:srgb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51" name="TextBox 2450">
              <a:extLst>
                <a:ext uri="{FF2B5EF4-FFF2-40B4-BE49-F238E27FC236}">
                  <a16:creationId xmlns:a16="http://schemas.microsoft.com/office/drawing/2014/main" id="{5ABC393B-E433-4009-079D-4D78E6DF4358}"/>
                </a:ext>
              </a:extLst>
            </p:cNvPr>
            <p:cNvSpPr txBox="1"/>
            <p:nvPr/>
          </p:nvSpPr>
          <p:spPr>
            <a:xfrm>
              <a:off x="5782994" y="4264183"/>
              <a:ext cx="652408" cy="29238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300" b="1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TSLP</a:t>
              </a:r>
            </a:p>
          </p:txBody>
        </p:sp>
        <p:sp>
          <p:nvSpPr>
            <p:cNvPr id="2452" name="TextBox 2451">
              <a:extLst>
                <a:ext uri="{FF2B5EF4-FFF2-40B4-BE49-F238E27FC236}">
                  <a16:creationId xmlns:a16="http://schemas.microsoft.com/office/drawing/2014/main" id="{C2A42B2F-9D9C-7A48-FA39-80FC1070358A}"/>
                </a:ext>
              </a:extLst>
            </p:cNvPr>
            <p:cNvSpPr txBox="1"/>
            <p:nvPr/>
          </p:nvSpPr>
          <p:spPr>
            <a:xfrm>
              <a:off x="5456709" y="4262188"/>
              <a:ext cx="652408" cy="292388"/>
            </a:xfrm>
            <a:prstGeom prst="rect">
              <a:avLst/>
            </a:prstGeom>
            <a:noFill/>
          </p:spPr>
          <p:txBody>
            <a:bodyPr wrap="square" lIns="0" rIns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300" b="1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IL-33</a:t>
              </a:r>
            </a:p>
          </p:txBody>
        </p:sp>
        <p:sp>
          <p:nvSpPr>
            <p:cNvPr id="2453" name="TextBox 2452">
              <a:extLst>
                <a:ext uri="{FF2B5EF4-FFF2-40B4-BE49-F238E27FC236}">
                  <a16:creationId xmlns:a16="http://schemas.microsoft.com/office/drawing/2014/main" id="{4B90F2F9-2E53-03AE-E2AB-77A50CE8907E}"/>
                </a:ext>
              </a:extLst>
            </p:cNvPr>
            <p:cNvSpPr txBox="1"/>
            <p:nvPr/>
          </p:nvSpPr>
          <p:spPr>
            <a:xfrm>
              <a:off x="6228080" y="4257289"/>
              <a:ext cx="552871" cy="292388"/>
            </a:xfrm>
            <a:prstGeom prst="rect">
              <a:avLst/>
            </a:prstGeom>
            <a:noFill/>
          </p:spPr>
          <p:txBody>
            <a:bodyPr wrap="square" lIns="0" rIns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300" b="1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IL-25</a:t>
              </a:r>
            </a:p>
          </p:txBody>
        </p:sp>
        <p:sp>
          <p:nvSpPr>
            <p:cNvPr id="2454" name="Arc 2453">
              <a:extLst>
                <a:ext uri="{FF2B5EF4-FFF2-40B4-BE49-F238E27FC236}">
                  <a16:creationId xmlns:a16="http://schemas.microsoft.com/office/drawing/2014/main" id="{921489D6-CB51-7FDD-D3F8-3F5EA944DF7D}"/>
                </a:ext>
              </a:extLst>
            </p:cNvPr>
            <p:cNvSpPr/>
            <p:nvPr/>
          </p:nvSpPr>
          <p:spPr>
            <a:xfrm rot="15084076">
              <a:off x="5230221" y="3970089"/>
              <a:ext cx="437459" cy="446135"/>
            </a:xfrm>
            <a:prstGeom prst="arc">
              <a:avLst>
                <a:gd name="adj1" fmla="val 13257964"/>
                <a:gd name="adj2" fmla="val 20228208"/>
              </a:avLst>
            </a:prstGeom>
            <a:ln w="19050">
              <a:solidFill>
                <a:srgbClr val="12839E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55" name="Arc 2454">
              <a:extLst>
                <a:ext uri="{FF2B5EF4-FFF2-40B4-BE49-F238E27FC236}">
                  <a16:creationId xmlns:a16="http://schemas.microsoft.com/office/drawing/2014/main" id="{FBF90766-863C-EB8E-4200-6847DE1EB529}"/>
                </a:ext>
              </a:extLst>
            </p:cNvPr>
            <p:cNvSpPr/>
            <p:nvPr/>
          </p:nvSpPr>
          <p:spPr>
            <a:xfrm rot="6515924" flipH="1">
              <a:off x="6534962" y="3935407"/>
              <a:ext cx="437459" cy="446135"/>
            </a:xfrm>
            <a:prstGeom prst="arc">
              <a:avLst>
                <a:gd name="adj1" fmla="val 13257964"/>
                <a:gd name="adj2" fmla="val 20228208"/>
              </a:avLst>
            </a:prstGeom>
            <a:ln w="19050">
              <a:solidFill>
                <a:srgbClr val="12839E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243" name="Group 1242">
            <a:extLst>
              <a:ext uri="{FF2B5EF4-FFF2-40B4-BE49-F238E27FC236}">
                <a16:creationId xmlns:a16="http://schemas.microsoft.com/office/drawing/2014/main" id="{920FFF87-707A-A44B-7F73-ED36EEDB8DD4}"/>
              </a:ext>
            </a:extLst>
          </p:cNvPr>
          <p:cNvGrpSpPr/>
          <p:nvPr/>
        </p:nvGrpSpPr>
        <p:grpSpPr>
          <a:xfrm>
            <a:off x="4195395" y="1452431"/>
            <a:ext cx="3873080" cy="3815566"/>
            <a:chOff x="4195395" y="1504175"/>
            <a:chExt cx="3873080" cy="3815566"/>
          </a:xfrm>
        </p:grpSpPr>
        <p:grpSp>
          <p:nvGrpSpPr>
            <p:cNvPr id="2235" name="Group 2234">
              <a:extLst>
                <a:ext uri="{FF2B5EF4-FFF2-40B4-BE49-F238E27FC236}">
                  <a16:creationId xmlns:a16="http://schemas.microsoft.com/office/drawing/2014/main" id="{041946D3-EE59-2682-2011-93609816ECB0}"/>
                </a:ext>
              </a:extLst>
            </p:cNvPr>
            <p:cNvGrpSpPr/>
            <p:nvPr/>
          </p:nvGrpSpPr>
          <p:grpSpPr>
            <a:xfrm rot="14786583">
              <a:off x="4224288" y="4090676"/>
              <a:ext cx="406250" cy="129057"/>
              <a:chOff x="5589179" y="5392761"/>
              <a:chExt cx="488990" cy="155342"/>
            </a:xfrm>
          </p:grpSpPr>
          <p:sp>
            <p:nvSpPr>
              <p:cNvPr id="2448" name="Oval 42">
                <a:extLst>
                  <a:ext uri="{FF2B5EF4-FFF2-40B4-BE49-F238E27FC236}">
                    <a16:creationId xmlns:a16="http://schemas.microsoft.com/office/drawing/2014/main" id="{5EAB3A22-3D0F-2D83-2892-68A1A92DFF89}"/>
                  </a:ext>
                </a:extLst>
              </p:cNvPr>
              <p:cNvSpPr/>
              <p:nvPr/>
            </p:nvSpPr>
            <p:spPr>
              <a:xfrm rot="10696810">
                <a:off x="5589179" y="5392761"/>
                <a:ext cx="488990" cy="155342"/>
              </a:xfrm>
              <a:custGeom>
                <a:avLst/>
                <a:gdLst>
                  <a:gd name="connsiteX0" fmla="*/ 0 w 276351"/>
                  <a:gd name="connsiteY0" fmla="*/ 96150 h 192300"/>
                  <a:gd name="connsiteX1" fmla="*/ 138176 w 276351"/>
                  <a:gd name="connsiteY1" fmla="*/ 0 h 192300"/>
                  <a:gd name="connsiteX2" fmla="*/ 276352 w 276351"/>
                  <a:gd name="connsiteY2" fmla="*/ 96150 h 192300"/>
                  <a:gd name="connsiteX3" fmla="*/ 138176 w 276351"/>
                  <a:gd name="connsiteY3" fmla="*/ 192300 h 192300"/>
                  <a:gd name="connsiteX4" fmla="*/ 0 w 276351"/>
                  <a:gd name="connsiteY4" fmla="*/ 96150 h 192300"/>
                  <a:gd name="connsiteX0" fmla="*/ 0 w 434467"/>
                  <a:gd name="connsiteY0" fmla="*/ 94246 h 192302"/>
                  <a:gd name="connsiteX1" fmla="*/ 296291 w 434467"/>
                  <a:gd name="connsiteY1" fmla="*/ 1 h 192302"/>
                  <a:gd name="connsiteX2" fmla="*/ 434467 w 434467"/>
                  <a:gd name="connsiteY2" fmla="*/ 96151 h 192302"/>
                  <a:gd name="connsiteX3" fmla="*/ 296291 w 434467"/>
                  <a:gd name="connsiteY3" fmla="*/ 192301 h 192302"/>
                  <a:gd name="connsiteX4" fmla="*/ 0 w 434467"/>
                  <a:gd name="connsiteY4" fmla="*/ 94246 h 192302"/>
                  <a:gd name="connsiteX0" fmla="*/ 6194 w 440661"/>
                  <a:gd name="connsiteY0" fmla="*/ 94607 h 192663"/>
                  <a:gd name="connsiteX1" fmla="*/ 116995 w 440661"/>
                  <a:gd name="connsiteY1" fmla="*/ 64784 h 192663"/>
                  <a:gd name="connsiteX2" fmla="*/ 302485 w 440661"/>
                  <a:gd name="connsiteY2" fmla="*/ 362 h 192663"/>
                  <a:gd name="connsiteX3" fmla="*/ 440661 w 440661"/>
                  <a:gd name="connsiteY3" fmla="*/ 96512 h 192663"/>
                  <a:gd name="connsiteX4" fmla="*/ 302485 w 440661"/>
                  <a:gd name="connsiteY4" fmla="*/ 192662 h 192663"/>
                  <a:gd name="connsiteX5" fmla="*/ 6194 w 440661"/>
                  <a:gd name="connsiteY5" fmla="*/ 94607 h 192663"/>
                  <a:gd name="connsiteX0" fmla="*/ 186 w 434653"/>
                  <a:gd name="connsiteY0" fmla="*/ 94607 h 193125"/>
                  <a:gd name="connsiteX1" fmla="*/ 110987 w 434653"/>
                  <a:gd name="connsiteY1" fmla="*/ 64784 h 193125"/>
                  <a:gd name="connsiteX2" fmla="*/ 296477 w 434653"/>
                  <a:gd name="connsiteY2" fmla="*/ 362 h 193125"/>
                  <a:gd name="connsiteX3" fmla="*/ 434653 w 434653"/>
                  <a:gd name="connsiteY3" fmla="*/ 96512 h 193125"/>
                  <a:gd name="connsiteX4" fmla="*/ 296477 w 434653"/>
                  <a:gd name="connsiteY4" fmla="*/ 192662 h 193125"/>
                  <a:gd name="connsiteX5" fmla="*/ 135752 w 434653"/>
                  <a:gd name="connsiteY5" fmla="*/ 131460 h 193125"/>
                  <a:gd name="connsiteX6" fmla="*/ 186 w 434653"/>
                  <a:gd name="connsiteY6" fmla="*/ 94607 h 193125"/>
                  <a:gd name="connsiteX0" fmla="*/ 13390 w 447857"/>
                  <a:gd name="connsiteY0" fmla="*/ 94596 h 193114"/>
                  <a:gd name="connsiteX1" fmla="*/ 17511 w 447857"/>
                  <a:gd name="connsiteY1" fmla="*/ 72394 h 193114"/>
                  <a:gd name="connsiteX2" fmla="*/ 124191 w 447857"/>
                  <a:gd name="connsiteY2" fmla="*/ 64773 h 193114"/>
                  <a:gd name="connsiteX3" fmla="*/ 309681 w 447857"/>
                  <a:gd name="connsiteY3" fmla="*/ 351 h 193114"/>
                  <a:gd name="connsiteX4" fmla="*/ 447857 w 447857"/>
                  <a:gd name="connsiteY4" fmla="*/ 96501 h 193114"/>
                  <a:gd name="connsiteX5" fmla="*/ 309681 w 447857"/>
                  <a:gd name="connsiteY5" fmla="*/ 192651 h 193114"/>
                  <a:gd name="connsiteX6" fmla="*/ 148956 w 447857"/>
                  <a:gd name="connsiteY6" fmla="*/ 131449 h 193114"/>
                  <a:gd name="connsiteX7" fmla="*/ 13390 w 447857"/>
                  <a:gd name="connsiteY7" fmla="*/ 94596 h 193114"/>
                  <a:gd name="connsiteX0" fmla="*/ 13390 w 613592"/>
                  <a:gd name="connsiteY0" fmla="*/ 94909 h 193154"/>
                  <a:gd name="connsiteX1" fmla="*/ 17511 w 613592"/>
                  <a:gd name="connsiteY1" fmla="*/ 72707 h 193154"/>
                  <a:gd name="connsiteX2" fmla="*/ 124191 w 613592"/>
                  <a:gd name="connsiteY2" fmla="*/ 65086 h 193154"/>
                  <a:gd name="connsiteX3" fmla="*/ 309681 w 613592"/>
                  <a:gd name="connsiteY3" fmla="*/ 664 h 193154"/>
                  <a:gd name="connsiteX4" fmla="*/ 613592 w 613592"/>
                  <a:gd name="connsiteY4" fmla="*/ 110149 h 193154"/>
                  <a:gd name="connsiteX5" fmla="*/ 309681 w 613592"/>
                  <a:gd name="connsiteY5" fmla="*/ 192964 h 193154"/>
                  <a:gd name="connsiteX6" fmla="*/ 148956 w 613592"/>
                  <a:gd name="connsiteY6" fmla="*/ 131762 h 193154"/>
                  <a:gd name="connsiteX7" fmla="*/ 13390 w 613592"/>
                  <a:gd name="connsiteY7" fmla="*/ 94909 h 193154"/>
                  <a:gd name="connsiteX0" fmla="*/ 13390 w 617803"/>
                  <a:gd name="connsiteY0" fmla="*/ 94382 h 192627"/>
                  <a:gd name="connsiteX1" fmla="*/ 17511 w 617803"/>
                  <a:gd name="connsiteY1" fmla="*/ 72180 h 192627"/>
                  <a:gd name="connsiteX2" fmla="*/ 124191 w 617803"/>
                  <a:gd name="connsiteY2" fmla="*/ 64559 h 192627"/>
                  <a:gd name="connsiteX3" fmla="*/ 309681 w 617803"/>
                  <a:gd name="connsiteY3" fmla="*/ 137 h 192627"/>
                  <a:gd name="connsiteX4" fmla="*/ 442325 w 617803"/>
                  <a:gd name="connsiteY4" fmla="*/ 49320 h 192627"/>
                  <a:gd name="connsiteX5" fmla="*/ 613592 w 617803"/>
                  <a:gd name="connsiteY5" fmla="*/ 109622 h 192627"/>
                  <a:gd name="connsiteX6" fmla="*/ 309681 w 617803"/>
                  <a:gd name="connsiteY6" fmla="*/ 192437 h 192627"/>
                  <a:gd name="connsiteX7" fmla="*/ 148956 w 617803"/>
                  <a:gd name="connsiteY7" fmla="*/ 131235 h 192627"/>
                  <a:gd name="connsiteX8" fmla="*/ 13390 w 617803"/>
                  <a:gd name="connsiteY8" fmla="*/ 94382 h 192627"/>
                  <a:gd name="connsiteX0" fmla="*/ 13390 w 618034"/>
                  <a:gd name="connsiteY0" fmla="*/ 94382 h 192627"/>
                  <a:gd name="connsiteX1" fmla="*/ 17511 w 618034"/>
                  <a:gd name="connsiteY1" fmla="*/ 72180 h 192627"/>
                  <a:gd name="connsiteX2" fmla="*/ 124191 w 618034"/>
                  <a:gd name="connsiteY2" fmla="*/ 64559 h 192627"/>
                  <a:gd name="connsiteX3" fmla="*/ 309681 w 618034"/>
                  <a:gd name="connsiteY3" fmla="*/ 137 h 192627"/>
                  <a:gd name="connsiteX4" fmla="*/ 442325 w 618034"/>
                  <a:gd name="connsiteY4" fmla="*/ 49320 h 192627"/>
                  <a:gd name="connsiteX5" fmla="*/ 613592 w 618034"/>
                  <a:gd name="connsiteY5" fmla="*/ 109622 h 192627"/>
                  <a:gd name="connsiteX6" fmla="*/ 309681 w 618034"/>
                  <a:gd name="connsiteY6" fmla="*/ 192437 h 192627"/>
                  <a:gd name="connsiteX7" fmla="*/ 148956 w 618034"/>
                  <a:gd name="connsiteY7" fmla="*/ 131235 h 192627"/>
                  <a:gd name="connsiteX8" fmla="*/ 13390 w 618034"/>
                  <a:gd name="connsiteY8" fmla="*/ 94382 h 192627"/>
                  <a:gd name="connsiteX0" fmla="*/ 13390 w 618034"/>
                  <a:gd name="connsiteY0" fmla="*/ 94382 h 192438"/>
                  <a:gd name="connsiteX1" fmla="*/ 17511 w 618034"/>
                  <a:gd name="connsiteY1" fmla="*/ 72180 h 192438"/>
                  <a:gd name="connsiteX2" fmla="*/ 124191 w 618034"/>
                  <a:gd name="connsiteY2" fmla="*/ 64559 h 192438"/>
                  <a:gd name="connsiteX3" fmla="*/ 309681 w 618034"/>
                  <a:gd name="connsiteY3" fmla="*/ 137 h 192438"/>
                  <a:gd name="connsiteX4" fmla="*/ 442325 w 618034"/>
                  <a:gd name="connsiteY4" fmla="*/ 49320 h 192438"/>
                  <a:gd name="connsiteX5" fmla="*/ 613592 w 618034"/>
                  <a:gd name="connsiteY5" fmla="*/ 109622 h 192438"/>
                  <a:gd name="connsiteX6" fmla="*/ 491854 w 618034"/>
                  <a:gd name="connsiteY6" fmla="*/ 129330 h 192438"/>
                  <a:gd name="connsiteX7" fmla="*/ 309681 w 618034"/>
                  <a:gd name="connsiteY7" fmla="*/ 192437 h 192438"/>
                  <a:gd name="connsiteX8" fmla="*/ 148956 w 618034"/>
                  <a:gd name="connsiteY8" fmla="*/ 131235 h 192438"/>
                  <a:gd name="connsiteX9" fmla="*/ 13390 w 618034"/>
                  <a:gd name="connsiteY9" fmla="*/ 94382 h 192438"/>
                  <a:gd name="connsiteX0" fmla="*/ 13390 w 618034"/>
                  <a:gd name="connsiteY0" fmla="*/ 104860 h 202916"/>
                  <a:gd name="connsiteX1" fmla="*/ 17511 w 618034"/>
                  <a:gd name="connsiteY1" fmla="*/ 82658 h 202916"/>
                  <a:gd name="connsiteX2" fmla="*/ 124191 w 618034"/>
                  <a:gd name="connsiteY2" fmla="*/ 75037 h 202916"/>
                  <a:gd name="connsiteX3" fmla="*/ 302552 w 618034"/>
                  <a:gd name="connsiteY3" fmla="*/ 105 h 202916"/>
                  <a:gd name="connsiteX4" fmla="*/ 442325 w 618034"/>
                  <a:gd name="connsiteY4" fmla="*/ 59798 h 202916"/>
                  <a:gd name="connsiteX5" fmla="*/ 613592 w 618034"/>
                  <a:gd name="connsiteY5" fmla="*/ 120100 h 202916"/>
                  <a:gd name="connsiteX6" fmla="*/ 491854 w 618034"/>
                  <a:gd name="connsiteY6" fmla="*/ 139808 h 202916"/>
                  <a:gd name="connsiteX7" fmla="*/ 309681 w 618034"/>
                  <a:gd name="connsiteY7" fmla="*/ 202915 h 202916"/>
                  <a:gd name="connsiteX8" fmla="*/ 148956 w 618034"/>
                  <a:gd name="connsiteY8" fmla="*/ 141713 h 202916"/>
                  <a:gd name="connsiteX9" fmla="*/ 13390 w 618034"/>
                  <a:gd name="connsiteY9" fmla="*/ 104860 h 202916"/>
                  <a:gd name="connsiteX0" fmla="*/ 13390 w 618193"/>
                  <a:gd name="connsiteY0" fmla="*/ 105293 h 203349"/>
                  <a:gd name="connsiteX1" fmla="*/ 17511 w 618193"/>
                  <a:gd name="connsiteY1" fmla="*/ 83091 h 203349"/>
                  <a:gd name="connsiteX2" fmla="*/ 124191 w 618193"/>
                  <a:gd name="connsiteY2" fmla="*/ 75470 h 203349"/>
                  <a:gd name="connsiteX3" fmla="*/ 302552 w 618193"/>
                  <a:gd name="connsiteY3" fmla="*/ 538 h 203349"/>
                  <a:gd name="connsiteX4" fmla="*/ 448123 w 618193"/>
                  <a:gd name="connsiteY4" fmla="*/ 45249 h 203349"/>
                  <a:gd name="connsiteX5" fmla="*/ 613592 w 618193"/>
                  <a:gd name="connsiteY5" fmla="*/ 120533 h 203349"/>
                  <a:gd name="connsiteX6" fmla="*/ 491854 w 618193"/>
                  <a:gd name="connsiteY6" fmla="*/ 140241 h 203349"/>
                  <a:gd name="connsiteX7" fmla="*/ 309681 w 618193"/>
                  <a:gd name="connsiteY7" fmla="*/ 203348 h 203349"/>
                  <a:gd name="connsiteX8" fmla="*/ 148956 w 618193"/>
                  <a:gd name="connsiteY8" fmla="*/ 142146 h 203349"/>
                  <a:gd name="connsiteX9" fmla="*/ 13390 w 618193"/>
                  <a:gd name="connsiteY9" fmla="*/ 105293 h 203349"/>
                  <a:gd name="connsiteX0" fmla="*/ 13390 w 618134"/>
                  <a:gd name="connsiteY0" fmla="*/ 105293 h 203349"/>
                  <a:gd name="connsiteX1" fmla="*/ 17511 w 618134"/>
                  <a:gd name="connsiteY1" fmla="*/ 83091 h 203349"/>
                  <a:gd name="connsiteX2" fmla="*/ 124191 w 618134"/>
                  <a:gd name="connsiteY2" fmla="*/ 75470 h 203349"/>
                  <a:gd name="connsiteX3" fmla="*/ 302552 w 618134"/>
                  <a:gd name="connsiteY3" fmla="*/ 538 h 203349"/>
                  <a:gd name="connsiteX4" fmla="*/ 448123 w 618134"/>
                  <a:gd name="connsiteY4" fmla="*/ 45249 h 203349"/>
                  <a:gd name="connsiteX5" fmla="*/ 613592 w 618134"/>
                  <a:gd name="connsiteY5" fmla="*/ 120533 h 203349"/>
                  <a:gd name="connsiteX6" fmla="*/ 491854 w 618134"/>
                  <a:gd name="connsiteY6" fmla="*/ 140241 h 203349"/>
                  <a:gd name="connsiteX7" fmla="*/ 309681 w 618134"/>
                  <a:gd name="connsiteY7" fmla="*/ 203348 h 203349"/>
                  <a:gd name="connsiteX8" fmla="*/ 148956 w 618134"/>
                  <a:gd name="connsiteY8" fmla="*/ 142146 h 203349"/>
                  <a:gd name="connsiteX9" fmla="*/ 13390 w 618134"/>
                  <a:gd name="connsiteY9" fmla="*/ 105293 h 203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18134" h="203349">
                    <a:moveTo>
                      <a:pt x="13390" y="105293"/>
                    </a:moveTo>
                    <a:cubicBezTo>
                      <a:pt x="-8518" y="95450"/>
                      <a:pt x="-956" y="88061"/>
                      <a:pt x="17511" y="83091"/>
                    </a:cubicBezTo>
                    <a:cubicBezTo>
                      <a:pt x="35978" y="78121"/>
                      <a:pt x="76684" y="89229"/>
                      <a:pt x="124191" y="75470"/>
                    </a:cubicBezTo>
                    <a:cubicBezTo>
                      <a:pt x="171698" y="61711"/>
                      <a:pt x="248563" y="5575"/>
                      <a:pt x="302552" y="538"/>
                    </a:cubicBezTo>
                    <a:cubicBezTo>
                      <a:pt x="356541" y="-4499"/>
                      <a:pt x="397471" y="27002"/>
                      <a:pt x="448123" y="45249"/>
                    </a:cubicBezTo>
                    <a:cubicBezTo>
                      <a:pt x="506124" y="57669"/>
                      <a:pt x="644907" y="95093"/>
                      <a:pt x="613592" y="120533"/>
                    </a:cubicBezTo>
                    <a:cubicBezTo>
                      <a:pt x="623434" y="137361"/>
                      <a:pt x="542506" y="126439"/>
                      <a:pt x="491854" y="140241"/>
                    </a:cubicBezTo>
                    <a:cubicBezTo>
                      <a:pt x="441202" y="154043"/>
                      <a:pt x="366831" y="203031"/>
                      <a:pt x="309681" y="203348"/>
                    </a:cubicBezTo>
                    <a:cubicBezTo>
                      <a:pt x="252531" y="203665"/>
                      <a:pt x="198338" y="158488"/>
                      <a:pt x="148956" y="142146"/>
                    </a:cubicBezTo>
                    <a:cubicBezTo>
                      <a:pt x="99574" y="125804"/>
                      <a:pt x="35298" y="115136"/>
                      <a:pt x="13390" y="105293"/>
                    </a:cubicBezTo>
                    <a:close/>
                  </a:path>
                </a:pathLst>
              </a:custGeom>
              <a:gradFill flip="none" rotWithShape="1">
                <a:gsLst>
                  <a:gs pos="10000">
                    <a:srgbClr val="FFEAD5"/>
                  </a:gs>
                  <a:gs pos="100000">
                    <a:srgbClr val="960000"/>
                  </a:gs>
                </a:gsLst>
                <a:path path="rect">
                  <a:fillToRect l="50000" t="50000" r="50000" b="50000"/>
                </a:path>
                <a:tileRect/>
              </a:gradFill>
              <a:ln w="6350" cap="flat" cmpd="sng" algn="ctr">
                <a:solidFill>
                  <a:srgbClr val="AF373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 w="6350"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2449" name="Oval 2448">
                <a:extLst>
                  <a:ext uri="{FF2B5EF4-FFF2-40B4-BE49-F238E27FC236}">
                    <a16:creationId xmlns:a16="http://schemas.microsoft.com/office/drawing/2014/main" id="{50BBAF2F-5C1C-938B-EE62-41A373D65BA8}"/>
                  </a:ext>
                </a:extLst>
              </p:cNvPr>
              <p:cNvSpPr/>
              <p:nvPr/>
            </p:nvSpPr>
            <p:spPr>
              <a:xfrm rot="10860000">
                <a:off x="5794420" y="5430804"/>
                <a:ext cx="73325" cy="70258"/>
              </a:xfrm>
              <a:prstGeom prst="ellipse">
                <a:avLst/>
              </a:prstGeom>
              <a:gradFill flip="none" rotWithShape="1">
                <a:gsLst>
                  <a:gs pos="14000">
                    <a:srgbClr val="FFBDBD"/>
                  </a:gs>
                  <a:gs pos="55000">
                    <a:srgbClr val="8E0000"/>
                  </a:gs>
                  <a:gs pos="100000">
                    <a:srgbClr val="760000"/>
                  </a:gs>
                </a:gsLst>
                <a:path path="circle">
                  <a:fillToRect l="50000" t="50000" r="50000" b="50000"/>
                </a:path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2236" name="Group 2235">
              <a:extLst>
                <a:ext uri="{FF2B5EF4-FFF2-40B4-BE49-F238E27FC236}">
                  <a16:creationId xmlns:a16="http://schemas.microsoft.com/office/drawing/2014/main" id="{5FE806BD-2BAC-CD9F-68C5-41A244C58970}"/>
                </a:ext>
              </a:extLst>
            </p:cNvPr>
            <p:cNvGrpSpPr/>
            <p:nvPr/>
          </p:nvGrpSpPr>
          <p:grpSpPr>
            <a:xfrm>
              <a:off x="4195395" y="1504175"/>
              <a:ext cx="3873080" cy="3815566"/>
              <a:chOff x="4195395" y="1504175"/>
              <a:chExt cx="3873080" cy="3815566"/>
            </a:xfrm>
          </p:grpSpPr>
          <p:grpSp>
            <p:nvGrpSpPr>
              <p:cNvPr id="2237" name="Group 2236">
                <a:extLst>
                  <a:ext uri="{FF2B5EF4-FFF2-40B4-BE49-F238E27FC236}">
                    <a16:creationId xmlns:a16="http://schemas.microsoft.com/office/drawing/2014/main" id="{40CA37C9-031F-7AA7-692D-AFAD9AE1C68B}"/>
                  </a:ext>
                </a:extLst>
              </p:cNvPr>
              <p:cNvGrpSpPr/>
              <p:nvPr/>
            </p:nvGrpSpPr>
            <p:grpSpPr>
              <a:xfrm rot="14607152">
                <a:off x="4382143" y="4296856"/>
                <a:ext cx="406250" cy="129057"/>
                <a:chOff x="5589179" y="5392761"/>
                <a:chExt cx="488990" cy="155342"/>
              </a:xfrm>
            </p:grpSpPr>
            <p:sp>
              <p:nvSpPr>
                <p:cNvPr id="2446" name="Oval 42">
                  <a:extLst>
                    <a:ext uri="{FF2B5EF4-FFF2-40B4-BE49-F238E27FC236}">
                      <a16:creationId xmlns:a16="http://schemas.microsoft.com/office/drawing/2014/main" id="{A9AE8D43-23B2-8F86-CBAD-4B997B678E2E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47" name="Oval 2446">
                  <a:extLst>
                    <a:ext uri="{FF2B5EF4-FFF2-40B4-BE49-F238E27FC236}">
                      <a16:creationId xmlns:a16="http://schemas.microsoft.com/office/drawing/2014/main" id="{0AC1A76E-50BE-5E2C-5BB4-E2884DB3C79F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2238" name="Group 2237">
                <a:extLst>
                  <a:ext uri="{FF2B5EF4-FFF2-40B4-BE49-F238E27FC236}">
                    <a16:creationId xmlns:a16="http://schemas.microsoft.com/office/drawing/2014/main" id="{F41016BA-FAF2-220C-6B17-0A6948CE6971}"/>
                  </a:ext>
                </a:extLst>
              </p:cNvPr>
              <p:cNvGrpSpPr/>
              <p:nvPr/>
            </p:nvGrpSpPr>
            <p:grpSpPr>
              <a:xfrm rot="13313453">
                <a:off x="4624217" y="4609633"/>
                <a:ext cx="406250" cy="129057"/>
                <a:chOff x="5589179" y="5392761"/>
                <a:chExt cx="488990" cy="155342"/>
              </a:xfrm>
            </p:grpSpPr>
            <p:sp>
              <p:nvSpPr>
                <p:cNvPr id="2444" name="Oval 42">
                  <a:extLst>
                    <a:ext uri="{FF2B5EF4-FFF2-40B4-BE49-F238E27FC236}">
                      <a16:creationId xmlns:a16="http://schemas.microsoft.com/office/drawing/2014/main" id="{5930FD9A-43B3-3BF6-066C-B0F920F8D378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45" name="Oval 2444">
                  <a:extLst>
                    <a:ext uri="{FF2B5EF4-FFF2-40B4-BE49-F238E27FC236}">
                      <a16:creationId xmlns:a16="http://schemas.microsoft.com/office/drawing/2014/main" id="{86D56149-2716-2222-7955-D82AA82454AA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2239" name="Group 2238">
                <a:extLst>
                  <a:ext uri="{FF2B5EF4-FFF2-40B4-BE49-F238E27FC236}">
                    <a16:creationId xmlns:a16="http://schemas.microsoft.com/office/drawing/2014/main" id="{0723C12A-4083-7E7E-F074-A7226BEFEA9F}"/>
                  </a:ext>
                </a:extLst>
              </p:cNvPr>
              <p:cNvGrpSpPr/>
              <p:nvPr/>
            </p:nvGrpSpPr>
            <p:grpSpPr>
              <a:xfrm rot="13626133">
                <a:off x="4567509" y="4447299"/>
                <a:ext cx="406250" cy="129057"/>
                <a:chOff x="5589179" y="5392761"/>
                <a:chExt cx="488990" cy="155342"/>
              </a:xfrm>
            </p:grpSpPr>
            <p:sp>
              <p:nvSpPr>
                <p:cNvPr id="2442" name="Oval 42">
                  <a:extLst>
                    <a:ext uri="{FF2B5EF4-FFF2-40B4-BE49-F238E27FC236}">
                      <a16:creationId xmlns:a16="http://schemas.microsoft.com/office/drawing/2014/main" id="{E3EC0A5A-3AF2-D9D7-28B7-E748DF964153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43" name="Oval 2442">
                  <a:extLst>
                    <a:ext uri="{FF2B5EF4-FFF2-40B4-BE49-F238E27FC236}">
                      <a16:creationId xmlns:a16="http://schemas.microsoft.com/office/drawing/2014/main" id="{5ABB6EA4-6548-2975-7406-F75ABA843EB9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2240" name="Group 2239">
                <a:extLst>
                  <a:ext uri="{FF2B5EF4-FFF2-40B4-BE49-F238E27FC236}">
                    <a16:creationId xmlns:a16="http://schemas.microsoft.com/office/drawing/2014/main" id="{977DA7B2-94FE-963C-8884-0CEE4CE4E15F}"/>
                  </a:ext>
                </a:extLst>
              </p:cNvPr>
              <p:cNvGrpSpPr/>
              <p:nvPr/>
            </p:nvGrpSpPr>
            <p:grpSpPr>
              <a:xfrm rot="13313453">
                <a:off x="4852147" y="4750394"/>
                <a:ext cx="406250" cy="129057"/>
                <a:chOff x="5589179" y="5392761"/>
                <a:chExt cx="488990" cy="155342"/>
              </a:xfrm>
            </p:grpSpPr>
            <p:sp>
              <p:nvSpPr>
                <p:cNvPr id="2440" name="Oval 42">
                  <a:extLst>
                    <a:ext uri="{FF2B5EF4-FFF2-40B4-BE49-F238E27FC236}">
                      <a16:creationId xmlns:a16="http://schemas.microsoft.com/office/drawing/2014/main" id="{ED1F60B0-FE0E-8B3D-73EB-1ADD53B9FEAF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41" name="Oval 2440">
                  <a:extLst>
                    <a:ext uri="{FF2B5EF4-FFF2-40B4-BE49-F238E27FC236}">
                      <a16:creationId xmlns:a16="http://schemas.microsoft.com/office/drawing/2014/main" id="{D45BBC08-C251-220C-9C2B-88BA61E92410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2241" name="Group 2240">
                <a:extLst>
                  <a:ext uri="{FF2B5EF4-FFF2-40B4-BE49-F238E27FC236}">
                    <a16:creationId xmlns:a16="http://schemas.microsoft.com/office/drawing/2014/main" id="{1DDF0E90-9DFB-2DCD-7384-3AAE18206458}"/>
                  </a:ext>
                </a:extLst>
              </p:cNvPr>
              <p:cNvGrpSpPr/>
              <p:nvPr/>
            </p:nvGrpSpPr>
            <p:grpSpPr>
              <a:xfrm rot="386194">
                <a:off x="5801742" y="5086169"/>
                <a:ext cx="406250" cy="129057"/>
                <a:chOff x="5589179" y="5392761"/>
                <a:chExt cx="488990" cy="155342"/>
              </a:xfrm>
            </p:grpSpPr>
            <p:sp>
              <p:nvSpPr>
                <p:cNvPr id="2438" name="Oval 42">
                  <a:extLst>
                    <a:ext uri="{FF2B5EF4-FFF2-40B4-BE49-F238E27FC236}">
                      <a16:creationId xmlns:a16="http://schemas.microsoft.com/office/drawing/2014/main" id="{76C43F70-A9BE-8EBC-C021-109E0B5C969B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39" name="Oval 2438">
                  <a:extLst>
                    <a:ext uri="{FF2B5EF4-FFF2-40B4-BE49-F238E27FC236}">
                      <a16:creationId xmlns:a16="http://schemas.microsoft.com/office/drawing/2014/main" id="{5F0349CC-001F-48A0-C935-45DC5EC23A1B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2242" name="Group 2241">
                <a:extLst>
                  <a:ext uri="{FF2B5EF4-FFF2-40B4-BE49-F238E27FC236}">
                    <a16:creationId xmlns:a16="http://schemas.microsoft.com/office/drawing/2014/main" id="{B5F3B753-13CB-A9BC-82C8-BE55DC26D5B1}"/>
                  </a:ext>
                </a:extLst>
              </p:cNvPr>
              <p:cNvGrpSpPr/>
              <p:nvPr/>
            </p:nvGrpSpPr>
            <p:grpSpPr>
              <a:xfrm rot="12668287">
                <a:off x="5040886" y="4939342"/>
                <a:ext cx="406250" cy="129057"/>
                <a:chOff x="5589179" y="5392761"/>
                <a:chExt cx="488990" cy="155342"/>
              </a:xfrm>
            </p:grpSpPr>
            <p:sp>
              <p:nvSpPr>
                <p:cNvPr id="2436" name="Oval 42">
                  <a:extLst>
                    <a:ext uri="{FF2B5EF4-FFF2-40B4-BE49-F238E27FC236}">
                      <a16:creationId xmlns:a16="http://schemas.microsoft.com/office/drawing/2014/main" id="{42EAAB3F-79D0-2FD0-C5B9-38384931FEB8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37" name="Oval 2436">
                  <a:extLst>
                    <a:ext uri="{FF2B5EF4-FFF2-40B4-BE49-F238E27FC236}">
                      <a16:creationId xmlns:a16="http://schemas.microsoft.com/office/drawing/2014/main" id="{405FB12B-FE9D-8F48-3903-7A3AB797CED8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2243" name="Group 2242">
                <a:extLst>
                  <a:ext uri="{FF2B5EF4-FFF2-40B4-BE49-F238E27FC236}">
                    <a16:creationId xmlns:a16="http://schemas.microsoft.com/office/drawing/2014/main" id="{5AC13AC9-22F0-9D60-AC20-896C6DDC2172}"/>
                  </a:ext>
                </a:extLst>
              </p:cNvPr>
              <p:cNvGrpSpPr/>
              <p:nvPr/>
            </p:nvGrpSpPr>
            <p:grpSpPr>
              <a:xfrm rot="1406883">
                <a:off x="5273966" y="4996339"/>
                <a:ext cx="406250" cy="129057"/>
                <a:chOff x="5589179" y="5392761"/>
                <a:chExt cx="488990" cy="155342"/>
              </a:xfrm>
            </p:grpSpPr>
            <p:sp>
              <p:nvSpPr>
                <p:cNvPr id="2434" name="Oval 42">
                  <a:extLst>
                    <a:ext uri="{FF2B5EF4-FFF2-40B4-BE49-F238E27FC236}">
                      <a16:creationId xmlns:a16="http://schemas.microsoft.com/office/drawing/2014/main" id="{AA53D3FE-5DE8-260D-6394-47DED47E4BCE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35" name="Oval 2434">
                  <a:extLst>
                    <a:ext uri="{FF2B5EF4-FFF2-40B4-BE49-F238E27FC236}">
                      <a16:creationId xmlns:a16="http://schemas.microsoft.com/office/drawing/2014/main" id="{C8292CC2-CE2A-4939-69EE-493B1BC36F71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2244" name="Group 2243">
                <a:extLst>
                  <a:ext uri="{FF2B5EF4-FFF2-40B4-BE49-F238E27FC236}">
                    <a16:creationId xmlns:a16="http://schemas.microsoft.com/office/drawing/2014/main" id="{F1D2CD67-C1A8-6FBC-1AAD-EFAAB4FDD21A}"/>
                  </a:ext>
                </a:extLst>
              </p:cNvPr>
              <p:cNvGrpSpPr/>
              <p:nvPr/>
            </p:nvGrpSpPr>
            <p:grpSpPr>
              <a:xfrm rot="11462652">
                <a:off x="5541834" y="5102014"/>
                <a:ext cx="406250" cy="129057"/>
                <a:chOff x="5589179" y="5392761"/>
                <a:chExt cx="488990" cy="155342"/>
              </a:xfrm>
            </p:grpSpPr>
            <p:sp>
              <p:nvSpPr>
                <p:cNvPr id="2432" name="Oval 42">
                  <a:extLst>
                    <a:ext uri="{FF2B5EF4-FFF2-40B4-BE49-F238E27FC236}">
                      <a16:creationId xmlns:a16="http://schemas.microsoft.com/office/drawing/2014/main" id="{F03B4E28-2CFF-B701-6A24-B4F769277A98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33" name="Oval 2432">
                  <a:extLst>
                    <a:ext uri="{FF2B5EF4-FFF2-40B4-BE49-F238E27FC236}">
                      <a16:creationId xmlns:a16="http://schemas.microsoft.com/office/drawing/2014/main" id="{1DF35783-F91E-110D-18C1-1C969B10D946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2245" name="Group 2244">
                <a:extLst>
                  <a:ext uri="{FF2B5EF4-FFF2-40B4-BE49-F238E27FC236}">
                    <a16:creationId xmlns:a16="http://schemas.microsoft.com/office/drawing/2014/main" id="{7FCABB61-4404-A629-C1CE-B743DD55F78F}"/>
                  </a:ext>
                </a:extLst>
              </p:cNvPr>
              <p:cNvGrpSpPr/>
              <p:nvPr/>
            </p:nvGrpSpPr>
            <p:grpSpPr>
              <a:xfrm rot="21166629">
                <a:off x="6009486" y="5133068"/>
                <a:ext cx="406250" cy="129057"/>
                <a:chOff x="5589179" y="5392761"/>
                <a:chExt cx="488990" cy="155342"/>
              </a:xfrm>
            </p:grpSpPr>
            <p:sp>
              <p:nvSpPr>
                <p:cNvPr id="2430" name="Oval 42">
                  <a:extLst>
                    <a:ext uri="{FF2B5EF4-FFF2-40B4-BE49-F238E27FC236}">
                      <a16:creationId xmlns:a16="http://schemas.microsoft.com/office/drawing/2014/main" id="{9A168834-884C-4FA6-E188-D5469E5DBD27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31" name="Oval 2430">
                  <a:extLst>
                    <a:ext uri="{FF2B5EF4-FFF2-40B4-BE49-F238E27FC236}">
                      <a16:creationId xmlns:a16="http://schemas.microsoft.com/office/drawing/2014/main" id="{1C239367-42E7-7C74-8A00-AC2502858678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2246" name="Group 2245">
                <a:extLst>
                  <a:ext uri="{FF2B5EF4-FFF2-40B4-BE49-F238E27FC236}">
                    <a16:creationId xmlns:a16="http://schemas.microsoft.com/office/drawing/2014/main" id="{9C3349E0-9201-AF86-9347-4A38DA9B1EF2}"/>
                  </a:ext>
                </a:extLst>
              </p:cNvPr>
              <p:cNvGrpSpPr/>
              <p:nvPr/>
            </p:nvGrpSpPr>
            <p:grpSpPr>
              <a:xfrm rot="10187511">
                <a:off x="6286467" y="5108534"/>
                <a:ext cx="406250" cy="129057"/>
                <a:chOff x="5589179" y="5392761"/>
                <a:chExt cx="488990" cy="155342"/>
              </a:xfrm>
            </p:grpSpPr>
            <p:sp>
              <p:nvSpPr>
                <p:cNvPr id="2428" name="Oval 42">
                  <a:extLst>
                    <a:ext uri="{FF2B5EF4-FFF2-40B4-BE49-F238E27FC236}">
                      <a16:creationId xmlns:a16="http://schemas.microsoft.com/office/drawing/2014/main" id="{E4B92060-9388-34D2-C159-52CB2CF38256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29" name="Oval 2428">
                  <a:extLst>
                    <a:ext uri="{FF2B5EF4-FFF2-40B4-BE49-F238E27FC236}">
                      <a16:creationId xmlns:a16="http://schemas.microsoft.com/office/drawing/2014/main" id="{34FDAE99-20FE-121A-0469-F304E6969F38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2247" name="Group 2246">
                <a:extLst>
                  <a:ext uri="{FF2B5EF4-FFF2-40B4-BE49-F238E27FC236}">
                    <a16:creationId xmlns:a16="http://schemas.microsoft.com/office/drawing/2014/main" id="{B9BB123D-5AB2-8467-5E48-6569A2512277}"/>
                  </a:ext>
                </a:extLst>
              </p:cNvPr>
              <p:cNvGrpSpPr/>
              <p:nvPr/>
            </p:nvGrpSpPr>
            <p:grpSpPr>
              <a:xfrm rot="20910494">
                <a:off x="6499907" y="4997723"/>
                <a:ext cx="406250" cy="129057"/>
                <a:chOff x="5589179" y="5392761"/>
                <a:chExt cx="488990" cy="155342"/>
              </a:xfrm>
            </p:grpSpPr>
            <p:sp>
              <p:nvSpPr>
                <p:cNvPr id="2426" name="Oval 42">
                  <a:extLst>
                    <a:ext uri="{FF2B5EF4-FFF2-40B4-BE49-F238E27FC236}">
                      <a16:creationId xmlns:a16="http://schemas.microsoft.com/office/drawing/2014/main" id="{5F56E98E-6475-F32A-7772-BCD41DCE37D0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27" name="Oval 2426">
                  <a:extLst>
                    <a:ext uri="{FF2B5EF4-FFF2-40B4-BE49-F238E27FC236}">
                      <a16:creationId xmlns:a16="http://schemas.microsoft.com/office/drawing/2014/main" id="{FD39DD7D-75B7-14DD-D457-B129716DB2FF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2248" name="Group 2247">
                <a:extLst>
                  <a:ext uri="{FF2B5EF4-FFF2-40B4-BE49-F238E27FC236}">
                    <a16:creationId xmlns:a16="http://schemas.microsoft.com/office/drawing/2014/main" id="{EF99DEF5-9EF4-AA4E-5E1A-24B2BA2A91AE}"/>
                  </a:ext>
                </a:extLst>
              </p:cNvPr>
              <p:cNvGrpSpPr/>
              <p:nvPr/>
            </p:nvGrpSpPr>
            <p:grpSpPr>
              <a:xfrm rot="9599500">
                <a:off x="6703570" y="4994792"/>
                <a:ext cx="406250" cy="129057"/>
                <a:chOff x="5589179" y="5392761"/>
                <a:chExt cx="488990" cy="155342"/>
              </a:xfrm>
            </p:grpSpPr>
            <p:sp>
              <p:nvSpPr>
                <p:cNvPr id="2424" name="Oval 42">
                  <a:extLst>
                    <a:ext uri="{FF2B5EF4-FFF2-40B4-BE49-F238E27FC236}">
                      <a16:creationId xmlns:a16="http://schemas.microsoft.com/office/drawing/2014/main" id="{FDFA3750-6D72-FD42-A85C-913EF3778187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25" name="Oval 2424">
                  <a:extLst>
                    <a:ext uri="{FF2B5EF4-FFF2-40B4-BE49-F238E27FC236}">
                      <a16:creationId xmlns:a16="http://schemas.microsoft.com/office/drawing/2014/main" id="{63C47AFB-5247-7C7F-6326-AE505806DDD6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2249" name="Group 2248">
                <a:extLst>
                  <a:ext uri="{FF2B5EF4-FFF2-40B4-BE49-F238E27FC236}">
                    <a16:creationId xmlns:a16="http://schemas.microsoft.com/office/drawing/2014/main" id="{A68BAF81-EFBF-4BB9-C35B-C3E97633DE64}"/>
                  </a:ext>
                </a:extLst>
              </p:cNvPr>
              <p:cNvGrpSpPr/>
              <p:nvPr/>
            </p:nvGrpSpPr>
            <p:grpSpPr>
              <a:xfrm rot="9439063">
                <a:off x="6880588" y="4849467"/>
                <a:ext cx="406250" cy="129057"/>
                <a:chOff x="5589179" y="5392761"/>
                <a:chExt cx="488990" cy="155342"/>
              </a:xfrm>
            </p:grpSpPr>
            <p:sp>
              <p:nvSpPr>
                <p:cNvPr id="2422" name="Oval 42">
                  <a:extLst>
                    <a:ext uri="{FF2B5EF4-FFF2-40B4-BE49-F238E27FC236}">
                      <a16:creationId xmlns:a16="http://schemas.microsoft.com/office/drawing/2014/main" id="{A15F512A-5C73-040D-7B58-DFE04959EEB1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23" name="Oval 2422">
                  <a:extLst>
                    <a:ext uri="{FF2B5EF4-FFF2-40B4-BE49-F238E27FC236}">
                      <a16:creationId xmlns:a16="http://schemas.microsoft.com/office/drawing/2014/main" id="{D80909A8-1923-3394-118B-6B1B14F4C41C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2250" name="Group 2249">
                <a:extLst>
                  <a:ext uri="{FF2B5EF4-FFF2-40B4-BE49-F238E27FC236}">
                    <a16:creationId xmlns:a16="http://schemas.microsoft.com/office/drawing/2014/main" id="{D87FC8DD-8A5A-8A7E-28A9-AEC9D8F2B46A}"/>
                  </a:ext>
                </a:extLst>
              </p:cNvPr>
              <p:cNvGrpSpPr/>
              <p:nvPr/>
            </p:nvGrpSpPr>
            <p:grpSpPr>
              <a:xfrm rot="8098424">
                <a:off x="7145344" y="4663431"/>
                <a:ext cx="406250" cy="129057"/>
                <a:chOff x="5589179" y="5392761"/>
                <a:chExt cx="488990" cy="155342"/>
              </a:xfrm>
            </p:grpSpPr>
            <p:sp>
              <p:nvSpPr>
                <p:cNvPr id="2420" name="Oval 42">
                  <a:extLst>
                    <a:ext uri="{FF2B5EF4-FFF2-40B4-BE49-F238E27FC236}">
                      <a16:creationId xmlns:a16="http://schemas.microsoft.com/office/drawing/2014/main" id="{94157B9F-4A3F-3360-BE6C-D9010A5AE866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21" name="Oval 2420">
                  <a:extLst>
                    <a:ext uri="{FF2B5EF4-FFF2-40B4-BE49-F238E27FC236}">
                      <a16:creationId xmlns:a16="http://schemas.microsoft.com/office/drawing/2014/main" id="{586EA5C4-5D24-6C3E-8637-7F8505A04371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2251" name="Group 2250">
                <a:extLst>
                  <a:ext uri="{FF2B5EF4-FFF2-40B4-BE49-F238E27FC236}">
                    <a16:creationId xmlns:a16="http://schemas.microsoft.com/office/drawing/2014/main" id="{89F80B22-CC51-EE39-F4D5-AE5F392DB951}"/>
                  </a:ext>
                </a:extLst>
              </p:cNvPr>
              <p:cNvGrpSpPr/>
              <p:nvPr/>
            </p:nvGrpSpPr>
            <p:grpSpPr>
              <a:xfrm rot="19739140">
                <a:off x="6989130" y="4709055"/>
                <a:ext cx="406250" cy="129057"/>
                <a:chOff x="5589179" y="5392761"/>
                <a:chExt cx="488990" cy="155342"/>
              </a:xfrm>
            </p:grpSpPr>
            <p:sp>
              <p:nvSpPr>
                <p:cNvPr id="2418" name="Oval 42">
                  <a:extLst>
                    <a:ext uri="{FF2B5EF4-FFF2-40B4-BE49-F238E27FC236}">
                      <a16:creationId xmlns:a16="http://schemas.microsoft.com/office/drawing/2014/main" id="{016333DD-CFD8-11B5-8153-E5543FB9F9A9}"/>
                    </a:ext>
                  </a:extLst>
                </p:cNvPr>
                <p:cNvSpPr/>
                <p:nvPr/>
              </p:nvSpPr>
              <p:spPr>
                <a:xfrm rot="10305555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19" name="Oval 2418">
                  <a:extLst>
                    <a:ext uri="{FF2B5EF4-FFF2-40B4-BE49-F238E27FC236}">
                      <a16:creationId xmlns:a16="http://schemas.microsoft.com/office/drawing/2014/main" id="{829C77AF-6F95-F36F-E7F6-F45C395E83D2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2252" name="Group 2251">
                <a:extLst>
                  <a:ext uri="{FF2B5EF4-FFF2-40B4-BE49-F238E27FC236}">
                    <a16:creationId xmlns:a16="http://schemas.microsoft.com/office/drawing/2014/main" id="{2C41183B-F7D6-0371-EF95-E584681E9570}"/>
                  </a:ext>
                </a:extLst>
              </p:cNvPr>
              <p:cNvGrpSpPr/>
              <p:nvPr/>
            </p:nvGrpSpPr>
            <p:grpSpPr>
              <a:xfrm rot="7268146">
                <a:off x="7338029" y="4451877"/>
                <a:ext cx="406250" cy="129057"/>
                <a:chOff x="5589179" y="5392761"/>
                <a:chExt cx="488990" cy="155342"/>
              </a:xfrm>
            </p:grpSpPr>
            <p:sp>
              <p:nvSpPr>
                <p:cNvPr id="2416" name="Oval 42">
                  <a:extLst>
                    <a:ext uri="{FF2B5EF4-FFF2-40B4-BE49-F238E27FC236}">
                      <a16:creationId xmlns:a16="http://schemas.microsoft.com/office/drawing/2014/main" id="{0C7015E3-CC49-CECF-2ACF-45B9FCEF5074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17" name="Oval 2416">
                  <a:extLst>
                    <a:ext uri="{FF2B5EF4-FFF2-40B4-BE49-F238E27FC236}">
                      <a16:creationId xmlns:a16="http://schemas.microsoft.com/office/drawing/2014/main" id="{065D3F94-C35A-9C44-DF26-66AB2EF024F7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2253" name="Group 2252">
                <a:extLst>
                  <a:ext uri="{FF2B5EF4-FFF2-40B4-BE49-F238E27FC236}">
                    <a16:creationId xmlns:a16="http://schemas.microsoft.com/office/drawing/2014/main" id="{3FD3EC36-CFA8-2BFA-FC76-704D37BAB100}"/>
                  </a:ext>
                </a:extLst>
              </p:cNvPr>
              <p:cNvGrpSpPr/>
              <p:nvPr/>
            </p:nvGrpSpPr>
            <p:grpSpPr>
              <a:xfrm rot="6995909">
                <a:off x="7510315" y="4195586"/>
                <a:ext cx="406250" cy="129057"/>
                <a:chOff x="5589179" y="5392761"/>
                <a:chExt cx="488990" cy="155342"/>
              </a:xfrm>
            </p:grpSpPr>
            <p:sp>
              <p:nvSpPr>
                <p:cNvPr id="2414" name="Oval 42">
                  <a:extLst>
                    <a:ext uri="{FF2B5EF4-FFF2-40B4-BE49-F238E27FC236}">
                      <a16:creationId xmlns:a16="http://schemas.microsoft.com/office/drawing/2014/main" id="{87054D32-9607-9E6D-83DC-330AE329B695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15" name="Oval 2414">
                  <a:extLst>
                    <a:ext uri="{FF2B5EF4-FFF2-40B4-BE49-F238E27FC236}">
                      <a16:creationId xmlns:a16="http://schemas.microsoft.com/office/drawing/2014/main" id="{B390B0DA-1F29-5D00-67FE-926B4E22FD17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2254" name="Group 2253">
                <a:extLst>
                  <a:ext uri="{FF2B5EF4-FFF2-40B4-BE49-F238E27FC236}">
                    <a16:creationId xmlns:a16="http://schemas.microsoft.com/office/drawing/2014/main" id="{692E989B-A459-57C9-AC4F-949CFE44FFAC}"/>
                  </a:ext>
                </a:extLst>
              </p:cNvPr>
              <p:cNvGrpSpPr/>
              <p:nvPr/>
            </p:nvGrpSpPr>
            <p:grpSpPr>
              <a:xfrm rot="12134225">
                <a:off x="5454830" y="4986329"/>
                <a:ext cx="406250" cy="129057"/>
                <a:chOff x="5589179" y="5392761"/>
                <a:chExt cx="488990" cy="155342"/>
              </a:xfrm>
            </p:grpSpPr>
            <p:sp>
              <p:nvSpPr>
                <p:cNvPr id="2412" name="Oval 42">
                  <a:extLst>
                    <a:ext uri="{FF2B5EF4-FFF2-40B4-BE49-F238E27FC236}">
                      <a16:creationId xmlns:a16="http://schemas.microsoft.com/office/drawing/2014/main" id="{4E2262A6-F1A9-4B0B-8B80-E755C70471CE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13" name="Oval 2412">
                  <a:extLst>
                    <a:ext uri="{FF2B5EF4-FFF2-40B4-BE49-F238E27FC236}">
                      <a16:creationId xmlns:a16="http://schemas.microsoft.com/office/drawing/2014/main" id="{53CC380C-BE7B-2E67-51BD-4E2E2B417BE5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2255" name="Group 2254">
                <a:extLst>
                  <a:ext uri="{FF2B5EF4-FFF2-40B4-BE49-F238E27FC236}">
                    <a16:creationId xmlns:a16="http://schemas.microsoft.com/office/drawing/2014/main" id="{1787E736-DDD3-5662-93D8-44FF48F927CC}"/>
                  </a:ext>
                </a:extLst>
              </p:cNvPr>
              <p:cNvGrpSpPr/>
              <p:nvPr/>
            </p:nvGrpSpPr>
            <p:grpSpPr>
              <a:xfrm rot="1034669">
                <a:off x="5663156" y="4984541"/>
                <a:ext cx="406250" cy="129057"/>
                <a:chOff x="5589179" y="5392761"/>
                <a:chExt cx="488990" cy="155342"/>
              </a:xfrm>
            </p:grpSpPr>
            <p:sp>
              <p:nvSpPr>
                <p:cNvPr id="2410" name="Oval 42">
                  <a:extLst>
                    <a:ext uri="{FF2B5EF4-FFF2-40B4-BE49-F238E27FC236}">
                      <a16:creationId xmlns:a16="http://schemas.microsoft.com/office/drawing/2014/main" id="{0CE6B384-1D94-03AE-105C-B518ED30E394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11" name="Oval 2410">
                  <a:extLst>
                    <a:ext uri="{FF2B5EF4-FFF2-40B4-BE49-F238E27FC236}">
                      <a16:creationId xmlns:a16="http://schemas.microsoft.com/office/drawing/2014/main" id="{28A022C3-A856-ECC0-90DE-616FCB71A0F7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2256" name="Group 2255">
                <a:extLst>
                  <a:ext uri="{FF2B5EF4-FFF2-40B4-BE49-F238E27FC236}">
                    <a16:creationId xmlns:a16="http://schemas.microsoft.com/office/drawing/2014/main" id="{F4799C0D-7950-B195-8630-64824564DCC4}"/>
                  </a:ext>
                </a:extLst>
              </p:cNvPr>
              <p:cNvGrpSpPr/>
              <p:nvPr/>
            </p:nvGrpSpPr>
            <p:grpSpPr>
              <a:xfrm rot="21012583">
                <a:off x="6169708" y="5038889"/>
                <a:ext cx="406250" cy="129057"/>
                <a:chOff x="5589179" y="5392761"/>
                <a:chExt cx="488990" cy="155342"/>
              </a:xfrm>
            </p:grpSpPr>
            <p:sp>
              <p:nvSpPr>
                <p:cNvPr id="2408" name="Oval 42">
                  <a:extLst>
                    <a:ext uri="{FF2B5EF4-FFF2-40B4-BE49-F238E27FC236}">
                      <a16:creationId xmlns:a16="http://schemas.microsoft.com/office/drawing/2014/main" id="{26DC97EE-D954-7173-041C-A52A1A6EE7E6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09" name="Oval 2408">
                  <a:extLst>
                    <a:ext uri="{FF2B5EF4-FFF2-40B4-BE49-F238E27FC236}">
                      <a16:creationId xmlns:a16="http://schemas.microsoft.com/office/drawing/2014/main" id="{DA45392B-1AE0-D9B6-23FB-A1606417FCF9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2257" name="Group 2256">
                <a:extLst>
                  <a:ext uri="{FF2B5EF4-FFF2-40B4-BE49-F238E27FC236}">
                    <a16:creationId xmlns:a16="http://schemas.microsoft.com/office/drawing/2014/main" id="{CD88BDF7-5D54-B099-AC80-A59C123D489C}"/>
                  </a:ext>
                </a:extLst>
              </p:cNvPr>
              <p:cNvGrpSpPr/>
              <p:nvPr/>
            </p:nvGrpSpPr>
            <p:grpSpPr>
              <a:xfrm rot="11008315">
                <a:off x="5730395" y="5187902"/>
                <a:ext cx="406250" cy="129057"/>
                <a:chOff x="5589179" y="5392761"/>
                <a:chExt cx="488990" cy="155342"/>
              </a:xfrm>
            </p:grpSpPr>
            <p:sp>
              <p:nvSpPr>
                <p:cNvPr id="2406" name="Oval 42">
                  <a:extLst>
                    <a:ext uri="{FF2B5EF4-FFF2-40B4-BE49-F238E27FC236}">
                      <a16:creationId xmlns:a16="http://schemas.microsoft.com/office/drawing/2014/main" id="{2AA32989-C1D2-A885-DC64-B5A0196A08DF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07" name="Oval 2406">
                  <a:extLst>
                    <a:ext uri="{FF2B5EF4-FFF2-40B4-BE49-F238E27FC236}">
                      <a16:creationId xmlns:a16="http://schemas.microsoft.com/office/drawing/2014/main" id="{83A3CD84-F77B-8740-09A7-FC6ECAC1C6B1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2258" name="Group 2257">
                <a:extLst>
                  <a:ext uri="{FF2B5EF4-FFF2-40B4-BE49-F238E27FC236}">
                    <a16:creationId xmlns:a16="http://schemas.microsoft.com/office/drawing/2014/main" id="{65414BB3-2E39-0D10-19CE-C0078480D2E1}"/>
                  </a:ext>
                </a:extLst>
              </p:cNvPr>
              <p:cNvGrpSpPr/>
              <p:nvPr/>
            </p:nvGrpSpPr>
            <p:grpSpPr>
              <a:xfrm rot="20640686">
                <a:off x="6509200" y="5103363"/>
                <a:ext cx="406250" cy="129057"/>
                <a:chOff x="5589179" y="5392761"/>
                <a:chExt cx="488990" cy="155342"/>
              </a:xfrm>
            </p:grpSpPr>
            <p:sp>
              <p:nvSpPr>
                <p:cNvPr id="2404" name="Oval 42">
                  <a:extLst>
                    <a:ext uri="{FF2B5EF4-FFF2-40B4-BE49-F238E27FC236}">
                      <a16:creationId xmlns:a16="http://schemas.microsoft.com/office/drawing/2014/main" id="{4BBF9643-4106-F68C-F0B3-F7786A230288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05" name="Oval 2404">
                  <a:extLst>
                    <a:ext uri="{FF2B5EF4-FFF2-40B4-BE49-F238E27FC236}">
                      <a16:creationId xmlns:a16="http://schemas.microsoft.com/office/drawing/2014/main" id="{B2438388-6297-F3B3-D5DE-980B7B24D374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2259" name="Group 2258">
                <a:extLst>
                  <a:ext uri="{FF2B5EF4-FFF2-40B4-BE49-F238E27FC236}">
                    <a16:creationId xmlns:a16="http://schemas.microsoft.com/office/drawing/2014/main" id="{C06A040A-F50B-BD96-41C8-9EFB44B04091}"/>
                  </a:ext>
                </a:extLst>
              </p:cNvPr>
              <p:cNvGrpSpPr/>
              <p:nvPr/>
            </p:nvGrpSpPr>
            <p:grpSpPr>
              <a:xfrm rot="10598882">
                <a:off x="6131925" y="5190684"/>
                <a:ext cx="406250" cy="129057"/>
                <a:chOff x="5589179" y="5392761"/>
                <a:chExt cx="488990" cy="155342"/>
              </a:xfrm>
            </p:grpSpPr>
            <p:sp>
              <p:nvSpPr>
                <p:cNvPr id="2402" name="Oval 42">
                  <a:extLst>
                    <a:ext uri="{FF2B5EF4-FFF2-40B4-BE49-F238E27FC236}">
                      <a16:creationId xmlns:a16="http://schemas.microsoft.com/office/drawing/2014/main" id="{8EC1A516-4260-7198-71FA-FA9274640D1B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03" name="Oval 2402">
                  <a:extLst>
                    <a:ext uri="{FF2B5EF4-FFF2-40B4-BE49-F238E27FC236}">
                      <a16:creationId xmlns:a16="http://schemas.microsoft.com/office/drawing/2014/main" id="{06ECD325-D701-33FA-9CEA-783331CC142D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2260" name="Group 2259">
                <a:extLst>
                  <a:ext uri="{FF2B5EF4-FFF2-40B4-BE49-F238E27FC236}">
                    <a16:creationId xmlns:a16="http://schemas.microsoft.com/office/drawing/2014/main" id="{6C09A0EA-3582-0D6E-0EF7-47049205F88F}"/>
                  </a:ext>
                </a:extLst>
              </p:cNvPr>
              <p:cNvGrpSpPr/>
              <p:nvPr/>
            </p:nvGrpSpPr>
            <p:grpSpPr>
              <a:xfrm rot="12025898">
                <a:off x="5339928" y="5122232"/>
                <a:ext cx="406250" cy="129057"/>
                <a:chOff x="5589179" y="5392761"/>
                <a:chExt cx="488990" cy="155342"/>
              </a:xfrm>
            </p:grpSpPr>
            <p:sp>
              <p:nvSpPr>
                <p:cNvPr id="2400" name="Oval 42">
                  <a:extLst>
                    <a:ext uri="{FF2B5EF4-FFF2-40B4-BE49-F238E27FC236}">
                      <a16:creationId xmlns:a16="http://schemas.microsoft.com/office/drawing/2014/main" id="{0636727B-5F6C-064E-4C4F-985F5DB718F0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01" name="Oval 2400">
                  <a:extLst>
                    <a:ext uri="{FF2B5EF4-FFF2-40B4-BE49-F238E27FC236}">
                      <a16:creationId xmlns:a16="http://schemas.microsoft.com/office/drawing/2014/main" id="{B28F3BBA-39A0-D362-0A60-C0214D238443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2261" name="Group 2260">
                <a:extLst>
                  <a:ext uri="{FF2B5EF4-FFF2-40B4-BE49-F238E27FC236}">
                    <a16:creationId xmlns:a16="http://schemas.microsoft.com/office/drawing/2014/main" id="{AE771FB9-2F16-CD0D-3CD0-26BC31F96BF1}"/>
                  </a:ext>
                </a:extLst>
              </p:cNvPr>
              <p:cNvGrpSpPr/>
              <p:nvPr/>
            </p:nvGrpSpPr>
            <p:grpSpPr>
              <a:xfrm>
                <a:off x="7660796" y="3855011"/>
                <a:ext cx="129057" cy="406250"/>
                <a:chOff x="7932349" y="4413007"/>
                <a:chExt cx="129057" cy="406250"/>
              </a:xfrm>
            </p:grpSpPr>
            <p:sp>
              <p:nvSpPr>
                <p:cNvPr id="2398" name="Oval 42">
                  <a:extLst>
                    <a:ext uri="{FF2B5EF4-FFF2-40B4-BE49-F238E27FC236}">
                      <a16:creationId xmlns:a16="http://schemas.microsoft.com/office/drawing/2014/main" id="{A90E2678-9DD8-4436-EAFB-EB6C78DC6D33}"/>
                    </a:ext>
                  </a:extLst>
                </p:cNvPr>
                <p:cNvSpPr/>
                <p:nvPr/>
              </p:nvSpPr>
              <p:spPr>
                <a:xfrm rot="17020626">
                  <a:off x="7793753" y="4551603"/>
                  <a:ext cx="406250" cy="129057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399" name="Oval 2398">
                  <a:extLst>
                    <a:ext uri="{FF2B5EF4-FFF2-40B4-BE49-F238E27FC236}">
                      <a16:creationId xmlns:a16="http://schemas.microsoft.com/office/drawing/2014/main" id="{DA69DA5D-6249-EFBF-E821-1994E9F7ABD7}"/>
                    </a:ext>
                  </a:extLst>
                </p:cNvPr>
                <p:cNvSpPr/>
                <p:nvPr/>
              </p:nvSpPr>
              <p:spPr>
                <a:xfrm rot="17183816">
                  <a:off x="7970594" y="4585863"/>
                  <a:ext cx="60918" cy="58370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2262" name="Group 2261">
                <a:extLst>
                  <a:ext uri="{FF2B5EF4-FFF2-40B4-BE49-F238E27FC236}">
                    <a16:creationId xmlns:a16="http://schemas.microsoft.com/office/drawing/2014/main" id="{57AA6941-5C80-211B-4907-0F8A058148AE}"/>
                  </a:ext>
                </a:extLst>
              </p:cNvPr>
              <p:cNvGrpSpPr/>
              <p:nvPr/>
            </p:nvGrpSpPr>
            <p:grpSpPr>
              <a:xfrm>
                <a:off x="4195395" y="1504175"/>
                <a:ext cx="3873080" cy="2691047"/>
                <a:chOff x="4195395" y="1504175"/>
                <a:chExt cx="3873080" cy="2691047"/>
              </a:xfrm>
            </p:grpSpPr>
            <p:grpSp>
              <p:nvGrpSpPr>
                <p:cNvPr id="2263" name="Group 2262">
                  <a:extLst>
                    <a:ext uri="{FF2B5EF4-FFF2-40B4-BE49-F238E27FC236}">
                      <a16:creationId xmlns:a16="http://schemas.microsoft.com/office/drawing/2014/main" id="{D92EECD7-6F9D-8A32-B6EA-AB292BC004C8}"/>
                    </a:ext>
                  </a:extLst>
                </p:cNvPr>
                <p:cNvGrpSpPr/>
                <p:nvPr/>
              </p:nvGrpSpPr>
              <p:grpSpPr>
                <a:xfrm rot="6323816">
                  <a:off x="7641353" y="3927568"/>
                  <a:ext cx="406250" cy="129057"/>
                  <a:chOff x="5589179" y="5392761"/>
                  <a:chExt cx="488990" cy="155342"/>
                </a:xfrm>
              </p:grpSpPr>
              <p:sp>
                <p:nvSpPr>
                  <p:cNvPr id="2396" name="Oval 42">
                    <a:extLst>
                      <a:ext uri="{FF2B5EF4-FFF2-40B4-BE49-F238E27FC236}">
                        <a16:creationId xmlns:a16="http://schemas.microsoft.com/office/drawing/2014/main" id="{11A0FBB1-B007-77BD-C473-87A0C44F181E}"/>
                      </a:ext>
                    </a:extLst>
                  </p:cNvPr>
                  <p:cNvSpPr/>
                  <p:nvPr/>
                </p:nvSpPr>
                <p:spPr>
                  <a:xfrm rot="10696810">
                    <a:off x="5589179" y="5392761"/>
                    <a:ext cx="488990" cy="155342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000" b="0" i="0" u="none" strike="noStrike" kern="0" cap="none" spc="0" normalizeH="0" baseline="0" noProof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97" name="Oval 2396">
                    <a:extLst>
                      <a:ext uri="{FF2B5EF4-FFF2-40B4-BE49-F238E27FC236}">
                        <a16:creationId xmlns:a16="http://schemas.microsoft.com/office/drawing/2014/main" id="{2196A545-8D7A-8603-BFA5-41278F04AF24}"/>
                      </a:ext>
                    </a:extLst>
                  </p:cNvPr>
                  <p:cNvSpPr/>
                  <p:nvPr/>
                </p:nvSpPr>
                <p:spPr>
                  <a:xfrm rot="10860000">
                    <a:off x="5794420" y="5430804"/>
                    <a:ext cx="73325" cy="70258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264" name="Group 2263">
                  <a:extLst>
                    <a:ext uri="{FF2B5EF4-FFF2-40B4-BE49-F238E27FC236}">
                      <a16:creationId xmlns:a16="http://schemas.microsoft.com/office/drawing/2014/main" id="{167A5F1C-7903-47A9-3007-43C0D137B91D}"/>
                    </a:ext>
                  </a:extLst>
                </p:cNvPr>
                <p:cNvGrpSpPr/>
                <p:nvPr/>
              </p:nvGrpSpPr>
              <p:grpSpPr>
                <a:xfrm rot="6323816">
                  <a:off x="7632439" y="3690375"/>
                  <a:ext cx="406250" cy="129057"/>
                  <a:chOff x="5610917" y="5410824"/>
                  <a:chExt cx="488990" cy="155342"/>
                </a:xfrm>
              </p:grpSpPr>
              <p:sp>
                <p:nvSpPr>
                  <p:cNvPr id="2394" name="Oval 42">
                    <a:extLst>
                      <a:ext uri="{FF2B5EF4-FFF2-40B4-BE49-F238E27FC236}">
                        <a16:creationId xmlns:a16="http://schemas.microsoft.com/office/drawing/2014/main" id="{3EFBD1CB-F3A4-FCBE-E8FB-2B9F5E60BF4E}"/>
                      </a:ext>
                    </a:extLst>
                  </p:cNvPr>
                  <p:cNvSpPr/>
                  <p:nvPr/>
                </p:nvSpPr>
                <p:spPr>
                  <a:xfrm rot="10696810">
                    <a:off x="5610917" y="5410824"/>
                    <a:ext cx="488990" cy="155342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000" b="0" i="0" u="none" strike="noStrike" kern="0" cap="none" spc="0" normalizeH="0" baseline="0" noProof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95" name="Oval 2394">
                    <a:extLst>
                      <a:ext uri="{FF2B5EF4-FFF2-40B4-BE49-F238E27FC236}">
                        <a16:creationId xmlns:a16="http://schemas.microsoft.com/office/drawing/2014/main" id="{18EBDEAA-1325-3C19-8A53-8EFE5965568F}"/>
                      </a:ext>
                    </a:extLst>
                  </p:cNvPr>
                  <p:cNvSpPr/>
                  <p:nvPr/>
                </p:nvSpPr>
                <p:spPr>
                  <a:xfrm rot="10860000">
                    <a:off x="5816158" y="5448867"/>
                    <a:ext cx="73325" cy="70258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265" name="Group 2264">
                  <a:extLst>
                    <a:ext uri="{FF2B5EF4-FFF2-40B4-BE49-F238E27FC236}">
                      <a16:creationId xmlns:a16="http://schemas.microsoft.com/office/drawing/2014/main" id="{C72693EA-853C-7F99-ADFB-22EE6C6535CF}"/>
                    </a:ext>
                  </a:extLst>
                </p:cNvPr>
                <p:cNvGrpSpPr/>
                <p:nvPr/>
              </p:nvGrpSpPr>
              <p:grpSpPr>
                <a:xfrm rot="5400000">
                  <a:off x="7719252" y="3486387"/>
                  <a:ext cx="406250" cy="129057"/>
                  <a:chOff x="5648674" y="5400879"/>
                  <a:chExt cx="488990" cy="155342"/>
                </a:xfrm>
              </p:grpSpPr>
              <p:sp>
                <p:nvSpPr>
                  <p:cNvPr id="2392" name="Oval 42">
                    <a:extLst>
                      <a:ext uri="{FF2B5EF4-FFF2-40B4-BE49-F238E27FC236}">
                        <a16:creationId xmlns:a16="http://schemas.microsoft.com/office/drawing/2014/main" id="{A44F15F8-300F-577D-5F5B-9660A1CE2AE7}"/>
                      </a:ext>
                    </a:extLst>
                  </p:cNvPr>
                  <p:cNvSpPr/>
                  <p:nvPr/>
                </p:nvSpPr>
                <p:spPr>
                  <a:xfrm rot="11045503">
                    <a:off x="5648674" y="5400879"/>
                    <a:ext cx="488990" cy="155342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000" b="0" i="0" u="none" strike="noStrike" kern="0" cap="none" spc="0" normalizeH="0" baseline="0" noProof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93" name="Oval 2392">
                    <a:extLst>
                      <a:ext uri="{FF2B5EF4-FFF2-40B4-BE49-F238E27FC236}">
                        <a16:creationId xmlns:a16="http://schemas.microsoft.com/office/drawing/2014/main" id="{A9FCF0B4-45A6-4EAA-C76B-3448FDAFCC5F}"/>
                      </a:ext>
                    </a:extLst>
                  </p:cNvPr>
                  <p:cNvSpPr/>
                  <p:nvPr/>
                </p:nvSpPr>
                <p:spPr>
                  <a:xfrm rot="11208693">
                    <a:off x="5853916" y="5438922"/>
                    <a:ext cx="73325" cy="70258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266" name="Group 2265">
                  <a:extLst>
                    <a:ext uri="{FF2B5EF4-FFF2-40B4-BE49-F238E27FC236}">
                      <a16:creationId xmlns:a16="http://schemas.microsoft.com/office/drawing/2014/main" id="{A2074E5B-EE06-A0EA-A197-066A1CEAAB7F}"/>
                    </a:ext>
                  </a:extLst>
                </p:cNvPr>
                <p:cNvGrpSpPr/>
                <p:nvPr/>
              </p:nvGrpSpPr>
              <p:grpSpPr>
                <a:xfrm rot="5400000">
                  <a:off x="7695676" y="3153830"/>
                  <a:ext cx="406250" cy="129057"/>
                  <a:chOff x="5589179" y="5392761"/>
                  <a:chExt cx="488990" cy="155342"/>
                </a:xfrm>
              </p:grpSpPr>
              <p:sp>
                <p:nvSpPr>
                  <p:cNvPr id="2390" name="Oval 42">
                    <a:extLst>
                      <a:ext uri="{FF2B5EF4-FFF2-40B4-BE49-F238E27FC236}">
                        <a16:creationId xmlns:a16="http://schemas.microsoft.com/office/drawing/2014/main" id="{549569A0-A440-7CA8-C9CE-8C449DBC27D8}"/>
                      </a:ext>
                    </a:extLst>
                  </p:cNvPr>
                  <p:cNvSpPr/>
                  <p:nvPr/>
                </p:nvSpPr>
                <p:spPr>
                  <a:xfrm rot="10532833">
                    <a:off x="5589179" y="5392761"/>
                    <a:ext cx="488990" cy="155342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000" b="0" i="0" u="none" strike="noStrike" kern="0" cap="none" spc="0" normalizeH="0" baseline="0" noProof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91" name="Oval 2390">
                    <a:extLst>
                      <a:ext uri="{FF2B5EF4-FFF2-40B4-BE49-F238E27FC236}">
                        <a16:creationId xmlns:a16="http://schemas.microsoft.com/office/drawing/2014/main" id="{B138B72B-65B6-D146-61D8-07789C211097}"/>
                      </a:ext>
                    </a:extLst>
                  </p:cNvPr>
                  <p:cNvSpPr/>
                  <p:nvPr/>
                </p:nvSpPr>
                <p:spPr>
                  <a:xfrm rot="10696023">
                    <a:off x="5794421" y="5430804"/>
                    <a:ext cx="73325" cy="70258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267" name="Group 2266">
                  <a:extLst>
                    <a:ext uri="{FF2B5EF4-FFF2-40B4-BE49-F238E27FC236}">
                      <a16:creationId xmlns:a16="http://schemas.microsoft.com/office/drawing/2014/main" id="{FD2F4EDD-DCCF-3D46-A3B9-B04FD2135C66}"/>
                    </a:ext>
                  </a:extLst>
                </p:cNvPr>
                <p:cNvGrpSpPr/>
                <p:nvPr/>
              </p:nvGrpSpPr>
              <p:grpSpPr>
                <a:xfrm rot="5241076">
                  <a:off x="7718296" y="2840064"/>
                  <a:ext cx="406250" cy="129057"/>
                  <a:chOff x="5589179" y="5392761"/>
                  <a:chExt cx="488990" cy="155342"/>
                </a:xfrm>
              </p:grpSpPr>
              <p:sp>
                <p:nvSpPr>
                  <p:cNvPr id="2388" name="Oval 42">
                    <a:extLst>
                      <a:ext uri="{FF2B5EF4-FFF2-40B4-BE49-F238E27FC236}">
                        <a16:creationId xmlns:a16="http://schemas.microsoft.com/office/drawing/2014/main" id="{3F0C9A9B-7089-54E4-F37D-2CDA0672BF7C}"/>
                      </a:ext>
                    </a:extLst>
                  </p:cNvPr>
                  <p:cNvSpPr/>
                  <p:nvPr/>
                </p:nvSpPr>
                <p:spPr>
                  <a:xfrm rot="10696810">
                    <a:off x="5589179" y="5392761"/>
                    <a:ext cx="488990" cy="155342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000" b="0" i="0" u="none" strike="noStrike" kern="0" cap="none" spc="0" normalizeH="0" baseline="0" noProof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89" name="Oval 2388">
                    <a:extLst>
                      <a:ext uri="{FF2B5EF4-FFF2-40B4-BE49-F238E27FC236}">
                        <a16:creationId xmlns:a16="http://schemas.microsoft.com/office/drawing/2014/main" id="{96944812-5789-A3DC-DEB9-356DC162061E}"/>
                      </a:ext>
                    </a:extLst>
                  </p:cNvPr>
                  <p:cNvSpPr/>
                  <p:nvPr/>
                </p:nvSpPr>
                <p:spPr>
                  <a:xfrm rot="10860000">
                    <a:off x="5794420" y="5430804"/>
                    <a:ext cx="73325" cy="70258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268" name="Group 2267">
                  <a:extLst>
                    <a:ext uri="{FF2B5EF4-FFF2-40B4-BE49-F238E27FC236}">
                      <a16:creationId xmlns:a16="http://schemas.microsoft.com/office/drawing/2014/main" id="{AC07F72B-2E25-E0E5-B06B-CE067BB6BC77}"/>
                    </a:ext>
                  </a:extLst>
                </p:cNvPr>
                <p:cNvGrpSpPr/>
                <p:nvPr/>
              </p:nvGrpSpPr>
              <p:grpSpPr>
                <a:xfrm rot="5400000">
                  <a:off x="7640035" y="2944831"/>
                  <a:ext cx="406250" cy="129057"/>
                  <a:chOff x="5589179" y="5392761"/>
                  <a:chExt cx="488990" cy="155342"/>
                </a:xfrm>
              </p:grpSpPr>
              <p:sp>
                <p:nvSpPr>
                  <p:cNvPr id="2386" name="Oval 42">
                    <a:extLst>
                      <a:ext uri="{FF2B5EF4-FFF2-40B4-BE49-F238E27FC236}">
                        <a16:creationId xmlns:a16="http://schemas.microsoft.com/office/drawing/2014/main" id="{A068D08E-77F1-75F9-35CB-EC2AFA60B03E}"/>
                      </a:ext>
                    </a:extLst>
                  </p:cNvPr>
                  <p:cNvSpPr/>
                  <p:nvPr/>
                </p:nvSpPr>
                <p:spPr>
                  <a:xfrm rot="10696810">
                    <a:off x="5589179" y="5392761"/>
                    <a:ext cx="488990" cy="155342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000" b="0" i="0" u="none" strike="noStrike" kern="0" cap="none" spc="0" normalizeH="0" baseline="0" noProof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87" name="Oval 2386">
                    <a:extLst>
                      <a:ext uri="{FF2B5EF4-FFF2-40B4-BE49-F238E27FC236}">
                        <a16:creationId xmlns:a16="http://schemas.microsoft.com/office/drawing/2014/main" id="{C3E00C42-23B9-EFDF-E9EF-1766F55E79FA}"/>
                      </a:ext>
                    </a:extLst>
                  </p:cNvPr>
                  <p:cNvSpPr/>
                  <p:nvPr/>
                </p:nvSpPr>
                <p:spPr>
                  <a:xfrm rot="10860000">
                    <a:off x="5794420" y="5430804"/>
                    <a:ext cx="73325" cy="70258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269" name="Group 2268">
                  <a:extLst>
                    <a:ext uri="{FF2B5EF4-FFF2-40B4-BE49-F238E27FC236}">
                      <a16:creationId xmlns:a16="http://schemas.microsoft.com/office/drawing/2014/main" id="{2D29BC85-449B-2369-AA8E-566F948DB5AD}"/>
                    </a:ext>
                  </a:extLst>
                </p:cNvPr>
                <p:cNvGrpSpPr/>
                <p:nvPr/>
              </p:nvGrpSpPr>
              <p:grpSpPr>
                <a:xfrm rot="15379613">
                  <a:off x="7615566" y="2605712"/>
                  <a:ext cx="406250" cy="129057"/>
                  <a:chOff x="5589179" y="5392761"/>
                  <a:chExt cx="488990" cy="155342"/>
                </a:xfrm>
              </p:grpSpPr>
              <p:sp>
                <p:nvSpPr>
                  <p:cNvPr id="2384" name="Oval 42">
                    <a:extLst>
                      <a:ext uri="{FF2B5EF4-FFF2-40B4-BE49-F238E27FC236}">
                        <a16:creationId xmlns:a16="http://schemas.microsoft.com/office/drawing/2014/main" id="{E3B4F536-99BE-2CC9-8C26-DEE18099A8A3}"/>
                      </a:ext>
                    </a:extLst>
                  </p:cNvPr>
                  <p:cNvSpPr/>
                  <p:nvPr/>
                </p:nvSpPr>
                <p:spPr>
                  <a:xfrm rot="10696810">
                    <a:off x="5589179" y="5392761"/>
                    <a:ext cx="488990" cy="155342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000" b="0" i="0" u="none" strike="noStrike" kern="0" cap="none" spc="0" normalizeH="0" baseline="0" noProof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85" name="Oval 2384">
                    <a:extLst>
                      <a:ext uri="{FF2B5EF4-FFF2-40B4-BE49-F238E27FC236}">
                        <a16:creationId xmlns:a16="http://schemas.microsoft.com/office/drawing/2014/main" id="{102A2F58-2DAB-03B1-E5C3-F1832326DCFE}"/>
                      </a:ext>
                    </a:extLst>
                  </p:cNvPr>
                  <p:cNvSpPr/>
                  <p:nvPr/>
                </p:nvSpPr>
                <p:spPr>
                  <a:xfrm rot="10860000">
                    <a:off x="5794420" y="5430804"/>
                    <a:ext cx="73325" cy="70258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270" name="Group 2269">
                  <a:extLst>
                    <a:ext uri="{FF2B5EF4-FFF2-40B4-BE49-F238E27FC236}">
                      <a16:creationId xmlns:a16="http://schemas.microsoft.com/office/drawing/2014/main" id="{CB2BD952-57E0-D73D-004C-64D1E2639E65}"/>
                    </a:ext>
                  </a:extLst>
                </p:cNvPr>
                <p:cNvGrpSpPr/>
                <p:nvPr/>
              </p:nvGrpSpPr>
              <p:grpSpPr>
                <a:xfrm rot="14786052">
                  <a:off x="7488841" y="2457275"/>
                  <a:ext cx="406250" cy="129057"/>
                  <a:chOff x="5589179" y="5392761"/>
                  <a:chExt cx="488990" cy="155342"/>
                </a:xfrm>
              </p:grpSpPr>
              <p:sp>
                <p:nvSpPr>
                  <p:cNvPr id="2382" name="Oval 42">
                    <a:extLst>
                      <a:ext uri="{FF2B5EF4-FFF2-40B4-BE49-F238E27FC236}">
                        <a16:creationId xmlns:a16="http://schemas.microsoft.com/office/drawing/2014/main" id="{2D71844C-87B0-6E6A-C837-5689C7034C88}"/>
                      </a:ext>
                    </a:extLst>
                  </p:cNvPr>
                  <p:cNvSpPr/>
                  <p:nvPr/>
                </p:nvSpPr>
                <p:spPr>
                  <a:xfrm rot="10696810">
                    <a:off x="5589179" y="5392761"/>
                    <a:ext cx="488990" cy="155342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000" b="0" i="0" u="none" strike="noStrike" kern="0" cap="none" spc="0" normalizeH="0" baseline="0" noProof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83" name="Oval 2382">
                    <a:extLst>
                      <a:ext uri="{FF2B5EF4-FFF2-40B4-BE49-F238E27FC236}">
                        <a16:creationId xmlns:a16="http://schemas.microsoft.com/office/drawing/2014/main" id="{5434F090-C72C-2178-1928-FE004D87282F}"/>
                      </a:ext>
                    </a:extLst>
                  </p:cNvPr>
                  <p:cNvSpPr/>
                  <p:nvPr/>
                </p:nvSpPr>
                <p:spPr>
                  <a:xfrm rot="10860000">
                    <a:off x="5794420" y="5430804"/>
                    <a:ext cx="73325" cy="70258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271" name="Group 2270">
                  <a:extLst>
                    <a:ext uri="{FF2B5EF4-FFF2-40B4-BE49-F238E27FC236}">
                      <a16:creationId xmlns:a16="http://schemas.microsoft.com/office/drawing/2014/main" id="{066F6AF6-6F12-3A8F-41F3-B948A06681A8}"/>
                    </a:ext>
                  </a:extLst>
                </p:cNvPr>
                <p:cNvGrpSpPr/>
                <p:nvPr/>
              </p:nvGrpSpPr>
              <p:grpSpPr>
                <a:xfrm rot="20609997">
                  <a:off x="7772940" y="3189986"/>
                  <a:ext cx="129057" cy="406250"/>
                  <a:chOff x="7932349" y="4413007"/>
                  <a:chExt cx="129057" cy="406250"/>
                </a:xfrm>
              </p:grpSpPr>
              <p:sp>
                <p:nvSpPr>
                  <p:cNvPr id="2380" name="Oval 42">
                    <a:extLst>
                      <a:ext uri="{FF2B5EF4-FFF2-40B4-BE49-F238E27FC236}">
                        <a16:creationId xmlns:a16="http://schemas.microsoft.com/office/drawing/2014/main" id="{EF0A3542-1A50-E487-1E95-B52382AD6E47}"/>
                      </a:ext>
                    </a:extLst>
                  </p:cNvPr>
                  <p:cNvSpPr/>
                  <p:nvPr/>
                </p:nvSpPr>
                <p:spPr>
                  <a:xfrm rot="17020626">
                    <a:off x="7793753" y="4551603"/>
                    <a:ext cx="406250" cy="129057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000" b="0" i="0" u="none" strike="noStrike" kern="0" cap="none" spc="0" normalizeH="0" baseline="0" noProof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81" name="Oval 2380">
                    <a:extLst>
                      <a:ext uri="{FF2B5EF4-FFF2-40B4-BE49-F238E27FC236}">
                        <a16:creationId xmlns:a16="http://schemas.microsoft.com/office/drawing/2014/main" id="{584FF8C4-6EDF-D596-57DF-A2CC33E97876}"/>
                      </a:ext>
                    </a:extLst>
                  </p:cNvPr>
                  <p:cNvSpPr/>
                  <p:nvPr/>
                </p:nvSpPr>
                <p:spPr>
                  <a:xfrm rot="17183816">
                    <a:off x="7970594" y="4585863"/>
                    <a:ext cx="60918" cy="58370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272" name="Group 2271">
                  <a:extLst>
                    <a:ext uri="{FF2B5EF4-FFF2-40B4-BE49-F238E27FC236}">
                      <a16:creationId xmlns:a16="http://schemas.microsoft.com/office/drawing/2014/main" id="{ABFCDEAC-E817-873F-E5AB-997745D23B39}"/>
                    </a:ext>
                  </a:extLst>
                </p:cNvPr>
                <p:cNvGrpSpPr/>
                <p:nvPr/>
              </p:nvGrpSpPr>
              <p:grpSpPr>
                <a:xfrm rot="21066317">
                  <a:off x="7904309" y="2950253"/>
                  <a:ext cx="129057" cy="406250"/>
                  <a:chOff x="7932349" y="4413007"/>
                  <a:chExt cx="129057" cy="406250"/>
                </a:xfrm>
              </p:grpSpPr>
              <p:sp>
                <p:nvSpPr>
                  <p:cNvPr id="2378" name="Oval 42">
                    <a:extLst>
                      <a:ext uri="{FF2B5EF4-FFF2-40B4-BE49-F238E27FC236}">
                        <a16:creationId xmlns:a16="http://schemas.microsoft.com/office/drawing/2014/main" id="{687C245F-00EC-2B54-4188-1BC2C22D55E2}"/>
                      </a:ext>
                    </a:extLst>
                  </p:cNvPr>
                  <p:cNvSpPr/>
                  <p:nvPr/>
                </p:nvSpPr>
                <p:spPr>
                  <a:xfrm rot="17020626">
                    <a:off x="7793753" y="4551603"/>
                    <a:ext cx="406250" cy="129057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000" b="0" i="0" u="none" strike="noStrike" kern="0" cap="none" spc="0" normalizeH="0" baseline="0" noProof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79" name="Oval 2378">
                    <a:extLst>
                      <a:ext uri="{FF2B5EF4-FFF2-40B4-BE49-F238E27FC236}">
                        <a16:creationId xmlns:a16="http://schemas.microsoft.com/office/drawing/2014/main" id="{F729A7F0-638F-68F1-3DC9-F5C598DB6DEB}"/>
                      </a:ext>
                    </a:extLst>
                  </p:cNvPr>
                  <p:cNvSpPr/>
                  <p:nvPr/>
                </p:nvSpPr>
                <p:spPr>
                  <a:xfrm rot="17183816">
                    <a:off x="7970594" y="4585863"/>
                    <a:ext cx="60918" cy="58370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273" name="Group 2272">
                  <a:extLst>
                    <a:ext uri="{FF2B5EF4-FFF2-40B4-BE49-F238E27FC236}">
                      <a16:creationId xmlns:a16="http://schemas.microsoft.com/office/drawing/2014/main" id="{3ACF491E-6CD2-7EEA-7F6F-B1A8F0C96A44}"/>
                    </a:ext>
                  </a:extLst>
                </p:cNvPr>
                <p:cNvGrpSpPr/>
                <p:nvPr/>
              </p:nvGrpSpPr>
              <p:grpSpPr>
                <a:xfrm rot="21079753">
                  <a:off x="7939418" y="3196846"/>
                  <a:ext cx="129057" cy="406250"/>
                  <a:chOff x="7932349" y="4413007"/>
                  <a:chExt cx="129057" cy="406250"/>
                </a:xfrm>
              </p:grpSpPr>
              <p:sp>
                <p:nvSpPr>
                  <p:cNvPr id="2376" name="Oval 42">
                    <a:extLst>
                      <a:ext uri="{FF2B5EF4-FFF2-40B4-BE49-F238E27FC236}">
                        <a16:creationId xmlns:a16="http://schemas.microsoft.com/office/drawing/2014/main" id="{32469481-E9CF-19BC-1C4B-1301375C7F21}"/>
                      </a:ext>
                    </a:extLst>
                  </p:cNvPr>
                  <p:cNvSpPr/>
                  <p:nvPr/>
                </p:nvSpPr>
                <p:spPr>
                  <a:xfrm rot="17020626">
                    <a:off x="7793753" y="4551603"/>
                    <a:ext cx="406250" cy="129057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000" b="0" i="0" u="none" strike="noStrike" kern="0" cap="none" spc="0" normalizeH="0" baseline="0" noProof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77" name="Oval 2376">
                    <a:extLst>
                      <a:ext uri="{FF2B5EF4-FFF2-40B4-BE49-F238E27FC236}">
                        <a16:creationId xmlns:a16="http://schemas.microsoft.com/office/drawing/2014/main" id="{68FDB4E5-BB2E-1B40-C469-97E1B87907A7}"/>
                      </a:ext>
                    </a:extLst>
                  </p:cNvPr>
                  <p:cNvSpPr/>
                  <p:nvPr/>
                </p:nvSpPr>
                <p:spPr>
                  <a:xfrm rot="17183816">
                    <a:off x="7970594" y="4585863"/>
                    <a:ext cx="60918" cy="58370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274" name="Group 2273">
                  <a:extLst>
                    <a:ext uri="{FF2B5EF4-FFF2-40B4-BE49-F238E27FC236}">
                      <a16:creationId xmlns:a16="http://schemas.microsoft.com/office/drawing/2014/main" id="{EED86E87-B36B-FB48-97D1-74C9309B04B7}"/>
                    </a:ext>
                  </a:extLst>
                </p:cNvPr>
                <p:cNvGrpSpPr/>
                <p:nvPr/>
              </p:nvGrpSpPr>
              <p:grpSpPr>
                <a:xfrm rot="21321243">
                  <a:off x="7881019" y="3603999"/>
                  <a:ext cx="129057" cy="406250"/>
                  <a:chOff x="7932349" y="4413007"/>
                  <a:chExt cx="129057" cy="406250"/>
                </a:xfrm>
              </p:grpSpPr>
              <p:sp>
                <p:nvSpPr>
                  <p:cNvPr id="2374" name="Oval 42">
                    <a:extLst>
                      <a:ext uri="{FF2B5EF4-FFF2-40B4-BE49-F238E27FC236}">
                        <a16:creationId xmlns:a16="http://schemas.microsoft.com/office/drawing/2014/main" id="{08D1EBCA-BCD7-B454-8FFE-6DDC306B8CF0}"/>
                      </a:ext>
                    </a:extLst>
                  </p:cNvPr>
                  <p:cNvSpPr/>
                  <p:nvPr/>
                </p:nvSpPr>
                <p:spPr>
                  <a:xfrm rot="17020626">
                    <a:off x="7793753" y="4551603"/>
                    <a:ext cx="406250" cy="129057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000" b="0" i="0" u="none" strike="noStrike" kern="0" cap="none" spc="0" normalizeH="0" baseline="0" noProof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75" name="Oval 2374">
                    <a:extLst>
                      <a:ext uri="{FF2B5EF4-FFF2-40B4-BE49-F238E27FC236}">
                        <a16:creationId xmlns:a16="http://schemas.microsoft.com/office/drawing/2014/main" id="{BEE76F2C-C9D1-38DA-329F-599F34A99F24}"/>
                      </a:ext>
                    </a:extLst>
                  </p:cNvPr>
                  <p:cNvSpPr/>
                  <p:nvPr/>
                </p:nvSpPr>
                <p:spPr>
                  <a:xfrm rot="17183816">
                    <a:off x="7970594" y="4585863"/>
                    <a:ext cx="60918" cy="58370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275" name="Group 2274">
                  <a:extLst>
                    <a:ext uri="{FF2B5EF4-FFF2-40B4-BE49-F238E27FC236}">
                      <a16:creationId xmlns:a16="http://schemas.microsoft.com/office/drawing/2014/main" id="{F3C9BB03-D3A9-D690-03DE-CB072864738D}"/>
                    </a:ext>
                  </a:extLst>
                </p:cNvPr>
                <p:cNvGrpSpPr/>
                <p:nvPr/>
              </p:nvGrpSpPr>
              <p:grpSpPr>
                <a:xfrm rot="10342496">
                  <a:off x="7721770" y="3363152"/>
                  <a:ext cx="129057" cy="406250"/>
                  <a:chOff x="7932349" y="4413007"/>
                  <a:chExt cx="129057" cy="406250"/>
                </a:xfrm>
              </p:grpSpPr>
              <p:sp>
                <p:nvSpPr>
                  <p:cNvPr id="2372" name="Oval 42">
                    <a:extLst>
                      <a:ext uri="{FF2B5EF4-FFF2-40B4-BE49-F238E27FC236}">
                        <a16:creationId xmlns:a16="http://schemas.microsoft.com/office/drawing/2014/main" id="{50A5E8F0-29FD-D4D9-5DD0-9EFC1F90BAA1}"/>
                      </a:ext>
                    </a:extLst>
                  </p:cNvPr>
                  <p:cNvSpPr/>
                  <p:nvPr/>
                </p:nvSpPr>
                <p:spPr>
                  <a:xfrm rot="17020626">
                    <a:off x="7793753" y="4551603"/>
                    <a:ext cx="406250" cy="129057"/>
                  </a:xfrm>
                  <a:custGeom>
                    <a:avLst/>
                    <a:gdLst>
                      <a:gd name="connsiteX0" fmla="*/ 0 w 276351"/>
                      <a:gd name="connsiteY0" fmla="*/ 96150 h 192300"/>
                      <a:gd name="connsiteX1" fmla="*/ 138176 w 276351"/>
                      <a:gd name="connsiteY1" fmla="*/ 0 h 192300"/>
                      <a:gd name="connsiteX2" fmla="*/ 276352 w 276351"/>
                      <a:gd name="connsiteY2" fmla="*/ 96150 h 192300"/>
                      <a:gd name="connsiteX3" fmla="*/ 138176 w 276351"/>
                      <a:gd name="connsiteY3" fmla="*/ 192300 h 192300"/>
                      <a:gd name="connsiteX4" fmla="*/ 0 w 276351"/>
                      <a:gd name="connsiteY4" fmla="*/ 96150 h 192300"/>
                      <a:gd name="connsiteX0" fmla="*/ 0 w 434467"/>
                      <a:gd name="connsiteY0" fmla="*/ 94246 h 192302"/>
                      <a:gd name="connsiteX1" fmla="*/ 296291 w 434467"/>
                      <a:gd name="connsiteY1" fmla="*/ 1 h 192302"/>
                      <a:gd name="connsiteX2" fmla="*/ 434467 w 434467"/>
                      <a:gd name="connsiteY2" fmla="*/ 96151 h 192302"/>
                      <a:gd name="connsiteX3" fmla="*/ 296291 w 434467"/>
                      <a:gd name="connsiteY3" fmla="*/ 192301 h 192302"/>
                      <a:gd name="connsiteX4" fmla="*/ 0 w 434467"/>
                      <a:gd name="connsiteY4" fmla="*/ 94246 h 192302"/>
                      <a:gd name="connsiteX0" fmla="*/ 6194 w 440661"/>
                      <a:gd name="connsiteY0" fmla="*/ 94607 h 192663"/>
                      <a:gd name="connsiteX1" fmla="*/ 116995 w 440661"/>
                      <a:gd name="connsiteY1" fmla="*/ 64784 h 192663"/>
                      <a:gd name="connsiteX2" fmla="*/ 302485 w 440661"/>
                      <a:gd name="connsiteY2" fmla="*/ 362 h 192663"/>
                      <a:gd name="connsiteX3" fmla="*/ 440661 w 440661"/>
                      <a:gd name="connsiteY3" fmla="*/ 96512 h 192663"/>
                      <a:gd name="connsiteX4" fmla="*/ 302485 w 440661"/>
                      <a:gd name="connsiteY4" fmla="*/ 192662 h 192663"/>
                      <a:gd name="connsiteX5" fmla="*/ 6194 w 440661"/>
                      <a:gd name="connsiteY5" fmla="*/ 94607 h 192663"/>
                      <a:gd name="connsiteX0" fmla="*/ 186 w 434653"/>
                      <a:gd name="connsiteY0" fmla="*/ 94607 h 193125"/>
                      <a:gd name="connsiteX1" fmla="*/ 110987 w 434653"/>
                      <a:gd name="connsiteY1" fmla="*/ 64784 h 193125"/>
                      <a:gd name="connsiteX2" fmla="*/ 296477 w 434653"/>
                      <a:gd name="connsiteY2" fmla="*/ 362 h 193125"/>
                      <a:gd name="connsiteX3" fmla="*/ 434653 w 434653"/>
                      <a:gd name="connsiteY3" fmla="*/ 96512 h 193125"/>
                      <a:gd name="connsiteX4" fmla="*/ 296477 w 434653"/>
                      <a:gd name="connsiteY4" fmla="*/ 192662 h 193125"/>
                      <a:gd name="connsiteX5" fmla="*/ 135752 w 434653"/>
                      <a:gd name="connsiteY5" fmla="*/ 131460 h 193125"/>
                      <a:gd name="connsiteX6" fmla="*/ 186 w 434653"/>
                      <a:gd name="connsiteY6" fmla="*/ 94607 h 193125"/>
                      <a:gd name="connsiteX0" fmla="*/ 13390 w 447857"/>
                      <a:gd name="connsiteY0" fmla="*/ 94596 h 193114"/>
                      <a:gd name="connsiteX1" fmla="*/ 17511 w 447857"/>
                      <a:gd name="connsiteY1" fmla="*/ 72394 h 193114"/>
                      <a:gd name="connsiteX2" fmla="*/ 124191 w 447857"/>
                      <a:gd name="connsiteY2" fmla="*/ 64773 h 193114"/>
                      <a:gd name="connsiteX3" fmla="*/ 309681 w 447857"/>
                      <a:gd name="connsiteY3" fmla="*/ 351 h 193114"/>
                      <a:gd name="connsiteX4" fmla="*/ 447857 w 447857"/>
                      <a:gd name="connsiteY4" fmla="*/ 96501 h 193114"/>
                      <a:gd name="connsiteX5" fmla="*/ 309681 w 447857"/>
                      <a:gd name="connsiteY5" fmla="*/ 192651 h 193114"/>
                      <a:gd name="connsiteX6" fmla="*/ 148956 w 447857"/>
                      <a:gd name="connsiteY6" fmla="*/ 131449 h 193114"/>
                      <a:gd name="connsiteX7" fmla="*/ 13390 w 447857"/>
                      <a:gd name="connsiteY7" fmla="*/ 94596 h 193114"/>
                      <a:gd name="connsiteX0" fmla="*/ 13390 w 613592"/>
                      <a:gd name="connsiteY0" fmla="*/ 94909 h 193154"/>
                      <a:gd name="connsiteX1" fmla="*/ 17511 w 613592"/>
                      <a:gd name="connsiteY1" fmla="*/ 72707 h 193154"/>
                      <a:gd name="connsiteX2" fmla="*/ 124191 w 613592"/>
                      <a:gd name="connsiteY2" fmla="*/ 65086 h 193154"/>
                      <a:gd name="connsiteX3" fmla="*/ 309681 w 613592"/>
                      <a:gd name="connsiteY3" fmla="*/ 664 h 193154"/>
                      <a:gd name="connsiteX4" fmla="*/ 613592 w 613592"/>
                      <a:gd name="connsiteY4" fmla="*/ 110149 h 193154"/>
                      <a:gd name="connsiteX5" fmla="*/ 309681 w 613592"/>
                      <a:gd name="connsiteY5" fmla="*/ 192964 h 193154"/>
                      <a:gd name="connsiteX6" fmla="*/ 148956 w 613592"/>
                      <a:gd name="connsiteY6" fmla="*/ 131762 h 193154"/>
                      <a:gd name="connsiteX7" fmla="*/ 13390 w 613592"/>
                      <a:gd name="connsiteY7" fmla="*/ 94909 h 193154"/>
                      <a:gd name="connsiteX0" fmla="*/ 13390 w 617803"/>
                      <a:gd name="connsiteY0" fmla="*/ 94382 h 192627"/>
                      <a:gd name="connsiteX1" fmla="*/ 17511 w 617803"/>
                      <a:gd name="connsiteY1" fmla="*/ 72180 h 192627"/>
                      <a:gd name="connsiteX2" fmla="*/ 124191 w 617803"/>
                      <a:gd name="connsiteY2" fmla="*/ 64559 h 192627"/>
                      <a:gd name="connsiteX3" fmla="*/ 309681 w 617803"/>
                      <a:gd name="connsiteY3" fmla="*/ 137 h 192627"/>
                      <a:gd name="connsiteX4" fmla="*/ 442325 w 617803"/>
                      <a:gd name="connsiteY4" fmla="*/ 49320 h 192627"/>
                      <a:gd name="connsiteX5" fmla="*/ 613592 w 617803"/>
                      <a:gd name="connsiteY5" fmla="*/ 109622 h 192627"/>
                      <a:gd name="connsiteX6" fmla="*/ 309681 w 617803"/>
                      <a:gd name="connsiteY6" fmla="*/ 192437 h 192627"/>
                      <a:gd name="connsiteX7" fmla="*/ 148956 w 617803"/>
                      <a:gd name="connsiteY7" fmla="*/ 131235 h 192627"/>
                      <a:gd name="connsiteX8" fmla="*/ 13390 w 617803"/>
                      <a:gd name="connsiteY8" fmla="*/ 94382 h 192627"/>
                      <a:gd name="connsiteX0" fmla="*/ 13390 w 618034"/>
                      <a:gd name="connsiteY0" fmla="*/ 94382 h 192627"/>
                      <a:gd name="connsiteX1" fmla="*/ 17511 w 618034"/>
                      <a:gd name="connsiteY1" fmla="*/ 72180 h 192627"/>
                      <a:gd name="connsiteX2" fmla="*/ 124191 w 618034"/>
                      <a:gd name="connsiteY2" fmla="*/ 64559 h 192627"/>
                      <a:gd name="connsiteX3" fmla="*/ 309681 w 618034"/>
                      <a:gd name="connsiteY3" fmla="*/ 137 h 192627"/>
                      <a:gd name="connsiteX4" fmla="*/ 442325 w 618034"/>
                      <a:gd name="connsiteY4" fmla="*/ 49320 h 192627"/>
                      <a:gd name="connsiteX5" fmla="*/ 613592 w 618034"/>
                      <a:gd name="connsiteY5" fmla="*/ 109622 h 192627"/>
                      <a:gd name="connsiteX6" fmla="*/ 309681 w 618034"/>
                      <a:gd name="connsiteY6" fmla="*/ 192437 h 192627"/>
                      <a:gd name="connsiteX7" fmla="*/ 148956 w 618034"/>
                      <a:gd name="connsiteY7" fmla="*/ 131235 h 192627"/>
                      <a:gd name="connsiteX8" fmla="*/ 13390 w 618034"/>
                      <a:gd name="connsiteY8" fmla="*/ 94382 h 192627"/>
                      <a:gd name="connsiteX0" fmla="*/ 13390 w 618034"/>
                      <a:gd name="connsiteY0" fmla="*/ 94382 h 192438"/>
                      <a:gd name="connsiteX1" fmla="*/ 17511 w 618034"/>
                      <a:gd name="connsiteY1" fmla="*/ 72180 h 192438"/>
                      <a:gd name="connsiteX2" fmla="*/ 124191 w 618034"/>
                      <a:gd name="connsiteY2" fmla="*/ 64559 h 192438"/>
                      <a:gd name="connsiteX3" fmla="*/ 309681 w 618034"/>
                      <a:gd name="connsiteY3" fmla="*/ 137 h 192438"/>
                      <a:gd name="connsiteX4" fmla="*/ 442325 w 618034"/>
                      <a:gd name="connsiteY4" fmla="*/ 49320 h 192438"/>
                      <a:gd name="connsiteX5" fmla="*/ 613592 w 618034"/>
                      <a:gd name="connsiteY5" fmla="*/ 109622 h 192438"/>
                      <a:gd name="connsiteX6" fmla="*/ 491854 w 618034"/>
                      <a:gd name="connsiteY6" fmla="*/ 129330 h 192438"/>
                      <a:gd name="connsiteX7" fmla="*/ 309681 w 618034"/>
                      <a:gd name="connsiteY7" fmla="*/ 192437 h 192438"/>
                      <a:gd name="connsiteX8" fmla="*/ 148956 w 618034"/>
                      <a:gd name="connsiteY8" fmla="*/ 131235 h 192438"/>
                      <a:gd name="connsiteX9" fmla="*/ 13390 w 618034"/>
                      <a:gd name="connsiteY9" fmla="*/ 94382 h 192438"/>
                      <a:gd name="connsiteX0" fmla="*/ 13390 w 618034"/>
                      <a:gd name="connsiteY0" fmla="*/ 104860 h 202916"/>
                      <a:gd name="connsiteX1" fmla="*/ 17511 w 618034"/>
                      <a:gd name="connsiteY1" fmla="*/ 82658 h 202916"/>
                      <a:gd name="connsiteX2" fmla="*/ 124191 w 618034"/>
                      <a:gd name="connsiteY2" fmla="*/ 75037 h 202916"/>
                      <a:gd name="connsiteX3" fmla="*/ 302552 w 618034"/>
                      <a:gd name="connsiteY3" fmla="*/ 105 h 202916"/>
                      <a:gd name="connsiteX4" fmla="*/ 442325 w 618034"/>
                      <a:gd name="connsiteY4" fmla="*/ 59798 h 202916"/>
                      <a:gd name="connsiteX5" fmla="*/ 613592 w 618034"/>
                      <a:gd name="connsiteY5" fmla="*/ 120100 h 202916"/>
                      <a:gd name="connsiteX6" fmla="*/ 491854 w 618034"/>
                      <a:gd name="connsiteY6" fmla="*/ 139808 h 202916"/>
                      <a:gd name="connsiteX7" fmla="*/ 309681 w 618034"/>
                      <a:gd name="connsiteY7" fmla="*/ 202915 h 202916"/>
                      <a:gd name="connsiteX8" fmla="*/ 148956 w 618034"/>
                      <a:gd name="connsiteY8" fmla="*/ 141713 h 202916"/>
                      <a:gd name="connsiteX9" fmla="*/ 13390 w 618034"/>
                      <a:gd name="connsiteY9" fmla="*/ 104860 h 202916"/>
                      <a:gd name="connsiteX0" fmla="*/ 13390 w 618193"/>
                      <a:gd name="connsiteY0" fmla="*/ 105293 h 203349"/>
                      <a:gd name="connsiteX1" fmla="*/ 17511 w 618193"/>
                      <a:gd name="connsiteY1" fmla="*/ 83091 h 203349"/>
                      <a:gd name="connsiteX2" fmla="*/ 124191 w 618193"/>
                      <a:gd name="connsiteY2" fmla="*/ 75470 h 203349"/>
                      <a:gd name="connsiteX3" fmla="*/ 302552 w 618193"/>
                      <a:gd name="connsiteY3" fmla="*/ 538 h 203349"/>
                      <a:gd name="connsiteX4" fmla="*/ 448123 w 618193"/>
                      <a:gd name="connsiteY4" fmla="*/ 45249 h 203349"/>
                      <a:gd name="connsiteX5" fmla="*/ 613592 w 618193"/>
                      <a:gd name="connsiteY5" fmla="*/ 120533 h 203349"/>
                      <a:gd name="connsiteX6" fmla="*/ 491854 w 618193"/>
                      <a:gd name="connsiteY6" fmla="*/ 140241 h 203349"/>
                      <a:gd name="connsiteX7" fmla="*/ 309681 w 618193"/>
                      <a:gd name="connsiteY7" fmla="*/ 203348 h 203349"/>
                      <a:gd name="connsiteX8" fmla="*/ 148956 w 618193"/>
                      <a:gd name="connsiteY8" fmla="*/ 142146 h 203349"/>
                      <a:gd name="connsiteX9" fmla="*/ 13390 w 618193"/>
                      <a:gd name="connsiteY9" fmla="*/ 105293 h 203349"/>
                      <a:gd name="connsiteX0" fmla="*/ 13390 w 618134"/>
                      <a:gd name="connsiteY0" fmla="*/ 105293 h 203349"/>
                      <a:gd name="connsiteX1" fmla="*/ 17511 w 618134"/>
                      <a:gd name="connsiteY1" fmla="*/ 83091 h 203349"/>
                      <a:gd name="connsiteX2" fmla="*/ 124191 w 618134"/>
                      <a:gd name="connsiteY2" fmla="*/ 75470 h 203349"/>
                      <a:gd name="connsiteX3" fmla="*/ 302552 w 618134"/>
                      <a:gd name="connsiteY3" fmla="*/ 538 h 203349"/>
                      <a:gd name="connsiteX4" fmla="*/ 448123 w 618134"/>
                      <a:gd name="connsiteY4" fmla="*/ 45249 h 203349"/>
                      <a:gd name="connsiteX5" fmla="*/ 613592 w 618134"/>
                      <a:gd name="connsiteY5" fmla="*/ 120533 h 203349"/>
                      <a:gd name="connsiteX6" fmla="*/ 491854 w 618134"/>
                      <a:gd name="connsiteY6" fmla="*/ 140241 h 203349"/>
                      <a:gd name="connsiteX7" fmla="*/ 309681 w 618134"/>
                      <a:gd name="connsiteY7" fmla="*/ 203348 h 203349"/>
                      <a:gd name="connsiteX8" fmla="*/ 148956 w 618134"/>
                      <a:gd name="connsiteY8" fmla="*/ 142146 h 203349"/>
                      <a:gd name="connsiteX9" fmla="*/ 13390 w 618134"/>
                      <a:gd name="connsiteY9" fmla="*/ 105293 h 2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8134" h="203349">
                        <a:moveTo>
                          <a:pt x="13390" y="105293"/>
                        </a:moveTo>
                        <a:cubicBezTo>
                          <a:pt x="-8518" y="95450"/>
                          <a:pt x="-956" y="88061"/>
                          <a:pt x="17511" y="83091"/>
                        </a:cubicBezTo>
                        <a:cubicBezTo>
                          <a:pt x="35978" y="78121"/>
                          <a:pt x="76684" y="89229"/>
                          <a:pt x="124191" y="75470"/>
                        </a:cubicBezTo>
                        <a:cubicBezTo>
                          <a:pt x="171698" y="61711"/>
                          <a:pt x="248563" y="5575"/>
                          <a:pt x="302552" y="538"/>
                        </a:cubicBezTo>
                        <a:cubicBezTo>
                          <a:pt x="356541" y="-4499"/>
                          <a:pt x="397471" y="27002"/>
                          <a:pt x="448123" y="45249"/>
                        </a:cubicBezTo>
                        <a:cubicBezTo>
                          <a:pt x="506124" y="57669"/>
                          <a:pt x="644907" y="95093"/>
                          <a:pt x="613592" y="120533"/>
                        </a:cubicBezTo>
                        <a:cubicBezTo>
                          <a:pt x="623434" y="137361"/>
                          <a:pt x="542506" y="126439"/>
                          <a:pt x="491854" y="140241"/>
                        </a:cubicBezTo>
                        <a:cubicBezTo>
                          <a:pt x="441202" y="154043"/>
                          <a:pt x="366831" y="203031"/>
                          <a:pt x="309681" y="203348"/>
                        </a:cubicBezTo>
                        <a:cubicBezTo>
                          <a:pt x="252531" y="203665"/>
                          <a:pt x="198338" y="158488"/>
                          <a:pt x="148956" y="142146"/>
                        </a:cubicBezTo>
                        <a:cubicBezTo>
                          <a:pt x="99574" y="125804"/>
                          <a:pt x="35298" y="115136"/>
                          <a:pt x="13390" y="10529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10000">
                        <a:srgbClr val="FFEAD5"/>
                      </a:gs>
                      <a:gs pos="100000">
                        <a:srgbClr val="960000"/>
                      </a:gs>
                    </a:gsLst>
                    <a:path path="rect">
                      <a:fillToRect l="50000" t="50000" r="50000" b="50000"/>
                    </a:path>
                    <a:tileRect/>
                  </a:gradFill>
                  <a:ln w="6350" cap="flat" cmpd="sng" algn="ctr">
                    <a:solidFill>
                      <a:srgbClr val="AF373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000" b="0" i="0" u="none" strike="noStrike" kern="0" cap="none" spc="0" normalizeH="0" baseline="0" noProof="0">
                      <a:ln w="6350"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73" name="Oval 2372">
                    <a:extLst>
                      <a:ext uri="{FF2B5EF4-FFF2-40B4-BE49-F238E27FC236}">
                        <a16:creationId xmlns:a16="http://schemas.microsoft.com/office/drawing/2014/main" id="{80ABA66C-EFC5-4BA2-3DA7-D7B83CF09E0F}"/>
                      </a:ext>
                    </a:extLst>
                  </p:cNvPr>
                  <p:cNvSpPr/>
                  <p:nvPr/>
                </p:nvSpPr>
                <p:spPr>
                  <a:xfrm rot="17183816">
                    <a:off x="7970594" y="4585863"/>
                    <a:ext cx="60918" cy="58370"/>
                  </a:xfrm>
                  <a:prstGeom prst="ellipse">
                    <a:avLst/>
                  </a:prstGeom>
                  <a:gradFill flip="none" rotWithShape="1">
                    <a:gsLst>
                      <a:gs pos="14000">
                        <a:srgbClr val="FFBDBD"/>
                      </a:gs>
                      <a:gs pos="55000">
                        <a:srgbClr val="8E0000"/>
                      </a:gs>
                      <a:gs pos="100000">
                        <a:srgbClr val="760000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276" name="Group 2275">
                  <a:extLst>
                    <a:ext uri="{FF2B5EF4-FFF2-40B4-BE49-F238E27FC236}">
                      <a16:creationId xmlns:a16="http://schemas.microsoft.com/office/drawing/2014/main" id="{B96A302B-3E71-46FB-4F6E-281084597745}"/>
                    </a:ext>
                  </a:extLst>
                </p:cNvPr>
                <p:cNvGrpSpPr/>
                <p:nvPr/>
              </p:nvGrpSpPr>
              <p:grpSpPr>
                <a:xfrm>
                  <a:off x="4195395" y="1504175"/>
                  <a:ext cx="3434181" cy="2601729"/>
                  <a:chOff x="4195395" y="1504175"/>
                  <a:chExt cx="3434181" cy="2601729"/>
                </a:xfrm>
              </p:grpSpPr>
              <p:grpSp>
                <p:nvGrpSpPr>
                  <p:cNvPr id="2277" name="Group 2276">
                    <a:extLst>
                      <a:ext uri="{FF2B5EF4-FFF2-40B4-BE49-F238E27FC236}">
                        <a16:creationId xmlns:a16="http://schemas.microsoft.com/office/drawing/2014/main" id="{67FE7F10-5E06-C142-EC3F-921C16D9C848}"/>
                      </a:ext>
                    </a:extLst>
                  </p:cNvPr>
                  <p:cNvGrpSpPr/>
                  <p:nvPr/>
                </p:nvGrpSpPr>
                <p:grpSpPr>
                  <a:xfrm rot="18418036">
                    <a:off x="4383936" y="2399828"/>
                    <a:ext cx="406250" cy="129057"/>
                    <a:chOff x="5589179" y="5392761"/>
                    <a:chExt cx="488990" cy="155342"/>
                  </a:xfrm>
                </p:grpSpPr>
                <p:sp>
                  <p:nvSpPr>
                    <p:cNvPr id="2370" name="Oval 42">
                      <a:extLst>
                        <a:ext uri="{FF2B5EF4-FFF2-40B4-BE49-F238E27FC236}">
                          <a16:creationId xmlns:a16="http://schemas.microsoft.com/office/drawing/2014/main" id="{BD4FD4CD-DDC0-82AB-4E99-531BAD0AB74A}"/>
                        </a:ext>
                      </a:extLst>
                    </p:cNvPr>
                    <p:cNvSpPr/>
                    <p:nvPr/>
                  </p:nvSpPr>
                  <p:spPr>
                    <a:xfrm rot="10696810">
                      <a:off x="5589179" y="5392761"/>
                      <a:ext cx="488990" cy="155342"/>
                    </a:xfrm>
                    <a:custGeom>
                      <a:avLst/>
                      <a:gdLst>
                        <a:gd name="connsiteX0" fmla="*/ 0 w 276351"/>
                        <a:gd name="connsiteY0" fmla="*/ 96150 h 192300"/>
                        <a:gd name="connsiteX1" fmla="*/ 138176 w 276351"/>
                        <a:gd name="connsiteY1" fmla="*/ 0 h 192300"/>
                        <a:gd name="connsiteX2" fmla="*/ 276352 w 276351"/>
                        <a:gd name="connsiteY2" fmla="*/ 96150 h 192300"/>
                        <a:gd name="connsiteX3" fmla="*/ 138176 w 276351"/>
                        <a:gd name="connsiteY3" fmla="*/ 192300 h 192300"/>
                        <a:gd name="connsiteX4" fmla="*/ 0 w 276351"/>
                        <a:gd name="connsiteY4" fmla="*/ 96150 h 192300"/>
                        <a:gd name="connsiteX0" fmla="*/ 0 w 434467"/>
                        <a:gd name="connsiteY0" fmla="*/ 94246 h 192302"/>
                        <a:gd name="connsiteX1" fmla="*/ 296291 w 434467"/>
                        <a:gd name="connsiteY1" fmla="*/ 1 h 192302"/>
                        <a:gd name="connsiteX2" fmla="*/ 434467 w 434467"/>
                        <a:gd name="connsiteY2" fmla="*/ 96151 h 192302"/>
                        <a:gd name="connsiteX3" fmla="*/ 296291 w 434467"/>
                        <a:gd name="connsiteY3" fmla="*/ 192301 h 192302"/>
                        <a:gd name="connsiteX4" fmla="*/ 0 w 434467"/>
                        <a:gd name="connsiteY4" fmla="*/ 94246 h 192302"/>
                        <a:gd name="connsiteX0" fmla="*/ 6194 w 440661"/>
                        <a:gd name="connsiteY0" fmla="*/ 94607 h 192663"/>
                        <a:gd name="connsiteX1" fmla="*/ 116995 w 440661"/>
                        <a:gd name="connsiteY1" fmla="*/ 64784 h 192663"/>
                        <a:gd name="connsiteX2" fmla="*/ 302485 w 440661"/>
                        <a:gd name="connsiteY2" fmla="*/ 362 h 192663"/>
                        <a:gd name="connsiteX3" fmla="*/ 440661 w 440661"/>
                        <a:gd name="connsiteY3" fmla="*/ 96512 h 192663"/>
                        <a:gd name="connsiteX4" fmla="*/ 302485 w 440661"/>
                        <a:gd name="connsiteY4" fmla="*/ 192662 h 192663"/>
                        <a:gd name="connsiteX5" fmla="*/ 6194 w 440661"/>
                        <a:gd name="connsiteY5" fmla="*/ 94607 h 192663"/>
                        <a:gd name="connsiteX0" fmla="*/ 186 w 434653"/>
                        <a:gd name="connsiteY0" fmla="*/ 94607 h 193125"/>
                        <a:gd name="connsiteX1" fmla="*/ 110987 w 434653"/>
                        <a:gd name="connsiteY1" fmla="*/ 64784 h 193125"/>
                        <a:gd name="connsiteX2" fmla="*/ 296477 w 434653"/>
                        <a:gd name="connsiteY2" fmla="*/ 362 h 193125"/>
                        <a:gd name="connsiteX3" fmla="*/ 434653 w 434653"/>
                        <a:gd name="connsiteY3" fmla="*/ 96512 h 193125"/>
                        <a:gd name="connsiteX4" fmla="*/ 296477 w 434653"/>
                        <a:gd name="connsiteY4" fmla="*/ 192662 h 193125"/>
                        <a:gd name="connsiteX5" fmla="*/ 135752 w 434653"/>
                        <a:gd name="connsiteY5" fmla="*/ 131460 h 193125"/>
                        <a:gd name="connsiteX6" fmla="*/ 186 w 434653"/>
                        <a:gd name="connsiteY6" fmla="*/ 94607 h 193125"/>
                        <a:gd name="connsiteX0" fmla="*/ 13390 w 447857"/>
                        <a:gd name="connsiteY0" fmla="*/ 94596 h 193114"/>
                        <a:gd name="connsiteX1" fmla="*/ 17511 w 447857"/>
                        <a:gd name="connsiteY1" fmla="*/ 72394 h 193114"/>
                        <a:gd name="connsiteX2" fmla="*/ 124191 w 447857"/>
                        <a:gd name="connsiteY2" fmla="*/ 64773 h 193114"/>
                        <a:gd name="connsiteX3" fmla="*/ 309681 w 447857"/>
                        <a:gd name="connsiteY3" fmla="*/ 351 h 193114"/>
                        <a:gd name="connsiteX4" fmla="*/ 447857 w 447857"/>
                        <a:gd name="connsiteY4" fmla="*/ 96501 h 193114"/>
                        <a:gd name="connsiteX5" fmla="*/ 309681 w 447857"/>
                        <a:gd name="connsiteY5" fmla="*/ 192651 h 193114"/>
                        <a:gd name="connsiteX6" fmla="*/ 148956 w 447857"/>
                        <a:gd name="connsiteY6" fmla="*/ 131449 h 193114"/>
                        <a:gd name="connsiteX7" fmla="*/ 13390 w 447857"/>
                        <a:gd name="connsiteY7" fmla="*/ 94596 h 193114"/>
                        <a:gd name="connsiteX0" fmla="*/ 13390 w 613592"/>
                        <a:gd name="connsiteY0" fmla="*/ 94909 h 193154"/>
                        <a:gd name="connsiteX1" fmla="*/ 17511 w 613592"/>
                        <a:gd name="connsiteY1" fmla="*/ 72707 h 193154"/>
                        <a:gd name="connsiteX2" fmla="*/ 124191 w 613592"/>
                        <a:gd name="connsiteY2" fmla="*/ 65086 h 193154"/>
                        <a:gd name="connsiteX3" fmla="*/ 309681 w 613592"/>
                        <a:gd name="connsiteY3" fmla="*/ 664 h 193154"/>
                        <a:gd name="connsiteX4" fmla="*/ 613592 w 613592"/>
                        <a:gd name="connsiteY4" fmla="*/ 110149 h 193154"/>
                        <a:gd name="connsiteX5" fmla="*/ 309681 w 613592"/>
                        <a:gd name="connsiteY5" fmla="*/ 192964 h 193154"/>
                        <a:gd name="connsiteX6" fmla="*/ 148956 w 613592"/>
                        <a:gd name="connsiteY6" fmla="*/ 131762 h 193154"/>
                        <a:gd name="connsiteX7" fmla="*/ 13390 w 613592"/>
                        <a:gd name="connsiteY7" fmla="*/ 94909 h 193154"/>
                        <a:gd name="connsiteX0" fmla="*/ 13390 w 617803"/>
                        <a:gd name="connsiteY0" fmla="*/ 94382 h 192627"/>
                        <a:gd name="connsiteX1" fmla="*/ 17511 w 617803"/>
                        <a:gd name="connsiteY1" fmla="*/ 72180 h 192627"/>
                        <a:gd name="connsiteX2" fmla="*/ 124191 w 617803"/>
                        <a:gd name="connsiteY2" fmla="*/ 64559 h 192627"/>
                        <a:gd name="connsiteX3" fmla="*/ 309681 w 617803"/>
                        <a:gd name="connsiteY3" fmla="*/ 137 h 192627"/>
                        <a:gd name="connsiteX4" fmla="*/ 442325 w 617803"/>
                        <a:gd name="connsiteY4" fmla="*/ 49320 h 192627"/>
                        <a:gd name="connsiteX5" fmla="*/ 613592 w 617803"/>
                        <a:gd name="connsiteY5" fmla="*/ 109622 h 192627"/>
                        <a:gd name="connsiteX6" fmla="*/ 309681 w 617803"/>
                        <a:gd name="connsiteY6" fmla="*/ 192437 h 192627"/>
                        <a:gd name="connsiteX7" fmla="*/ 148956 w 617803"/>
                        <a:gd name="connsiteY7" fmla="*/ 131235 h 192627"/>
                        <a:gd name="connsiteX8" fmla="*/ 13390 w 617803"/>
                        <a:gd name="connsiteY8" fmla="*/ 94382 h 192627"/>
                        <a:gd name="connsiteX0" fmla="*/ 13390 w 618034"/>
                        <a:gd name="connsiteY0" fmla="*/ 94382 h 192627"/>
                        <a:gd name="connsiteX1" fmla="*/ 17511 w 618034"/>
                        <a:gd name="connsiteY1" fmla="*/ 72180 h 192627"/>
                        <a:gd name="connsiteX2" fmla="*/ 124191 w 618034"/>
                        <a:gd name="connsiteY2" fmla="*/ 64559 h 192627"/>
                        <a:gd name="connsiteX3" fmla="*/ 309681 w 618034"/>
                        <a:gd name="connsiteY3" fmla="*/ 137 h 192627"/>
                        <a:gd name="connsiteX4" fmla="*/ 442325 w 618034"/>
                        <a:gd name="connsiteY4" fmla="*/ 49320 h 192627"/>
                        <a:gd name="connsiteX5" fmla="*/ 613592 w 618034"/>
                        <a:gd name="connsiteY5" fmla="*/ 109622 h 192627"/>
                        <a:gd name="connsiteX6" fmla="*/ 309681 w 618034"/>
                        <a:gd name="connsiteY6" fmla="*/ 192437 h 192627"/>
                        <a:gd name="connsiteX7" fmla="*/ 148956 w 618034"/>
                        <a:gd name="connsiteY7" fmla="*/ 131235 h 192627"/>
                        <a:gd name="connsiteX8" fmla="*/ 13390 w 618034"/>
                        <a:gd name="connsiteY8" fmla="*/ 94382 h 192627"/>
                        <a:gd name="connsiteX0" fmla="*/ 13390 w 618034"/>
                        <a:gd name="connsiteY0" fmla="*/ 94382 h 192438"/>
                        <a:gd name="connsiteX1" fmla="*/ 17511 w 618034"/>
                        <a:gd name="connsiteY1" fmla="*/ 72180 h 192438"/>
                        <a:gd name="connsiteX2" fmla="*/ 124191 w 618034"/>
                        <a:gd name="connsiteY2" fmla="*/ 64559 h 192438"/>
                        <a:gd name="connsiteX3" fmla="*/ 309681 w 618034"/>
                        <a:gd name="connsiteY3" fmla="*/ 137 h 192438"/>
                        <a:gd name="connsiteX4" fmla="*/ 442325 w 618034"/>
                        <a:gd name="connsiteY4" fmla="*/ 49320 h 192438"/>
                        <a:gd name="connsiteX5" fmla="*/ 613592 w 618034"/>
                        <a:gd name="connsiteY5" fmla="*/ 109622 h 192438"/>
                        <a:gd name="connsiteX6" fmla="*/ 491854 w 618034"/>
                        <a:gd name="connsiteY6" fmla="*/ 129330 h 192438"/>
                        <a:gd name="connsiteX7" fmla="*/ 309681 w 618034"/>
                        <a:gd name="connsiteY7" fmla="*/ 192437 h 192438"/>
                        <a:gd name="connsiteX8" fmla="*/ 148956 w 618034"/>
                        <a:gd name="connsiteY8" fmla="*/ 131235 h 192438"/>
                        <a:gd name="connsiteX9" fmla="*/ 13390 w 618034"/>
                        <a:gd name="connsiteY9" fmla="*/ 94382 h 192438"/>
                        <a:gd name="connsiteX0" fmla="*/ 13390 w 618034"/>
                        <a:gd name="connsiteY0" fmla="*/ 104860 h 202916"/>
                        <a:gd name="connsiteX1" fmla="*/ 17511 w 618034"/>
                        <a:gd name="connsiteY1" fmla="*/ 82658 h 202916"/>
                        <a:gd name="connsiteX2" fmla="*/ 124191 w 618034"/>
                        <a:gd name="connsiteY2" fmla="*/ 75037 h 202916"/>
                        <a:gd name="connsiteX3" fmla="*/ 302552 w 618034"/>
                        <a:gd name="connsiteY3" fmla="*/ 105 h 202916"/>
                        <a:gd name="connsiteX4" fmla="*/ 442325 w 618034"/>
                        <a:gd name="connsiteY4" fmla="*/ 59798 h 202916"/>
                        <a:gd name="connsiteX5" fmla="*/ 613592 w 618034"/>
                        <a:gd name="connsiteY5" fmla="*/ 120100 h 202916"/>
                        <a:gd name="connsiteX6" fmla="*/ 491854 w 618034"/>
                        <a:gd name="connsiteY6" fmla="*/ 139808 h 202916"/>
                        <a:gd name="connsiteX7" fmla="*/ 309681 w 618034"/>
                        <a:gd name="connsiteY7" fmla="*/ 202915 h 202916"/>
                        <a:gd name="connsiteX8" fmla="*/ 148956 w 618034"/>
                        <a:gd name="connsiteY8" fmla="*/ 141713 h 202916"/>
                        <a:gd name="connsiteX9" fmla="*/ 13390 w 618034"/>
                        <a:gd name="connsiteY9" fmla="*/ 104860 h 202916"/>
                        <a:gd name="connsiteX0" fmla="*/ 13390 w 618193"/>
                        <a:gd name="connsiteY0" fmla="*/ 105293 h 203349"/>
                        <a:gd name="connsiteX1" fmla="*/ 17511 w 618193"/>
                        <a:gd name="connsiteY1" fmla="*/ 83091 h 203349"/>
                        <a:gd name="connsiteX2" fmla="*/ 124191 w 618193"/>
                        <a:gd name="connsiteY2" fmla="*/ 75470 h 203349"/>
                        <a:gd name="connsiteX3" fmla="*/ 302552 w 618193"/>
                        <a:gd name="connsiteY3" fmla="*/ 538 h 203349"/>
                        <a:gd name="connsiteX4" fmla="*/ 448123 w 618193"/>
                        <a:gd name="connsiteY4" fmla="*/ 45249 h 203349"/>
                        <a:gd name="connsiteX5" fmla="*/ 613592 w 618193"/>
                        <a:gd name="connsiteY5" fmla="*/ 120533 h 203349"/>
                        <a:gd name="connsiteX6" fmla="*/ 491854 w 618193"/>
                        <a:gd name="connsiteY6" fmla="*/ 140241 h 203349"/>
                        <a:gd name="connsiteX7" fmla="*/ 309681 w 618193"/>
                        <a:gd name="connsiteY7" fmla="*/ 203348 h 203349"/>
                        <a:gd name="connsiteX8" fmla="*/ 148956 w 618193"/>
                        <a:gd name="connsiteY8" fmla="*/ 142146 h 203349"/>
                        <a:gd name="connsiteX9" fmla="*/ 13390 w 618193"/>
                        <a:gd name="connsiteY9" fmla="*/ 105293 h 203349"/>
                        <a:gd name="connsiteX0" fmla="*/ 13390 w 618134"/>
                        <a:gd name="connsiteY0" fmla="*/ 105293 h 203349"/>
                        <a:gd name="connsiteX1" fmla="*/ 17511 w 618134"/>
                        <a:gd name="connsiteY1" fmla="*/ 83091 h 203349"/>
                        <a:gd name="connsiteX2" fmla="*/ 124191 w 618134"/>
                        <a:gd name="connsiteY2" fmla="*/ 75470 h 203349"/>
                        <a:gd name="connsiteX3" fmla="*/ 302552 w 618134"/>
                        <a:gd name="connsiteY3" fmla="*/ 538 h 203349"/>
                        <a:gd name="connsiteX4" fmla="*/ 448123 w 618134"/>
                        <a:gd name="connsiteY4" fmla="*/ 45249 h 203349"/>
                        <a:gd name="connsiteX5" fmla="*/ 613592 w 618134"/>
                        <a:gd name="connsiteY5" fmla="*/ 120533 h 203349"/>
                        <a:gd name="connsiteX6" fmla="*/ 491854 w 618134"/>
                        <a:gd name="connsiteY6" fmla="*/ 140241 h 203349"/>
                        <a:gd name="connsiteX7" fmla="*/ 309681 w 618134"/>
                        <a:gd name="connsiteY7" fmla="*/ 203348 h 203349"/>
                        <a:gd name="connsiteX8" fmla="*/ 148956 w 618134"/>
                        <a:gd name="connsiteY8" fmla="*/ 142146 h 203349"/>
                        <a:gd name="connsiteX9" fmla="*/ 13390 w 618134"/>
                        <a:gd name="connsiteY9" fmla="*/ 105293 h 2033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618134" h="203349">
                          <a:moveTo>
                            <a:pt x="13390" y="105293"/>
                          </a:moveTo>
                          <a:cubicBezTo>
                            <a:pt x="-8518" y="95450"/>
                            <a:pt x="-956" y="88061"/>
                            <a:pt x="17511" y="83091"/>
                          </a:cubicBezTo>
                          <a:cubicBezTo>
                            <a:pt x="35978" y="78121"/>
                            <a:pt x="76684" y="89229"/>
                            <a:pt x="124191" y="75470"/>
                          </a:cubicBezTo>
                          <a:cubicBezTo>
                            <a:pt x="171698" y="61711"/>
                            <a:pt x="248563" y="5575"/>
                            <a:pt x="302552" y="538"/>
                          </a:cubicBezTo>
                          <a:cubicBezTo>
                            <a:pt x="356541" y="-4499"/>
                            <a:pt x="397471" y="27002"/>
                            <a:pt x="448123" y="45249"/>
                          </a:cubicBezTo>
                          <a:cubicBezTo>
                            <a:pt x="506124" y="57669"/>
                            <a:pt x="644907" y="95093"/>
                            <a:pt x="613592" y="120533"/>
                          </a:cubicBezTo>
                          <a:cubicBezTo>
                            <a:pt x="623434" y="137361"/>
                            <a:pt x="542506" y="126439"/>
                            <a:pt x="491854" y="140241"/>
                          </a:cubicBezTo>
                          <a:cubicBezTo>
                            <a:pt x="441202" y="154043"/>
                            <a:pt x="366831" y="203031"/>
                            <a:pt x="309681" y="203348"/>
                          </a:cubicBezTo>
                          <a:cubicBezTo>
                            <a:pt x="252531" y="203665"/>
                            <a:pt x="198338" y="158488"/>
                            <a:pt x="148956" y="142146"/>
                          </a:cubicBezTo>
                          <a:cubicBezTo>
                            <a:pt x="99574" y="125804"/>
                            <a:pt x="35298" y="115136"/>
                            <a:pt x="13390" y="105293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10000">
                          <a:srgbClr val="FFEAD5"/>
                        </a:gs>
                        <a:gs pos="100000">
                          <a:srgbClr val="960000"/>
                        </a:gs>
                      </a:gsLst>
                      <a:path path="rect">
                        <a:fillToRect l="50000" t="50000" r="50000" b="50000"/>
                      </a:path>
                      <a:tileRect/>
                    </a:gradFill>
                    <a:ln w="6350" cap="flat" cmpd="sng" algn="ctr">
                      <a:solidFill>
                        <a:srgbClr val="AF3732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00" b="0" i="0" u="none" strike="noStrike" kern="0" cap="none" spc="0" normalizeH="0" baseline="0" noProof="0">
                        <a:ln w="6350"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71" name="Oval 2370">
                      <a:extLst>
                        <a:ext uri="{FF2B5EF4-FFF2-40B4-BE49-F238E27FC236}">
                          <a16:creationId xmlns:a16="http://schemas.microsoft.com/office/drawing/2014/main" id="{7CEC39E9-08D7-CE19-CDA3-454D56B1A09F}"/>
                        </a:ext>
                      </a:extLst>
                    </p:cNvPr>
                    <p:cNvSpPr/>
                    <p:nvPr/>
                  </p:nvSpPr>
                  <p:spPr>
                    <a:xfrm rot="10860000">
                      <a:off x="5794420" y="5430804"/>
                      <a:ext cx="73325" cy="70258"/>
                    </a:xfrm>
                    <a:prstGeom prst="ellipse">
                      <a:avLst/>
                    </a:prstGeom>
                    <a:gradFill flip="none" rotWithShape="1">
                      <a:gsLst>
                        <a:gs pos="14000">
                          <a:srgbClr val="FFBDBD"/>
                        </a:gs>
                        <a:gs pos="55000">
                          <a:srgbClr val="8E0000"/>
                        </a:gs>
                        <a:gs pos="100000">
                          <a:srgbClr val="760000"/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2278" name="Group 2277">
                    <a:extLst>
                      <a:ext uri="{FF2B5EF4-FFF2-40B4-BE49-F238E27FC236}">
                        <a16:creationId xmlns:a16="http://schemas.microsoft.com/office/drawing/2014/main" id="{D278265C-52A7-25C0-BCA4-E8B298B04451}"/>
                      </a:ext>
                    </a:extLst>
                  </p:cNvPr>
                  <p:cNvGrpSpPr/>
                  <p:nvPr/>
                </p:nvGrpSpPr>
                <p:grpSpPr>
                  <a:xfrm rot="17341354">
                    <a:off x="4238056" y="2570862"/>
                    <a:ext cx="406250" cy="129057"/>
                    <a:chOff x="5589179" y="5392761"/>
                    <a:chExt cx="488990" cy="155342"/>
                  </a:xfrm>
                </p:grpSpPr>
                <p:sp>
                  <p:nvSpPr>
                    <p:cNvPr id="2368" name="Oval 42">
                      <a:extLst>
                        <a:ext uri="{FF2B5EF4-FFF2-40B4-BE49-F238E27FC236}">
                          <a16:creationId xmlns:a16="http://schemas.microsoft.com/office/drawing/2014/main" id="{AD75EB7A-B546-EFB2-4EBA-13DCD0B4F605}"/>
                        </a:ext>
                      </a:extLst>
                    </p:cNvPr>
                    <p:cNvSpPr/>
                    <p:nvPr/>
                  </p:nvSpPr>
                  <p:spPr>
                    <a:xfrm rot="10696810">
                      <a:off x="5589179" y="5392761"/>
                      <a:ext cx="488990" cy="155342"/>
                    </a:xfrm>
                    <a:custGeom>
                      <a:avLst/>
                      <a:gdLst>
                        <a:gd name="connsiteX0" fmla="*/ 0 w 276351"/>
                        <a:gd name="connsiteY0" fmla="*/ 96150 h 192300"/>
                        <a:gd name="connsiteX1" fmla="*/ 138176 w 276351"/>
                        <a:gd name="connsiteY1" fmla="*/ 0 h 192300"/>
                        <a:gd name="connsiteX2" fmla="*/ 276352 w 276351"/>
                        <a:gd name="connsiteY2" fmla="*/ 96150 h 192300"/>
                        <a:gd name="connsiteX3" fmla="*/ 138176 w 276351"/>
                        <a:gd name="connsiteY3" fmla="*/ 192300 h 192300"/>
                        <a:gd name="connsiteX4" fmla="*/ 0 w 276351"/>
                        <a:gd name="connsiteY4" fmla="*/ 96150 h 192300"/>
                        <a:gd name="connsiteX0" fmla="*/ 0 w 434467"/>
                        <a:gd name="connsiteY0" fmla="*/ 94246 h 192302"/>
                        <a:gd name="connsiteX1" fmla="*/ 296291 w 434467"/>
                        <a:gd name="connsiteY1" fmla="*/ 1 h 192302"/>
                        <a:gd name="connsiteX2" fmla="*/ 434467 w 434467"/>
                        <a:gd name="connsiteY2" fmla="*/ 96151 h 192302"/>
                        <a:gd name="connsiteX3" fmla="*/ 296291 w 434467"/>
                        <a:gd name="connsiteY3" fmla="*/ 192301 h 192302"/>
                        <a:gd name="connsiteX4" fmla="*/ 0 w 434467"/>
                        <a:gd name="connsiteY4" fmla="*/ 94246 h 192302"/>
                        <a:gd name="connsiteX0" fmla="*/ 6194 w 440661"/>
                        <a:gd name="connsiteY0" fmla="*/ 94607 h 192663"/>
                        <a:gd name="connsiteX1" fmla="*/ 116995 w 440661"/>
                        <a:gd name="connsiteY1" fmla="*/ 64784 h 192663"/>
                        <a:gd name="connsiteX2" fmla="*/ 302485 w 440661"/>
                        <a:gd name="connsiteY2" fmla="*/ 362 h 192663"/>
                        <a:gd name="connsiteX3" fmla="*/ 440661 w 440661"/>
                        <a:gd name="connsiteY3" fmla="*/ 96512 h 192663"/>
                        <a:gd name="connsiteX4" fmla="*/ 302485 w 440661"/>
                        <a:gd name="connsiteY4" fmla="*/ 192662 h 192663"/>
                        <a:gd name="connsiteX5" fmla="*/ 6194 w 440661"/>
                        <a:gd name="connsiteY5" fmla="*/ 94607 h 192663"/>
                        <a:gd name="connsiteX0" fmla="*/ 186 w 434653"/>
                        <a:gd name="connsiteY0" fmla="*/ 94607 h 193125"/>
                        <a:gd name="connsiteX1" fmla="*/ 110987 w 434653"/>
                        <a:gd name="connsiteY1" fmla="*/ 64784 h 193125"/>
                        <a:gd name="connsiteX2" fmla="*/ 296477 w 434653"/>
                        <a:gd name="connsiteY2" fmla="*/ 362 h 193125"/>
                        <a:gd name="connsiteX3" fmla="*/ 434653 w 434653"/>
                        <a:gd name="connsiteY3" fmla="*/ 96512 h 193125"/>
                        <a:gd name="connsiteX4" fmla="*/ 296477 w 434653"/>
                        <a:gd name="connsiteY4" fmla="*/ 192662 h 193125"/>
                        <a:gd name="connsiteX5" fmla="*/ 135752 w 434653"/>
                        <a:gd name="connsiteY5" fmla="*/ 131460 h 193125"/>
                        <a:gd name="connsiteX6" fmla="*/ 186 w 434653"/>
                        <a:gd name="connsiteY6" fmla="*/ 94607 h 193125"/>
                        <a:gd name="connsiteX0" fmla="*/ 13390 w 447857"/>
                        <a:gd name="connsiteY0" fmla="*/ 94596 h 193114"/>
                        <a:gd name="connsiteX1" fmla="*/ 17511 w 447857"/>
                        <a:gd name="connsiteY1" fmla="*/ 72394 h 193114"/>
                        <a:gd name="connsiteX2" fmla="*/ 124191 w 447857"/>
                        <a:gd name="connsiteY2" fmla="*/ 64773 h 193114"/>
                        <a:gd name="connsiteX3" fmla="*/ 309681 w 447857"/>
                        <a:gd name="connsiteY3" fmla="*/ 351 h 193114"/>
                        <a:gd name="connsiteX4" fmla="*/ 447857 w 447857"/>
                        <a:gd name="connsiteY4" fmla="*/ 96501 h 193114"/>
                        <a:gd name="connsiteX5" fmla="*/ 309681 w 447857"/>
                        <a:gd name="connsiteY5" fmla="*/ 192651 h 193114"/>
                        <a:gd name="connsiteX6" fmla="*/ 148956 w 447857"/>
                        <a:gd name="connsiteY6" fmla="*/ 131449 h 193114"/>
                        <a:gd name="connsiteX7" fmla="*/ 13390 w 447857"/>
                        <a:gd name="connsiteY7" fmla="*/ 94596 h 193114"/>
                        <a:gd name="connsiteX0" fmla="*/ 13390 w 613592"/>
                        <a:gd name="connsiteY0" fmla="*/ 94909 h 193154"/>
                        <a:gd name="connsiteX1" fmla="*/ 17511 w 613592"/>
                        <a:gd name="connsiteY1" fmla="*/ 72707 h 193154"/>
                        <a:gd name="connsiteX2" fmla="*/ 124191 w 613592"/>
                        <a:gd name="connsiteY2" fmla="*/ 65086 h 193154"/>
                        <a:gd name="connsiteX3" fmla="*/ 309681 w 613592"/>
                        <a:gd name="connsiteY3" fmla="*/ 664 h 193154"/>
                        <a:gd name="connsiteX4" fmla="*/ 613592 w 613592"/>
                        <a:gd name="connsiteY4" fmla="*/ 110149 h 193154"/>
                        <a:gd name="connsiteX5" fmla="*/ 309681 w 613592"/>
                        <a:gd name="connsiteY5" fmla="*/ 192964 h 193154"/>
                        <a:gd name="connsiteX6" fmla="*/ 148956 w 613592"/>
                        <a:gd name="connsiteY6" fmla="*/ 131762 h 193154"/>
                        <a:gd name="connsiteX7" fmla="*/ 13390 w 613592"/>
                        <a:gd name="connsiteY7" fmla="*/ 94909 h 193154"/>
                        <a:gd name="connsiteX0" fmla="*/ 13390 w 617803"/>
                        <a:gd name="connsiteY0" fmla="*/ 94382 h 192627"/>
                        <a:gd name="connsiteX1" fmla="*/ 17511 w 617803"/>
                        <a:gd name="connsiteY1" fmla="*/ 72180 h 192627"/>
                        <a:gd name="connsiteX2" fmla="*/ 124191 w 617803"/>
                        <a:gd name="connsiteY2" fmla="*/ 64559 h 192627"/>
                        <a:gd name="connsiteX3" fmla="*/ 309681 w 617803"/>
                        <a:gd name="connsiteY3" fmla="*/ 137 h 192627"/>
                        <a:gd name="connsiteX4" fmla="*/ 442325 w 617803"/>
                        <a:gd name="connsiteY4" fmla="*/ 49320 h 192627"/>
                        <a:gd name="connsiteX5" fmla="*/ 613592 w 617803"/>
                        <a:gd name="connsiteY5" fmla="*/ 109622 h 192627"/>
                        <a:gd name="connsiteX6" fmla="*/ 309681 w 617803"/>
                        <a:gd name="connsiteY6" fmla="*/ 192437 h 192627"/>
                        <a:gd name="connsiteX7" fmla="*/ 148956 w 617803"/>
                        <a:gd name="connsiteY7" fmla="*/ 131235 h 192627"/>
                        <a:gd name="connsiteX8" fmla="*/ 13390 w 617803"/>
                        <a:gd name="connsiteY8" fmla="*/ 94382 h 192627"/>
                        <a:gd name="connsiteX0" fmla="*/ 13390 w 618034"/>
                        <a:gd name="connsiteY0" fmla="*/ 94382 h 192627"/>
                        <a:gd name="connsiteX1" fmla="*/ 17511 w 618034"/>
                        <a:gd name="connsiteY1" fmla="*/ 72180 h 192627"/>
                        <a:gd name="connsiteX2" fmla="*/ 124191 w 618034"/>
                        <a:gd name="connsiteY2" fmla="*/ 64559 h 192627"/>
                        <a:gd name="connsiteX3" fmla="*/ 309681 w 618034"/>
                        <a:gd name="connsiteY3" fmla="*/ 137 h 192627"/>
                        <a:gd name="connsiteX4" fmla="*/ 442325 w 618034"/>
                        <a:gd name="connsiteY4" fmla="*/ 49320 h 192627"/>
                        <a:gd name="connsiteX5" fmla="*/ 613592 w 618034"/>
                        <a:gd name="connsiteY5" fmla="*/ 109622 h 192627"/>
                        <a:gd name="connsiteX6" fmla="*/ 309681 w 618034"/>
                        <a:gd name="connsiteY6" fmla="*/ 192437 h 192627"/>
                        <a:gd name="connsiteX7" fmla="*/ 148956 w 618034"/>
                        <a:gd name="connsiteY7" fmla="*/ 131235 h 192627"/>
                        <a:gd name="connsiteX8" fmla="*/ 13390 w 618034"/>
                        <a:gd name="connsiteY8" fmla="*/ 94382 h 192627"/>
                        <a:gd name="connsiteX0" fmla="*/ 13390 w 618034"/>
                        <a:gd name="connsiteY0" fmla="*/ 94382 h 192438"/>
                        <a:gd name="connsiteX1" fmla="*/ 17511 w 618034"/>
                        <a:gd name="connsiteY1" fmla="*/ 72180 h 192438"/>
                        <a:gd name="connsiteX2" fmla="*/ 124191 w 618034"/>
                        <a:gd name="connsiteY2" fmla="*/ 64559 h 192438"/>
                        <a:gd name="connsiteX3" fmla="*/ 309681 w 618034"/>
                        <a:gd name="connsiteY3" fmla="*/ 137 h 192438"/>
                        <a:gd name="connsiteX4" fmla="*/ 442325 w 618034"/>
                        <a:gd name="connsiteY4" fmla="*/ 49320 h 192438"/>
                        <a:gd name="connsiteX5" fmla="*/ 613592 w 618034"/>
                        <a:gd name="connsiteY5" fmla="*/ 109622 h 192438"/>
                        <a:gd name="connsiteX6" fmla="*/ 491854 w 618034"/>
                        <a:gd name="connsiteY6" fmla="*/ 129330 h 192438"/>
                        <a:gd name="connsiteX7" fmla="*/ 309681 w 618034"/>
                        <a:gd name="connsiteY7" fmla="*/ 192437 h 192438"/>
                        <a:gd name="connsiteX8" fmla="*/ 148956 w 618034"/>
                        <a:gd name="connsiteY8" fmla="*/ 131235 h 192438"/>
                        <a:gd name="connsiteX9" fmla="*/ 13390 w 618034"/>
                        <a:gd name="connsiteY9" fmla="*/ 94382 h 192438"/>
                        <a:gd name="connsiteX0" fmla="*/ 13390 w 618034"/>
                        <a:gd name="connsiteY0" fmla="*/ 104860 h 202916"/>
                        <a:gd name="connsiteX1" fmla="*/ 17511 w 618034"/>
                        <a:gd name="connsiteY1" fmla="*/ 82658 h 202916"/>
                        <a:gd name="connsiteX2" fmla="*/ 124191 w 618034"/>
                        <a:gd name="connsiteY2" fmla="*/ 75037 h 202916"/>
                        <a:gd name="connsiteX3" fmla="*/ 302552 w 618034"/>
                        <a:gd name="connsiteY3" fmla="*/ 105 h 202916"/>
                        <a:gd name="connsiteX4" fmla="*/ 442325 w 618034"/>
                        <a:gd name="connsiteY4" fmla="*/ 59798 h 202916"/>
                        <a:gd name="connsiteX5" fmla="*/ 613592 w 618034"/>
                        <a:gd name="connsiteY5" fmla="*/ 120100 h 202916"/>
                        <a:gd name="connsiteX6" fmla="*/ 491854 w 618034"/>
                        <a:gd name="connsiteY6" fmla="*/ 139808 h 202916"/>
                        <a:gd name="connsiteX7" fmla="*/ 309681 w 618034"/>
                        <a:gd name="connsiteY7" fmla="*/ 202915 h 202916"/>
                        <a:gd name="connsiteX8" fmla="*/ 148956 w 618034"/>
                        <a:gd name="connsiteY8" fmla="*/ 141713 h 202916"/>
                        <a:gd name="connsiteX9" fmla="*/ 13390 w 618034"/>
                        <a:gd name="connsiteY9" fmla="*/ 104860 h 202916"/>
                        <a:gd name="connsiteX0" fmla="*/ 13390 w 618193"/>
                        <a:gd name="connsiteY0" fmla="*/ 105293 h 203349"/>
                        <a:gd name="connsiteX1" fmla="*/ 17511 w 618193"/>
                        <a:gd name="connsiteY1" fmla="*/ 83091 h 203349"/>
                        <a:gd name="connsiteX2" fmla="*/ 124191 w 618193"/>
                        <a:gd name="connsiteY2" fmla="*/ 75470 h 203349"/>
                        <a:gd name="connsiteX3" fmla="*/ 302552 w 618193"/>
                        <a:gd name="connsiteY3" fmla="*/ 538 h 203349"/>
                        <a:gd name="connsiteX4" fmla="*/ 448123 w 618193"/>
                        <a:gd name="connsiteY4" fmla="*/ 45249 h 203349"/>
                        <a:gd name="connsiteX5" fmla="*/ 613592 w 618193"/>
                        <a:gd name="connsiteY5" fmla="*/ 120533 h 203349"/>
                        <a:gd name="connsiteX6" fmla="*/ 491854 w 618193"/>
                        <a:gd name="connsiteY6" fmla="*/ 140241 h 203349"/>
                        <a:gd name="connsiteX7" fmla="*/ 309681 w 618193"/>
                        <a:gd name="connsiteY7" fmla="*/ 203348 h 203349"/>
                        <a:gd name="connsiteX8" fmla="*/ 148956 w 618193"/>
                        <a:gd name="connsiteY8" fmla="*/ 142146 h 203349"/>
                        <a:gd name="connsiteX9" fmla="*/ 13390 w 618193"/>
                        <a:gd name="connsiteY9" fmla="*/ 105293 h 203349"/>
                        <a:gd name="connsiteX0" fmla="*/ 13390 w 618134"/>
                        <a:gd name="connsiteY0" fmla="*/ 105293 h 203349"/>
                        <a:gd name="connsiteX1" fmla="*/ 17511 w 618134"/>
                        <a:gd name="connsiteY1" fmla="*/ 83091 h 203349"/>
                        <a:gd name="connsiteX2" fmla="*/ 124191 w 618134"/>
                        <a:gd name="connsiteY2" fmla="*/ 75470 h 203349"/>
                        <a:gd name="connsiteX3" fmla="*/ 302552 w 618134"/>
                        <a:gd name="connsiteY3" fmla="*/ 538 h 203349"/>
                        <a:gd name="connsiteX4" fmla="*/ 448123 w 618134"/>
                        <a:gd name="connsiteY4" fmla="*/ 45249 h 203349"/>
                        <a:gd name="connsiteX5" fmla="*/ 613592 w 618134"/>
                        <a:gd name="connsiteY5" fmla="*/ 120533 h 203349"/>
                        <a:gd name="connsiteX6" fmla="*/ 491854 w 618134"/>
                        <a:gd name="connsiteY6" fmla="*/ 140241 h 203349"/>
                        <a:gd name="connsiteX7" fmla="*/ 309681 w 618134"/>
                        <a:gd name="connsiteY7" fmla="*/ 203348 h 203349"/>
                        <a:gd name="connsiteX8" fmla="*/ 148956 w 618134"/>
                        <a:gd name="connsiteY8" fmla="*/ 142146 h 203349"/>
                        <a:gd name="connsiteX9" fmla="*/ 13390 w 618134"/>
                        <a:gd name="connsiteY9" fmla="*/ 105293 h 2033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618134" h="203349">
                          <a:moveTo>
                            <a:pt x="13390" y="105293"/>
                          </a:moveTo>
                          <a:cubicBezTo>
                            <a:pt x="-8518" y="95450"/>
                            <a:pt x="-956" y="88061"/>
                            <a:pt x="17511" y="83091"/>
                          </a:cubicBezTo>
                          <a:cubicBezTo>
                            <a:pt x="35978" y="78121"/>
                            <a:pt x="76684" y="89229"/>
                            <a:pt x="124191" y="75470"/>
                          </a:cubicBezTo>
                          <a:cubicBezTo>
                            <a:pt x="171698" y="61711"/>
                            <a:pt x="248563" y="5575"/>
                            <a:pt x="302552" y="538"/>
                          </a:cubicBezTo>
                          <a:cubicBezTo>
                            <a:pt x="356541" y="-4499"/>
                            <a:pt x="397471" y="27002"/>
                            <a:pt x="448123" y="45249"/>
                          </a:cubicBezTo>
                          <a:cubicBezTo>
                            <a:pt x="506124" y="57669"/>
                            <a:pt x="644907" y="95093"/>
                            <a:pt x="613592" y="120533"/>
                          </a:cubicBezTo>
                          <a:cubicBezTo>
                            <a:pt x="623434" y="137361"/>
                            <a:pt x="542506" y="126439"/>
                            <a:pt x="491854" y="140241"/>
                          </a:cubicBezTo>
                          <a:cubicBezTo>
                            <a:pt x="441202" y="154043"/>
                            <a:pt x="366831" y="203031"/>
                            <a:pt x="309681" y="203348"/>
                          </a:cubicBezTo>
                          <a:cubicBezTo>
                            <a:pt x="252531" y="203665"/>
                            <a:pt x="198338" y="158488"/>
                            <a:pt x="148956" y="142146"/>
                          </a:cubicBezTo>
                          <a:cubicBezTo>
                            <a:pt x="99574" y="125804"/>
                            <a:pt x="35298" y="115136"/>
                            <a:pt x="13390" y="105293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10000">
                          <a:srgbClr val="FFEAD5"/>
                        </a:gs>
                        <a:gs pos="100000">
                          <a:srgbClr val="960000"/>
                        </a:gs>
                      </a:gsLst>
                      <a:path path="rect">
                        <a:fillToRect l="50000" t="50000" r="50000" b="50000"/>
                      </a:path>
                      <a:tileRect/>
                    </a:gradFill>
                    <a:ln w="6350" cap="flat" cmpd="sng" algn="ctr">
                      <a:solidFill>
                        <a:srgbClr val="AF3732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00" b="0" i="0" u="none" strike="noStrike" kern="0" cap="none" spc="0" normalizeH="0" baseline="0" noProof="0">
                        <a:ln w="6350"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69" name="Oval 2368">
                      <a:extLst>
                        <a:ext uri="{FF2B5EF4-FFF2-40B4-BE49-F238E27FC236}">
                          <a16:creationId xmlns:a16="http://schemas.microsoft.com/office/drawing/2014/main" id="{D27106AB-6FF3-7149-BF89-4DACAAA4DCFF}"/>
                        </a:ext>
                      </a:extLst>
                    </p:cNvPr>
                    <p:cNvSpPr/>
                    <p:nvPr/>
                  </p:nvSpPr>
                  <p:spPr>
                    <a:xfrm rot="10860000">
                      <a:off x="5794420" y="5430804"/>
                      <a:ext cx="73325" cy="70258"/>
                    </a:xfrm>
                    <a:prstGeom prst="ellipse">
                      <a:avLst/>
                    </a:prstGeom>
                    <a:gradFill flip="none" rotWithShape="1">
                      <a:gsLst>
                        <a:gs pos="14000">
                          <a:srgbClr val="FFBDBD"/>
                        </a:gs>
                        <a:gs pos="55000">
                          <a:srgbClr val="8E0000"/>
                        </a:gs>
                        <a:gs pos="100000">
                          <a:srgbClr val="760000"/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2279" name="Group 2278">
                    <a:extLst>
                      <a:ext uri="{FF2B5EF4-FFF2-40B4-BE49-F238E27FC236}">
                        <a16:creationId xmlns:a16="http://schemas.microsoft.com/office/drawing/2014/main" id="{29CA9F1F-F329-6CE3-6897-A2F6311B6289}"/>
                      </a:ext>
                    </a:extLst>
                  </p:cNvPr>
                  <p:cNvGrpSpPr/>
                  <p:nvPr/>
                </p:nvGrpSpPr>
                <p:grpSpPr>
                  <a:xfrm rot="16200000">
                    <a:off x="4155029" y="2767479"/>
                    <a:ext cx="406250" cy="129057"/>
                    <a:chOff x="5589179" y="5392761"/>
                    <a:chExt cx="488990" cy="155342"/>
                  </a:xfrm>
                </p:grpSpPr>
                <p:sp>
                  <p:nvSpPr>
                    <p:cNvPr id="2366" name="Oval 42">
                      <a:extLst>
                        <a:ext uri="{FF2B5EF4-FFF2-40B4-BE49-F238E27FC236}">
                          <a16:creationId xmlns:a16="http://schemas.microsoft.com/office/drawing/2014/main" id="{C186DD61-DF1B-8824-6C76-383199722155}"/>
                        </a:ext>
                      </a:extLst>
                    </p:cNvPr>
                    <p:cNvSpPr/>
                    <p:nvPr/>
                  </p:nvSpPr>
                  <p:spPr>
                    <a:xfrm rot="10696810">
                      <a:off x="5589179" y="5392761"/>
                      <a:ext cx="488990" cy="155342"/>
                    </a:xfrm>
                    <a:custGeom>
                      <a:avLst/>
                      <a:gdLst>
                        <a:gd name="connsiteX0" fmla="*/ 0 w 276351"/>
                        <a:gd name="connsiteY0" fmla="*/ 96150 h 192300"/>
                        <a:gd name="connsiteX1" fmla="*/ 138176 w 276351"/>
                        <a:gd name="connsiteY1" fmla="*/ 0 h 192300"/>
                        <a:gd name="connsiteX2" fmla="*/ 276352 w 276351"/>
                        <a:gd name="connsiteY2" fmla="*/ 96150 h 192300"/>
                        <a:gd name="connsiteX3" fmla="*/ 138176 w 276351"/>
                        <a:gd name="connsiteY3" fmla="*/ 192300 h 192300"/>
                        <a:gd name="connsiteX4" fmla="*/ 0 w 276351"/>
                        <a:gd name="connsiteY4" fmla="*/ 96150 h 192300"/>
                        <a:gd name="connsiteX0" fmla="*/ 0 w 434467"/>
                        <a:gd name="connsiteY0" fmla="*/ 94246 h 192302"/>
                        <a:gd name="connsiteX1" fmla="*/ 296291 w 434467"/>
                        <a:gd name="connsiteY1" fmla="*/ 1 h 192302"/>
                        <a:gd name="connsiteX2" fmla="*/ 434467 w 434467"/>
                        <a:gd name="connsiteY2" fmla="*/ 96151 h 192302"/>
                        <a:gd name="connsiteX3" fmla="*/ 296291 w 434467"/>
                        <a:gd name="connsiteY3" fmla="*/ 192301 h 192302"/>
                        <a:gd name="connsiteX4" fmla="*/ 0 w 434467"/>
                        <a:gd name="connsiteY4" fmla="*/ 94246 h 192302"/>
                        <a:gd name="connsiteX0" fmla="*/ 6194 w 440661"/>
                        <a:gd name="connsiteY0" fmla="*/ 94607 h 192663"/>
                        <a:gd name="connsiteX1" fmla="*/ 116995 w 440661"/>
                        <a:gd name="connsiteY1" fmla="*/ 64784 h 192663"/>
                        <a:gd name="connsiteX2" fmla="*/ 302485 w 440661"/>
                        <a:gd name="connsiteY2" fmla="*/ 362 h 192663"/>
                        <a:gd name="connsiteX3" fmla="*/ 440661 w 440661"/>
                        <a:gd name="connsiteY3" fmla="*/ 96512 h 192663"/>
                        <a:gd name="connsiteX4" fmla="*/ 302485 w 440661"/>
                        <a:gd name="connsiteY4" fmla="*/ 192662 h 192663"/>
                        <a:gd name="connsiteX5" fmla="*/ 6194 w 440661"/>
                        <a:gd name="connsiteY5" fmla="*/ 94607 h 192663"/>
                        <a:gd name="connsiteX0" fmla="*/ 186 w 434653"/>
                        <a:gd name="connsiteY0" fmla="*/ 94607 h 193125"/>
                        <a:gd name="connsiteX1" fmla="*/ 110987 w 434653"/>
                        <a:gd name="connsiteY1" fmla="*/ 64784 h 193125"/>
                        <a:gd name="connsiteX2" fmla="*/ 296477 w 434653"/>
                        <a:gd name="connsiteY2" fmla="*/ 362 h 193125"/>
                        <a:gd name="connsiteX3" fmla="*/ 434653 w 434653"/>
                        <a:gd name="connsiteY3" fmla="*/ 96512 h 193125"/>
                        <a:gd name="connsiteX4" fmla="*/ 296477 w 434653"/>
                        <a:gd name="connsiteY4" fmla="*/ 192662 h 193125"/>
                        <a:gd name="connsiteX5" fmla="*/ 135752 w 434653"/>
                        <a:gd name="connsiteY5" fmla="*/ 131460 h 193125"/>
                        <a:gd name="connsiteX6" fmla="*/ 186 w 434653"/>
                        <a:gd name="connsiteY6" fmla="*/ 94607 h 193125"/>
                        <a:gd name="connsiteX0" fmla="*/ 13390 w 447857"/>
                        <a:gd name="connsiteY0" fmla="*/ 94596 h 193114"/>
                        <a:gd name="connsiteX1" fmla="*/ 17511 w 447857"/>
                        <a:gd name="connsiteY1" fmla="*/ 72394 h 193114"/>
                        <a:gd name="connsiteX2" fmla="*/ 124191 w 447857"/>
                        <a:gd name="connsiteY2" fmla="*/ 64773 h 193114"/>
                        <a:gd name="connsiteX3" fmla="*/ 309681 w 447857"/>
                        <a:gd name="connsiteY3" fmla="*/ 351 h 193114"/>
                        <a:gd name="connsiteX4" fmla="*/ 447857 w 447857"/>
                        <a:gd name="connsiteY4" fmla="*/ 96501 h 193114"/>
                        <a:gd name="connsiteX5" fmla="*/ 309681 w 447857"/>
                        <a:gd name="connsiteY5" fmla="*/ 192651 h 193114"/>
                        <a:gd name="connsiteX6" fmla="*/ 148956 w 447857"/>
                        <a:gd name="connsiteY6" fmla="*/ 131449 h 193114"/>
                        <a:gd name="connsiteX7" fmla="*/ 13390 w 447857"/>
                        <a:gd name="connsiteY7" fmla="*/ 94596 h 193114"/>
                        <a:gd name="connsiteX0" fmla="*/ 13390 w 613592"/>
                        <a:gd name="connsiteY0" fmla="*/ 94909 h 193154"/>
                        <a:gd name="connsiteX1" fmla="*/ 17511 w 613592"/>
                        <a:gd name="connsiteY1" fmla="*/ 72707 h 193154"/>
                        <a:gd name="connsiteX2" fmla="*/ 124191 w 613592"/>
                        <a:gd name="connsiteY2" fmla="*/ 65086 h 193154"/>
                        <a:gd name="connsiteX3" fmla="*/ 309681 w 613592"/>
                        <a:gd name="connsiteY3" fmla="*/ 664 h 193154"/>
                        <a:gd name="connsiteX4" fmla="*/ 613592 w 613592"/>
                        <a:gd name="connsiteY4" fmla="*/ 110149 h 193154"/>
                        <a:gd name="connsiteX5" fmla="*/ 309681 w 613592"/>
                        <a:gd name="connsiteY5" fmla="*/ 192964 h 193154"/>
                        <a:gd name="connsiteX6" fmla="*/ 148956 w 613592"/>
                        <a:gd name="connsiteY6" fmla="*/ 131762 h 193154"/>
                        <a:gd name="connsiteX7" fmla="*/ 13390 w 613592"/>
                        <a:gd name="connsiteY7" fmla="*/ 94909 h 193154"/>
                        <a:gd name="connsiteX0" fmla="*/ 13390 w 617803"/>
                        <a:gd name="connsiteY0" fmla="*/ 94382 h 192627"/>
                        <a:gd name="connsiteX1" fmla="*/ 17511 w 617803"/>
                        <a:gd name="connsiteY1" fmla="*/ 72180 h 192627"/>
                        <a:gd name="connsiteX2" fmla="*/ 124191 w 617803"/>
                        <a:gd name="connsiteY2" fmla="*/ 64559 h 192627"/>
                        <a:gd name="connsiteX3" fmla="*/ 309681 w 617803"/>
                        <a:gd name="connsiteY3" fmla="*/ 137 h 192627"/>
                        <a:gd name="connsiteX4" fmla="*/ 442325 w 617803"/>
                        <a:gd name="connsiteY4" fmla="*/ 49320 h 192627"/>
                        <a:gd name="connsiteX5" fmla="*/ 613592 w 617803"/>
                        <a:gd name="connsiteY5" fmla="*/ 109622 h 192627"/>
                        <a:gd name="connsiteX6" fmla="*/ 309681 w 617803"/>
                        <a:gd name="connsiteY6" fmla="*/ 192437 h 192627"/>
                        <a:gd name="connsiteX7" fmla="*/ 148956 w 617803"/>
                        <a:gd name="connsiteY7" fmla="*/ 131235 h 192627"/>
                        <a:gd name="connsiteX8" fmla="*/ 13390 w 617803"/>
                        <a:gd name="connsiteY8" fmla="*/ 94382 h 192627"/>
                        <a:gd name="connsiteX0" fmla="*/ 13390 w 618034"/>
                        <a:gd name="connsiteY0" fmla="*/ 94382 h 192627"/>
                        <a:gd name="connsiteX1" fmla="*/ 17511 w 618034"/>
                        <a:gd name="connsiteY1" fmla="*/ 72180 h 192627"/>
                        <a:gd name="connsiteX2" fmla="*/ 124191 w 618034"/>
                        <a:gd name="connsiteY2" fmla="*/ 64559 h 192627"/>
                        <a:gd name="connsiteX3" fmla="*/ 309681 w 618034"/>
                        <a:gd name="connsiteY3" fmla="*/ 137 h 192627"/>
                        <a:gd name="connsiteX4" fmla="*/ 442325 w 618034"/>
                        <a:gd name="connsiteY4" fmla="*/ 49320 h 192627"/>
                        <a:gd name="connsiteX5" fmla="*/ 613592 w 618034"/>
                        <a:gd name="connsiteY5" fmla="*/ 109622 h 192627"/>
                        <a:gd name="connsiteX6" fmla="*/ 309681 w 618034"/>
                        <a:gd name="connsiteY6" fmla="*/ 192437 h 192627"/>
                        <a:gd name="connsiteX7" fmla="*/ 148956 w 618034"/>
                        <a:gd name="connsiteY7" fmla="*/ 131235 h 192627"/>
                        <a:gd name="connsiteX8" fmla="*/ 13390 w 618034"/>
                        <a:gd name="connsiteY8" fmla="*/ 94382 h 192627"/>
                        <a:gd name="connsiteX0" fmla="*/ 13390 w 618034"/>
                        <a:gd name="connsiteY0" fmla="*/ 94382 h 192438"/>
                        <a:gd name="connsiteX1" fmla="*/ 17511 w 618034"/>
                        <a:gd name="connsiteY1" fmla="*/ 72180 h 192438"/>
                        <a:gd name="connsiteX2" fmla="*/ 124191 w 618034"/>
                        <a:gd name="connsiteY2" fmla="*/ 64559 h 192438"/>
                        <a:gd name="connsiteX3" fmla="*/ 309681 w 618034"/>
                        <a:gd name="connsiteY3" fmla="*/ 137 h 192438"/>
                        <a:gd name="connsiteX4" fmla="*/ 442325 w 618034"/>
                        <a:gd name="connsiteY4" fmla="*/ 49320 h 192438"/>
                        <a:gd name="connsiteX5" fmla="*/ 613592 w 618034"/>
                        <a:gd name="connsiteY5" fmla="*/ 109622 h 192438"/>
                        <a:gd name="connsiteX6" fmla="*/ 491854 w 618034"/>
                        <a:gd name="connsiteY6" fmla="*/ 129330 h 192438"/>
                        <a:gd name="connsiteX7" fmla="*/ 309681 w 618034"/>
                        <a:gd name="connsiteY7" fmla="*/ 192437 h 192438"/>
                        <a:gd name="connsiteX8" fmla="*/ 148956 w 618034"/>
                        <a:gd name="connsiteY8" fmla="*/ 131235 h 192438"/>
                        <a:gd name="connsiteX9" fmla="*/ 13390 w 618034"/>
                        <a:gd name="connsiteY9" fmla="*/ 94382 h 192438"/>
                        <a:gd name="connsiteX0" fmla="*/ 13390 w 618034"/>
                        <a:gd name="connsiteY0" fmla="*/ 104860 h 202916"/>
                        <a:gd name="connsiteX1" fmla="*/ 17511 w 618034"/>
                        <a:gd name="connsiteY1" fmla="*/ 82658 h 202916"/>
                        <a:gd name="connsiteX2" fmla="*/ 124191 w 618034"/>
                        <a:gd name="connsiteY2" fmla="*/ 75037 h 202916"/>
                        <a:gd name="connsiteX3" fmla="*/ 302552 w 618034"/>
                        <a:gd name="connsiteY3" fmla="*/ 105 h 202916"/>
                        <a:gd name="connsiteX4" fmla="*/ 442325 w 618034"/>
                        <a:gd name="connsiteY4" fmla="*/ 59798 h 202916"/>
                        <a:gd name="connsiteX5" fmla="*/ 613592 w 618034"/>
                        <a:gd name="connsiteY5" fmla="*/ 120100 h 202916"/>
                        <a:gd name="connsiteX6" fmla="*/ 491854 w 618034"/>
                        <a:gd name="connsiteY6" fmla="*/ 139808 h 202916"/>
                        <a:gd name="connsiteX7" fmla="*/ 309681 w 618034"/>
                        <a:gd name="connsiteY7" fmla="*/ 202915 h 202916"/>
                        <a:gd name="connsiteX8" fmla="*/ 148956 w 618034"/>
                        <a:gd name="connsiteY8" fmla="*/ 141713 h 202916"/>
                        <a:gd name="connsiteX9" fmla="*/ 13390 w 618034"/>
                        <a:gd name="connsiteY9" fmla="*/ 104860 h 202916"/>
                        <a:gd name="connsiteX0" fmla="*/ 13390 w 618193"/>
                        <a:gd name="connsiteY0" fmla="*/ 105293 h 203349"/>
                        <a:gd name="connsiteX1" fmla="*/ 17511 w 618193"/>
                        <a:gd name="connsiteY1" fmla="*/ 83091 h 203349"/>
                        <a:gd name="connsiteX2" fmla="*/ 124191 w 618193"/>
                        <a:gd name="connsiteY2" fmla="*/ 75470 h 203349"/>
                        <a:gd name="connsiteX3" fmla="*/ 302552 w 618193"/>
                        <a:gd name="connsiteY3" fmla="*/ 538 h 203349"/>
                        <a:gd name="connsiteX4" fmla="*/ 448123 w 618193"/>
                        <a:gd name="connsiteY4" fmla="*/ 45249 h 203349"/>
                        <a:gd name="connsiteX5" fmla="*/ 613592 w 618193"/>
                        <a:gd name="connsiteY5" fmla="*/ 120533 h 203349"/>
                        <a:gd name="connsiteX6" fmla="*/ 491854 w 618193"/>
                        <a:gd name="connsiteY6" fmla="*/ 140241 h 203349"/>
                        <a:gd name="connsiteX7" fmla="*/ 309681 w 618193"/>
                        <a:gd name="connsiteY7" fmla="*/ 203348 h 203349"/>
                        <a:gd name="connsiteX8" fmla="*/ 148956 w 618193"/>
                        <a:gd name="connsiteY8" fmla="*/ 142146 h 203349"/>
                        <a:gd name="connsiteX9" fmla="*/ 13390 w 618193"/>
                        <a:gd name="connsiteY9" fmla="*/ 105293 h 203349"/>
                        <a:gd name="connsiteX0" fmla="*/ 13390 w 618134"/>
                        <a:gd name="connsiteY0" fmla="*/ 105293 h 203349"/>
                        <a:gd name="connsiteX1" fmla="*/ 17511 w 618134"/>
                        <a:gd name="connsiteY1" fmla="*/ 83091 h 203349"/>
                        <a:gd name="connsiteX2" fmla="*/ 124191 w 618134"/>
                        <a:gd name="connsiteY2" fmla="*/ 75470 h 203349"/>
                        <a:gd name="connsiteX3" fmla="*/ 302552 w 618134"/>
                        <a:gd name="connsiteY3" fmla="*/ 538 h 203349"/>
                        <a:gd name="connsiteX4" fmla="*/ 448123 w 618134"/>
                        <a:gd name="connsiteY4" fmla="*/ 45249 h 203349"/>
                        <a:gd name="connsiteX5" fmla="*/ 613592 w 618134"/>
                        <a:gd name="connsiteY5" fmla="*/ 120533 h 203349"/>
                        <a:gd name="connsiteX6" fmla="*/ 491854 w 618134"/>
                        <a:gd name="connsiteY6" fmla="*/ 140241 h 203349"/>
                        <a:gd name="connsiteX7" fmla="*/ 309681 w 618134"/>
                        <a:gd name="connsiteY7" fmla="*/ 203348 h 203349"/>
                        <a:gd name="connsiteX8" fmla="*/ 148956 w 618134"/>
                        <a:gd name="connsiteY8" fmla="*/ 142146 h 203349"/>
                        <a:gd name="connsiteX9" fmla="*/ 13390 w 618134"/>
                        <a:gd name="connsiteY9" fmla="*/ 105293 h 2033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618134" h="203349">
                          <a:moveTo>
                            <a:pt x="13390" y="105293"/>
                          </a:moveTo>
                          <a:cubicBezTo>
                            <a:pt x="-8518" y="95450"/>
                            <a:pt x="-956" y="88061"/>
                            <a:pt x="17511" y="83091"/>
                          </a:cubicBezTo>
                          <a:cubicBezTo>
                            <a:pt x="35978" y="78121"/>
                            <a:pt x="76684" y="89229"/>
                            <a:pt x="124191" y="75470"/>
                          </a:cubicBezTo>
                          <a:cubicBezTo>
                            <a:pt x="171698" y="61711"/>
                            <a:pt x="248563" y="5575"/>
                            <a:pt x="302552" y="538"/>
                          </a:cubicBezTo>
                          <a:cubicBezTo>
                            <a:pt x="356541" y="-4499"/>
                            <a:pt x="397471" y="27002"/>
                            <a:pt x="448123" y="45249"/>
                          </a:cubicBezTo>
                          <a:cubicBezTo>
                            <a:pt x="506124" y="57669"/>
                            <a:pt x="644907" y="95093"/>
                            <a:pt x="613592" y="120533"/>
                          </a:cubicBezTo>
                          <a:cubicBezTo>
                            <a:pt x="623434" y="137361"/>
                            <a:pt x="542506" y="126439"/>
                            <a:pt x="491854" y="140241"/>
                          </a:cubicBezTo>
                          <a:cubicBezTo>
                            <a:pt x="441202" y="154043"/>
                            <a:pt x="366831" y="203031"/>
                            <a:pt x="309681" y="203348"/>
                          </a:cubicBezTo>
                          <a:cubicBezTo>
                            <a:pt x="252531" y="203665"/>
                            <a:pt x="198338" y="158488"/>
                            <a:pt x="148956" y="142146"/>
                          </a:cubicBezTo>
                          <a:cubicBezTo>
                            <a:pt x="99574" y="125804"/>
                            <a:pt x="35298" y="115136"/>
                            <a:pt x="13390" y="105293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10000">
                          <a:srgbClr val="FFEAD5"/>
                        </a:gs>
                        <a:gs pos="100000">
                          <a:srgbClr val="960000"/>
                        </a:gs>
                      </a:gsLst>
                      <a:path path="rect">
                        <a:fillToRect l="50000" t="50000" r="50000" b="50000"/>
                      </a:path>
                      <a:tileRect/>
                    </a:gradFill>
                    <a:ln w="6350" cap="flat" cmpd="sng" algn="ctr">
                      <a:solidFill>
                        <a:srgbClr val="AF3732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00" b="0" i="0" u="none" strike="noStrike" kern="0" cap="none" spc="0" normalizeH="0" baseline="0" noProof="0">
                        <a:ln w="6350"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67" name="Oval 2366">
                      <a:extLst>
                        <a:ext uri="{FF2B5EF4-FFF2-40B4-BE49-F238E27FC236}">
                          <a16:creationId xmlns:a16="http://schemas.microsoft.com/office/drawing/2014/main" id="{5F109CB3-5C19-093A-3E6C-F024E0A9596C}"/>
                        </a:ext>
                      </a:extLst>
                    </p:cNvPr>
                    <p:cNvSpPr/>
                    <p:nvPr/>
                  </p:nvSpPr>
                  <p:spPr>
                    <a:xfrm rot="10860000">
                      <a:off x="5794420" y="5430804"/>
                      <a:ext cx="73325" cy="70258"/>
                    </a:xfrm>
                    <a:prstGeom prst="ellipse">
                      <a:avLst/>
                    </a:prstGeom>
                    <a:gradFill flip="none" rotWithShape="1">
                      <a:gsLst>
                        <a:gs pos="14000">
                          <a:srgbClr val="FFBDBD"/>
                        </a:gs>
                        <a:gs pos="55000">
                          <a:srgbClr val="8E0000"/>
                        </a:gs>
                        <a:gs pos="100000">
                          <a:srgbClr val="760000"/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2280" name="Group 2279">
                    <a:extLst>
                      <a:ext uri="{FF2B5EF4-FFF2-40B4-BE49-F238E27FC236}">
                        <a16:creationId xmlns:a16="http://schemas.microsoft.com/office/drawing/2014/main" id="{F7C2D098-D7E6-AB40-5363-AB95D9A6AD12}"/>
                      </a:ext>
                    </a:extLst>
                  </p:cNvPr>
                  <p:cNvGrpSpPr/>
                  <p:nvPr/>
                </p:nvGrpSpPr>
                <p:grpSpPr>
                  <a:xfrm>
                    <a:off x="4195395" y="1504175"/>
                    <a:ext cx="3434181" cy="2601729"/>
                    <a:chOff x="4195395" y="1504175"/>
                    <a:chExt cx="3434181" cy="2601729"/>
                  </a:xfrm>
                </p:grpSpPr>
                <p:grpSp>
                  <p:nvGrpSpPr>
                    <p:cNvPr id="2281" name="Group 2280">
                      <a:extLst>
                        <a:ext uri="{FF2B5EF4-FFF2-40B4-BE49-F238E27FC236}">
                          <a16:creationId xmlns:a16="http://schemas.microsoft.com/office/drawing/2014/main" id="{96B269EE-2B88-7FCA-2055-A81AAA0FC843}"/>
                        </a:ext>
                      </a:extLst>
                    </p:cNvPr>
                    <p:cNvGrpSpPr/>
                    <p:nvPr/>
                  </p:nvGrpSpPr>
                  <p:grpSpPr>
                    <a:xfrm rot="19363349">
                      <a:off x="4573696" y="2126828"/>
                      <a:ext cx="406250" cy="129057"/>
                      <a:chOff x="5589179" y="5392761"/>
                      <a:chExt cx="488990" cy="155342"/>
                    </a:xfrm>
                  </p:grpSpPr>
                  <p:sp>
                    <p:nvSpPr>
                      <p:cNvPr id="2364" name="Oval 42">
                        <a:extLst>
                          <a:ext uri="{FF2B5EF4-FFF2-40B4-BE49-F238E27FC236}">
                            <a16:creationId xmlns:a16="http://schemas.microsoft.com/office/drawing/2014/main" id="{CC52FB23-A9F7-A298-CE62-2FE2344D5757}"/>
                          </a:ext>
                        </a:extLst>
                      </p:cNvPr>
                      <p:cNvSpPr/>
                      <p:nvPr/>
                    </p:nvSpPr>
                    <p:spPr>
                      <a:xfrm rot="10696810">
                        <a:off x="5589179" y="5392761"/>
                        <a:ext cx="488990" cy="155342"/>
                      </a:xfrm>
                      <a:custGeom>
                        <a:avLst/>
                        <a:gdLst>
                          <a:gd name="connsiteX0" fmla="*/ 0 w 276351"/>
                          <a:gd name="connsiteY0" fmla="*/ 96150 h 192300"/>
                          <a:gd name="connsiteX1" fmla="*/ 138176 w 276351"/>
                          <a:gd name="connsiteY1" fmla="*/ 0 h 192300"/>
                          <a:gd name="connsiteX2" fmla="*/ 276352 w 276351"/>
                          <a:gd name="connsiteY2" fmla="*/ 96150 h 192300"/>
                          <a:gd name="connsiteX3" fmla="*/ 138176 w 276351"/>
                          <a:gd name="connsiteY3" fmla="*/ 192300 h 192300"/>
                          <a:gd name="connsiteX4" fmla="*/ 0 w 276351"/>
                          <a:gd name="connsiteY4" fmla="*/ 96150 h 192300"/>
                          <a:gd name="connsiteX0" fmla="*/ 0 w 434467"/>
                          <a:gd name="connsiteY0" fmla="*/ 94246 h 192302"/>
                          <a:gd name="connsiteX1" fmla="*/ 296291 w 434467"/>
                          <a:gd name="connsiteY1" fmla="*/ 1 h 192302"/>
                          <a:gd name="connsiteX2" fmla="*/ 434467 w 434467"/>
                          <a:gd name="connsiteY2" fmla="*/ 96151 h 192302"/>
                          <a:gd name="connsiteX3" fmla="*/ 296291 w 434467"/>
                          <a:gd name="connsiteY3" fmla="*/ 192301 h 192302"/>
                          <a:gd name="connsiteX4" fmla="*/ 0 w 434467"/>
                          <a:gd name="connsiteY4" fmla="*/ 94246 h 192302"/>
                          <a:gd name="connsiteX0" fmla="*/ 6194 w 440661"/>
                          <a:gd name="connsiteY0" fmla="*/ 94607 h 192663"/>
                          <a:gd name="connsiteX1" fmla="*/ 116995 w 440661"/>
                          <a:gd name="connsiteY1" fmla="*/ 64784 h 192663"/>
                          <a:gd name="connsiteX2" fmla="*/ 302485 w 440661"/>
                          <a:gd name="connsiteY2" fmla="*/ 362 h 192663"/>
                          <a:gd name="connsiteX3" fmla="*/ 440661 w 440661"/>
                          <a:gd name="connsiteY3" fmla="*/ 96512 h 192663"/>
                          <a:gd name="connsiteX4" fmla="*/ 302485 w 440661"/>
                          <a:gd name="connsiteY4" fmla="*/ 192662 h 192663"/>
                          <a:gd name="connsiteX5" fmla="*/ 6194 w 440661"/>
                          <a:gd name="connsiteY5" fmla="*/ 94607 h 192663"/>
                          <a:gd name="connsiteX0" fmla="*/ 186 w 434653"/>
                          <a:gd name="connsiteY0" fmla="*/ 94607 h 193125"/>
                          <a:gd name="connsiteX1" fmla="*/ 110987 w 434653"/>
                          <a:gd name="connsiteY1" fmla="*/ 64784 h 193125"/>
                          <a:gd name="connsiteX2" fmla="*/ 296477 w 434653"/>
                          <a:gd name="connsiteY2" fmla="*/ 362 h 193125"/>
                          <a:gd name="connsiteX3" fmla="*/ 434653 w 434653"/>
                          <a:gd name="connsiteY3" fmla="*/ 96512 h 193125"/>
                          <a:gd name="connsiteX4" fmla="*/ 296477 w 434653"/>
                          <a:gd name="connsiteY4" fmla="*/ 192662 h 193125"/>
                          <a:gd name="connsiteX5" fmla="*/ 135752 w 434653"/>
                          <a:gd name="connsiteY5" fmla="*/ 131460 h 193125"/>
                          <a:gd name="connsiteX6" fmla="*/ 186 w 434653"/>
                          <a:gd name="connsiteY6" fmla="*/ 94607 h 193125"/>
                          <a:gd name="connsiteX0" fmla="*/ 13390 w 447857"/>
                          <a:gd name="connsiteY0" fmla="*/ 94596 h 193114"/>
                          <a:gd name="connsiteX1" fmla="*/ 17511 w 447857"/>
                          <a:gd name="connsiteY1" fmla="*/ 72394 h 193114"/>
                          <a:gd name="connsiteX2" fmla="*/ 124191 w 447857"/>
                          <a:gd name="connsiteY2" fmla="*/ 64773 h 193114"/>
                          <a:gd name="connsiteX3" fmla="*/ 309681 w 447857"/>
                          <a:gd name="connsiteY3" fmla="*/ 351 h 193114"/>
                          <a:gd name="connsiteX4" fmla="*/ 447857 w 447857"/>
                          <a:gd name="connsiteY4" fmla="*/ 96501 h 193114"/>
                          <a:gd name="connsiteX5" fmla="*/ 309681 w 447857"/>
                          <a:gd name="connsiteY5" fmla="*/ 192651 h 193114"/>
                          <a:gd name="connsiteX6" fmla="*/ 148956 w 447857"/>
                          <a:gd name="connsiteY6" fmla="*/ 131449 h 193114"/>
                          <a:gd name="connsiteX7" fmla="*/ 13390 w 447857"/>
                          <a:gd name="connsiteY7" fmla="*/ 94596 h 193114"/>
                          <a:gd name="connsiteX0" fmla="*/ 13390 w 613592"/>
                          <a:gd name="connsiteY0" fmla="*/ 94909 h 193154"/>
                          <a:gd name="connsiteX1" fmla="*/ 17511 w 613592"/>
                          <a:gd name="connsiteY1" fmla="*/ 72707 h 193154"/>
                          <a:gd name="connsiteX2" fmla="*/ 124191 w 613592"/>
                          <a:gd name="connsiteY2" fmla="*/ 65086 h 193154"/>
                          <a:gd name="connsiteX3" fmla="*/ 309681 w 613592"/>
                          <a:gd name="connsiteY3" fmla="*/ 664 h 193154"/>
                          <a:gd name="connsiteX4" fmla="*/ 613592 w 613592"/>
                          <a:gd name="connsiteY4" fmla="*/ 110149 h 193154"/>
                          <a:gd name="connsiteX5" fmla="*/ 309681 w 613592"/>
                          <a:gd name="connsiteY5" fmla="*/ 192964 h 193154"/>
                          <a:gd name="connsiteX6" fmla="*/ 148956 w 613592"/>
                          <a:gd name="connsiteY6" fmla="*/ 131762 h 193154"/>
                          <a:gd name="connsiteX7" fmla="*/ 13390 w 613592"/>
                          <a:gd name="connsiteY7" fmla="*/ 94909 h 193154"/>
                          <a:gd name="connsiteX0" fmla="*/ 13390 w 617803"/>
                          <a:gd name="connsiteY0" fmla="*/ 94382 h 192627"/>
                          <a:gd name="connsiteX1" fmla="*/ 17511 w 617803"/>
                          <a:gd name="connsiteY1" fmla="*/ 72180 h 192627"/>
                          <a:gd name="connsiteX2" fmla="*/ 124191 w 617803"/>
                          <a:gd name="connsiteY2" fmla="*/ 64559 h 192627"/>
                          <a:gd name="connsiteX3" fmla="*/ 309681 w 617803"/>
                          <a:gd name="connsiteY3" fmla="*/ 137 h 192627"/>
                          <a:gd name="connsiteX4" fmla="*/ 442325 w 617803"/>
                          <a:gd name="connsiteY4" fmla="*/ 49320 h 192627"/>
                          <a:gd name="connsiteX5" fmla="*/ 613592 w 617803"/>
                          <a:gd name="connsiteY5" fmla="*/ 109622 h 192627"/>
                          <a:gd name="connsiteX6" fmla="*/ 309681 w 617803"/>
                          <a:gd name="connsiteY6" fmla="*/ 192437 h 192627"/>
                          <a:gd name="connsiteX7" fmla="*/ 148956 w 617803"/>
                          <a:gd name="connsiteY7" fmla="*/ 131235 h 192627"/>
                          <a:gd name="connsiteX8" fmla="*/ 13390 w 617803"/>
                          <a:gd name="connsiteY8" fmla="*/ 94382 h 192627"/>
                          <a:gd name="connsiteX0" fmla="*/ 13390 w 618034"/>
                          <a:gd name="connsiteY0" fmla="*/ 94382 h 192627"/>
                          <a:gd name="connsiteX1" fmla="*/ 17511 w 618034"/>
                          <a:gd name="connsiteY1" fmla="*/ 72180 h 192627"/>
                          <a:gd name="connsiteX2" fmla="*/ 124191 w 618034"/>
                          <a:gd name="connsiteY2" fmla="*/ 64559 h 192627"/>
                          <a:gd name="connsiteX3" fmla="*/ 309681 w 618034"/>
                          <a:gd name="connsiteY3" fmla="*/ 137 h 192627"/>
                          <a:gd name="connsiteX4" fmla="*/ 442325 w 618034"/>
                          <a:gd name="connsiteY4" fmla="*/ 49320 h 192627"/>
                          <a:gd name="connsiteX5" fmla="*/ 613592 w 618034"/>
                          <a:gd name="connsiteY5" fmla="*/ 109622 h 192627"/>
                          <a:gd name="connsiteX6" fmla="*/ 309681 w 618034"/>
                          <a:gd name="connsiteY6" fmla="*/ 192437 h 192627"/>
                          <a:gd name="connsiteX7" fmla="*/ 148956 w 618034"/>
                          <a:gd name="connsiteY7" fmla="*/ 131235 h 192627"/>
                          <a:gd name="connsiteX8" fmla="*/ 13390 w 618034"/>
                          <a:gd name="connsiteY8" fmla="*/ 94382 h 192627"/>
                          <a:gd name="connsiteX0" fmla="*/ 13390 w 618034"/>
                          <a:gd name="connsiteY0" fmla="*/ 94382 h 192438"/>
                          <a:gd name="connsiteX1" fmla="*/ 17511 w 618034"/>
                          <a:gd name="connsiteY1" fmla="*/ 72180 h 192438"/>
                          <a:gd name="connsiteX2" fmla="*/ 124191 w 618034"/>
                          <a:gd name="connsiteY2" fmla="*/ 64559 h 192438"/>
                          <a:gd name="connsiteX3" fmla="*/ 309681 w 618034"/>
                          <a:gd name="connsiteY3" fmla="*/ 137 h 192438"/>
                          <a:gd name="connsiteX4" fmla="*/ 442325 w 618034"/>
                          <a:gd name="connsiteY4" fmla="*/ 49320 h 192438"/>
                          <a:gd name="connsiteX5" fmla="*/ 613592 w 618034"/>
                          <a:gd name="connsiteY5" fmla="*/ 109622 h 192438"/>
                          <a:gd name="connsiteX6" fmla="*/ 491854 w 618034"/>
                          <a:gd name="connsiteY6" fmla="*/ 129330 h 192438"/>
                          <a:gd name="connsiteX7" fmla="*/ 309681 w 618034"/>
                          <a:gd name="connsiteY7" fmla="*/ 192437 h 192438"/>
                          <a:gd name="connsiteX8" fmla="*/ 148956 w 618034"/>
                          <a:gd name="connsiteY8" fmla="*/ 131235 h 192438"/>
                          <a:gd name="connsiteX9" fmla="*/ 13390 w 618034"/>
                          <a:gd name="connsiteY9" fmla="*/ 94382 h 192438"/>
                          <a:gd name="connsiteX0" fmla="*/ 13390 w 618034"/>
                          <a:gd name="connsiteY0" fmla="*/ 104860 h 202916"/>
                          <a:gd name="connsiteX1" fmla="*/ 17511 w 618034"/>
                          <a:gd name="connsiteY1" fmla="*/ 82658 h 202916"/>
                          <a:gd name="connsiteX2" fmla="*/ 124191 w 618034"/>
                          <a:gd name="connsiteY2" fmla="*/ 75037 h 202916"/>
                          <a:gd name="connsiteX3" fmla="*/ 302552 w 618034"/>
                          <a:gd name="connsiteY3" fmla="*/ 105 h 202916"/>
                          <a:gd name="connsiteX4" fmla="*/ 442325 w 618034"/>
                          <a:gd name="connsiteY4" fmla="*/ 59798 h 202916"/>
                          <a:gd name="connsiteX5" fmla="*/ 613592 w 618034"/>
                          <a:gd name="connsiteY5" fmla="*/ 120100 h 202916"/>
                          <a:gd name="connsiteX6" fmla="*/ 491854 w 618034"/>
                          <a:gd name="connsiteY6" fmla="*/ 139808 h 202916"/>
                          <a:gd name="connsiteX7" fmla="*/ 309681 w 618034"/>
                          <a:gd name="connsiteY7" fmla="*/ 202915 h 202916"/>
                          <a:gd name="connsiteX8" fmla="*/ 148956 w 618034"/>
                          <a:gd name="connsiteY8" fmla="*/ 141713 h 202916"/>
                          <a:gd name="connsiteX9" fmla="*/ 13390 w 618034"/>
                          <a:gd name="connsiteY9" fmla="*/ 104860 h 202916"/>
                          <a:gd name="connsiteX0" fmla="*/ 13390 w 618193"/>
                          <a:gd name="connsiteY0" fmla="*/ 105293 h 203349"/>
                          <a:gd name="connsiteX1" fmla="*/ 17511 w 618193"/>
                          <a:gd name="connsiteY1" fmla="*/ 83091 h 203349"/>
                          <a:gd name="connsiteX2" fmla="*/ 124191 w 618193"/>
                          <a:gd name="connsiteY2" fmla="*/ 75470 h 203349"/>
                          <a:gd name="connsiteX3" fmla="*/ 302552 w 618193"/>
                          <a:gd name="connsiteY3" fmla="*/ 538 h 203349"/>
                          <a:gd name="connsiteX4" fmla="*/ 448123 w 618193"/>
                          <a:gd name="connsiteY4" fmla="*/ 45249 h 203349"/>
                          <a:gd name="connsiteX5" fmla="*/ 613592 w 618193"/>
                          <a:gd name="connsiteY5" fmla="*/ 120533 h 203349"/>
                          <a:gd name="connsiteX6" fmla="*/ 491854 w 618193"/>
                          <a:gd name="connsiteY6" fmla="*/ 140241 h 203349"/>
                          <a:gd name="connsiteX7" fmla="*/ 309681 w 618193"/>
                          <a:gd name="connsiteY7" fmla="*/ 203348 h 203349"/>
                          <a:gd name="connsiteX8" fmla="*/ 148956 w 618193"/>
                          <a:gd name="connsiteY8" fmla="*/ 142146 h 203349"/>
                          <a:gd name="connsiteX9" fmla="*/ 13390 w 618193"/>
                          <a:gd name="connsiteY9" fmla="*/ 105293 h 203349"/>
                          <a:gd name="connsiteX0" fmla="*/ 13390 w 618134"/>
                          <a:gd name="connsiteY0" fmla="*/ 105293 h 203349"/>
                          <a:gd name="connsiteX1" fmla="*/ 17511 w 618134"/>
                          <a:gd name="connsiteY1" fmla="*/ 83091 h 203349"/>
                          <a:gd name="connsiteX2" fmla="*/ 124191 w 618134"/>
                          <a:gd name="connsiteY2" fmla="*/ 75470 h 203349"/>
                          <a:gd name="connsiteX3" fmla="*/ 302552 w 618134"/>
                          <a:gd name="connsiteY3" fmla="*/ 538 h 203349"/>
                          <a:gd name="connsiteX4" fmla="*/ 448123 w 618134"/>
                          <a:gd name="connsiteY4" fmla="*/ 45249 h 203349"/>
                          <a:gd name="connsiteX5" fmla="*/ 613592 w 618134"/>
                          <a:gd name="connsiteY5" fmla="*/ 120533 h 203349"/>
                          <a:gd name="connsiteX6" fmla="*/ 491854 w 618134"/>
                          <a:gd name="connsiteY6" fmla="*/ 140241 h 203349"/>
                          <a:gd name="connsiteX7" fmla="*/ 309681 w 618134"/>
                          <a:gd name="connsiteY7" fmla="*/ 203348 h 203349"/>
                          <a:gd name="connsiteX8" fmla="*/ 148956 w 618134"/>
                          <a:gd name="connsiteY8" fmla="*/ 142146 h 203349"/>
                          <a:gd name="connsiteX9" fmla="*/ 13390 w 618134"/>
                          <a:gd name="connsiteY9" fmla="*/ 105293 h 2033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618134" h="203349">
                            <a:moveTo>
                              <a:pt x="13390" y="105293"/>
                            </a:moveTo>
                            <a:cubicBezTo>
                              <a:pt x="-8518" y="95450"/>
                              <a:pt x="-956" y="88061"/>
                              <a:pt x="17511" y="83091"/>
                            </a:cubicBezTo>
                            <a:cubicBezTo>
                              <a:pt x="35978" y="78121"/>
                              <a:pt x="76684" y="89229"/>
                              <a:pt x="124191" y="75470"/>
                            </a:cubicBezTo>
                            <a:cubicBezTo>
                              <a:pt x="171698" y="61711"/>
                              <a:pt x="248563" y="5575"/>
                              <a:pt x="302552" y="538"/>
                            </a:cubicBezTo>
                            <a:cubicBezTo>
                              <a:pt x="356541" y="-4499"/>
                              <a:pt x="397471" y="27002"/>
                              <a:pt x="448123" y="45249"/>
                            </a:cubicBezTo>
                            <a:cubicBezTo>
                              <a:pt x="506124" y="57669"/>
                              <a:pt x="644907" y="95093"/>
                              <a:pt x="613592" y="120533"/>
                            </a:cubicBezTo>
                            <a:cubicBezTo>
                              <a:pt x="623434" y="137361"/>
                              <a:pt x="542506" y="126439"/>
                              <a:pt x="491854" y="140241"/>
                            </a:cubicBezTo>
                            <a:cubicBezTo>
                              <a:pt x="441202" y="154043"/>
                              <a:pt x="366831" y="203031"/>
                              <a:pt x="309681" y="203348"/>
                            </a:cubicBezTo>
                            <a:cubicBezTo>
                              <a:pt x="252531" y="203665"/>
                              <a:pt x="198338" y="158488"/>
                              <a:pt x="148956" y="142146"/>
                            </a:cubicBezTo>
                            <a:cubicBezTo>
                              <a:pt x="99574" y="125804"/>
                              <a:pt x="35298" y="115136"/>
                              <a:pt x="13390" y="105293"/>
                            </a:cubicBez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10000">
                            <a:srgbClr val="FFEAD5"/>
                          </a:gs>
                          <a:gs pos="100000">
                            <a:srgbClr val="960000"/>
                          </a:gs>
                        </a:gsLst>
                        <a:path path="rect">
                          <a:fillToRect l="50000" t="50000" r="50000" b="50000"/>
                        </a:path>
                        <a:tileRect/>
                      </a:gradFill>
                      <a:ln w="6350" cap="flat" cmpd="sng" algn="ctr">
                        <a:solidFill>
                          <a:srgbClr val="AF3732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000" b="0" i="0" u="none" strike="noStrike" kern="0" cap="none" spc="0" normalizeH="0" baseline="0" noProof="0">
                          <a:ln w="6350">
                            <a:solidFill>
                              <a:srgbClr val="000000"/>
                            </a:solidFill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365" name="Oval 2364">
                        <a:extLst>
                          <a:ext uri="{FF2B5EF4-FFF2-40B4-BE49-F238E27FC236}">
                            <a16:creationId xmlns:a16="http://schemas.microsoft.com/office/drawing/2014/main" id="{FCF968DF-B4CC-C20F-5CC9-FFC1AD9A721C}"/>
                          </a:ext>
                        </a:extLst>
                      </p:cNvPr>
                      <p:cNvSpPr/>
                      <p:nvPr/>
                    </p:nvSpPr>
                    <p:spPr>
                      <a:xfrm rot="10860000">
                        <a:off x="5794420" y="5430804"/>
                        <a:ext cx="73325" cy="70258"/>
                      </a:xfrm>
                      <a:prstGeom prst="ellipse">
                        <a:avLst/>
                      </a:prstGeom>
                      <a:gradFill flip="none" rotWithShape="1">
                        <a:gsLst>
                          <a:gs pos="14000">
                            <a:srgbClr val="FFBDBD"/>
                          </a:gs>
                          <a:gs pos="55000">
                            <a:srgbClr val="8E0000"/>
                          </a:gs>
                          <a:gs pos="100000">
                            <a:srgbClr val="760000"/>
                          </a:gs>
                        </a:gsLst>
                        <a:path path="circle">
                          <a:fillToRect l="50000" t="50000" r="50000" b="50000"/>
                        </a:path>
                        <a:tileRect/>
                      </a:gradFill>
                      <a:ln w="25400" cap="flat" cmpd="sng" algn="ctr">
                        <a:noFill/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2282" name="Group 2281">
                      <a:extLst>
                        <a:ext uri="{FF2B5EF4-FFF2-40B4-BE49-F238E27FC236}">
                          <a16:creationId xmlns:a16="http://schemas.microsoft.com/office/drawing/2014/main" id="{441C4DD8-AE0B-09BD-CAF9-2F22E9DF467F}"/>
                        </a:ext>
                      </a:extLst>
                    </p:cNvPr>
                    <p:cNvGrpSpPr/>
                    <p:nvPr/>
                  </p:nvGrpSpPr>
                  <p:grpSpPr>
                    <a:xfrm rot="18423114">
                      <a:off x="4385323" y="2233210"/>
                      <a:ext cx="406250" cy="129057"/>
                      <a:chOff x="5589179" y="5392761"/>
                      <a:chExt cx="488990" cy="155342"/>
                    </a:xfrm>
                  </p:grpSpPr>
                  <p:sp>
                    <p:nvSpPr>
                      <p:cNvPr id="2362" name="Oval 42">
                        <a:extLst>
                          <a:ext uri="{FF2B5EF4-FFF2-40B4-BE49-F238E27FC236}">
                            <a16:creationId xmlns:a16="http://schemas.microsoft.com/office/drawing/2014/main" id="{DC1BAD43-1754-22C9-9D25-2656BB29A551}"/>
                          </a:ext>
                        </a:extLst>
                      </p:cNvPr>
                      <p:cNvSpPr/>
                      <p:nvPr/>
                    </p:nvSpPr>
                    <p:spPr>
                      <a:xfrm rot="10696810">
                        <a:off x="5589179" y="5392761"/>
                        <a:ext cx="488990" cy="155342"/>
                      </a:xfrm>
                      <a:custGeom>
                        <a:avLst/>
                        <a:gdLst>
                          <a:gd name="connsiteX0" fmla="*/ 0 w 276351"/>
                          <a:gd name="connsiteY0" fmla="*/ 96150 h 192300"/>
                          <a:gd name="connsiteX1" fmla="*/ 138176 w 276351"/>
                          <a:gd name="connsiteY1" fmla="*/ 0 h 192300"/>
                          <a:gd name="connsiteX2" fmla="*/ 276352 w 276351"/>
                          <a:gd name="connsiteY2" fmla="*/ 96150 h 192300"/>
                          <a:gd name="connsiteX3" fmla="*/ 138176 w 276351"/>
                          <a:gd name="connsiteY3" fmla="*/ 192300 h 192300"/>
                          <a:gd name="connsiteX4" fmla="*/ 0 w 276351"/>
                          <a:gd name="connsiteY4" fmla="*/ 96150 h 192300"/>
                          <a:gd name="connsiteX0" fmla="*/ 0 w 434467"/>
                          <a:gd name="connsiteY0" fmla="*/ 94246 h 192302"/>
                          <a:gd name="connsiteX1" fmla="*/ 296291 w 434467"/>
                          <a:gd name="connsiteY1" fmla="*/ 1 h 192302"/>
                          <a:gd name="connsiteX2" fmla="*/ 434467 w 434467"/>
                          <a:gd name="connsiteY2" fmla="*/ 96151 h 192302"/>
                          <a:gd name="connsiteX3" fmla="*/ 296291 w 434467"/>
                          <a:gd name="connsiteY3" fmla="*/ 192301 h 192302"/>
                          <a:gd name="connsiteX4" fmla="*/ 0 w 434467"/>
                          <a:gd name="connsiteY4" fmla="*/ 94246 h 192302"/>
                          <a:gd name="connsiteX0" fmla="*/ 6194 w 440661"/>
                          <a:gd name="connsiteY0" fmla="*/ 94607 h 192663"/>
                          <a:gd name="connsiteX1" fmla="*/ 116995 w 440661"/>
                          <a:gd name="connsiteY1" fmla="*/ 64784 h 192663"/>
                          <a:gd name="connsiteX2" fmla="*/ 302485 w 440661"/>
                          <a:gd name="connsiteY2" fmla="*/ 362 h 192663"/>
                          <a:gd name="connsiteX3" fmla="*/ 440661 w 440661"/>
                          <a:gd name="connsiteY3" fmla="*/ 96512 h 192663"/>
                          <a:gd name="connsiteX4" fmla="*/ 302485 w 440661"/>
                          <a:gd name="connsiteY4" fmla="*/ 192662 h 192663"/>
                          <a:gd name="connsiteX5" fmla="*/ 6194 w 440661"/>
                          <a:gd name="connsiteY5" fmla="*/ 94607 h 192663"/>
                          <a:gd name="connsiteX0" fmla="*/ 186 w 434653"/>
                          <a:gd name="connsiteY0" fmla="*/ 94607 h 193125"/>
                          <a:gd name="connsiteX1" fmla="*/ 110987 w 434653"/>
                          <a:gd name="connsiteY1" fmla="*/ 64784 h 193125"/>
                          <a:gd name="connsiteX2" fmla="*/ 296477 w 434653"/>
                          <a:gd name="connsiteY2" fmla="*/ 362 h 193125"/>
                          <a:gd name="connsiteX3" fmla="*/ 434653 w 434653"/>
                          <a:gd name="connsiteY3" fmla="*/ 96512 h 193125"/>
                          <a:gd name="connsiteX4" fmla="*/ 296477 w 434653"/>
                          <a:gd name="connsiteY4" fmla="*/ 192662 h 193125"/>
                          <a:gd name="connsiteX5" fmla="*/ 135752 w 434653"/>
                          <a:gd name="connsiteY5" fmla="*/ 131460 h 193125"/>
                          <a:gd name="connsiteX6" fmla="*/ 186 w 434653"/>
                          <a:gd name="connsiteY6" fmla="*/ 94607 h 193125"/>
                          <a:gd name="connsiteX0" fmla="*/ 13390 w 447857"/>
                          <a:gd name="connsiteY0" fmla="*/ 94596 h 193114"/>
                          <a:gd name="connsiteX1" fmla="*/ 17511 w 447857"/>
                          <a:gd name="connsiteY1" fmla="*/ 72394 h 193114"/>
                          <a:gd name="connsiteX2" fmla="*/ 124191 w 447857"/>
                          <a:gd name="connsiteY2" fmla="*/ 64773 h 193114"/>
                          <a:gd name="connsiteX3" fmla="*/ 309681 w 447857"/>
                          <a:gd name="connsiteY3" fmla="*/ 351 h 193114"/>
                          <a:gd name="connsiteX4" fmla="*/ 447857 w 447857"/>
                          <a:gd name="connsiteY4" fmla="*/ 96501 h 193114"/>
                          <a:gd name="connsiteX5" fmla="*/ 309681 w 447857"/>
                          <a:gd name="connsiteY5" fmla="*/ 192651 h 193114"/>
                          <a:gd name="connsiteX6" fmla="*/ 148956 w 447857"/>
                          <a:gd name="connsiteY6" fmla="*/ 131449 h 193114"/>
                          <a:gd name="connsiteX7" fmla="*/ 13390 w 447857"/>
                          <a:gd name="connsiteY7" fmla="*/ 94596 h 193114"/>
                          <a:gd name="connsiteX0" fmla="*/ 13390 w 613592"/>
                          <a:gd name="connsiteY0" fmla="*/ 94909 h 193154"/>
                          <a:gd name="connsiteX1" fmla="*/ 17511 w 613592"/>
                          <a:gd name="connsiteY1" fmla="*/ 72707 h 193154"/>
                          <a:gd name="connsiteX2" fmla="*/ 124191 w 613592"/>
                          <a:gd name="connsiteY2" fmla="*/ 65086 h 193154"/>
                          <a:gd name="connsiteX3" fmla="*/ 309681 w 613592"/>
                          <a:gd name="connsiteY3" fmla="*/ 664 h 193154"/>
                          <a:gd name="connsiteX4" fmla="*/ 613592 w 613592"/>
                          <a:gd name="connsiteY4" fmla="*/ 110149 h 193154"/>
                          <a:gd name="connsiteX5" fmla="*/ 309681 w 613592"/>
                          <a:gd name="connsiteY5" fmla="*/ 192964 h 193154"/>
                          <a:gd name="connsiteX6" fmla="*/ 148956 w 613592"/>
                          <a:gd name="connsiteY6" fmla="*/ 131762 h 193154"/>
                          <a:gd name="connsiteX7" fmla="*/ 13390 w 613592"/>
                          <a:gd name="connsiteY7" fmla="*/ 94909 h 193154"/>
                          <a:gd name="connsiteX0" fmla="*/ 13390 w 617803"/>
                          <a:gd name="connsiteY0" fmla="*/ 94382 h 192627"/>
                          <a:gd name="connsiteX1" fmla="*/ 17511 w 617803"/>
                          <a:gd name="connsiteY1" fmla="*/ 72180 h 192627"/>
                          <a:gd name="connsiteX2" fmla="*/ 124191 w 617803"/>
                          <a:gd name="connsiteY2" fmla="*/ 64559 h 192627"/>
                          <a:gd name="connsiteX3" fmla="*/ 309681 w 617803"/>
                          <a:gd name="connsiteY3" fmla="*/ 137 h 192627"/>
                          <a:gd name="connsiteX4" fmla="*/ 442325 w 617803"/>
                          <a:gd name="connsiteY4" fmla="*/ 49320 h 192627"/>
                          <a:gd name="connsiteX5" fmla="*/ 613592 w 617803"/>
                          <a:gd name="connsiteY5" fmla="*/ 109622 h 192627"/>
                          <a:gd name="connsiteX6" fmla="*/ 309681 w 617803"/>
                          <a:gd name="connsiteY6" fmla="*/ 192437 h 192627"/>
                          <a:gd name="connsiteX7" fmla="*/ 148956 w 617803"/>
                          <a:gd name="connsiteY7" fmla="*/ 131235 h 192627"/>
                          <a:gd name="connsiteX8" fmla="*/ 13390 w 617803"/>
                          <a:gd name="connsiteY8" fmla="*/ 94382 h 192627"/>
                          <a:gd name="connsiteX0" fmla="*/ 13390 w 618034"/>
                          <a:gd name="connsiteY0" fmla="*/ 94382 h 192627"/>
                          <a:gd name="connsiteX1" fmla="*/ 17511 w 618034"/>
                          <a:gd name="connsiteY1" fmla="*/ 72180 h 192627"/>
                          <a:gd name="connsiteX2" fmla="*/ 124191 w 618034"/>
                          <a:gd name="connsiteY2" fmla="*/ 64559 h 192627"/>
                          <a:gd name="connsiteX3" fmla="*/ 309681 w 618034"/>
                          <a:gd name="connsiteY3" fmla="*/ 137 h 192627"/>
                          <a:gd name="connsiteX4" fmla="*/ 442325 w 618034"/>
                          <a:gd name="connsiteY4" fmla="*/ 49320 h 192627"/>
                          <a:gd name="connsiteX5" fmla="*/ 613592 w 618034"/>
                          <a:gd name="connsiteY5" fmla="*/ 109622 h 192627"/>
                          <a:gd name="connsiteX6" fmla="*/ 309681 w 618034"/>
                          <a:gd name="connsiteY6" fmla="*/ 192437 h 192627"/>
                          <a:gd name="connsiteX7" fmla="*/ 148956 w 618034"/>
                          <a:gd name="connsiteY7" fmla="*/ 131235 h 192627"/>
                          <a:gd name="connsiteX8" fmla="*/ 13390 w 618034"/>
                          <a:gd name="connsiteY8" fmla="*/ 94382 h 192627"/>
                          <a:gd name="connsiteX0" fmla="*/ 13390 w 618034"/>
                          <a:gd name="connsiteY0" fmla="*/ 94382 h 192438"/>
                          <a:gd name="connsiteX1" fmla="*/ 17511 w 618034"/>
                          <a:gd name="connsiteY1" fmla="*/ 72180 h 192438"/>
                          <a:gd name="connsiteX2" fmla="*/ 124191 w 618034"/>
                          <a:gd name="connsiteY2" fmla="*/ 64559 h 192438"/>
                          <a:gd name="connsiteX3" fmla="*/ 309681 w 618034"/>
                          <a:gd name="connsiteY3" fmla="*/ 137 h 192438"/>
                          <a:gd name="connsiteX4" fmla="*/ 442325 w 618034"/>
                          <a:gd name="connsiteY4" fmla="*/ 49320 h 192438"/>
                          <a:gd name="connsiteX5" fmla="*/ 613592 w 618034"/>
                          <a:gd name="connsiteY5" fmla="*/ 109622 h 192438"/>
                          <a:gd name="connsiteX6" fmla="*/ 491854 w 618034"/>
                          <a:gd name="connsiteY6" fmla="*/ 129330 h 192438"/>
                          <a:gd name="connsiteX7" fmla="*/ 309681 w 618034"/>
                          <a:gd name="connsiteY7" fmla="*/ 192437 h 192438"/>
                          <a:gd name="connsiteX8" fmla="*/ 148956 w 618034"/>
                          <a:gd name="connsiteY8" fmla="*/ 131235 h 192438"/>
                          <a:gd name="connsiteX9" fmla="*/ 13390 w 618034"/>
                          <a:gd name="connsiteY9" fmla="*/ 94382 h 192438"/>
                          <a:gd name="connsiteX0" fmla="*/ 13390 w 618034"/>
                          <a:gd name="connsiteY0" fmla="*/ 104860 h 202916"/>
                          <a:gd name="connsiteX1" fmla="*/ 17511 w 618034"/>
                          <a:gd name="connsiteY1" fmla="*/ 82658 h 202916"/>
                          <a:gd name="connsiteX2" fmla="*/ 124191 w 618034"/>
                          <a:gd name="connsiteY2" fmla="*/ 75037 h 202916"/>
                          <a:gd name="connsiteX3" fmla="*/ 302552 w 618034"/>
                          <a:gd name="connsiteY3" fmla="*/ 105 h 202916"/>
                          <a:gd name="connsiteX4" fmla="*/ 442325 w 618034"/>
                          <a:gd name="connsiteY4" fmla="*/ 59798 h 202916"/>
                          <a:gd name="connsiteX5" fmla="*/ 613592 w 618034"/>
                          <a:gd name="connsiteY5" fmla="*/ 120100 h 202916"/>
                          <a:gd name="connsiteX6" fmla="*/ 491854 w 618034"/>
                          <a:gd name="connsiteY6" fmla="*/ 139808 h 202916"/>
                          <a:gd name="connsiteX7" fmla="*/ 309681 w 618034"/>
                          <a:gd name="connsiteY7" fmla="*/ 202915 h 202916"/>
                          <a:gd name="connsiteX8" fmla="*/ 148956 w 618034"/>
                          <a:gd name="connsiteY8" fmla="*/ 141713 h 202916"/>
                          <a:gd name="connsiteX9" fmla="*/ 13390 w 618034"/>
                          <a:gd name="connsiteY9" fmla="*/ 104860 h 202916"/>
                          <a:gd name="connsiteX0" fmla="*/ 13390 w 618193"/>
                          <a:gd name="connsiteY0" fmla="*/ 105293 h 203349"/>
                          <a:gd name="connsiteX1" fmla="*/ 17511 w 618193"/>
                          <a:gd name="connsiteY1" fmla="*/ 83091 h 203349"/>
                          <a:gd name="connsiteX2" fmla="*/ 124191 w 618193"/>
                          <a:gd name="connsiteY2" fmla="*/ 75470 h 203349"/>
                          <a:gd name="connsiteX3" fmla="*/ 302552 w 618193"/>
                          <a:gd name="connsiteY3" fmla="*/ 538 h 203349"/>
                          <a:gd name="connsiteX4" fmla="*/ 448123 w 618193"/>
                          <a:gd name="connsiteY4" fmla="*/ 45249 h 203349"/>
                          <a:gd name="connsiteX5" fmla="*/ 613592 w 618193"/>
                          <a:gd name="connsiteY5" fmla="*/ 120533 h 203349"/>
                          <a:gd name="connsiteX6" fmla="*/ 491854 w 618193"/>
                          <a:gd name="connsiteY6" fmla="*/ 140241 h 203349"/>
                          <a:gd name="connsiteX7" fmla="*/ 309681 w 618193"/>
                          <a:gd name="connsiteY7" fmla="*/ 203348 h 203349"/>
                          <a:gd name="connsiteX8" fmla="*/ 148956 w 618193"/>
                          <a:gd name="connsiteY8" fmla="*/ 142146 h 203349"/>
                          <a:gd name="connsiteX9" fmla="*/ 13390 w 618193"/>
                          <a:gd name="connsiteY9" fmla="*/ 105293 h 203349"/>
                          <a:gd name="connsiteX0" fmla="*/ 13390 w 618134"/>
                          <a:gd name="connsiteY0" fmla="*/ 105293 h 203349"/>
                          <a:gd name="connsiteX1" fmla="*/ 17511 w 618134"/>
                          <a:gd name="connsiteY1" fmla="*/ 83091 h 203349"/>
                          <a:gd name="connsiteX2" fmla="*/ 124191 w 618134"/>
                          <a:gd name="connsiteY2" fmla="*/ 75470 h 203349"/>
                          <a:gd name="connsiteX3" fmla="*/ 302552 w 618134"/>
                          <a:gd name="connsiteY3" fmla="*/ 538 h 203349"/>
                          <a:gd name="connsiteX4" fmla="*/ 448123 w 618134"/>
                          <a:gd name="connsiteY4" fmla="*/ 45249 h 203349"/>
                          <a:gd name="connsiteX5" fmla="*/ 613592 w 618134"/>
                          <a:gd name="connsiteY5" fmla="*/ 120533 h 203349"/>
                          <a:gd name="connsiteX6" fmla="*/ 491854 w 618134"/>
                          <a:gd name="connsiteY6" fmla="*/ 140241 h 203349"/>
                          <a:gd name="connsiteX7" fmla="*/ 309681 w 618134"/>
                          <a:gd name="connsiteY7" fmla="*/ 203348 h 203349"/>
                          <a:gd name="connsiteX8" fmla="*/ 148956 w 618134"/>
                          <a:gd name="connsiteY8" fmla="*/ 142146 h 203349"/>
                          <a:gd name="connsiteX9" fmla="*/ 13390 w 618134"/>
                          <a:gd name="connsiteY9" fmla="*/ 105293 h 2033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618134" h="203349">
                            <a:moveTo>
                              <a:pt x="13390" y="105293"/>
                            </a:moveTo>
                            <a:cubicBezTo>
                              <a:pt x="-8518" y="95450"/>
                              <a:pt x="-956" y="88061"/>
                              <a:pt x="17511" y="83091"/>
                            </a:cubicBezTo>
                            <a:cubicBezTo>
                              <a:pt x="35978" y="78121"/>
                              <a:pt x="76684" y="89229"/>
                              <a:pt x="124191" y="75470"/>
                            </a:cubicBezTo>
                            <a:cubicBezTo>
                              <a:pt x="171698" y="61711"/>
                              <a:pt x="248563" y="5575"/>
                              <a:pt x="302552" y="538"/>
                            </a:cubicBezTo>
                            <a:cubicBezTo>
                              <a:pt x="356541" y="-4499"/>
                              <a:pt x="397471" y="27002"/>
                              <a:pt x="448123" y="45249"/>
                            </a:cubicBezTo>
                            <a:cubicBezTo>
                              <a:pt x="506124" y="57669"/>
                              <a:pt x="644907" y="95093"/>
                              <a:pt x="613592" y="120533"/>
                            </a:cubicBezTo>
                            <a:cubicBezTo>
                              <a:pt x="623434" y="137361"/>
                              <a:pt x="542506" y="126439"/>
                              <a:pt x="491854" y="140241"/>
                            </a:cubicBezTo>
                            <a:cubicBezTo>
                              <a:pt x="441202" y="154043"/>
                              <a:pt x="366831" y="203031"/>
                              <a:pt x="309681" y="203348"/>
                            </a:cubicBezTo>
                            <a:cubicBezTo>
                              <a:pt x="252531" y="203665"/>
                              <a:pt x="198338" y="158488"/>
                              <a:pt x="148956" y="142146"/>
                            </a:cubicBezTo>
                            <a:cubicBezTo>
                              <a:pt x="99574" y="125804"/>
                              <a:pt x="35298" y="115136"/>
                              <a:pt x="13390" y="105293"/>
                            </a:cubicBez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10000">
                            <a:srgbClr val="FFEAD5"/>
                          </a:gs>
                          <a:gs pos="100000">
                            <a:srgbClr val="960000"/>
                          </a:gs>
                        </a:gsLst>
                        <a:path path="rect">
                          <a:fillToRect l="50000" t="50000" r="50000" b="50000"/>
                        </a:path>
                        <a:tileRect/>
                      </a:gradFill>
                      <a:ln w="6350" cap="flat" cmpd="sng" algn="ctr">
                        <a:solidFill>
                          <a:srgbClr val="AF3732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000" b="0" i="0" u="none" strike="noStrike" kern="0" cap="none" spc="0" normalizeH="0" baseline="0" noProof="0">
                          <a:ln w="6350">
                            <a:solidFill>
                              <a:srgbClr val="000000"/>
                            </a:solidFill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363" name="Oval 2362">
                        <a:extLst>
                          <a:ext uri="{FF2B5EF4-FFF2-40B4-BE49-F238E27FC236}">
                            <a16:creationId xmlns:a16="http://schemas.microsoft.com/office/drawing/2014/main" id="{E6B1ABEB-EC78-4DA4-85A3-E8F54EC50F51}"/>
                          </a:ext>
                        </a:extLst>
                      </p:cNvPr>
                      <p:cNvSpPr/>
                      <p:nvPr/>
                    </p:nvSpPr>
                    <p:spPr>
                      <a:xfrm rot="10860000">
                        <a:off x="5794420" y="5430804"/>
                        <a:ext cx="73325" cy="70258"/>
                      </a:xfrm>
                      <a:prstGeom prst="ellipse">
                        <a:avLst/>
                      </a:prstGeom>
                      <a:gradFill flip="none" rotWithShape="1">
                        <a:gsLst>
                          <a:gs pos="14000">
                            <a:srgbClr val="FFBDBD"/>
                          </a:gs>
                          <a:gs pos="55000">
                            <a:srgbClr val="8E0000"/>
                          </a:gs>
                          <a:gs pos="100000">
                            <a:srgbClr val="760000"/>
                          </a:gs>
                        </a:gsLst>
                        <a:path path="circle">
                          <a:fillToRect l="50000" t="50000" r="50000" b="50000"/>
                        </a:path>
                        <a:tileRect/>
                      </a:gradFill>
                      <a:ln w="25400" cap="flat" cmpd="sng" algn="ctr">
                        <a:noFill/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2283" name="Group 2282">
                      <a:extLst>
                        <a:ext uri="{FF2B5EF4-FFF2-40B4-BE49-F238E27FC236}">
                          <a16:creationId xmlns:a16="http://schemas.microsoft.com/office/drawing/2014/main" id="{6B9671C9-CB2F-8D53-FA45-7A9512B68AC8}"/>
                        </a:ext>
                      </a:extLst>
                    </p:cNvPr>
                    <p:cNvGrpSpPr/>
                    <p:nvPr/>
                  </p:nvGrpSpPr>
                  <p:grpSpPr>
                    <a:xfrm rot="16200000">
                      <a:off x="4061629" y="3369918"/>
                      <a:ext cx="406250" cy="129057"/>
                      <a:chOff x="5589179" y="5392761"/>
                      <a:chExt cx="488990" cy="155342"/>
                    </a:xfrm>
                  </p:grpSpPr>
                  <p:sp>
                    <p:nvSpPr>
                      <p:cNvPr id="2360" name="Oval 42">
                        <a:extLst>
                          <a:ext uri="{FF2B5EF4-FFF2-40B4-BE49-F238E27FC236}">
                            <a16:creationId xmlns:a16="http://schemas.microsoft.com/office/drawing/2014/main" id="{099F5751-A71C-AF7C-E860-7FF3E2B65187}"/>
                          </a:ext>
                        </a:extLst>
                      </p:cNvPr>
                      <p:cNvSpPr/>
                      <p:nvPr/>
                    </p:nvSpPr>
                    <p:spPr>
                      <a:xfrm rot="10696810">
                        <a:off x="5589179" y="5392761"/>
                        <a:ext cx="488990" cy="155342"/>
                      </a:xfrm>
                      <a:custGeom>
                        <a:avLst/>
                        <a:gdLst>
                          <a:gd name="connsiteX0" fmla="*/ 0 w 276351"/>
                          <a:gd name="connsiteY0" fmla="*/ 96150 h 192300"/>
                          <a:gd name="connsiteX1" fmla="*/ 138176 w 276351"/>
                          <a:gd name="connsiteY1" fmla="*/ 0 h 192300"/>
                          <a:gd name="connsiteX2" fmla="*/ 276352 w 276351"/>
                          <a:gd name="connsiteY2" fmla="*/ 96150 h 192300"/>
                          <a:gd name="connsiteX3" fmla="*/ 138176 w 276351"/>
                          <a:gd name="connsiteY3" fmla="*/ 192300 h 192300"/>
                          <a:gd name="connsiteX4" fmla="*/ 0 w 276351"/>
                          <a:gd name="connsiteY4" fmla="*/ 96150 h 192300"/>
                          <a:gd name="connsiteX0" fmla="*/ 0 w 434467"/>
                          <a:gd name="connsiteY0" fmla="*/ 94246 h 192302"/>
                          <a:gd name="connsiteX1" fmla="*/ 296291 w 434467"/>
                          <a:gd name="connsiteY1" fmla="*/ 1 h 192302"/>
                          <a:gd name="connsiteX2" fmla="*/ 434467 w 434467"/>
                          <a:gd name="connsiteY2" fmla="*/ 96151 h 192302"/>
                          <a:gd name="connsiteX3" fmla="*/ 296291 w 434467"/>
                          <a:gd name="connsiteY3" fmla="*/ 192301 h 192302"/>
                          <a:gd name="connsiteX4" fmla="*/ 0 w 434467"/>
                          <a:gd name="connsiteY4" fmla="*/ 94246 h 192302"/>
                          <a:gd name="connsiteX0" fmla="*/ 6194 w 440661"/>
                          <a:gd name="connsiteY0" fmla="*/ 94607 h 192663"/>
                          <a:gd name="connsiteX1" fmla="*/ 116995 w 440661"/>
                          <a:gd name="connsiteY1" fmla="*/ 64784 h 192663"/>
                          <a:gd name="connsiteX2" fmla="*/ 302485 w 440661"/>
                          <a:gd name="connsiteY2" fmla="*/ 362 h 192663"/>
                          <a:gd name="connsiteX3" fmla="*/ 440661 w 440661"/>
                          <a:gd name="connsiteY3" fmla="*/ 96512 h 192663"/>
                          <a:gd name="connsiteX4" fmla="*/ 302485 w 440661"/>
                          <a:gd name="connsiteY4" fmla="*/ 192662 h 192663"/>
                          <a:gd name="connsiteX5" fmla="*/ 6194 w 440661"/>
                          <a:gd name="connsiteY5" fmla="*/ 94607 h 192663"/>
                          <a:gd name="connsiteX0" fmla="*/ 186 w 434653"/>
                          <a:gd name="connsiteY0" fmla="*/ 94607 h 193125"/>
                          <a:gd name="connsiteX1" fmla="*/ 110987 w 434653"/>
                          <a:gd name="connsiteY1" fmla="*/ 64784 h 193125"/>
                          <a:gd name="connsiteX2" fmla="*/ 296477 w 434653"/>
                          <a:gd name="connsiteY2" fmla="*/ 362 h 193125"/>
                          <a:gd name="connsiteX3" fmla="*/ 434653 w 434653"/>
                          <a:gd name="connsiteY3" fmla="*/ 96512 h 193125"/>
                          <a:gd name="connsiteX4" fmla="*/ 296477 w 434653"/>
                          <a:gd name="connsiteY4" fmla="*/ 192662 h 193125"/>
                          <a:gd name="connsiteX5" fmla="*/ 135752 w 434653"/>
                          <a:gd name="connsiteY5" fmla="*/ 131460 h 193125"/>
                          <a:gd name="connsiteX6" fmla="*/ 186 w 434653"/>
                          <a:gd name="connsiteY6" fmla="*/ 94607 h 193125"/>
                          <a:gd name="connsiteX0" fmla="*/ 13390 w 447857"/>
                          <a:gd name="connsiteY0" fmla="*/ 94596 h 193114"/>
                          <a:gd name="connsiteX1" fmla="*/ 17511 w 447857"/>
                          <a:gd name="connsiteY1" fmla="*/ 72394 h 193114"/>
                          <a:gd name="connsiteX2" fmla="*/ 124191 w 447857"/>
                          <a:gd name="connsiteY2" fmla="*/ 64773 h 193114"/>
                          <a:gd name="connsiteX3" fmla="*/ 309681 w 447857"/>
                          <a:gd name="connsiteY3" fmla="*/ 351 h 193114"/>
                          <a:gd name="connsiteX4" fmla="*/ 447857 w 447857"/>
                          <a:gd name="connsiteY4" fmla="*/ 96501 h 193114"/>
                          <a:gd name="connsiteX5" fmla="*/ 309681 w 447857"/>
                          <a:gd name="connsiteY5" fmla="*/ 192651 h 193114"/>
                          <a:gd name="connsiteX6" fmla="*/ 148956 w 447857"/>
                          <a:gd name="connsiteY6" fmla="*/ 131449 h 193114"/>
                          <a:gd name="connsiteX7" fmla="*/ 13390 w 447857"/>
                          <a:gd name="connsiteY7" fmla="*/ 94596 h 193114"/>
                          <a:gd name="connsiteX0" fmla="*/ 13390 w 613592"/>
                          <a:gd name="connsiteY0" fmla="*/ 94909 h 193154"/>
                          <a:gd name="connsiteX1" fmla="*/ 17511 w 613592"/>
                          <a:gd name="connsiteY1" fmla="*/ 72707 h 193154"/>
                          <a:gd name="connsiteX2" fmla="*/ 124191 w 613592"/>
                          <a:gd name="connsiteY2" fmla="*/ 65086 h 193154"/>
                          <a:gd name="connsiteX3" fmla="*/ 309681 w 613592"/>
                          <a:gd name="connsiteY3" fmla="*/ 664 h 193154"/>
                          <a:gd name="connsiteX4" fmla="*/ 613592 w 613592"/>
                          <a:gd name="connsiteY4" fmla="*/ 110149 h 193154"/>
                          <a:gd name="connsiteX5" fmla="*/ 309681 w 613592"/>
                          <a:gd name="connsiteY5" fmla="*/ 192964 h 193154"/>
                          <a:gd name="connsiteX6" fmla="*/ 148956 w 613592"/>
                          <a:gd name="connsiteY6" fmla="*/ 131762 h 193154"/>
                          <a:gd name="connsiteX7" fmla="*/ 13390 w 613592"/>
                          <a:gd name="connsiteY7" fmla="*/ 94909 h 193154"/>
                          <a:gd name="connsiteX0" fmla="*/ 13390 w 617803"/>
                          <a:gd name="connsiteY0" fmla="*/ 94382 h 192627"/>
                          <a:gd name="connsiteX1" fmla="*/ 17511 w 617803"/>
                          <a:gd name="connsiteY1" fmla="*/ 72180 h 192627"/>
                          <a:gd name="connsiteX2" fmla="*/ 124191 w 617803"/>
                          <a:gd name="connsiteY2" fmla="*/ 64559 h 192627"/>
                          <a:gd name="connsiteX3" fmla="*/ 309681 w 617803"/>
                          <a:gd name="connsiteY3" fmla="*/ 137 h 192627"/>
                          <a:gd name="connsiteX4" fmla="*/ 442325 w 617803"/>
                          <a:gd name="connsiteY4" fmla="*/ 49320 h 192627"/>
                          <a:gd name="connsiteX5" fmla="*/ 613592 w 617803"/>
                          <a:gd name="connsiteY5" fmla="*/ 109622 h 192627"/>
                          <a:gd name="connsiteX6" fmla="*/ 309681 w 617803"/>
                          <a:gd name="connsiteY6" fmla="*/ 192437 h 192627"/>
                          <a:gd name="connsiteX7" fmla="*/ 148956 w 617803"/>
                          <a:gd name="connsiteY7" fmla="*/ 131235 h 192627"/>
                          <a:gd name="connsiteX8" fmla="*/ 13390 w 617803"/>
                          <a:gd name="connsiteY8" fmla="*/ 94382 h 192627"/>
                          <a:gd name="connsiteX0" fmla="*/ 13390 w 618034"/>
                          <a:gd name="connsiteY0" fmla="*/ 94382 h 192627"/>
                          <a:gd name="connsiteX1" fmla="*/ 17511 w 618034"/>
                          <a:gd name="connsiteY1" fmla="*/ 72180 h 192627"/>
                          <a:gd name="connsiteX2" fmla="*/ 124191 w 618034"/>
                          <a:gd name="connsiteY2" fmla="*/ 64559 h 192627"/>
                          <a:gd name="connsiteX3" fmla="*/ 309681 w 618034"/>
                          <a:gd name="connsiteY3" fmla="*/ 137 h 192627"/>
                          <a:gd name="connsiteX4" fmla="*/ 442325 w 618034"/>
                          <a:gd name="connsiteY4" fmla="*/ 49320 h 192627"/>
                          <a:gd name="connsiteX5" fmla="*/ 613592 w 618034"/>
                          <a:gd name="connsiteY5" fmla="*/ 109622 h 192627"/>
                          <a:gd name="connsiteX6" fmla="*/ 309681 w 618034"/>
                          <a:gd name="connsiteY6" fmla="*/ 192437 h 192627"/>
                          <a:gd name="connsiteX7" fmla="*/ 148956 w 618034"/>
                          <a:gd name="connsiteY7" fmla="*/ 131235 h 192627"/>
                          <a:gd name="connsiteX8" fmla="*/ 13390 w 618034"/>
                          <a:gd name="connsiteY8" fmla="*/ 94382 h 192627"/>
                          <a:gd name="connsiteX0" fmla="*/ 13390 w 618034"/>
                          <a:gd name="connsiteY0" fmla="*/ 94382 h 192438"/>
                          <a:gd name="connsiteX1" fmla="*/ 17511 w 618034"/>
                          <a:gd name="connsiteY1" fmla="*/ 72180 h 192438"/>
                          <a:gd name="connsiteX2" fmla="*/ 124191 w 618034"/>
                          <a:gd name="connsiteY2" fmla="*/ 64559 h 192438"/>
                          <a:gd name="connsiteX3" fmla="*/ 309681 w 618034"/>
                          <a:gd name="connsiteY3" fmla="*/ 137 h 192438"/>
                          <a:gd name="connsiteX4" fmla="*/ 442325 w 618034"/>
                          <a:gd name="connsiteY4" fmla="*/ 49320 h 192438"/>
                          <a:gd name="connsiteX5" fmla="*/ 613592 w 618034"/>
                          <a:gd name="connsiteY5" fmla="*/ 109622 h 192438"/>
                          <a:gd name="connsiteX6" fmla="*/ 491854 w 618034"/>
                          <a:gd name="connsiteY6" fmla="*/ 129330 h 192438"/>
                          <a:gd name="connsiteX7" fmla="*/ 309681 w 618034"/>
                          <a:gd name="connsiteY7" fmla="*/ 192437 h 192438"/>
                          <a:gd name="connsiteX8" fmla="*/ 148956 w 618034"/>
                          <a:gd name="connsiteY8" fmla="*/ 131235 h 192438"/>
                          <a:gd name="connsiteX9" fmla="*/ 13390 w 618034"/>
                          <a:gd name="connsiteY9" fmla="*/ 94382 h 192438"/>
                          <a:gd name="connsiteX0" fmla="*/ 13390 w 618034"/>
                          <a:gd name="connsiteY0" fmla="*/ 104860 h 202916"/>
                          <a:gd name="connsiteX1" fmla="*/ 17511 w 618034"/>
                          <a:gd name="connsiteY1" fmla="*/ 82658 h 202916"/>
                          <a:gd name="connsiteX2" fmla="*/ 124191 w 618034"/>
                          <a:gd name="connsiteY2" fmla="*/ 75037 h 202916"/>
                          <a:gd name="connsiteX3" fmla="*/ 302552 w 618034"/>
                          <a:gd name="connsiteY3" fmla="*/ 105 h 202916"/>
                          <a:gd name="connsiteX4" fmla="*/ 442325 w 618034"/>
                          <a:gd name="connsiteY4" fmla="*/ 59798 h 202916"/>
                          <a:gd name="connsiteX5" fmla="*/ 613592 w 618034"/>
                          <a:gd name="connsiteY5" fmla="*/ 120100 h 202916"/>
                          <a:gd name="connsiteX6" fmla="*/ 491854 w 618034"/>
                          <a:gd name="connsiteY6" fmla="*/ 139808 h 202916"/>
                          <a:gd name="connsiteX7" fmla="*/ 309681 w 618034"/>
                          <a:gd name="connsiteY7" fmla="*/ 202915 h 202916"/>
                          <a:gd name="connsiteX8" fmla="*/ 148956 w 618034"/>
                          <a:gd name="connsiteY8" fmla="*/ 141713 h 202916"/>
                          <a:gd name="connsiteX9" fmla="*/ 13390 w 618034"/>
                          <a:gd name="connsiteY9" fmla="*/ 104860 h 202916"/>
                          <a:gd name="connsiteX0" fmla="*/ 13390 w 618193"/>
                          <a:gd name="connsiteY0" fmla="*/ 105293 h 203349"/>
                          <a:gd name="connsiteX1" fmla="*/ 17511 w 618193"/>
                          <a:gd name="connsiteY1" fmla="*/ 83091 h 203349"/>
                          <a:gd name="connsiteX2" fmla="*/ 124191 w 618193"/>
                          <a:gd name="connsiteY2" fmla="*/ 75470 h 203349"/>
                          <a:gd name="connsiteX3" fmla="*/ 302552 w 618193"/>
                          <a:gd name="connsiteY3" fmla="*/ 538 h 203349"/>
                          <a:gd name="connsiteX4" fmla="*/ 448123 w 618193"/>
                          <a:gd name="connsiteY4" fmla="*/ 45249 h 203349"/>
                          <a:gd name="connsiteX5" fmla="*/ 613592 w 618193"/>
                          <a:gd name="connsiteY5" fmla="*/ 120533 h 203349"/>
                          <a:gd name="connsiteX6" fmla="*/ 491854 w 618193"/>
                          <a:gd name="connsiteY6" fmla="*/ 140241 h 203349"/>
                          <a:gd name="connsiteX7" fmla="*/ 309681 w 618193"/>
                          <a:gd name="connsiteY7" fmla="*/ 203348 h 203349"/>
                          <a:gd name="connsiteX8" fmla="*/ 148956 w 618193"/>
                          <a:gd name="connsiteY8" fmla="*/ 142146 h 203349"/>
                          <a:gd name="connsiteX9" fmla="*/ 13390 w 618193"/>
                          <a:gd name="connsiteY9" fmla="*/ 105293 h 203349"/>
                          <a:gd name="connsiteX0" fmla="*/ 13390 w 618134"/>
                          <a:gd name="connsiteY0" fmla="*/ 105293 h 203349"/>
                          <a:gd name="connsiteX1" fmla="*/ 17511 w 618134"/>
                          <a:gd name="connsiteY1" fmla="*/ 83091 h 203349"/>
                          <a:gd name="connsiteX2" fmla="*/ 124191 w 618134"/>
                          <a:gd name="connsiteY2" fmla="*/ 75470 h 203349"/>
                          <a:gd name="connsiteX3" fmla="*/ 302552 w 618134"/>
                          <a:gd name="connsiteY3" fmla="*/ 538 h 203349"/>
                          <a:gd name="connsiteX4" fmla="*/ 448123 w 618134"/>
                          <a:gd name="connsiteY4" fmla="*/ 45249 h 203349"/>
                          <a:gd name="connsiteX5" fmla="*/ 613592 w 618134"/>
                          <a:gd name="connsiteY5" fmla="*/ 120533 h 203349"/>
                          <a:gd name="connsiteX6" fmla="*/ 491854 w 618134"/>
                          <a:gd name="connsiteY6" fmla="*/ 140241 h 203349"/>
                          <a:gd name="connsiteX7" fmla="*/ 309681 w 618134"/>
                          <a:gd name="connsiteY7" fmla="*/ 203348 h 203349"/>
                          <a:gd name="connsiteX8" fmla="*/ 148956 w 618134"/>
                          <a:gd name="connsiteY8" fmla="*/ 142146 h 203349"/>
                          <a:gd name="connsiteX9" fmla="*/ 13390 w 618134"/>
                          <a:gd name="connsiteY9" fmla="*/ 105293 h 2033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618134" h="203349">
                            <a:moveTo>
                              <a:pt x="13390" y="105293"/>
                            </a:moveTo>
                            <a:cubicBezTo>
                              <a:pt x="-8518" y="95450"/>
                              <a:pt x="-956" y="88061"/>
                              <a:pt x="17511" y="83091"/>
                            </a:cubicBezTo>
                            <a:cubicBezTo>
                              <a:pt x="35978" y="78121"/>
                              <a:pt x="76684" y="89229"/>
                              <a:pt x="124191" y="75470"/>
                            </a:cubicBezTo>
                            <a:cubicBezTo>
                              <a:pt x="171698" y="61711"/>
                              <a:pt x="248563" y="5575"/>
                              <a:pt x="302552" y="538"/>
                            </a:cubicBezTo>
                            <a:cubicBezTo>
                              <a:pt x="356541" y="-4499"/>
                              <a:pt x="397471" y="27002"/>
                              <a:pt x="448123" y="45249"/>
                            </a:cubicBezTo>
                            <a:cubicBezTo>
                              <a:pt x="506124" y="57669"/>
                              <a:pt x="644907" y="95093"/>
                              <a:pt x="613592" y="120533"/>
                            </a:cubicBezTo>
                            <a:cubicBezTo>
                              <a:pt x="623434" y="137361"/>
                              <a:pt x="542506" y="126439"/>
                              <a:pt x="491854" y="140241"/>
                            </a:cubicBezTo>
                            <a:cubicBezTo>
                              <a:pt x="441202" y="154043"/>
                              <a:pt x="366831" y="203031"/>
                              <a:pt x="309681" y="203348"/>
                            </a:cubicBezTo>
                            <a:cubicBezTo>
                              <a:pt x="252531" y="203665"/>
                              <a:pt x="198338" y="158488"/>
                              <a:pt x="148956" y="142146"/>
                            </a:cubicBezTo>
                            <a:cubicBezTo>
                              <a:pt x="99574" y="125804"/>
                              <a:pt x="35298" y="115136"/>
                              <a:pt x="13390" y="105293"/>
                            </a:cubicBez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10000">
                            <a:srgbClr val="FFEAD5"/>
                          </a:gs>
                          <a:gs pos="100000">
                            <a:srgbClr val="960000"/>
                          </a:gs>
                        </a:gsLst>
                        <a:path path="rect">
                          <a:fillToRect l="50000" t="50000" r="50000" b="50000"/>
                        </a:path>
                        <a:tileRect/>
                      </a:gradFill>
                      <a:ln w="6350" cap="flat" cmpd="sng" algn="ctr">
                        <a:solidFill>
                          <a:srgbClr val="AF3732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000" b="0" i="0" u="none" strike="noStrike" kern="0" cap="none" spc="0" normalizeH="0" baseline="0" noProof="0">
                          <a:ln w="6350">
                            <a:solidFill>
                              <a:srgbClr val="000000"/>
                            </a:solidFill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361" name="Oval 2360">
                        <a:extLst>
                          <a:ext uri="{FF2B5EF4-FFF2-40B4-BE49-F238E27FC236}">
                            <a16:creationId xmlns:a16="http://schemas.microsoft.com/office/drawing/2014/main" id="{64CAEABA-B823-848F-4BBB-BC04CAC65E05}"/>
                          </a:ext>
                        </a:extLst>
                      </p:cNvPr>
                      <p:cNvSpPr/>
                      <p:nvPr/>
                    </p:nvSpPr>
                    <p:spPr>
                      <a:xfrm rot="10860000">
                        <a:off x="5794420" y="5430804"/>
                        <a:ext cx="73325" cy="70258"/>
                      </a:xfrm>
                      <a:prstGeom prst="ellipse">
                        <a:avLst/>
                      </a:prstGeom>
                      <a:gradFill flip="none" rotWithShape="1">
                        <a:gsLst>
                          <a:gs pos="14000">
                            <a:srgbClr val="FFBDBD"/>
                          </a:gs>
                          <a:gs pos="55000">
                            <a:srgbClr val="8E0000"/>
                          </a:gs>
                          <a:gs pos="100000">
                            <a:srgbClr val="760000"/>
                          </a:gs>
                        </a:gsLst>
                        <a:path path="circle">
                          <a:fillToRect l="50000" t="50000" r="50000" b="50000"/>
                        </a:path>
                        <a:tileRect/>
                      </a:gradFill>
                      <a:ln w="25400" cap="flat" cmpd="sng" algn="ctr">
                        <a:noFill/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2284" name="Group 2283">
                      <a:extLst>
                        <a:ext uri="{FF2B5EF4-FFF2-40B4-BE49-F238E27FC236}">
                          <a16:creationId xmlns:a16="http://schemas.microsoft.com/office/drawing/2014/main" id="{D8102F7A-ABF8-685B-5FCF-68EE946D009B}"/>
                        </a:ext>
                      </a:extLst>
                    </p:cNvPr>
                    <p:cNvGrpSpPr/>
                    <p:nvPr/>
                  </p:nvGrpSpPr>
                  <p:grpSpPr>
                    <a:xfrm rot="16577803">
                      <a:off x="4137764" y="3183032"/>
                      <a:ext cx="406250" cy="129057"/>
                      <a:chOff x="5589179" y="5392761"/>
                      <a:chExt cx="488990" cy="155342"/>
                    </a:xfrm>
                  </p:grpSpPr>
                  <p:sp>
                    <p:nvSpPr>
                      <p:cNvPr id="2358" name="Oval 42">
                        <a:extLst>
                          <a:ext uri="{FF2B5EF4-FFF2-40B4-BE49-F238E27FC236}">
                            <a16:creationId xmlns:a16="http://schemas.microsoft.com/office/drawing/2014/main" id="{CA2FD973-7FC1-CFD1-C27B-91DD37D7DAFB}"/>
                          </a:ext>
                        </a:extLst>
                      </p:cNvPr>
                      <p:cNvSpPr/>
                      <p:nvPr/>
                    </p:nvSpPr>
                    <p:spPr>
                      <a:xfrm rot="10696810">
                        <a:off x="5589179" y="5392761"/>
                        <a:ext cx="488990" cy="155342"/>
                      </a:xfrm>
                      <a:custGeom>
                        <a:avLst/>
                        <a:gdLst>
                          <a:gd name="connsiteX0" fmla="*/ 0 w 276351"/>
                          <a:gd name="connsiteY0" fmla="*/ 96150 h 192300"/>
                          <a:gd name="connsiteX1" fmla="*/ 138176 w 276351"/>
                          <a:gd name="connsiteY1" fmla="*/ 0 h 192300"/>
                          <a:gd name="connsiteX2" fmla="*/ 276352 w 276351"/>
                          <a:gd name="connsiteY2" fmla="*/ 96150 h 192300"/>
                          <a:gd name="connsiteX3" fmla="*/ 138176 w 276351"/>
                          <a:gd name="connsiteY3" fmla="*/ 192300 h 192300"/>
                          <a:gd name="connsiteX4" fmla="*/ 0 w 276351"/>
                          <a:gd name="connsiteY4" fmla="*/ 96150 h 192300"/>
                          <a:gd name="connsiteX0" fmla="*/ 0 w 434467"/>
                          <a:gd name="connsiteY0" fmla="*/ 94246 h 192302"/>
                          <a:gd name="connsiteX1" fmla="*/ 296291 w 434467"/>
                          <a:gd name="connsiteY1" fmla="*/ 1 h 192302"/>
                          <a:gd name="connsiteX2" fmla="*/ 434467 w 434467"/>
                          <a:gd name="connsiteY2" fmla="*/ 96151 h 192302"/>
                          <a:gd name="connsiteX3" fmla="*/ 296291 w 434467"/>
                          <a:gd name="connsiteY3" fmla="*/ 192301 h 192302"/>
                          <a:gd name="connsiteX4" fmla="*/ 0 w 434467"/>
                          <a:gd name="connsiteY4" fmla="*/ 94246 h 192302"/>
                          <a:gd name="connsiteX0" fmla="*/ 6194 w 440661"/>
                          <a:gd name="connsiteY0" fmla="*/ 94607 h 192663"/>
                          <a:gd name="connsiteX1" fmla="*/ 116995 w 440661"/>
                          <a:gd name="connsiteY1" fmla="*/ 64784 h 192663"/>
                          <a:gd name="connsiteX2" fmla="*/ 302485 w 440661"/>
                          <a:gd name="connsiteY2" fmla="*/ 362 h 192663"/>
                          <a:gd name="connsiteX3" fmla="*/ 440661 w 440661"/>
                          <a:gd name="connsiteY3" fmla="*/ 96512 h 192663"/>
                          <a:gd name="connsiteX4" fmla="*/ 302485 w 440661"/>
                          <a:gd name="connsiteY4" fmla="*/ 192662 h 192663"/>
                          <a:gd name="connsiteX5" fmla="*/ 6194 w 440661"/>
                          <a:gd name="connsiteY5" fmla="*/ 94607 h 192663"/>
                          <a:gd name="connsiteX0" fmla="*/ 186 w 434653"/>
                          <a:gd name="connsiteY0" fmla="*/ 94607 h 193125"/>
                          <a:gd name="connsiteX1" fmla="*/ 110987 w 434653"/>
                          <a:gd name="connsiteY1" fmla="*/ 64784 h 193125"/>
                          <a:gd name="connsiteX2" fmla="*/ 296477 w 434653"/>
                          <a:gd name="connsiteY2" fmla="*/ 362 h 193125"/>
                          <a:gd name="connsiteX3" fmla="*/ 434653 w 434653"/>
                          <a:gd name="connsiteY3" fmla="*/ 96512 h 193125"/>
                          <a:gd name="connsiteX4" fmla="*/ 296477 w 434653"/>
                          <a:gd name="connsiteY4" fmla="*/ 192662 h 193125"/>
                          <a:gd name="connsiteX5" fmla="*/ 135752 w 434653"/>
                          <a:gd name="connsiteY5" fmla="*/ 131460 h 193125"/>
                          <a:gd name="connsiteX6" fmla="*/ 186 w 434653"/>
                          <a:gd name="connsiteY6" fmla="*/ 94607 h 193125"/>
                          <a:gd name="connsiteX0" fmla="*/ 13390 w 447857"/>
                          <a:gd name="connsiteY0" fmla="*/ 94596 h 193114"/>
                          <a:gd name="connsiteX1" fmla="*/ 17511 w 447857"/>
                          <a:gd name="connsiteY1" fmla="*/ 72394 h 193114"/>
                          <a:gd name="connsiteX2" fmla="*/ 124191 w 447857"/>
                          <a:gd name="connsiteY2" fmla="*/ 64773 h 193114"/>
                          <a:gd name="connsiteX3" fmla="*/ 309681 w 447857"/>
                          <a:gd name="connsiteY3" fmla="*/ 351 h 193114"/>
                          <a:gd name="connsiteX4" fmla="*/ 447857 w 447857"/>
                          <a:gd name="connsiteY4" fmla="*/ 96501 h 193114"/>
                          <a:gd name="connsiteX5" fmla="*/ 309681 w 447857"/>
                          <a:gd name="connsiteY5" fmla="*/ 192651 h 193114"/>
                          <a:gd name="connsiteX6" fmla="*/ 148956 w 447857"/>
                          <a:gd name="connsiteY6" fmla="*/ 131449 h 193114"/>
                          <a:gd name="connsiteX7" fmla="*/ 13390 w 447857"/>
                          <a:gd name="connsiteY7" fmla="*/ 94596 h 193114"/>
                          <a:gd name="connsiteX0" fmla="*/ 13390 w 613592"/>
                          <a:gd name="connsiteY0" fmla="*/ 94909 h 193154"/>
                          <a:gd name="connsiteX1" fmla="*/ 17511 w 613592"/>
                          <a:gd name="connsiteY1" fmla="*/ 72707 h 193154"/>
                          <a:gd name="connsiteX2" fmla="*/ 124191 w 613592"/>
                          <a:gd name="connsiteY2" fmla="*/ 65086 h 193154"/>
                          <a:gd name="connsiteX3" fmla="*/ 309681 w 613592"/>
                          <a:gd name="connsiteY3" fmla="*/ 664 h 193154"/>
                          <a:gd name="connsiteX4" fmla="*/ 613592 w 613592"/>
                          <a:gd name="connsiteY4" fmla="*/ 110149 h 193154"/>
                          <a:gd name="connsiteX5" fmla="*/ 309681 w 613592"/>
                          <a:gd name="connsiteY5" fmla="*/ 192964 h 193154"/>
                          <a:gd name="connsiteX6" fmla="*/ 148956 w 613592"/>
                          <a:gd name="connsiteY6" fmla="*/ 131762 h 193154"/>
                          <a:gd name="connsiteX7" fmla="*/ 13390 w 613592"/>
                          <a:gd name="connsiteY7" fmla="*/ 94909 h 193154"/>
                          <a:gd name="connsiteX0" fmla="*/ 13390 w 617803"/>
                          <a:gd name="connsiteY0" fmla="*/ 94382 h 192627"/>
                          <a:gd name="connsiteX1" fmla="*/ 17511 w 617803"/>
                          <a:gd name="connsiteY1" fmla="*/ 72180 h 192627"/>
                          <a:gd name="connsiteX2" fmla="*/ 124191 w 617803"/>
                          <a:gd name="connsiteY2" fmla="*/ 64559 h 192627"/>
                          <a:gd name="connsiteX3" fmla="*/ 309681 w 617803"/>
                          <a:gd name="connsiteY3" fmla="*/ 137 h 192627"/>
                          <a:gd name="connsiteX4" fmla="*/ 442325 w 617803"/>
                          <a:gd name="connsiteY4" fmla="*/ 49320 h 192627"/>
                          <a:gd name="connsiteX5" fmla="*/ 613592 w 617803"/>
                          <a:gd name="connsiteY5" fmla="*/ 109622 h 192627"/>
                          <a:gd name="connsiteX6" fmla="*/ 309681 w 617803"/>
                          <a:gd name="connsiteY6" fmla="*/ 192437 h 192627"/>
                          <a:gd name="connsiteX7" fmla="*/ 148956 w 617803"/>
                          <a:gd name="connsiteY7" fmla="*/ 131235 h 192627"/>
                          <a:gd name="connsiteX8" fmla="*/ 13390 w 617803"/>
                          <a:gd name="connsiteY8" fmla="*/ 94382 h 192627"/>
                          <a:gd name="connsiteX0" fmla="*/ 13390 w 618034"/>
                          <a:gd name="connsiteY0" fmla="*/ 94382 h 192627"/>
                          <a:gd name="connsiteX1" fmla="*/ 17511 w 618034"/>
                          <a:gd name="connsiteY1" fmla="*/ 72180 h 192627"/>
                          <a:gd name="connsiteX2" fmla="*/ 124191 w 618034"/>
                          <a:gd name="connsiteY2" fmla="*/ 64559 h 192627"/>
                          <a:gd name="connsiteX3" fmla="*/ 309681 w 618034"/>
                          <a:gd name="connsiteY3" fmla="*/ 137 h 192627"/>
                          <a:gd name="connsiteX4" fmla="*/ 442325 w 618034"/>
                          <a:gd name="connsiteY4" fmla="*/ 49320 h 192627"/>
                          <a:gd name="connsiteX5" fmla="*/ 613592 w 618034"/>
                          <a:gd name="connsiteY5" fmla="*/ 109622 h 192627"/>
                          <a:gd name="connsiteX6" fmla="*/ 309681 w 618034"/>
                          <a:gd name="connsiteY6" fmla="*/ 192437 h 192627"/>
                          <a:gd name="connsiteX7" fmla="*/ 148956 w 618034"/>
                          <a:gd name="connsiteY7" fmla="*/ 131235 h 192627"/>
                          <a:gd name="connsiteX8" fmla="*/ 13390 w 618034"/>
                          <a:gd name="connsiteY8" fmla="*/ 94382 h 192627"/>
                          <a:gd name="connsiteX0" fmla="*/ 13390 w 618034"/>
                          <a:gd name="connsiteY0" fmla="*/ 94382 h 192438"/>
                          <a:gd name="connsiteX1" fmla="*/ 17511 w 618034"/>
                          <a:gd name="connsiteY1" fmla="*/ 72180 h 192438"/>
                          <a:gd name="connsiteX2" fmla="*/ 124191 w 618034"/>
                          <a:gd name="connsiteY2" fmla="*/ 64559 h 192438"/>
                          <a:gd name="connsiteX3" fmla="*/ 309681 w 618034"/>
                          <a:gd name="connsiteY3" fmla="*/ 137 h 192438"/>
                          <a:gd name="connsiteX4" fmla="*/ 442325 w 618034"/>
                          <a:gd name="connsiteY4" fmla="*/ 49320 h 192438"/>
                          <a:gd name="connsiteX5" fmla="*/ 613592 w 618034"/>
                          <a:gd name="connsiteY5" fmla="*/ 109622 h 192438"/>
                          <a:gd name="connsiteX6" fmla="*/ 491854 w 618034"/>
                          <a:gd name="connsiteY6" fmla="*/ 129330 h 192438"/>
                          <a:gd name="connsiteX7" fmla="*/ 309681 w 618034"/>
                          <a:gd name="connsiteY7" fmla="*/ 192437 h 192438"/>
                          <a:gd name="connsiteX8" fmla="*/ 148956 w 618034"/>
                          <a:gd name="connsiteY8" fmla="*/ 131235 h 192438"/>
                          <a:gd name="connsiteX9" fmla="*/ 13390 w 618034"/>
                          <a:gd name="connsiteY9" fmla="*/ 94382 h 192438"/>
                          <a:gd name="connsiteX0" fmla="*/ 13390 w 618034"/>
                          <a:gd name="connsiteY0" fmla="*/ 104860 h 202916"/>
                          <a:gd name="connsiteX1" fmla="*/ 17511 w 618034"/>
                          <a:gd name="connsiteY1" fmla="*/ 82658 h 202916"/>
                          <a:gd name="connsiteX2" fmla="*/ 124191 w 618034"/>
                          <a:gd name="connsiteY2" fmla="*/ 75037 h 202916"/>
                          <a:gd name="connsiteX3" fmla="*/ 302552 w 618034"/>
                          <a:gd name="connsiteY3" fmla="*/ 105 h 202916"/>
                          <a:gd name="connsiteX4" fmla="*/ 442325 w 618034"/>
                          <a:gd name="connsiteY4" fmla="*/ 59798 h 202916"/>
                          <a:gd name="connsiteX5" fmla="*/ 613592 w 618034"/>
                          <a:gd name="connsiteY5" fmla="*/ 120100 h 202916"/>
                          <a:gd name="connsiteX6" fmla="*/ 491854 w 618034"/>
                          <a:gd name="connsiteY6" fmla="*/ 139808 h 202916"/>
                          <a:gd name="connsiteX7" fmla="*/ 309681 w 618034"/>
                          <a:gd name="connsiteY7" fmla="*/ 202915 h 202916"/>
                          <a:gd name="connsiteX8" fmla="*/ 148956 w 618034"/>
                          <a:gd name="connsiteY8" fmla="*/ 141713 h 202916"/>
                          <a:gd name="connsiteX9" fmla="*/ 13390 w 618034"/>
                          <a:gd name="connsiteY9" fmla="*/ 104860 h 202916"/>
                          <a:gd name="connsiteX0" fmla="*/ 13390 w 618193"/>
                          <a:gd name="connsiteY0" fmla="*/ 105293 h 203349"/>
                          <a:gd name="connsiteX1" fmla="*/ 17511 w 618193"/>
                          <a:gd name="connsiteY1" fmla="*/ 83091 h 203349"/>
                          <a:gd name="connsiteX2" fmla="*/ 124191 w 618193"/>
                          <a:gd name="connsiteY2" fmla="*/ 75470 h 203349"/>
                          <a:gd name="connsiteX3" fmla="*/ 302552 w 618193"/>
                          <a:gd name="connsiteY3" fmla="*/ 538 h 203349"/>
                          <a:gd name="connsiteX4" fmla="*/ 448123 w 618193"/>
                          <a:gd name="connsiteY4" fmla="*/ 45249 h 203349"/>
                          <a:gd name="connsiteX5" fmla="*/ 613592 w 618193"/>
                          <a:gd name="connsiteY5" fmla="*/ 120533 h 203349"/>
                          <a:gd name="connsiteX6" fmla="*/ 491854 w 618193"/>
                          <a:gd name="connsiteY6" fmla="*/ 140241 h 203349"/>
                          <a:gd name="connsiteX7" fmla="*/ 309681 w 618193"/>
                          <a:gd name="connsiteY7" fmla="*/ 203348 h 203349"/>
                          <a:gd name="connsiteX8" fmla="*/ 148956 w 618193"/>
                          <a:gd name="connsiteY8" fmla="*/ 142146 h 203349"/>
                          <a:gd name="connsiteX9" fmla="*/ 13390 w 618193"/>
                          <a:gd name="connsiteY9" fmla="*/ 105293 h 203349"/>
                          <a:gd name="connsiteX0" fmla="*/ 13390 w 618134"/>
                          <a:gd name="connsiteY0" fmla="*/ 105293 h 203349"/>
                          <a:gd name="connsiteX1" fmla="*/ 17511 w 618134"/>
                          <a:gd name="connsiteY1" fmla="*/ 83091 h 203349"/>
                          <a:gd name="connsiteX2" fmla="*/ 124191 w 618134"/>
                          <a:gd name="connsiteY2" fmla="*/ 75470 h 203349"/>
                          <a:gd name="connsiteX3" fmla="*/ 302552 w 618134"/>
                          <a:gd name="connsiteY3" fmla="*/ 538 h 203349"/>
                          <a:gd name="connsiteX4" fmla="*/ 448123 w 618134"/>
                          <a:gd name="connsiteY4" fmla="*/ 45249 h 203349"/>
                          <a:gd name="connsiteX5" fmla="*/ 613592 w 618134"/>
                          <a:gd name="connsiteY5" fmla="*/ 120533 h 203349"/>
                          <a:gd name="connsiteX6" fmla="*/ 491854 w 618134"/>
                          <a:gd name="connsiteY6" fmla="*/ 140241 h 203349"/>
                          <a:gd name="connsiteX7" fmla="*/ 309681 w 618134"/>
                          <a:gd name="connsiteY7" fmla="*/ 203348 h 203349"/>
                          <a:gd name="connsiteX8" fmla="*/ 148956 w 618134"/>
                          <a:gd name="connsiteY8" fmla="*/ 142146 h 203349"/>
                          <a:gd name="connsiteX9" fmla="*/ 13390 w 618134"/>
                          <a:gd name="connsiteY9" fmla="*/ 105293 h 2033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618134" h="203349">
                            <a:moveTo>
                              <a:pt x="13390" y="105293"/>
                            </a:moveTo>
                            <a:cubicBezTo>
                              <a:pt x="-8518" y="95450"/>
                              <a:pt x="-956" y="88061"/>
                              <a:pt x="17511" y="83091"/>
                            </a:cubicBezTo>
                            <a:cubicBezTo>
                              <a:pt x="35978" y="78121"/>
                              <a:pt x="76684" y="89229"/>
                              <a:pt x="124191" y="75470"/>
                            </a:cubicBezTo>
                            <a:cubicBezTo>
                              <a:pt x="171698" y="61711"/>
                              <a:pt x="248563" y="5575"/>
                              <a:pt x="302552" y="538"/>
                            </a:cubicBezTo>
                            <a:cubicBezTo>
                              <a:pt x="356541" y="-4499"/>
                              <a:pt x="397471" y="27002"/>
                              <a:pt x="448123" y="45249"/>
                            </a:cubicBezTo>
                            <a:cubicBezTo>
                              <a:pt x="506124" y="57669"/>
                              <a:pt x="644907" y="95093"/>
                              <a:pt x="613592" y="120533"/>
                            </a:cubicBezTo>
                            <a:cubicBezTo>
                              <a:pt x="623434" y="137361"/>
                              <a:pt x="542506" y="126439"/>
                              <a:pt x="491854" y="140241"/>
                            </a:cubicBezTo>
                            <a:cubicBezTo>
                              <a:pt x="441202" y="154043"/>
                              <a:pt x="366831" y="203031"/>
                              <a:pt x="309681" y="203348"/>
                            </a:cubicBezTo>
                            <a:cubicBezTo>
                              <a:pt x="252531" y="203665"/>
                              <a:pt x="198338" y="158488"/>
                              <a:pt x="148956" y="142146"/>
                            </a:cubicBezTo>
                            <a:cubicBezTo>
                              <a:pt x="99574" y="125804"/>
                              <a:pt x="35298" y="115136"/>
                              <a:pt x="13390" y="105293"/>
                            </a:cubicBez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10000">
                            <a:srgbClr val="FFEAD5"/>
                          </a:gs>
                          <a:gs pos="100000">
                            <a:srgbClr val="960000"/>
                          </a:gs>
                        </a:gsLst>
                        <a:path path="rect">
                          <a:fillToRect l="50000" t="50000" r="50000" b="50000"/>
                        </a:path>
                        <a:tileRect/>
                      </a:gradFill>
                      <a:ln w="6350" cap="flat" cmpd="sng" algn="ctr">
                        <a:solidFill>
                          <a:srgbClr val="AF3732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000" b="0" i="0" u="none" strike="noStrike" kern="0" cap="none" spc="0" normalizeH="0" baseline="0" noProof="0">
                          <a:ln w="6350">
                            <a:solidFill>
                              <a:srgbClr val="000000"/>
                            </a:solidFill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359" name="Oval 2358">
                        <a:extLst>
                          <a:ext uri="{FF2B5EF4-FFF2-40B4-BE49-F238E27FC236}">
                            <a16:creationId xmlns:a16="http://schemas.microsoft.com/office/drawing/2014/main" id="{5360C540-594D-B836-D385-449691127714}"/>
                          </a:ext>
                        </a:extLst>
                      </p:cNvPr>
                      <p:cNvSpPr/>
                      <p:nvPr/>
                    </p:nvSpPr>
                    <p:spPr>
                      <a:xfrm rot="10860000">
                        <a:off x="5794420" y="5430804"/>
                        <a:ext cx="73325" cy="70258"/>
                      </a:xfrm>
                      <a:prstGeom prst="ellipse">
                        <a:avLst/>
                      </a:prstGeom>
                      <a:gradFill flip="none" rotWithShape="1">
                        <a:gsLst>
                          <a:gs pos="14000">
                            <a:srgbClr val="FFBDBD"/>
                          </a:gs>
                          <a:gs pos="55000">
                            <a:srgbClr val="8E0000"/>
                          </a:gs>
                          <a:gs pos="100000">
                            <a:srgbClr val="760000"/>
                          </a:gs>
                        </a:gsLst>
                        <a:path path="circle">
                          <a:fillToRect l="50000" t="50000" r="50000" b="50000"/>
                        </a:path>
                        <a:tileRect/>
                      </a:gradFill>
                      <a:ln w="25400" cap="flat" cmpd="sng" algn="ctr">
                        <a:noFill/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2285" name="Group 2284">
                      <a:extLst>
                        <a:ext uri="{FF2B5EF4-FFF2-40B4-BE49-F238E27FC236}">
                          <a16:creationId xmlns:a16="http://schemas.microsoft.com/office/drawing/2014/main" id="{DC5059ED-290B-CFC3-834D-54DDE88A97EE}"/>
                        </a:ext>
                      </a:extLst>
                    </p:cNvPr>
                    <p:cNvGrpSpPr/>
                    <p:nvPr/>
                  </p:nvGrpSpPr>
                  <p:grpSpPr>
                    <a:xfrm rot="17331870">
                      <a:off x="4078772" y="3022652"/>
                      <a:ext cx="406250" cy="129057"/>
                      <a:chOff x="5589179" y="5392761"/>
                      <a:chExt cx="488990" cy="155342"/>
                    </a:xfrm>
                  </p:grpSpPr>
                  <p:sp>
                    <p:nvSpPr>
                      <p:cNvPr id="2356" name="Oval 42">
                        <a:extLst>
                          <a:ext uri="{FF2B5EF4-FFF2-40B4-BE49-F238E27FC236}">
                            <a16:creationId xmlns:a16="http://schemas.microsoft.com/office/drawing/2014/main" id="{97D3F81F-A647-D57A-76DE-FA434DD3306A}"/>
                          </a:ext>
                        </a:extLst>
                      </p:cNvPr>
                      <p:cNvSpPr/>
                      <p:nvPr/>
                    </p:nvSpPr>
                    <p:spPr>
                      <a:xfrm rot="10696810">
                        <a:off x="5589179" y="5392761"/>
                        <a:ext cx="488990" cy="155342"/>
                      </a:xfrm>
                      <a:custGeom>
                        <a:avLst/>
                        <a:gdLst>
                          <a:gd name="connsiteX0" fmla="*/ 0 w 276351"/>
                          <a:gd name="connsiteY0" fmla="*/ 96150 h 192300"/>
                          <a:gd name="connsiteX1" fmla="*/ 138176 w 276351"/>
                          <a:gd name="connsiteY1" fmla="*/ 0 h 192300"/>
                          <a:gd name="connsiteX2" fmla="*/ 276352 w 276351"/>
                          <a:gd name="connsiteY2" fmla="*/ 96150 h 192300"/>
                          <a:gd name="connsiteX3" fmla="*/ 138176 w 276351"/>
                          <a:gd name="connsiteY3" fmla="*/ 192300 h 192300"/>
                          <a:gd name="connsiteX4" fmla="*/ 0 w 276351"/>
                          <a:gd name="connsiteY4" fmla="*/ 96150 h 192300"/>
                          <a:gd name="connsiteX0" fmla="*/ 0 w 434467"/>
                          <a:gd name="connsiteY0" fmla="*/ 94246 h 192302"/>
                          <a:gd name="connsiteX1" fmla="*/ 296291 w 434467"/>
                          <a:gd name="connsiteY1" fmla="*/ 1 h 192302"/>
                          <a:gd name="connsiteX2" fmla="*/ 434467 w 434467"/>
                          <a:gd name="connsiteY2" fmla="*/ 96151 h 192302"/>
                          <a:gd name="connsiteX3" fmla="*/ 296291 w 434467"/>
                          <a:gd name="connsiteY3" fmla="*/ 192301 h 192302"/>
                          <a:gd name="connsiteX4" fmla="*/ 0 w 434467"/>
                          <a:gd name="connsiteY4" fmla="*/ 94246 h 192302"/>
                          <a:gd name="connsiteX0" fmla="*/ 6194 w 440661"/>
                          <a:gd name="connsiteY0" fmla="*/ 94607 h 192663"/>
                          <a:gd name="connsiteX1" fmla="*/ 116995 w 440661"/>
                          <a:gd name="connsiteY1" fmla="*/ 64784 h 192663"/>
                          <a:gd name="connsiteX2" fmla="*/ 302485 w 440661"/>
                          <a:gd name="connsiteY2" fmla="*/ 362 h 192663"/>
                          <a:gd name="connsiteX3" fmla="*/ 440661 w 440661"/>
                          <a:gd name="connsiteY3" fmla="*/ 96512 h 192663"/>
                          <a:gd name="connsiteX4" fmla="*/ 302485 w 440661"/>
                          <a:gd name="connsiteY4" fmla="*/ 192662 h 192663"/>
                          <a:gd name="connsiteX5" fmla="*/ 6194 w 440661"/>
                          <a:gd name="connsiteY5" fmla="*/ 94607 h 192663"/>
                          <a:gd name="connsiteX0" fmla="*/ 186 w 434653"/>
                          <a:gd name="connsiteY0" fmla="*/ 94607 h 193125"/>
                          <a:gd name="connsiteX1" fmla="*/ 110987 w 434653"/>
                          <a:gd name="connsiteY1" fmla="*/ 64784 h 193125"/>
                          <a:gd name="connsiteX2" fmla="*/ 296477 w 434653"/>
                          <a:gd name="connsiteY2" fmla="*/ 362 h 193125"/>
                          <a:gd name="connsiteX3" fmla="*/ 434653 w 434653"/>
                          <a:gd name="connsiteY3" fmla="*/ 96512 h 193125"/>
                          <a:gd name="connsiteX4" fmla="*/ 296477 w 434653"/>
                          <a:gd name="connsiteY4" fmla="*/ 192662 h 193125"/>
                          <a:gd name="connsiteX5" fmla="*/ 135752 w 434653"/>
                          <a:gd name="connsiteY5" fmla="*/ 131460 h 193125"/>
                          <a:gd name="connsiteX6" fmla="*/ 186 w 434653"/>
                          <a:gd name="connsiteY6" fmla="*/ 94607 h 193125"/>
                          <a:gd name="connsiteX0" fmla="*/ 13390 w 447857"/>
                          <a:gd name="connsiteY0" fmla="*/ 94596 h 193114"/>
                          <a:gd name="connsiteX1" fmla="*/ 17511 w 447857"/>
                          <a:gd name="connsiteY1" fmla="*/ 72394 h 193114"/>
                          <a:gd name="connsiteX2" fmla="*/ 124191 w 447857"/>
                          <a:gd name="connsiteY2" fmla="*/ 64773 h 193114"/>
                          <a:gd name="connsiteX3" fmla="*/ 309681 w 447857"/>
                          <a:gd name="connsiteY3" fmla="*/ 351 h 193114"/>
                          <a:gd name="connsiteX4" fmla="*/ 447857 w 447857"/>
                          <a:gd name="connsiteY4" fmla="*/ 96501 h 193114"/>
                          <a:gd name="connsiteX5" fmla="*/ 309681 w 447857"/>
                          <a:gd name="connsiteY5" fmla="*/ 192651 h 193114"/>
                          <a:gd name="connsiteX6" fmla="*/ 148956 w 447857"/>
                          <a:gd name="connsiteY6" fmla="*/ 131449 h 193114"/>
                          <a:gd name="connsiteX7" fmla="*/ 13390 w 447857"/>
                          <a:gd name="connsiteY7" fmla="*/ 94596 h 193114"/>
                          <a:gd name="connsiteX0" fmla="*/ 13390 w 613592"/>
                          <a:gd name="connsiteY0" fmla="*/ 94909 h 193154"/>
                          <a:gd name="connsiteX1" fmla="*/ 17511 w 613592"/>
                          <a:gd name="connsiteY1" fmla="*/ 72707 h 193154"/>
                          <a:gd name="connsiteX2" fmla="*/ 124191 w 613592"/>
                          <a:gd name="connsiteY2" fmla="*/ 65086 h 193154"/>
                          <a:gd name="connsiteX3" fmla="*/ 309681 w 613592"/>
                          <a:gd name="connsiteY3" fmla="*/ 664 h 193154"/>
                          <a:gd name="connsiteX4" fmla="*/ 613592 w 613592"/>
                          <a:gd name="connsiteY4" fmla="*/ 110149 h 193154"/>
                          <a:gd name="connsiteX5" fmla="*/ 309681 w 613592"/>
                          <a:gd name="connsiteY5" fmla="*/ 192964 h 193154"/>
                          <a:gd name="connsiteX6" fmla="*/ 148956 w 613592"/>
                          <a:gd name="connsiteY6" fmla="*/ 131762 h 193154"/>
                          <a:gd name="connsiteX7" fmla="*/ 13390 w 613592"/>
                          <a:gd name="connsiteY7" fmla="*/ 94909 h 193154"/>
                          <a:gd name="connsiteX0" fmla="*/ 13390 w 617803"/>
                          <a:gd name="connsiteY0" fmla="*/ 94382 h 192627"/>
                          <a:gd name="connsiteX1" fmla="*/ 17511 w 617803"/>
                          <a:gd name="connsiteY1" fmla="*/ 72180 h 192627"/>
                          <a:gd name="connsiteX2" fmla="*/ 124191 w 617803"/>
                          <a:gd name="connsiteY2" fmla="*/ 64559 h 192627"/>
                          <a:gd name="connsiteX3" fmla="*/ 309681 w 617803"/>
                          <a:gd name="connsiteY3" fmla="*/ 137 h 192627"/>
                          <a:gd name="connsiteX4" fmla="*/ 442325 w 617803"/>
                          <a:gd name="connsiteY4" fmla="*/ 49320 h 192627"/>
                          <a:gd name="connsiteX5" fmla="*/ 613592 w 617803"/>
                          <a:gd name="connsiteY5" fmla="*/ 109622 h 192627"/>
                          <a:gd name="connsiteX6" fmla="*/ 309681 w 617803"/>
                          <a:gd name="connsiteY6" fmla="*/ 192437 h 192627"/>
                          <a:gd name="connsiteX7" fmla="*/ 148956 w 617803"/>
                          <a:gd name="connsiteY7" fmla="*/ 131235 h 192627"/>
                          <a:gd name="connsiteX8" fmla="*/ 13390 w 617803"/>
                          <a:gd name="connsiteY8" fmla="*/ 94382 h 192627"/>
                          <a:gd name="connsiteX0" fmla="*/ 13390 w 618034"/>
                          <a:gd name="connsiteY0" fmla="*/ 94382 h 192627"/>
                          <a:gd name="connsiteX1" fmla="*/ 17511 w 618034"/>
                          <a:gd name="connsiteY1" fmla="*/ 72180 h 192627"/>
                          <a:gd name="connsiteX2" fmla="*/ 124191 w 618034"/>
                          <a:gd name="connsiteY2" fmla="*/ 64559 h 192627"/>
                          <a:gd name="connsiteX3" fmla="*/ 309681 w 618034"/>
                          <a:gd name="connsiteY3" fmla="*/ 137 h 192627"/>
                          <a:gd name="connsiteX4" fmla="*/ 442325 w 618034"/>
                          <a:gd name="connsiteY4" fmla="*/ 49320 h 192627"/>
                          <a:gd name="connsiteX5" fmla="*/ 613592 w 618034"/>
                          <a:gd name="connsiteY5" fmla="*/ 109622 h 192627"/>
                          <a:gd name="connsiteX6" fmla="*/ 309681 w 618034"/>
                          <a:gd name="connsiteY6" fmla="*/ 192437 h 192627"/>
                          <a:gd name="connsiteX7" fmla="*/ 148956 w 618034"/>
                          <a:gd name="connsiteY7" fmla="*/ 131235 h 192627"/>
                          <a:gd name="connsiteX8" fmla="*/ 13390 w 618034"/>
                          <a:gd name="connsiteY8" fmla="*/ 94382 h 192627"/>
                          <a:gd name="connsiteX0" fmla="*/ 13390 w 618034"/>
                          <a:gd name="connsiteY0" fmla="*/ 94382 h 192438"/>
                          <a:gd name="connsiteX1" fmla="*/ 17511 w 618034"/>
                          <a:gd name="connsiteY1" fmla="*/ 72180 h 192438"/>
                          <a:gd name="connsiteX2" fmla="*/ 124191 w 618034"/>
                          <a:gd name="connsiteY2" fmla="*/ 64559 h 192438"/>
                          <a:gd name="connsiteX3" fmla="*/ 309681 w 618034"/>
                          <a:gd name="connsiteY3" fmla="*/ 137 h 192438"/>
                          <a:gd name="connsiteX4" fmla="*/ 442325 w 618034"/>
                          <a:gd name="connsiteY4" fmla="*/ 49320 h 192438"/>
                          <a:gd name="connsiteX5" fmla="*/ 613592 w 618034"/>
                          <a:gd name="connsiteY5" fmla="*/ 109622 h 192438"/>
                          <a:gd name="connsiteX6" fmla="*/ 491854 w 618034"/>
                          <a:gd name="connsiteY6" fmla="*/ 129330 h 192438"/>
                          <a:gd name="connsiteX7" fmla="*/ 309681 w 618034"/>
                          <a:gd name="connsiteY7" fmla="*/ 192437 h 192438"/>
                          <a:gd name="connsiteX8" fmla="*/ 148956 w 618034"/>
                          <a:gd name="connsiteY8" fmla="*/ 131235 h 192438"/>
                          <a:gd name="connsiteX9" fmla="*/ 13390 w 618034"/>
                          <a:gd name="connsiteY9" fmla="*/ 94382 h 192438"/>
                          <a:gd name="connsiteX0" fmla="*/ 13390 w 618034"/>
                          <a:gd name="connsiteY0" fmla="*/ 104860 h 202916"/>
                          <a:gd name="connsiteX1" fmla="*/ 17511 w 618034"/>
                          <a:gd name="connsiteY1" fmla="*/ 82658 h 202916"/>
                          <a:gd name="connsiteX2" fmla="*/ 124191 w 618034"/>
                          <a:gd name="connsiteY2" fmla="*/ 75037 h 202916"/>
                          <a:gd name="connsiteX3" fmla="*/ 302552 w 618034"/>
                          <a:gd name="connsiteY3" fmla="*/ 105 h 202916"/>
                          <a:gd name="connsiteX4" fmla="*/ 442325 w 618034"/>
                          <a:gd name="connsiteY4" fmla="*/ 59798 h 202916"/>
                          <a:gd name="connsiteX5" fmla="*/ 613592 w 618034"/>
                          <a:gd name="connsiteY5" fmla="*/ 120100 h 202916"/>
                          <a:gd name="connsiteX6" fmla="*/ 491854 w 618034"/>
                          <a:gd name="connsiteY6" fmla="*/ 139808 h 202916"/>
                          <a:gd name="connsiteX7" fmla="*/ 309681 w 618034"/>
                          <a:gd name="connsiteY7" fmla="*/ 202915 h 202916"/>
                          <a:gd name="connsiteX8" fmla="*/ 148956 w 618034"/>
                          <a:gd name="connsiteY8" fmla="*/ 141713 h 202916"/>
                          <a:gd name="connsiteX9" fmla="*/ 13390 w 618034"/>
                          <a:gd name="connsiteY9" fmla="*/ 104860 h 202916"/>
                          <a:gd name="connsiteX0" fmla="*/ 13390 w 618193"/>
                          <a:gd name="connsiteY0" fmla="*/ 105293 h 203349"/>
                          <a:gd name="connsiteX1" fmla="*/ 17511 w 618193"/>
                          <a:gd name="connsiteY1" fmla="*/ 83091 h 203349"/>
                          <a:gd name="connsiteX2" fmla="*/ 124191 w 618193"/>
                          <a:gd name="connsiteY2" fmla="*/ 75470 h 203349"/>
                          <a:gd name="connsiteX3" fmla="*/ 302552 w 618193"/>
                          <a:gd name="connsiteY3" fmla="*/ 538 h 203349"/>
                          <a:gd name="connsiteX4" fmla="*/ 448123 w 618193"/>
                          <a:gd name="connsiteY4" fmla="*/ 45249 h 203349"/>
                          <a:gd name="connsiteX5" fmla="*/ 613592 w 618193"/>
                          <a:gd name="connsiteY5" fmla="*/ 120533 h 203349"/>
                          <a:gd name="connsiteX6" fmla="*/ 491854 w 618193"/>
                          <a:gd name="connsiteY6" fmla="*/ 140241 h 203349"/>
                          <a:gd name="connsiteX7" fmla="*/ 309681 w 618193"/>
                          <a:gd name="connsiteY7" fmla="*/ 203348 h 203349"/>
                          <a:gd name="connsiteX8" fmla="*/ 148956 w 618193"/>
                          <a:gd name="connsiteY8" fmla="*/ 142146 h 203349"/>
                          <a:gd name="connsiteX9" fmla="*/ 13390 w 618193"/>
                          <a:gd name="connsiteY9" fmla="*/ 105293 h 203349"/>
                          <a:gd name="connsiteX0" fmla="*/ 13390 w 618134"/>
                          <a:gd name="connsiteY0" fmla="*/ 105293 h 203349"/>
                          <a:gd name="connsiteX1" fmla="*/ 17511 w 618134"/>
                          <a:gd name="connsiteY1" fmla="*/ 83091 h 203349"/>
                          <a:gd name="connsiteX2" fmla="*/ 124191 w 618134"/>
                          <a:gd name="connsiteY2" fmla="*/ 75470 h 203349"/>
                          <a:gd name="connsiteX3" fmla="*/ 302552 w 618134"/>
                          <a:gd name="connsiteY3" fmla="*/ 538 h 203349"/>
                          <a:gd name="connsiteX4" fmla="*/ 448123 w 618134"/>
                          <a:gd name="connsiteY4" fmla="*/ 45249 h 203349"/>
                          <a:gd name="connsiteX5" fmla="*/ 613592 w 618134"/>
                          <a:gd name="connsiteY5" fmla="*/ 120533 h 203349"/>
                          <a:gd name="connsiteX6" fmla="*/ 491854 w 618134"/>
                          <a:gd name="connsiteY6" fmla="*/ 140241 h 203349"/>
                          <a:gd name="connsiteX7" fmla="*/ 309681 w 618134"/>
                          <a:gd name="connsiteY7" fmla="*/ 203348 h 203349"/>
                          <a:gd name="connsiteX8" fmla="*/ 148956 w 618134"/>
                          <a:gd name="connsiteY8" fmla="*/ 142146 h 203349"/>
                          <a:gd name="connsiteX9" fmla="*/ 13390 w 618134"/>
                          <a:gd name="connsiteY9" fmla="*/ 105293 h 2033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618134" h="203349">
                            <a:moveTo>
                              <a:pt x="13390" y="105293"/>
                            </a:moveTo>
                            <a:cubicBezTo>
                              <a:pt x="-8518" y="95450"/>
                              <a:pt x="-956" y="88061"/>
                              <a:pt x="17511" y="83091"/>
                            </a:cubicBezTo>
                            <a:cubicBezTo>
                              <a:pt x="35978" y="78121"/>
                              <a:pt x="76684" y="89229"/>
                              <a:pt x="124191" y="75470"/>
                            </a:cubicBezTo>
                            <a:cubicBezTo>
                              <a:pt x="171698" y="61711"/>
                              <a:pt x="248563" y="5575"/>
                              <a:pt x="302552" y="538"/>
                            </a:cubicBezTo>
                            <a:cubicBezTo>
                              <a:pt x="356541" y="-4499"/>
                              <a:pt x="397471" y="27002"/>
                              <a:pt x="448123" y="45249"/>
                            </a:cubicBezTo>
                            <a:cubicBezTo>
                              <a:pt x="506124" y="57669"/>
                              <a:pt x="644907" y="95093"/>
                              <a:pt x="613592" y="120533"/>
                            </a:cubicBezTo>
                            <a:cubicBezTo>
                              <a:pt x="623434" y="137361"/>
                              <a:pt x="542506" y="126439"/>
                              <a:pt x="491854" y="140241"/>
                            </a:cubicBezTo>
                            <a:cubicBezTo>
                              <a:pt x="441202" y="154043"/>
                              <a:pt x="366831" y="203031"/>
                              <a:pt x="309681" y="203348"/>
                            </a:cubicBezTo>
                            <a:cubicBezTo>
                              <a:pt x="252531" y="203665"/>
                              <a:pt x="198338" y="158488"/>
                              <a:pt x="148956" y="142146"/>
                            </a:cubicBezTo>
                            <a:cubicBezTo>
                              <a:pt x="99574" y="125804"/>
                              <a:pt x="35298" y="115136"/>
                              <a:pt x="13390" y="105293"/>
                            </a:cubicBez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10000">
                            <a:srgbClr val="FFEAD5"/>
                          </a:gs>
                          <a:gs pos="100000">
                            <a:srgbClr val="960000"/>
                          </a:gs>
                        </a:gsLst>
                        <a:path path="rect">
                          <a:fillToRect l="50000" t="50000" r="50000" b="50000"/>
                        </a:path>
                        <a:tileRect/>
                      </a:gradFill>
                      <a:ln w="6350" cap="flat" cmpd="sng" algn="ctr">
                        <a:solidFill>
                          <a:srgbClr val="AF3732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000" b="0" i="0" u="none" strike="noStrike" kern="0" cap="none" spc="0" normalizeH="0" baseline="0" noProof="0">
                          <a:ln w="6350">
                            <a:solidFill>
                              <a:srgbClr val="000000"/>
                            </a:solidFill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357" name="Oval 2356">
                        <a:extLst>
                          <a:ext uri="{FF2B5EF4-FFF2-40B4-BE49-F238E27FC236}">
                            <a16:creationId xmlns:a16="http://schemas.microsoft.com/office/drawing/2014/main" id="{387DF99E-5FA5-338C-35C2-20AD9820ABF9}"/>
                          </a:ext>
                        </a:extLst>
                      </p:cNvPr>
                      <p:cNvSpPr/>
                      <p:nvPr/>
                    </p:nvSpPr>
                    <p:spPr>
                      <a:xfrm rot="10860000">
                        <a:off x="5794420" y="5430804"/>
                        <a:ext cx="73325" cy="70258"/>
                      </a:xfrm>
                      <a:prstGeom prst="ellipse">
                        <a:avLst/>
                      </a:prstGeom>
                      <a:gradFill flip="none" rotWithShape="1">
                        <a:gsLst>
                          <a:gs pos="14000">
                            <a:srgbClr val="FFBDBD"/>
                          </a:gs>
                          <a:gs pos="55000">
                            <a:srgbClr val="8E0000"/>
                          </a:gs>
                          <a:gs pos="100000">
                            <a:srgbClr val="760000"/>
                          </a:gs>
                        </a:gsLst>
                        <a:path path="circle">
                          <a:fillToRect l="50000" t="50000" r="50000" b="50000"/>
                        </a:path>
                        <a:tileRect/>
                      </a:gradFill>
                      <a:ln w="25400" cap="flat" cmpd="sng" algn="ctr">
                        <a:noFill/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2286" name="Group 2285">
                      <a:extLst>
                        <a:ext uri="{FF2B5EF4-FFF2-40B4-BE49-F238E27FC236}">
                          <a16:creationId xmlns:a16="http://schemas.microsoft.com/office/drawing/2014/main" id="{449641EB-B979-03C0-FC56-90630EDC0BF6}"/>
                        </a:ext>
                      </a:extLst>
                    </p:cNvPr>
                    <p:cNvGrpSpPr/>
                    <p:nvPr/>
                  </p:nvGrpSpPr>
                  <p:grpSpPr>
                    <a:xfrm rot="15431933">
                      <a:off x="4056799" y="3653411"/>
                      <a:ext cx="406250" cy="129057"/>
                      <a:chOff x="5589179" y="5392761"/>
                      <a:chExt cx="488990" cy="155342"/>
                    </a:xfrm>
                  </p:grpSpPr>
                  <p:sp>
                    <p:nvSpPr>
                      <p:cNvPr id="2354" name="Oval 42">
                        <a:extLst>
                          <a:ext uri="{FF2B5EF4-FFF2-40B4-BE49-F238E27FC236}">
                            <a16:creationId xmlns:a16="http://schemas.microsoft.com/office/drawing/2014/main" id="{F44B88E8-1389-8CBC-BE05-D53CE58F5E19}"/>
                          </a:ext>
                        </a:extLst>
                      </p:cNvPr>
                      <p:cNvSpPr/>
                      <p:nvPr/>
                    </p:nvSpPr>
                    <p:spPr>
                      <a:xfrm rot="10696810">
                        <a:off x="5589179" y="5392761"/>
                        <a:ext cx="488990" cy="155342"/>
                      </a:xfrm>
                      <a:custGeom>
                        <a:avLst/>
                        <a:gdLst>
                          <a:gd name="connsiteX0" fmla="*/ 0 w 276351"/>
                          <a:gd name="connsiteY0" fmla="*/ 96150 h 192300"/>
                          <a:gd name="connsiteX1" fmla="*/ 138176 w 276351"/>
                          <a:gd name="connsiteY1" fmla="*/ 0 h 192300"/>
                          <a:gd name="connsiteX2" fmla="*/ 276352 w 276351"/>
                          <a:gd name="connsiteY2" fmla="*/ 96150 h 192300"/>
                          <a:gd name="connsiteX3" fmla="*/ 138176 w 276351"/>
                          <a:gd name="connsiteY3" fmla="*/ 192300 h 192300"/>
                          <a:gd name="connsiteX4" fmla="*/ 0 w 276351"/>
                          <a:gd name="connsiteY4" fmla="*/ 96150 h 192300"/>
                          <a:gd name="connsiteX0" fmla="*/ 0 w 434467"/>
                          <a:gd name="connsiteY0" fmla="*/ 94246 h 192302"/>
                          <a:gd name="connsiteX1" fmla="*/ 296291 w 434467"/>
                          <a:gd name="connsiteY1" fmla="*/ 1 h 192302"/>
                          <a:gd name="connsiteX2" fmla="*/ 434467 w 434467"/>
                          <a:gd name="connsiteY2" fmla="*/ 96151 h 192302"/>
                          <a:gd name="connsiteX3" fmla="*/ 296291 w 434467"/>
                          <a:gd name="connsiteY3" fmla="*/ 192301 h 192302"/>
                          <a:gd name="connsiteX4" fmla="*/ 0 w 434467"/>
                          <a:gd name="connsiteY4" fmla="*/ 94246 h 192302"/>
                          <a:gd name="connsiteX0" fmla="*/ 6194 w 440661"/>
                          <a:gd name="connsiteY0" fmla="*/ 94607 h 192663"/>
                          <a:gd name="connsiteX1" fmla="*/ 116995 w 440661"/>
                          <a:gd name="connsiteY1" fmla="*/ 64784 h 192663"/>
                          <a:gd name="connsiteX2" fmla="*/ 302485 w 440661"/>
                          <a:gd name="connsiteY2" fmla="*/ 362 h 192663"/>
                          <a:gd name="connsiteX3" fmla="*/ 440661 w 440661"/>
                          <a:gd name="connsiteY3" fmla="*/ 96512 h 192663"/>
                          <a:gd name="connsiteX4" fmla="*/ 302485 w 440661"/>
                          <a:gd name="connsiteY4" fmla="*/ 192662 h 192663"/>
                          <a:gd name="connsiteX5" fmla="*/ 6194 w 440661"/>
                          <a:gd name="connsiteY5" fmla="*/ 94607 h 192663"/>
                          <a:gd name="connsiteX0" fmla="*/ 186 w 434653"/>
                          <a:gd name="connsiteY0" fmla="*/ 94607 h 193125"/>
                          <a:gd name="connsiteX1" fmla="*/ 110987 w 434653"/>
                          <a:gd name="connsiteY1" fmla="*/ 64784 h 193125"/>
                          <a:gd name="connsiteX2" fmla="*/ 296477 w 434653"/>
                          <a:gd name="connsiteY2" fmla="*/ 362 h 193125"/>
                          <a:gd name="connsiteX3" fmla="*/ 434653 w 434653"/>
                          <a:gd name="connsiteY3" fmla="*/ 96512 h 193125"/>
                          <a:gd name="connsiteX4" fmla="*/ 296477 w 434653"/>
                          <a:gd name="connsiteY4" fmla="*/ 192662 h 193125"/>
                          <a:gd name="connsiteX5" fmla="*/ 135752 w 434653"/>
                          <a:gd name="connsiteY5" fmla="*/ 131460 h 193125"/>
                          <a:gd name="connsiteX6" fmla="*/ 186 w 434653"/>
                          <a:gd name="connsiteY6" fmla="*/ 94607 h 193125"/>
                          <a:gd name="connsiteX0" fmla="*/ 13390 w 447857"/>
                          <a:gd name="connsiteY0" fmla="*/ 94596 h 193114"/>
                          <a:gd name="connsiteX1" fmla="*/ 17511 w 447857"/>
                          <a:gd name="connsiteY1" fmla="*/ 72394 h 193114"/>
                          <a:gd name="connsiteX2" fmla="*/ 124191 w 447857"/>
                          <a:gd name="connsiteY2" fmla="*/ 64773 h 193114"/>
                          <a:gd name="connsiteX3" fmla="*/ 309681 w 447857"/>
                          <a:gd name="connsiteY3" fmla="*/ 351 h 193114"/>
                          <a:gd name="connsiteX4" fmla="*/ 447857 w 447857"/>
                          <a:gd name="connsiteY4" fmla="*/ 96501 h 193114"/>
                          <a:gd name="connsiteX5" fmla="*/ 309681 w 447857"/>
                          <a:gd name="connsiteY5" fmla="*/ 192651 h 193114"/>
                          <a:gd name="connsiteX6" fmla="*/ 148956 w 447857"/>
                          <a:gd name="connsiteY6" fmla="*/ 131449 h 193114"/>
                          <a:gd name="connsiteX7" fmla="*/ 13390 w 447857"/>
                          <a:gd name="connsiteY7" fmla="*/ 94596 h 193114"/>
                          <a:gd name="connsiteX0" fmla="*/ 13390 w 613592"/>
                          <a:gd name="connsiteY0" fmla="*/ 94909 h 193154"/>
                          <a:gd name="connsiteX1" fmla="*/ 17511 w 613592"/>
                          <a:gd name="connsiteY1" fmla="*/ 72707 h 193154"/>
                          <a:gd name="connsiteX2" fmla="*/ 124191 w 613592"/>
                          <a:gd name="connsiteY2" fmla="*/ 65086 h 193154"/>
                          <a:gd name="connsiteX3" fmla="*/ 309681 w 613592"/>
                          <a:gd name="connsiteY3" fmla="*/ 664 h 193154"/>
                          <a:gd name="connsiteX4" fmla="*/ 613592 w 613592"/>
                          <a:gd name="connsiteY4" fmla="*/ 110149 h 193154"/>
                          <a:gd name="connsiteX5" fmla="*/ 309681 w 613592"/>
                          <a:gd name="connsiteY5" fmla="*/ 192964 h 193154"/>
                          <a:gd name="connsiteX6" fmla="*/ 148956 w 613592"/>
                          <a:gd name="connsiteY6" fmla="*/ 131762 h 193154"/>
                          <a:gd name="connsiteX7" fmla="*/ 13390 w 613592"/>
                          <a:gd name="connsiteY7" fmla="*/ 94909 h 193154"/>
                          <a:gd name="connsiteX0" fmla="*/ 13390 w 617803"/>
                          <a:gd name="connsiteY0" fmla="*/ 94382 h 192627"/>
                          <a:gd name="connsiteX1" fmla="*/ 17511 w 617803"/>
                          <a:gd name="connsiteY1" fmla="*/ 72180 h 192627"/>
                          <a:gd name="connsiteX2" fmla="*/ 124191 w 617803"/>
                          <a:gd name="connsiteY2" fmla="*/ 64559 h 192627"/>
                          <a:gd name="connsiteX3" fmla="*/ 309681 w 617803"/>
                          <a:gd name="connsiteY3" fmla="*/ 137 h 192627"/>
                          <a:gd name="connsiteX4" fmla="*/ 442325 w 617803"/>
                          <a:gd name="connsiteY4" fmla="*/ 49320 h 192627"/>
                          <a:gd name="connsiteX5" fmla="*/ 613592 w 617803"/>
                          <a:gd name="connsiteY5" fmla="*/ 109622 h 192627"/>
                          <a:gd name="connsiteX6" fmla="*/ 309681 w 617803"/>
                          <a:gd name="connsiteY6" fmla="*/ 192437 h 192627"/>
                          <a:gd name="connsiteX7" fmla="*/ 148956 w 617803"/>
                          <a:gd name="connsiteY7" fmla="*/ 131235 h 192627"/>
                          <a:gd name="connsiteX8" fmla="*/ 13390 w 617803"/>
                          <a:gd name="connsiteY8" fmla="*/ 94382 h 192627"/>
                          <a:gd name="connsiteX0" fmla="*/ 13390 w 618034"/>
                          <a:gd name="connsiteY0" fmla="*/ 94382 h 192627"/>
                          <a:gd name="connsiteX1" fmla="*/ 17511 w 618034"/>
                          <a:gd name="connsiteY1" fmla="*/ 72180 h 192627"/>
                          <a:gd name="connsiteX2" fmla="*/ 124191 w 618034"/>
                          <a:gd name="connsiteY2" fmla="*/ 64559 h 192627"/>
                          <a:gd name="connsiteX3" fmla="*/ 309681 w 618034"/>
                          <a:gd name="connsiteY3" fmla="*/ 137 h 192627"/>
                          <a:gd name="connsiteX4" fmla="*/ 442325 w 618034"/>
                          <a:gd name="connsiteY4" fmla="*/ 49320 h 192627"/>
                          <a:gd name="connsiteX5" fmla="*/ 613592 w 618034"/>
                          <a:gd name="connsiteY5" fmla="*/ 109622 h 192627"/>
                          <a:gd name="connsiteX6" fmla="*/ 309681 w 618034"/>
                          <a:gd name="connsiteY6" fmla="*/ 192437 h 192627"/>
                          <a:gd name="connsiteX7" fmla="*/ 148956 w 618034"/>
                          <a:gd name="connsiteY7" fmla="*/ 131235 h 192627"/>
                          <a:gd name="connsiteX8" fmla="*/ 13390 w 618034"/>
                          <a:gd name="connsiteY8" fmla="*/ 94382 h 192627"/>
                          <a:gd name="connsiteX0" fmla="*/ 13390 w 618034"/>
                          <a:gd name="connsiteY0" fmla="*/ 94382 h 192438"/>
                          <a:gd name="connsiteX1" fmla="*/ 17511 w 618034"/>
                          <a:gd name="connsiteY1" fmla="*/ 72180 h 192438"/>
                          <a:gd name="connsiteX2" fmla="*/ 124191 w 618034"/>
                          <a:gd name="connsiteY2" fmla="*/ 64559 h 192438"/>
                          <a:gd name="connsiteX3" fmla="*/ 309681 w 618034"/>
                          <a:gd name="connsiteY3" fmla="*/ 137 h 192438"/>
                          <a:gd name="connsiteX4" fmla="*/ 442325 w 618034"/>
                          <a:gd name="connsiteY4" fmla="*/ 49320 h 192438"/>
                          <a:gd name="connsiteX5" fmla="*/ 613592 w 618034"/>
                          <a:gd name="connsiteY5" fmla="*/ 109622 h 192438"/>
                          <a:gd name="connsiteX6" fmla="*/ 491854 w 618034"/>
                          <a:gd name="connsiteY6" fmla="*/ 129330 h 192438"/>
                          <a:gd name="connsiteX7" fmla="*/ 309681 w 618034"/>
                          <a:gd name="connsiteY7" fmla="*/ 192437 h 192438"/>
                          <a:gd name="connsiteX8" fmla="*/ 148956 w 618034"/>
                          <a:gd name="connsiteY8" fmla="*/ 131235 h 192438"/>
                          <a:gd name="connsiteX9" fmla="*/ 13390 w 618034"/>
                          <a:gd name="connsiteY9" fmla="*/ 94382 h 192438"/>
                          <a:gd name="connsiteX0" fmla="*/ 13390 w 618034"/>
                          <a:gd name="connsiteY0" fmla="*/ 104860 h 202916"/>
                          <a:gd name="connsiteX1" fmla="*/ 17511 w 618034"/>
                          <a:gd name="connsiteY1" fmla="*/ 82658 h 202916"/>
                          <a:gd name="connsiteX2" fmla="*/ 124191 w 618034"/>
                          <a:gd name="connsiteY2" fmla="*/ 75037 h 202916"/>
                          <a:gd name="connsiteX3" fmla="*/ 302552 w 618034"/>
                          <a:gd name="connsiteY3" fmla="*/ 105 h 202916"/>
                          <a:gd name="connsiteX4" fmla="*/ 442325 w 618034"/>
                          <a:gd name="connsiteY4" fmla="*/ 59798 h 202916"/>
                          <a:gd name="connsiteX5" fmla="*/ 613592 w 618034"/>
                          <a:gd name="connsiteY5" fmla="*/ 120100 h 202916"/>
                          <a:gd name="connsiteX6" fmla="*/ 491854 w 618034"/>
                          <a:gd name="connsiteY6" fmla="*/ 139808 h 202916"/>
                          <a:gd name="connsiteX7" fmla="*/ 309681 w 618034"/>
                          <a:gd name="connsiteY7" fmla="*/ 202915 h 202916"/>
                          <a:gd name="connsiteX8" fmla="*/ 148956 w 618034"/>
                          <a:gd name="connsiteY8" fmla="*/ 141713 h 202916"/>
                          <a:gd name="connsiteX9" fmla="*/ 13390 w 618034"/>
                          <a:gd name="connsiteY9" fmla="*/ 104860 h 202916"/>
                          <a:gd name="connsiteX0" fmla="*/ 13390 w 618193"/>
                          <a:gd name="connsiteY0" fmla="*/ 105293 h 203349"/>
                          <a:gd name="connsiteX1" fmla="*/ 17511 w 618193"/>
                          <a:gd name="connsiteY1" fmla="*/ 83091 h 203349"/>
                          <a:gd name="connsiteX2" fmla="*/ 124191 w 618193"/>
                          <a:gd name="connsiteY2" fmla="*/ 75470 h 203349"/>
                          <a:gd name="connsiteX3" fmla="*/ 302552 w 618193"/>
                          <a:gd name="connsiteY3" fmla="*/ 538 h 203349"/>
                          <a:gd name="connsiteX4" fmla="*/ 448123 w 618193"/>
                          <a:gd name="connsiteY4" fmla="*/ 45249 h 203349"/>
                          <a:gd name="connsiteX5" fmla="*/ 613592 w 618193"/>
                          <a:gd name="connsiteY5" fmla="*/ 120533 h 203349"/>
                          <a:gd name="connsiteX6" fmla="*/ 491854 w 618193"/>
                          <a:gd name="connsiteY6" fmla="*/ 140241 h 203349"/>
                          <a:gd name="connsiteX7" fmla="*/ 309681 w 618193"/>
                          <a:gd name="connsiteY7" fmla="*/ 203348 h 203349"/>
                          <a:gd name="connsiteX8" fmla="*/ 148956 w 618193"/>
                          <a:gd name="connsiteY8" fmla="*/ 142146 h 203349"/>
                          <a:gd name="connsiteX9" fmla="*/ 13390 w 618193"/>
                          <a:gd name="connsiteY9" fmla="*/ 105293 h 203349"/>
                          <a:gd name="connsiteX0" fmla="*/ 13390 w 618134"/>
                          <a:gd name="connsiteY0" fmla="*/ 105293 h 203349"/>
                          <a:gd name="connsiteX1" fmla="*/ 17511 w 618134"/>
                          <a:gd name="connsiteY1" fmla="*/ 83091 h 203349"/>
                          <a:gd name="connsiteX2" fmla="*/ 124191 w 618134"/>
                          <a:gd name="connsiteY2" fmla="*/ 75470 h 203349"/>
                          <a:gd name="connsiteX3" fmla="*/ 302552 w 618134"/>
                          <a:gd name="connsiteY3" fmla="*/ 538 h 203349"/>
                          <a:gd name="connsiteX4" fmla="*/ 448123 w 618134"/>
                          <a:gd name="connsiteY4" fmla="*/ 45249 h 203349"/>
                          <a:gd name="connsiteX5" fmla="*/ 613592 w 618134"/>
                          <a:gd name="connsiteY5" fmla="*/ 120533 h 203349"/>
                          <a:gd name="connsiteX6" fmla="*/ 491854 w 618134"/>
                          <a:gd name="connsiteY6" fmla="*/ 140241 h 203349"/>
                          <a:gd name="connsiteX7" fmla="*/ 309681 w 618134"/>
                          <a:gd name="connsiteY7" fmla="*/ 203348 h 203349"/>
                          <a:gd name="connsiteX8" fmla="*/ 148956 w 618134"/>
                          <a:gd name="connsiteY8" fmla="*/ 142146 h 203349"/>
                          <a:gd name="connsiteX9" fmla="*/ 13390 w 618134"/>
                          <a:gd name="connsiteY9" fmla="*/ 105293 h 2033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618134" h="203349">
                            <a:moveTo>
                              <a:pt x="13390" y="105293"/>
                            </a:moveTo>
                            <a:cubicBezTo>
                              <a:pt x="-8518" y="95450"/>
                              <a:pt x="-956" y="88061"/>
                              <a:pt x="17511" y="83091"/>
                            </a:cubicBezTo>
                            <a:cubicBezTo>
                              <a:pt x="35978" y="78121"/>
                              <a:pt x="76684" y="89229"/>
                              <a:pt x="124191" y="75470"/>
                            </a:cubicBezTo>
                            <a:cubicBezTo>
                              <a:pt x="171698" y="61711"/>
                              <a:pt x="248563" y="5575"/>
                              <a:pt x="302552" y="538"/>
                            </a:cubicBezTo>
                            <a:cubicBezTo>
                              <a:pt x="356541" y="-4499"/>
                              <a:pt x="397471" y="27002"/>
                              <a:pt x="448123" y="45249"/>
                            </a:cubicBezTo>
                            <a:cubicBezTo>
                              <a:pt x="506124" y="57669"/>
                              <a:pt x="644907" y="95093"/>
                              <a:pt x="613592" y="120533"/>
                            </a:cubicBezTo>
                            <a:cubicBezTo>
                              <a:pt x="623434" y="137361"/>
                              <a:pt x="542506" y="126439"/>
                              <a:pt x="491854" y="140241"/>
                            </a:cubicBezTo>
                            <a:cubicBezTo>
                              <a:pt x="441202" y="154043"/>
                              <a:pt x="366831" y="203031"/>
                              <a:pt x="309681" y="203348"/>
                            </a:cubicBezTo>
                            <a:cubicBezTo>
                              <a:pt x="252531" y="203665"/>
                              <a:pt x="198338" y="158488"/>
                              <a:pt x="148956" y="142146"/>
                            </a:cubicBezTo>
                            <a:cubicBezTo>
                              <a:pt x="99574" y="125804"/>
                              <a:pt x="35298" y="115136"/>
                              <a:pt x="13390" y="105293"/>
                            </a:cubicBez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10000">
                            <a:srgbClr val="FFEAD5"/>
                          </a:gs>
                          <a:gs pos="100000">
                            <a:srgbClr val="960000"/>
                          </a:gs>
                        </a:gsLst>
                        <a:path path="rect">
                          <a:fillToRect l="50000" t="50000" r="50000" b="50000"/>
                        </a:path>
                        <a:tileRect/>
                      </a:gradFill>
                      <a:ln w="6350" cap="flat" cmpd="sng" algn="ctr">
                        <a:solidFill>
                          <a:srgbClr val="AF3732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000" b="0" i="0" u="none" strike="noStrike" kern="0" cap="none" spc="0" normalizeH="0" baseline="0" noProof="0">
                          <a:ln w="6350">
                            <a:solidFill>
                              <a:srgbClr val="000000"/>
                            </a:solidFill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355" name="Oval 2354">
                        <a:extLst>
                          <a:ext uri="{FF2B5EF4-FFF2-40B4-BE49-F238E27FC236}">
                            <a16:creationId xmlns:a16="http://schemas.microsoft.com/office/drawing/2014/main" id="{D2A782DD-847F-DD21-8791-52BED95FAE7B}"/>
                          </a:ext>
                        </a:extLst>
                      </p:cNvPr>
                      <p:cNvSpPr/>
                      <p:nvPr/>
                    </p:nvSpPr>
                    <p:spPr>
                      <a:xfrm rot="10860000">
                        <a:off x="5794420" y="5430804"/>
                        <a:ext cx="73325" cy="70258"/>
                      </a:xfrm>
                      <a:prstGeom prst="ellipse">
                        <a:avLst/>
                      </a:prstGeom>
                      <a:gradFill flip="none" rotWithShape="1">
                        <a:gsLst>
                          <a:gs pos="14000">
                            <a:srgbClr val="FFBDBD"/>
                          </a:gs>
                          <a:gs pos="55000">
                            <a:srgbClr val="8E0000"/>
                          </a:gs>
                          <a:gs pos="100000">
                            <a:srgbClr val="760000"/>
                          </a:gs>
                        </a:gsLst>
                        <a:path path="circle">
                          <a:fillToRect l="50000" t="50000" r="50000" b="50000"/>
                        </a:path>
                        <a:tileRect/>
                      </a:gradFill>
                      <a:ln w="25400" cap="flat" cmpd="sng" algn="ctr">
                        <a:noFill/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2287" name="Group 2286">
                      <a:extLst>
                        <a:ext uri="{FF2B5EF4-FFF2-40B4-BE49-F238E27FC236}">
                          <a16:creationId xmlns:a16="http://schemas.microsoft.com/office/drawing/2014/main" id="{AA7E44DA-4CDA-62A0-BD9F-CBCB61392092}"/>
                        </a:ext>
                      </a:extLst>
                    </p:cNvPr>
                    <p:cNvGrpSpPr/>
                    <p:nvPr/>
                  </p:nvGrpSpPr>
                  <p:grpSpPr>
                    <a:xfrm rot="15633348">
                      <a:off x="4177069" y="3838250"/>
                      <a:ext cx="406250" cy="129057"/>
                      <a:chOff x="5589179" y="5392761"/>
                      <a:chExt cx="488990" cy="155342"/>
                    </a:xfrm>
                  </p:grpSpPr>
                  <p:sp>
                    <p:nvSpPr>
                      <p:cNvPr id="2352" name="Oval 42">
                        <a:extLst>
                          <a:ext uri="{FF2B5EF4-FFF2-40B4-BE49-F238E27FC236}">
                            <a16:creationId xmlns:a16="http://schemas.microsoft.com/office/drawing/2014/main" id="{44562A8C-6E75-1A84-8182-E664B3AED277}"/>
                          </a:ext>
                        </a:extLst>
                      </p:cNvPr>
                      <p:cNvSpPr/>
                      <p:nvPr/>
                    </p:nvSpPr>
                    <p:spPr>
                      <a:xfrm rot="10696810">
                        <a:off x="5589179" y="5392761"/>
                        <a:ext cx="488990" cy="155342"/>
                      </a:xfrm>
                      <a:custGeom>
                        <a:avLst/>
                        <a:gdLst>
                          <a:gd name="connsiteX0" fmla="*/ 0 w 276351"/>
                          <a:gd name="connsiteY0" fmla="*/ 96150 h 192300"/>
                          <a:gd name="connsiteX1" fmla="*/ 138176 w 276351"/>
                          <a:gd name="connsiteY1" fmla="*/ 0 h 192300"/>
                          <a:gd name="connsiteX2" fmla="*/ 276352 w 276351"/>
                          <a:gd name="connsiteY2" fmla="*/ 96150 h 192300"/>
                          <a:gd name="connsiteX3" fmla="*/ 138176 w 276351"/>
                          <a:gd name="connsiteY3" fmla="*/ 192300 h 192300"/>
                          <a:gd name="connsiteX4" fmla="*/ 0 w 276351"/>
                          <a:gd name="connsiteY4" fmla="*/ 96150 h 192300"/>
                          <a:gd name="connsiteX0" fmla="*/ 0 w 434467"/>
                          <a:gd name="connsiteY0" fmla="*/ 94246 h 192302"/>
                          <a:gd name="connsiteX1" fmla="*/ 296291 w 434467"/>
                          <a:gd name="connsiteY1" fmla="*/ 1 h 192302"/>
                          <a:gd name="connsiteX2" fmla="*/ 434467 w 434467"/>
                          <a:gd name="connsiteY2" fmla="*/ 96151 h 192302"/>
                          <a:gd name="connsiteX3" fmla="*/ 296291 w 434467"/>
                          <a:gd name="connsiteY3" fmla="*/ 192301 h 192302"/>
                          <a:gd name="connsiteX4" fmla="*/ 0 w 434467"/>
                          <a:gd name="connsiteY4" fmla="*/ 94246 h 192302"/>
                          <a:gd name="connsiteX0" fmla="*/ 6194 w 440661"/>
                          <a:gd name="connsiteY0" fmla="*/ 94607 h 192663"/>
                          <a:gd name="connsiteX1" fmla="*/ 116995 w 440661"/>
                          <a:gd name="connsiteY1" fmla="*/ 64784 h 192663"/>
                          <a:gd name="connsiteX2" fmla="*/ 302485 w 440661"/>
                          <a:gd name="connsiteY2" fmla="*/ 362 h 192663"/>
                          <a:gd name="connsiteX3" fmla="*/ 440661 w 440661"/>
                          <a:gd name="connsiteY3" fmla="*/ 96512 h 192663"/>
                          <a:gd name="connsiteX4" fmla="*/ 302485 w 440661"/>
                          <a:gd name="connsiteY4" fmla="*/ 192662 h 192663"/>
                          <a:gd name="connsiteX5" fmla="*/ 6194 w 440661"/>
                          <a:gd name="connsiteY5" fmla="*/ 94607 h 192663"/>
                          <a:gd name="connsiteX0" fmla="*/ 186 w 434653"/>
                          <a:gd name="connsiteY0" fmla="*/ 94607 h 193125"/>
                          <a:gd name="connsiteX1" fmla="*/ 110987 w 434653"/>
                          <a:gd name="connsiteY1" fmla="*/ 64784 h 193125"/>
                          <a:gd name="connsiteX2" fmla="*/ 296477 w 434653"/>
                          <a:gd name="connsiteY2" fmla="*/ 362 h 193125"/>
                          <a:gd name="connsiteX3" fmla="*/ 434653 w 434653"/>
                          <a:gd name="connsiteY3" fmla="*/ 96512 h 193125"/>
                          <a:gd name="connsiteX4" fmla="*/ 296477 w 434653"/>
                          <a:gd name="connsiteY4" fmla="*/ 192662 h 193125"/>
                          <a:gd name="connsiteX5" fmla="*/ 135752 w 434653"/>
                          <a:gd name="connsiteY5" fmla="*/ 131460 h 193125"/>
                          <a:gd name="connsiteX6" fmla="*/ 186 w 434653"/>
                          <a:gd name="connsiteY6" fmla="*/ 94607 h 193125"/>
                          <a:gd name="connsiteX0" fmla="*/ 13390 w 447857"/>
                          <a:gd name="connsiteY0" fmla="*/ 94596 h 193114"/>
                          <a:gd name="connsiteX1" fmla="*/ 17511 w 447857"/>
                          <a:gd name="connsiteY1" fmla="*/ 72394 h 193114"/>
                          <a:gd name="connsiteX2" fmla="*/ 124191 w 447857"/>
                          <a:gd name="connsiteY2" fmla="*/ 64773 h 193114"/>
                          <a:gd name="connsiteX3" fmla="*/ 309681 w 447857"/>
                          <a:gd name="connsiteY3" fmla="*/ 351 h 193114"/>
                          <a:gd name="connsiteX4" fmla="*/ 447857 w 447857"/>
                          <a:gd name="connsiteY4" fmla="*/ 96501 h 193114"/>
                          <a:gd name="connsiteX5" fmla="*/ 309681 w 447857"/>
                          <a:gd name="connsiteY5" fmla="*/ 192651 h 193114"/>
                          <a:gd name="connsiteX6" fmla="*/ 148956 w 447857"/>
                          <a:gd name="connsiteY6" fmla="*/ 131449 h 193114"/>
                          <a:gd name="connsiteX7" fmla="*/ 13390 w 447857"/>
                          <a:gd name="connsiteY7" fmla="*/ 94596 h 193114"/>
                          <a:gd name="connsiteX0" fmla="*/ 13390 w 613592"/>
                          <a:gd name="connsiteY0" fmla="*/ 94909 h 193154"/>
                          <a:gd name="connsiteX1" fmla="*/ 17511 w 613592"/>
                          <a:gd name="connsiteY1" fmla="*/ 72707 h 193154"/>
                          <a:gd name="connsiteX2" fmla="*/ 124191 w 613592"/>
                          <a:gd name="connsiteY2" fmla="*/ 65086 h 193154"/>
                          <a:gd name="connsiteX3" fmla="*/ 309681 w 613592"/>
                          <a:gd name="connsiteY3" fmla="*/ 664 h 193154"/>
                          <a:gd name="connsiteX4" fmla="*/ 613592 w 613592"/>
                          <a:gd name="connsiteY4" fmla="*/ 110149 h 193154"/>
                          <a:gd name="connsiteX5" fmla="*/ 309681 w 613592"/>
                          <a:gd name="connsiteY5" fmla="*/ 192964 h 193154"/>
                          <a:gd name="connsiteX6" fmla="*/ 148956 w 613592"/>
                          <a:gd name="connsiteY6" fmla="*/ 131762 h 193154"/>
                          <a:gd name="connsiteX7" fmla="*/ 13390 w 613592"/>
                          <a:gd name="connsiteY7" fmla="*/ 94909 h 193154"/>
                          <a:gd name="connsiteX0" fmla="*/ 13390 w 617803"/>
                          <a:gd name="connsiteY0" fmla="*/ 94382 h 192627"/>
                          <a:gd name="connsiteX1" fmla="*/ 17511 w 617803"/>
                          <a:gd name="connsiteY1" fmla="*/ 72180 h 192627"/>
                          <a:gd name="connsiteX2" fmla="*/ 124191 w 617803"/>
                          <a:gd name="connsiteY2" fmla="*/ 64559 h 192627"/>
                          <a:gd name="connsiteX3" fmla="*/ 309681 w 617803"/>
                          <a:gd name="connsiteY3" fmla="*/ 137 h 192627"/>
                          <a:gd name="connsiteX4" fmla="*/ 442325 w 617803"/>
                          <a:gd name="connsiteY4" fmla="*/ 49320 h 192627"/>
                          <a:gd name="connsiteX5" fmla="*/ 613592 w 617803"/>
                          <a:gd name="connsiteY5" fmla="*/ 109622 h 192627"/>
                          <a:gd name="connsiteX6" fmla="*/ 309681 w 617803"/>
                          <a:gd name="connsiteY6" fmla="*/ 192437 h 192627"/>
                          <a:gd name="connsiteX7" fmla="*/ 148956 w 617803"/>
                          <a:gd name="connsiteY7" fmla="*/ 131235 h 192627"/>
                          <a:gd name="connsiteX8" fmla="*/ 13390 w 617803"/>
                          <a:gd name="connsiteY8" fmla="*/ 94382 h 192627"/>
                          <a:gd name="connsiteX0" fmla="*/ 13390 w 618034"/>
                          <a:gd name="connsiteY0" fmla="*/ 94382 h 192627"/>
                          <a:gd name="connsiteX1" fmla="*/ 17511 w 618034"/>
                          <a:gd name="connsiteY1" fmla="*/ 72180 h 192627"/>
                          <a:gd name="connsiteX2" fmla="*/ 124191 w 618034"/>
                          <a:gd name="connsiteY2" fmla="*/ 64559 h 192627"/>
                          <a:gd name="connsiteX3" fmla="*/ 309681 w 618034"/>
                          <a:gd name="connsiteY3" fmla="*/ 137 h 192627"/>
                          <a:gd name="connsiteX4" fmla="*/ 442325 w 618034"/>
                          <a:gd name="connsiteY4" fmla="*/ 49320 h 192627"/>
                          <a:gd name="connsiteX5" fmla="*/ 613592 w 618034"/>
                          <a:gd name="connsiteY5" fmla="*/ 109622 h 192627"/>
                          <a:gd name="connsiteX6" fmla="*/ 309681 w 618034"/>
                          <a:gd name="connsiteY6" fmla="*/ 192437 h 192627"/>
                          <a:gd name="connsiteX7" fmla="*/ 148956 w 618034"/>
                          <a:gd name="connsiteY7" fmla="*/ 131235 h 192627"/>
                          <a:gd name="connsiteX8" fmla="*/ 13390 w 618034"/>
                          <a:gd name="connsiteY8" fmla="*/ 94382 h 192627"/>
                          <a:gd name="connsiteX0" fmla="*/ 13390 w 618034"/>
                          <a:gd name="connsiteY0" fmla="*/ 94382 h 192438"/>
                          <a:gd name="connsiteX1" fmla="*/ 17511 w 618034"/>
                          <a:gd name="connsiteY1" fmla="*/ 72180 h 192438"/>
                          <a:gd name="connsiteX2" fmla="*/ 124191 w 618034"/>
                          <a:gd name="connsiteY2" fmla="*/ 64559 h 192438"/>
                          <a:gd name="connsiteX3" fmla="*/ 309681 w 618034"/>
                          <a:gd name="connsiteY3" fmla="*/ 137 h 192438"/>
                          <a:gd name="connsiteX4" fmla="*/ 442325 w 618034"/>
                          <a:gd name="connsiteY4" fmla="*/ 49320 h 192438"/>
                          <a:gd name="connsiteX5" fmla="*/ 613592 w 618034"/>
                          <a:gd name="connsiteY5" fmla="*/ 109622 h 192438"/>
                          <a:gd name="connsiteX6" fmla="*/ 491854 w 618034"/>
                          <a:gd name="connsiteY6" fmla="*/ 129330 h 192438"/>
                          <a:gd name="connsiteX7" fmla="*/ 309681 w 618034"/>
                          <a:gd name="connsiteY7" fmla="*/ 192437 h 192438"/>
                          <a:gd name="connsiteX8" fmla="*/ 148956 w 618034"/>
                          <a:gd name="connsiteY8" fmla="*/ 131235 h 192438"/>
                          <a:gd name="connsiteX9" fmla="*/ 13390 w 618034"/>
                          <a:gd name="connsiteY9" fmla="*/ 94382 h 192438"/>
                          <a:gd name="connsiteX0" fmla="*/ 13390 w 618034"/>
                          <a:gd name="connsiteY0" fmla="*/ 104860 h 202916"/>
                          <a:gd name="connsiteX1" fmla="*/ 17511 w 618034"/>
                          <a:gd name="connsiteY1" fmla="*/ 82658 h 202916"/>
                          <a:gd name="connsiteX2" fmla="*/ 124191 w 618034"/>
                          <a:gd name="connsiteY2" fmla="*/ 75037 h 202916"/>
                          <a:gd name="connsiteX3" fmla="*/ 302552 w 618034"/>
                          <a:gd name="connsiteY3" fmla="*/ 105 h 202916"/>
                          <a:gd name="connsiteX4" fmla="*/ 442325 w 618034"/>
                          <a:gd name="connsiteY4" fmla="*/ 59798 h 202916"/>
                          <a:gd name="connsiteX5" fmla="*/ 613592 w 618034"/>
                          <a:gd name="connsiteY5" fmla="*/ 120100 h 202916"/>
                          <a:gd name="connsiteX6" fmla="*/ 491854 w 618034"/>
                          <a:gd name="connsiteY6" fmla="*/ 139808 h 202916"/>
                          <a:gd name="connsiteX7" fmla="*/ 309681 w 618034"/>
                          <a:gd name="connsiteY7" fmla="*/ 202915 h 202916"/>
                          <a:gd name="connsiteX8" fmla="*/ 148956 w 618034"/>
                          <a:gd name="connsiteY8" fmla="*/ 141713 h 202916"/>
                          <a:gd name="connsiteX9" fmla="*/ 13390 w 618034"/>
                          <a:gd name="connsiteY9" fmla="*/ 104860 h 202916"/>
                          <a:gd name="connsiteX0" fmla="*/ 13390 w 618193"/>
                          <a:gd name="connsiteY0" fmla="*/ 105293 h 203349"/>
                          <a:gd name="connsiteX1" fmla="*/ 17511 w 618193"/>
                          <a:gd name="connsiteY1" fmla="*/ 83091 h 203349"/>
                          <a:gd name="connsiteX2" fmla="*/ 124191 w 618193"/>
                          <a:gd name="connsiteY2" fmla="*/ 75470 h 203349"/>
                          <a:gd name="connsiteX3" fmla="*/ 302552 w 618193"/>
                          <a:gd name="connsiteY3" fmla="*/ 538 h 203349"/>
                          <a:gd name="connsiteX4" fmla="*/ 448123 w 618193"/>
                          <a:gd name="connsiteY4" fmla="*/ 45249 h 203349"/>
                          <a:gd name="connsiteX5" fmla="*/ 613592 w 618193"/>
                          <a:gd name="connsiteY5" fmla="*/ 120533 h 203349"/>
                          <a:gd name="connsiteX6" fmla="*/ 491854 w 618193"/>
                          <a:gd name="connsiteY6" fmla="*/ 140241 h 203349"/>
                          <a:gd name="connsiteX7" fmla="*/ 309681 w 618193"/>
                          <a:gd name="connsiteY7" fmla="*/ 203348 h 203349"/>
                          <a:gd name="connsiteX8" fmla="*/ 148956 w 618193"/>
                          <a:gd name="connsiteY8" fmla="*/ 142146 h 203349"/>
                          <a:gd name="connsiteX9" fmla="*/ 13390 w 618193"/>
                          <a:gd name="connsiteY9" fmla="*/ 105293 h 203349"/>
                          <a:gd name="connsiteX0" fmla="*/ 13390 w 618134"/>
                          <a:gd name="connsiteY0" fmla="*/ 105293 h 203349"/>
                          <a:gd name="connsiteX1" fmla="*/ 17511 w 618134"/>
                          <a:gd name="connsiteY1" fmla="*/ 83091 h 203349"/>
                          <a:gd name="connsiteX2" fmla="*/ 124191 w 618134"/>
                          <a:gd name="connsiteY2" fmla="*/ 75470 h 203349"/>
                          <a:gd name="connsiteX3" fmla="*/ 302552 w 618134"/>
                          <a:gd name="connsiteY3" fmla="*/ 538 h 203349"/>
                          <a:gd name="connsiteX4" fmla="*/ 448123 w 618134"/>
                          <a:gd name="connsiteY4" fmla="*/ 45249 h 203349"/>
                          <a:gd name="connsiteX5" fmla="*/ 613592 w 618134"/>
                          <a:gd name="connsiteY5" fmla="*/ 120533 h 203349"/>
                          <a:gd name="connsiteX6" fmla="*/ 491854 w 618134"/>
                          <a:gd name="connsiteY6" fmla="*/ 140241 h 203349"/>
                          <a:gd name="connsiteX7" fmla="*/ 309681 w 618134"/>
                          <a:gd name="connsiteY7" fmla="*/ 203348 h 203349"/>
                          <a:gd name="connsiteX8" fmla="*/ 148956 w 618134"/>
                          <a:gd name="connsiteY8" fmla="*/ 142146 h 203349"/>
                          <a:gd name="connsiteX9" fmla="*/ 13390 w 618134"/>
                          <a:gd name="connsiteY9" fmla="*/ 105293 h 2033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618134" h="203349">
                            <a:moveTo>
                              <a:pt x="13390" y="105293"/>
                            </a:moveTo>
                            <a:cubicBezTo>
                              <a:pt x="-8518" y="95450"/>
                              <a:pt x="-956" y="88061"/>
                              <a:pt x="17511" y="83091"/>
                            </a:cubicBezTo>
                            <a:cubicBezTo>
                              <a:pt x="35978" y="78121"/>
                              <a:pt x="76684" y="89229"/>
                              <a:pt x="124191" y="75470"/>
                            </a:cubicBezTo>
                            <a:cubicBezTo>
                              <a:pt x="171698" y="61711"/>
                              <a:pt x="248563" y="5575"/>
                              <a:pt x="302552" y="538"/>
                            </a:cubicBezTo>
                            <a:cubicBezTo>
                              <a:pt x="356541" y="-4499"/>
                              <a:pt x="397471" y="27002"/>
                              <a:pt x="448123" y="45249"/>
                            </a:cubicBezTo>
                            <a:cubicBezTo>
                              <a:pt x="506124" y="57669"/>
                              <a:pt x="644907" y="95093"/>
                              <a:pt x="613592" y="120533"/>
                            </a:cubicBezTo>
                            <a:cubicBezTo>
                              <a:pt x="623434" y="137361"/>
                              <a:pt x="542506" y="126439"/>
                              <a:pt x="491854" y="140241"/>
                            </a:cubicBezTo>
                            <a:cubicBezTo>
                              <a:pt x="441202" y="154043"/>
                              <a:pt x="366831" y="203031"/>
                              <a:pt x="309681" y="203348"/>
                            </a:cubicBezTo>
                            <a:cubicBezTo>
                              <a:pt x="252531" y="203665"/>
                              <a:pt x="198338" y="158488"/>
                              <a:pt x="148956" y="142146"/>
                            </a:cubicBezTo>
                            <a:cubicBezTo>
                              <a:pt x="99574" y="125804"/>
                              <a:pt x="35298" y="115136"/>
                              <a:pt x="13390" y="105293"/>
                            </a:cubicBez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10000">
                            <a:srgbClr val="FFEAD5"/>
                          </a:gs>
                          <a:gs pos="100000">
                            <a:srgbClr val="960000"/>
                          </a:gs>
                        </a:gsLst>
                        <a:path path="rect">
                          <a:fillToRect l="50000" t="50000" r="50000" b="50000"/>
                        </a:path>
                        <a:tileRect/>
                      </a:gradFill>
                      <a:ln w="6350" cap="flat" cmpd="sng" algn="ctr">
                        <a:solidFill>
                          <a:srgbClr val="AF3732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000" b="0" i="0" u="none" strike="noStrike" kern="0" cap="none" spc="0" normalizeH="0" baseline="0" noProof="0">
                          <a:ln w="6350">
                            <a:solidFill>
                              <a:srgbClr val="000000"/>
                            </a:solidFill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353" name="Oval 2352">
                        <a:extLst>
                          <a:ext uri="{FF2B5EF4-FFF2-40B4-BE49-F238E27FC236}">
                            <a16:creationId xmlns:a16="http://schemas.microsoft.com/office/drawing/2014/main" id="{18F97F19-2DBA-6775-EC0F-2D8DAEDB37F2}"/>
                          </a:ext>
                        </a:extLst>
                      </p:cNvPr>
                      <p:cNvSpPr/>
                      <p:nvPr/>
                    </p:nvSpPr>
                    <p:spPr>
                      <a:xfrm rot="10860000">
                        <a:off x="5794420" y="5430804"/>
                        <a:ext cx="73325" cy="70258"/>
                      </a:xfrm>
                      <a:prstGeom prst="ellipse">
                        <a:avLst/>
                      </a:prstGeom>
                      <a:gradFill flip="none" rotWithShape="1">
                        <a:gsLst>
                          <a:gs pos="14000">
                            <a:srgbClr val="FFBDBD"/>
                          </a:gs>
                          <a:gs pos="55000">
                            <a:srgbClr val="8E0000"/>
                          </a:gs>
                          <a:gs pos="100000">
                            <a:srgbClr val="760000"/>
                          </a:gs>
                        </a:gsLst>
                        <a:path path="circle">
                          <a:fillToRect l="50000" t="50000" r="50000" b="50000"/>
                        </a:path>
                        <a:tileRect/>
                      </a:gradFill>
                      <a:ln w="25400" cap="flat" cmpd="sng" algn="ctr">
                        <a:noFill/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2288" name="Group 2287">
                      <a:extLst>
                        <a:ext uri="{FF2B5EF4-FFF2-40B4-BE49-F238E27FC236}">
                          <a16:creationId xmlns:a16="http://schemas.microsoft.com/office/drawing/2014/main" id="{91752FCA-1640-4A39-20BC-1EC2972BD4F9}"/>
                        </a:ext>
                      </a:extLst>
                    </p:cNvPr>
                    <p:cNvGrpSpPr/>
                    <p:nvPr/>
                  </p:nvGrpSpPr>
                  <p:grpSpPr>
                    <a:xfrm rot="2382498">
                      <a:off x="4948170" y="1822955"/>
                      <a:ext cx="129057" cy="406250"/>
                      <a:chOff x="7932349" y="4413007"/>
                      <a:chExt cx="129057" cy="406250"/>
                    </a:xfrm>
                  </p:grpSpPr>
                  <p:sp>
                    <p:nvSpPr>
                      <p:cNvPr id="2350" name="Oval 42">
                        <a:extLst>
                          <a:ext uri="{FF2B5EF4-FFF2-40B4-BE49-F238E27FC236}">
                            <a16:creationId xmlns:a16="http://schemas.microsoft.com/office/drawing/2014/main" id="{1DFDCA66-2852-0F93-8382-25F3D1845244}"/>
                          </a:ext>
                        </a:extLst>
                      </p:cNvPr>
                      <p:cNvSpPr/>
                      <p:nvPr/>
                    </p:nvSpPr>
                    <p:spPr>
                      <a:xfrm rot="17020626">
                        <a:off x="7793753" y="4551603"/>
                        <a:ext cx="406250" cy="129057"/>
                      </a:xfrm>
                      <a:custGeom>
                        <a:avLst/>
                        <a:gdLst>
                          <a:gd name="connsiteX0" fmla="*/ 0 w 276351"/>
                          <a:gd name="connsiteY0" fmla="*/ 96150 h 192300"/>
                          <a:gd name="connsiteX1" fmla="*/ 138176 w 276351"/>
                          <a:gd name="connsiteY1" fmla="*/ 0 h 192300"/>
                          <a:gd name="connsiteX2" fmla="*/ 276352 w 276351"/>
                          <a:gd name="connsiteY2" fmla="*/ 96150 h 192300"/>
                          <a:gd name="connsiteX3" fmla="*/ 138176 w 276351"/>
                          <a:gd name="connsiteY3" fmla="*/ 192300 h 192300"/>
                          <a:gd name="connsiteX4" fmla="*/ 0 w 276351"/>
                          <a:gd name="connsiteY4" fmla="*/ 96150 h 192300"/>
                          <a:gd name="connsiteX0" fmla="*/ 0 w 434467"/>
                          <a:gd name="connsiteY0" fmla="*/ 94246 h 192302"/>
                          <a:gd name="connsiteX1" fmla="*/ 296291 w 434467"/>
                          <a:gd name="connsiteY1" fmla="*/ 1 h 192302"/>
                          <a:gd name="connsiteX2" fmla="*/ 434467 w 434467"/>
                          <a:gd name="connsiteY2" fmla="*/ 96151 h 192302"/>
                          <a:gd name="connsiteX3" fmla="*/ 296291 w 434467"/>
                          <a:gd name="connsiteY3" fmla="*/ 192301 h 192302"/>
                          <a:gd name="connsiteX4" fmla="*/ 0 w 434467"/>
                          <a:gd name="connsiteY4" fmla="*/ 94246 h 192302"/>
                          <a:gd name="connsiteX0" fmla="*/ 6194 w 440661"/>
                          <a:gd name="connsiteY0" fmla="*/ 94607 h 192663"/>
                          <a:gd name="connsiteX1" fmla="*/ 116995 w 440661"/>
                          <a:gd name="connsiteY1" fmla="*/ 64784 h 192663"/>
                          <a:gd name="connsiteX2" fmla="*/ 302485 w 440661"/>
                          <a:gd name="connsiteY2" fmla="*/ 362 h 192663"/>
                          <a:gd name="connsiteX3" fmla="*/ 440661 w 440661"/>
                          <a:gd name="connsiteY3" fmla="*/ 96512 h 192663"/>
                          <a:gd name="connsiteX4" fmla="*/ 302485 w 440661"/>
                          <a:gd name="connsiteY4" fmla="*/ 192662 h 192663"/>
                          <a:gd name="connsiteX5" fmla="*/ 6194 w 440661"/>
                          <a:gd name="connsiteY5" fmla="*/ 94607 h 192663"/>
                          <a:gd name="connsiteX0" fmla="*/ 186 w 434653"/>
                          <a:gd name="connsiteY0" fmla="*/ 94607 h 193125"/>
                          <a:gd name="connsiteX1" fmla="*/ 110987 w 434653"/>
                          <a:gd name="connsiteY1" fmla="*/ 64784 h 193125"/>
                          <a:gd name="connsiteX2" fmla="*/ 296477 w 434653"/>
                          <a:gd name="connsiteY2" fmla="*/ 362 h 193125"/>
                          <a:gd name="connsiteX3" fmla="*/ 434653 w 434653"/>
                          <a:gd name="connsiteY3" fmla="*/ 96512 h 193125"/>
                          <a:gd name="connsiteX4" fmla="*/ 296477 w 434653"/>
                          <a:gd name="connsiteY4" fmla="*/ 192662 h 193125"/>
                          <a:gd name="connsiteX5" fmla="*/ 135752 w 434653"/>
                          <a:gd name="connsiteY5" fmla="*/ 131460 h 193125"/>
                          <a:gd name="connsiteX6" fmla="*/ 186 w 434653"/>
                          <a:gd name="connsiteY6" fmla="*/ 94607 h 193125"/>
                          <a:gd name="connsiteX0" fmla="*/ 13390 w 447857"/>
                          <a:gd name="connsiteY0" fmla="*/ 94596 h 193114"/>
                          <a:gd name="connsiteX1" fmla="*/ 17511 w 447857"/>
                          <a:gd name="connsiteY1" fmla="*/ 72394 h 193114"/>
                          <a:gd name="connsiteX2" fmla="*/ 124191 w 447857"/>
                          <a:gd name="connsiteY2" fmla="*/ 64773 h 193114"/>
                          <a:gd name="connsiteX3" fmla="*/ 309681 w 447857"/>
                          <a:gd name="connsiteY3" fmla="*/ 351 h 193114"/>
                          <a:gd name="connsiteX4" fmla="*/ 447857 w 447857"/>
                          <a:gd name="connsiteY4" fmla="*/ 96501 h 193114"/>
                          <a:gd name="connsiteX5" fmla="*/ 309681 w 447857"/>
                          <a:gd name="connsiteY5" fmla="*/ 192651 h 193114"/>
                          <a:gd name="connsiteX6" fmla="*/ 148956 w 447857"/>
                          <a:gd name="connsiteY6" fmla="*/ 131449 h 193114"/>
                          <a:gd name="connsiteX7" fmla="*/ 13390 w 447857"/>
                          <a:gd name="connsiteY7" fmla="*/ 94596 h 193114"/>
                          <a:gd name="connsiteX0" fmla="*/ 13390 w 613592"/>
                          <a:gd name="connsiteY0" fmla="*/ 94909 h 193154"/>
                          <a:gd name="connsiteX1" fmla="*/ 17511 w 613592"/>
                          <a:gd name="connsiteY1" fmla="*/ 72707 h 193154"/>
                          <a:gd name="connsiteX2" fmla="*/ 124191 w 613592"/>
                          <a:gd name="connsiteY2" fmla="*/ 65086 h 193154"/>
                          <a:gd name="connsiteX3" fmla="*/ 309681 w 613592"/>
                          <a:gd name="connsiteY3" fmla="*/ 664 h 193154"/>
                          <a:gd name="connsiteX4" fmla="*/ 613592 w 613592"/>
                          <a:gd name="connsiteY4" fmla="*/ 110149 h 193154"/>
                          <a:gd name="connsiteX5" fmla="*/ 309681 w 613592"/>
                          <a:gd name="connsiteY5" fmla="*/ 192964 h 193154"/>
                          <a:gd name="connsiteX6" fmla="*/ 148956 w 613592"/>
                          <a:gd name="connsiteY6" fmla="*/ 131762 h 193154"/>
                          <a:gd name="connsiteX7" fmla="*/ 13390 w 613592"/>
                          <a:gd name="connsiteY7" fmla="*/ 94909 h 193154"/>
                          <a:gd name="connsiteX0" fmla="*/ 13390 w 617803"/>
                          <a:gd name="connsiteY0" fmla="*/ 94382 h 192627"/>
                          <a:gd name="connsiteX1" fmla="*/ 17511 w 617803"/>
                          <a:gd name="connsiteY1" fmla="*/ 72180 h 192627"/>
                          <a:gd name="connsiteX2" fmla="*/ 124191 w 617803"/>
                          <a:gd name="connsiteY2" fmla="*/ 64559 h 192627"/>
                          <a:gd name="connsiteX3" fmla="*/ 309681 w 617803"/>
                          <a:gd name="connsiteY3" fmla="*/ 137 h 192627"/>
                          <a:gd name="connsiteX4" fmla="*/ 442325 w 617803"/>
                          <a:gd name="connsiteY4" fmla="*/ 49320 h 192627"/>
                          <a:gd name="connsiteX5" fmla="*/ 613592 w 617803"/>
                          <a:gd name="connsiteY5" fmla="*/ 109622 h 192627"/>
                          <a:gd name="connsiteX6" fmla="*/ 309681 w 617803"/>
                          <a:gd name="connsiteY6" fmla="*/ 192437 h 192627"/>
                          <a:gd name="connsiteX7" fmla="*/ 148956 w 617803"/>
                          <a:gd name="connsiteY7" fmla="*/ 131235 h 192627"/>
                          <a:gd name="connsiteX8" fmla="*/ 13390 w 617803"/>
                          <a:gd name="connsiteY8" fmla="*/ 94382 h 192627"/>
                          <a:gd name="connsiteX0" fmla="*/ 13390 w 618034"/>
                          <a:gd name="connsiteY0" fmla="*/ 94382 h 192627"/>
                          <a:gd name="connsiteX1" fmla="*/ 17511 w 618034"/>
                          <a:gd name="connsiteY1" fmla="*/ 72180 h 192627"/>
                          <a:gd name="connsiteX2" fmla="*/ 124191 w 618034"/>
                          <a:gd name="connsiteY2" fmla="*/ 64559 h 192627"/>
                          <a:gd name="connsiteX3" fmla="*/ 309681 w 618034"/>
                          <a:gd name="connsiteY3" fmla="*/ 137 h 192627"/>
                          <a:gd name="connsiteX4" fmla="*/ 442325 w 618034"/>
                          <a:gd name="connsiteY4" fmla="*/ 49320 h 192627"/>
                          <a:gd name="connsiteX5" fmla="*/ 613592 w 618034"/>
                          <a:gd name="connsiteY5" fmla="*/ 109622 h 192627"/>
                          <a:gd name="connsiteX6" fmla="*/ 309681 w 618034"/>
                          <a:gd name="connsiteY6" fmla="*/ 192437 h 192627"/>
                          <a:gd name="connsiteX7" fmla="*/ 148956 w 618034"/>
                          <a:gd name="connsiteY7" fmla="*/ 131235 h 192627"/>
                          <a:gd name="connsiteX8" fmla="*/ 13390 w 618034"/>
                          <a:gd name="connsiteY8" fmla="*/ 94382 h 192627"/>
                          <a:gd name="connsiteX0" fmla="*/ 13390 w 618034"/>
                          <a:gd name="connsiteY0" fmla="*/ 94382 h 192438"/>
                          <a:gd name="connsiteX1" fmla="*/ 17511 w 618034"/>
                          <a:gd name="connsiteY1" fmla="*/ 72180 h 192438"/>
                          <a:gd name="connsiteX2" fmla="*/ 124191 w 618034"/>
                          <a:gd name="connsiteY2" fmla="*/ 64559 h 192438"/>
                          <a:gd name="connsiteX3" fmla="*/ 309681 w 618034"/>
                          <a:gd name="connsiteY3" fmla="*/ 137 h 192438"/>
                          <a:gd name="connsiteX4" fmla="*/ 442325 w 618034"/>
                          <a:gd name="connsiteY4" fmla="*/ 49320 h 192438"/>
                          <a:gd name="connsiteX5" fmla="*/ 613592 w 618034"/>
                          <a:gd name="connsiteY5" fmla="*/ 109622 h 192438"/>
                          <a:gd name="connsiteX6" fmla="*/ 491854 w 618034"/>
                          <a:gd name="connsiteY6" fmla="*/ 129330 h 192438"/>
                          <a:gd name="connsiteX7" fmla="*/ 309681 w 618034"/>
                          <a:gd name="connsiteY7" fmla="*/ 192437 h 192438"/>
                          <a:gd name="connsiteX8" fmla="*/ 148956 w 618034"/>
                          <a:gd name="connsiteY8" fmla="*/ 131235 h 192438"/>
                          <a:gd name="connsiteX9" fmla="*/ 13390 w 618034"/>
                          <a:gd name="connsiteY9" fmla="*/ 94382 h 192438"/>
                          <a:gd name="connsiteX0" fmla="*/ 13390 w 618034"/>
                          <a:gd name="connsiteY0" fmla="*/ 104860 h 202916"/>
                          <a:gd name="connsiteX1" fmla="*/ 17511 w 618034"/>
                          <a:gd name="connsiteY1" fmla="*/ 82658 h 202916"/>
                          <a:gd name="connsiteX2" fmla="*/ 124191 w 618034"/>
                          <a:gd name="connsiteY2" fmla="*/ 75037 h 202916"/>
                          <a:gd name="connsiteX3" fmla="*/ 302552 w 618034"/>
                          <a:gd name="connsiteY3" fmla="*/ 105 h 202916"/>
                          <a:gd name="connsiteX4" fmla="*/ 442325 w 618034"/>
                          <a:gd name="connsiteY4" fmla="*/ 59798 h 202916"/>
                          <a:gd name="connsiteX5" fmla="*/ 613592 w 618034"/>
                          <a:gd name="connsiteY5" fmla="*/ 120100 h 202916"/>
                          <a:gd name="connsiteX6" fmla="*/ 491854 w 618034"/>
                          <a:gd name="connsiteY6" fmla="*/ 139808 h 202916"/>
                          <a:gd name="connsiteX7" fmla="*/ 309681 w 618034"/>
                          <a:gd name="connsiteY7" fmla="*/ 202915 h 202916"/>
                          <a:gd name="connsiteX8" fmla="*/ 148956 w 618034"/>
                          <a:gd name="connsiteY8" fmla="*/ 141713 h 202916"/>
                          <a:gd name="connsiteX9" fmla="*/ 13390 w 618034"/>
                          <a:gd name="connsiteY9" fmla="*/ 104860 h 202916"/>
                          <a:gd name="connsiteX0" fmla="*/ 13390 w 618193"/>
                          <a:gd name="connsiteY0" fmla="*/ 105293 h 203349"/>
                          <a:gd name="connsiteX1" fmla="*/ 17511 w 618193"/>
                          <a:gd name="connsiteY1" fmla="*/ 83091 h 203349"/>
                          <a:gd name="connsiteX2" fmla="*/ 124191 w 618193"/>
                          <a:gd name="connsiteY2" fmla="*/ 75470 h 203349"/>
                          <a:gd name="connsiteX3" fmla="*/ 302552 w 618193"/>
                          <a:gd name="connsiteY3" fmla="*/ 538 h 203349"/>
                          <a:gd name="connsiteX4" fmla="*/ 448123 w 618193"/>
                          <a:gd name="connsiteY4" fmla="*/ 45249 h 203349"/>
                          <a:gd name="connsiteX5" fmla="*/ 613592 w 618193"/>
                          <a:gd name="connsiteY5" fmla="*/ 120533 h 203349"/>
                          <a:gd name="connsiteX6" fmla="*/ 491854 w 618193"/>
                          <a:gd name="connsiteY6" fmla="*/ 140241 h 203349"/>
                          <a:gd name="connsiteX7" fmla="*/ 309681 w 618193"/>
                          <a:gd name="connsiteY7" fmla="*/ 203348 h 203349"/>
                          <a:gd name="connsiteX8" fmla="*/ 148956 w 618193"/>
                          <a:gd name="connsiteY8" fmla="*/ 142146 h 203349"/>
                          <a:gd name="connsiteX9" fmla="*/ 13390 w 618193"/>
                          <a:gd name="connsiteY9" fmla="*/ 105293 h 203349"/>
                          <a:gd name="connsiteX0" fmla="*/ 13390 w 618134"/>
                          <a:gd name="connsiteY0" fmla="*/ 105293 h 203349"/>
                          <a:gd name="connsiteX1" fmla="*/ 17511 w 618134"/>
                          <a:gd name="connsiteY1" fmla="*/ 83091 h 203349"/>
                          <a:gd name="connsiteX2" fmla="*/ 124191 w 618134"/>
                          <a:gd name="connsiteY2" fmla="*/ 75470 h 203349"/>
                          <a:gd name="connsiteX3" fmla="*/ 302552 w 618134"/>
                          <a:gd name="connsiteY3" fmla="*/ 538 h 203349"/>
                          <a:gd name="connsiteX4" fmla="*/ 448123 w 618134"/>
                          <a:gd name="connsiteY4" fmla="*/ 45249 h 203349"/>
                          <a:gd name="connsiteX5" fmla="*/ 613592 w 618134"/>
                          <a:gd name="connsiteY5" fmla="*/ 120533 h 203349"/>
                          <a:gd name="connsiteX6" fmla="*/ 491854 w 618134"/>
                          <a:gd name="connsiteY6" fmla="*/ 140241 h 203349"/>
                          <a:gd name="connsiteX7" fmla="*/ 309681 w 618134"/>
                          <a:gd name="connsiteY7" fmla="*/ 203348 h 203349"/>
                          <a:gd name="connsiteX8" fmla="*/ 148956 w 618134"/>
                          <a:gd name="connsiteY8" fmla="*/ 142146 h 203349"/>
                          <a:gd name="connsiteX9" fmla="*/ 13390 w 618134"/>
                          <a:gd name="connsiteY9" fmla="*/ 105293 h 2033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618134" h="203349">
                            <a:moveTo>
                              <a:pt x="13390" y="105293"/>
                            </a:moveTo>
                            <a:cubicBezTo>
                              <a:pt x="-8518" y="95450"/>
                              <a:pt x="-956" y="88061"/>
                              <a:pt x="17511" y="83091"/>
                            </a:cubicBezTo>
                            <a:cubicBezTo>
                              <a:pt x="35978" y="78121"/>
                              <a:pt x="76684" y="89229"/>
                              <a:pt x="124191" y="75470"/>
                            </a:cubicBezTo>
                            <a:cubicBezTo>
                              <a:pt x="171698" y="61711"/>
                              <a:pt x="248563" y="5575"/>
                              <a:pt x="302552" y="538"/>
                            </a:cubicBezTo>
                            <a:cubicBezTo>
                              <a:pt x="356541" y="-4499"/>
                              <a:pt x="397471" y="27002"/>
                              <a:pt x="448123" y="45249"/>
                            </a:cubicBezTo>
                            <a:cubicBezTo>
                              <a:pt x="506124" y="57669"/>
                              <a:pt x="644907" y="95093"/>
                              <a:pt x="613592" y="120533"/>
                            </a:cubicBezTo>
                            <a:cubicBezTo>
                              <a:pt x="623434" y="137361"/>
                              <a:pt x="542506" y="126439"/>
                              <a:pt x="491854" y="140241"/>
                            </a:cubicBezTo>
                            <a:cubicBezTo>
                              <a:pt x="441202" y="154043"/>
                              <a:pt x="366831" y="203031"/>
                              <a:pt x="309681" y="203348"/>
                            </a:cubicBezTo>
                            <a:cubicBezTo>
                              <a:pt x="252531" y="203665"/>
                              <a:pt x="198338" y="158488"/>
                              <a:pt x="148956" y="142146"/>
                            </a:cubicBezTo>
                            <a:cubicBezTo>
                              <a:pt x="99574" y="125804"/>
                              <a:pt x="35298" y="115136"/>
                              <a:pt x="13390" y="105293"/>
                            </a:cubicBez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10000">
                            <a:srgbClr val="FFEAD5"/>
                          </a:gs>
                          <a:gs pos="100000">
                            <a:srgbClr val="960000"/>
                          </a:gs>
                        </a:gsLst>
                        <a:path path="rect">
                          <a:fillToRect l="50000" t="50000" r="50000" b="50000"/>
                        </a:path>
                        <a:tileRect/>
                      </a:gradFill>
                      <a:ln w="6350" cap="flat" cmpd="sng" algn="ctr">
                        <a:solidFill>
                          <a:srgbClr val="AF3732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000" b="0" i="0" u="none" strike="noStrike" kern="0" cap="none" spc="0" normalizeH="0" baseline="0" noProof="0">
                          <a:ln w="6350">
                            <a:solidFill>
                              <a:srgbClr val="000000"/>
                            </a:solidFill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351" name="Oval 2350">
                        <a:extLst>
                          <a:ext uri="{FF2B5EF4-FFF2-40B4-BE49-F238E27FC236}">
                            <a16:creationId xmlns:a16="http://schemas.microsoft.com/office/drawing/2014/main" id="{11B8E469-D7C0-9635-ABCD-0C06AD729944}"/>
                          </a:ext>
                        </a:extLst>
                      </p:cNvPr>
                      <p:cNvSpPr/>
                      <p:nvPr/>
                    </p:nvSpPr>
                    <p:spPr>
                      <a:xfrm rot="17183816">
                        <a:off x="7970594" y="4585863"/>
                        <a:ext cx="60918" cy="58370"/>
                      </a:xfrm>
                      <a:prstGeom prst="ellipse">
                        <a:avLst/>
                      </a:prstGeom>
                      <a:gradFill flip="none" rotWithShape="1">
                        <a:gsLst>
                          <a:gs pos="14000">
                            <a:srgbClr val="FFBDBD"/>
                          </a:gs>
                          <a:gs pos="55000">
                            <a:srgbClr val="8E0000"/>
                          </a:gs>
                          <a:gs pos="100000">
                            <a:srgbClr val="760000"/>
                          </a:gs>
                        </a:gsLst>
                        <a:path path="circle">
                          <a:fillToRect l="50000" t="50000" r="50000" b="50000"/>
                        </a:path>
                        <a:tileRect/>
                      </a:gradFill>
                      <a:ln w="25400" cap="flat" cmpd="sng" algn="ctr">
                        <a:noFill/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2289" name="Group 2288">
                      <a:extLst>
                        <a:ext uri="{FF2B5EF4-FFF2-40B4-BE49-F238E27FC236}">
                          <a16:creationId xmlns:a16="http://schemas.microsoft.com/office/drawing/2014/main" id="{66C7A2B9-ED10-1B0F-7A28-DC2EDABFAA52}"/>
                        </a:ext>
                      </a:extLst>
                    </p:cNvPr>
                    <p:cNvGrpSpPr/>
                    <p:nvPr/>
                  </p:nvGrpSpPr>
                  <p:grpSpPr>
                    <a:xfrm rot="12606049">
                      <a:off x="4649114" y="1874627"/>
                      <a:ext cx="129057" cy="406250"/>
                      <a:chOff x="7932349" y="4413007"/>
                      <a:chExt cx="129057" cy="406250"/>
                    </a:xfrm>
                  </p:grpSpPr>
                  <p:sp>
                    <p:nvSpPr>
                      <p:cNvPr id="2348" name="Oval 42">
                        <a:extLst>
                          <a:ext uri="{FF2B5EF4-FFF2-40B4-BE49-F238E27FC236}">
                            <a16:creationId xmlns:a16="http://schemas.microsoft.com/office/drawing/2014/main" id="{7CE5C3DE-40D4-DBD2-50E9-80E6E957DE24}"/>
                          </a:ext>
                        </a:extLst>
                      </p:cNvPr>
                      <p:cNvSpPr/>
                      <p:nvPr/>
                    </p:nvSpPr>
                    <p:spPr>
                      <a:xfrm rot="17020626">
                        <a:off x="7793753" y="4551603"/>
                        <a:ext cx="406250" cy="129057"/>
                      </a:xfrm>
                      <a:custGeom>
                        <a:avLst/>
                        <a:gdLst>
                          <a:gd name="connsiteX0" fmla="*/ 0 w 276351"/>
                          <a:gd name="connsiteY0" fmla="*/ 96150 h 192300"/>
                          <a:gd name="connsiteX1" fmla="*/ 138176 w 276351"/>
                          <a:gd name="connsiteY1" fmla="*/ 0 h 192300"/>
                          <a:gd name="connsiteX2" fmla="*/ 276352 w 276351"/>
                          <a:gd name="connsiteY2" fmla="*/ 96150 h 192300"/>
                          <a:gd name="connsiteX3" fmla="*/ 138176 w 276351"/>
                          <a:gd name="connsiteY3" fmla="*/ 192300 h 192300"/>
                          <a:gd name="connsiteX4" fmla="*/ 0 w 276351"/>
                          <a:gd name="connsiteY4" fmla="*/ 96150 h 192300"/>
                          <a:gd name="connsiteX0" fmla="*/ 0 w 434467"/>
                          <a:gd name="connsiteY0" fmla="*/ 94246 h 192302"/>
                          <a:gd name="connsiteX1" fmla="*/ 296291 w 434467"/>
                          <a:gd name="connsiteY1" fmla="*/ 1 h 192302"/>
                          <a:gd name="connsiteX2" fmla="*/ 434467 w 434467"/>
                          <a:gd name="connsiteY2" fmla="*/ 96151 h 192302"/>
                          <a:gd name="connsiteX3" fmla="*/ 296291 w 434467"/>
                          <a:gd name="connsiteY3" fmla="*/ 192301 h 192302"/>
                          <a:gd name="connsiteX4" fmla="*/ 0 w 434467"/>
                          <a:gd name="connsiteY4" fmla="*/ 94246 h 192302"/>
                          <a:gd name="connsiteX0" fmla="*/ 6194 w 440661"/>
                          <a:gd name="connsiteY0" fmla="*/ 94607 h 192663"/>
                          <a:gd name="connsiteX1" fmla="*/ 116995 w 440661"/>
                          <a:gd name="connsiteY1" fmla="*/ 64784 h 192663"/>
                          <a:gd name="connsiteX2" fmla="*/ 302485 w 440661"/>
                          <a:gd name="connsiteY2" fmla="*/ 362 h 192663"/>
                          <a:gd name="connsiteX3" fmla="*/ 440661 w 440661"/>
                          <a:gd name="connsiteY3" fmla="*/ 96512 h 192663"/>
                          <a:gd name="connsiteX4" fmla="*/ 302485 w 440661"/>
                          <a:gd name="connsiteY4" fmla="*/ 192662 h 192663"/>
                          <a:gd name="connsiteX5" fmla="*/ 6194 w 440661"/>
                          <a:gd name="connsiteY5" fmla="*/ 94607 h 192663"/>
                          <a:gd name="connsiteX0" fmla="*/ 186 w 434653"/>
                          <a:gd name="connsiteY0" fmla="*/ 94607 h 193125"/>
                          <a:gd name="connsiteX1" fmla="*/ 110987 w 434653"/>
                          <a:gd name="connsiteY1" fmla="*/ 64784 h 193125"/>
                          <a:gd name="connsiteX2" fmla="*/ 296477 w 434653"/>
                          <a:gd name="connsiteY2" fmla="*/ 362 h 193125"/>
                          <a:gd name="connsiteX3" fmla="*/ 434653 w 434653"/>
                          <a:gd name="connsiteY3" fmla="*/ 96512 h 193125"/>
                          <a:gd name="connsiteX4" fmla="*/ 296477 w 434653"/>
                          <a:gd name="connsiteY4" fmla="*/ 192662 h 193125"/>
                          <a:gd name="connsiteX5" fmla="*/ 135752 w 434653"/>
                          <a:gd name="connsiteY5" fmla="*/ 131460 h 193125"/>
                          <a:gd name="connsiteX6" fmla="*/ 186 w 434653"/>
                          <a:gd name="connsiteY6" fmla="*/ 94607 h 193125"/>
                          <a:gd name="connsiteX0" fmla="*/ 13390 w 447857"/>
                          <a:gd name="connsiteY0" fmla="*/ 94596 h 193114"/>
                          <a:gd name="connsiteX1" fmla="*/ 17511 w 447857"/>
                          <a:gd name="connsiteY1" fmla="*/ 72394 h 193114"/>
                          <a:gd name="connsiteX2" fmla="*/ 124191 w 447857"/>
                          <a:gd name="connsiteY2" fmla="*/ 64773 h 193114"/>
                          <a:gd name="connsiteX3" fmla="*/ 309681 w 447857"/>
                          <a:gd name="connsiteY3" fmla="*/ 351 h 193114"/>
                          <a:gd name="connsiteX4" fmla="*/ 447857 w 447857"/>
                          <a:gd name="connsiteY4" fmla="*/ 96501 h 193114"/>
                          <a:gd name="connsiteX5" fmla="*/ 309681 w 447857"/>
                          <a:gd name="connsiteY5" fmla="*/ 192651 h 193114"/>
                          <a:gd name="connsiteX6" fmla="*/ 148956 w 447857"/>
                          <a:gd name="connsiteY6" fmla="*/ 131449 h 193114"/>
                          <a:gd name="connsiteX7" fmla="*/ 13390 w 447857"/>
                          <a:gd name="connsiteY7" fmla="*/ 94596 h 193114"/>
                          <a:gd name="connsiteX0" fmla="*/ 13390 w 613592"/>
                          <a:gd name="connsiteY0" fmla="*/ 94909 h 193154"/>
                          <a:gd name="connsiteX1" fmla="*/ 17511 w 613592"/>
                          <a:gd name="connsiteY1" fmla="*/ 72707 h 193154"/>
                          <a:gd name="connsiteX2" fmla="*/ 124191 w 613592"/>
                          <a:gd name="connsiteY2" fmla="*/ 65086 h 193154"/>
                          <a:gd name="connsiteX3" fmla="*/ 309681 w 613592"/>
                          <a:gd name="connsiteY3" fmla="*/ 664 h 193154"/>
                          <a:gd name="connsiteX4" fmla="*/ 613592 w 613592"/>
                          <a:gd name="connsiteY4" fmla="*/ 110149 h 193154"/>
                          <a:gd name="connsiteX5" fmla="*/ 309681 w 613592"/>
                          <a:gd name="connsiteY5" fmla="*/ 192964 h 193154"/>
                          <a:gd name="connsiteX6" fmla="*/ 148956 w 613592"/>
                          <a:gd name="connsiteY6" fmla="*/ 131762 h 193154"/>
                          <a:gd name="connsiteX7" fmla="*/ 13390 w 613592"/>
                          <a:gd name="connsiteY7" fmla="*/ 94909 h 193154"/>
                          <a:gd name="connsiteX0" fmla="*/ 13390 w 617803"/>
                          <a:gd name="connsiteY0" fmla="*/ 94382 h 192627"/>
                          <a:gd name="connsiteX1" fmla="*/ 17511 w 617803"/>
                          <a:gd name="connsiteY1" fmla="*/ 72180 h 192627"/>
                          <a:gd name="connsiteX2" fmla="*/ 124191 w 617803"/>
                          <a:gd name="connsiteY2" fmla="*/ 64559 h 192627"/>
                          <a:gd name="connsiteX3" fmla="*/ 309681 w 617803"/>
                          <a:gd name="connsiteY3" fmla="*/ 137 h 192627"/>
                          <a:gd name="connsiteX4" fmla="*/ 442325 w 617803"/>
                          <a:gd name="connsiteY4" fmla="*/ 49320 h 192627"/>
                          <a:gd name="connsiteX5" fmla="*/ 613592 w 617803"/>
                          <a:gd name="connsiteY5" fmla="*/ 109622 h 192627"/>
                          <a:gd name="connsiteX6" fmla="*/ 309681 w 617803"/>
                          <a:gd name="connsiteY6" fmla="*/ 192437 h 192627"/>
                          <a:gd name="connsiteX7" fmla="*/ 148956 w 617803"/>
                          <a:gd name="connsiteY7" fmla="*/ 131235 h 192627"/>
                          <a:gd name="connsiteX8" fmla="*/ 13390 w 617803"/>
                          <a:gd name="connsiteY8" fmla="*/ 94382 h 192627"/>
                          <a:gd name="connsiteX0" fmla="*/ 13390 w 618034"/>
                          <a:gd name="connsiteY0" fmla="*/ 94382 h 192627"/>
                          <a:gd name="connsiteX1" fmla="*/ 17511 w 618034"/>
                          <a:gd name="connsiteY1" fmla="*/ 72180 h 192627"/>
                          <a:gd name="connsiteX2" fmla="*/ 124191 w 618034"/>
                          <a:gd name="connsiteY2" fmla="*/ 64559 h 192627"/>
                          <a:gd name="connsiteX3" fmla="*/ 309681 w 618034"/>
                          <a:gd name="connsiteY3" fmla="*/ 137 h 192627"/>
                          <a:gd name="connsiteX4" fmla="*/ 442325 w 618034"/>
                          <a:gd name="connsiteY4" fmla="*/ 49320 h 192627"/>
                          <a:gd name="connsiteX5" fmla="*/ 613592 w 618034"/>
                          <a:gd name="connsiteY5" fmla="*/ 109622 h 192627"/>
                          <a:gd name="connsiteX6" fmla="*/ 309681 w 618034"/>
                          <a:gd name="connsiteY6" fmla="*/ 192437 h 192627"/>
                          <a:gd name="connsiteX7" fmla="*/ 148956 w 618034"/>
                          <a:gd name="connsiteY7" fmla="*/ 131235 h 192627"/>
                          <a:gd name="connsiteX8" fmla="*/ 13390 w 618034"/>
                          <a:gd name="connsiteY8" fmla="*/ 94382 h 192627"/>
                          <a:gd name="connsiteX0" fmla="*/ 13390 w 618034"/>
                          <a:gd name="connsiteY0" fmla="*/ 94382 h 192438"/>
                          <a:gd name="connsiteX1" fmla="*/ 17511 w 618034"/>
                          <a:gd name="connsiteY1" fmla="*/ 72180 h 192438"/>
                          <a:gd name="connsiteX2" fmla="*/ 124191 w 618034"/>
                          <a:gd name="connsiteY2" fmla="*/ 64559 h 192438"/>
                          <a:gd name="connsiteX3" fmla="*/ 309681 w 618034"/>
                          <a:gd name="connsiteY3" fmla="*/ 137 h 192438"/>
                          <a:gd name="connsiteX4" fmla="*/ 442325 w 618034"/>
                          <a:gd name="connsiteY4" fmla="*/ 49320 h 192438"/>
                          <a:gd name="connsiteX5" fmla="*/ 613592 w 618034"/>
                          <a:gd name="connsiteY5" fmla="*/ 109622 h 192438"/>
                          <a:gd name="connsiteX6" fmla="*/ 491854 w 618034"/>
                          <a:gd name="connsiteY6" fmla="*/ 129330 h 192438"/>
                          <a:gd name="connsiteX7" fmla="*/ 309681 w 618034"/>
                          <a:gd name="connsiteY7" fmla="*/ 192437 h 192438"/>
                          <a:gd name="connsiteX8" fmla="*/ 148956 w 618034"/>
                          <a:gd name="connsiteY8" fmla="*/ 131235 h 192438"/>
                          <a:gd name="connsiteX9" fmla="*/ 13390 w 618034"/>
                          <a:gd name="connsiteY9" fmla="*/ 94382 h 192438"/>
                          <a:gd name="connsiteX0" fmla="*/ 13390 w 618034"/>
                          <a:gd name="connsiteY0" fmla="*/ 104860 h 202916"/>
                          <a:gd name="connsiteX1" fmla="*/ 17511 w 618034"/>
                          <a:gd name="connsiteY1" fmla="*/ 82658 h 202916"/>
                          <a:gd name="connsiteX2" fmla="*/ 124191 w 618034"/>
                          <a:gd name="connsiteY2" fmla="*/ 75037 h 202916"/>
                          <a:gd name="connsiteX3" fmla="*/ 302552 w 618034"/>
                          <a:gd name="connsiteY3" fmla="*/ 105 h 202916"/>
                          <a:gd name="connsiteX4" fmla="*/ 442325 w 618034"/>
                          <a:gd name="connsiteY4" fmla="*/ 59798 h 202916"/>
                          <a:gd name="connsiteX5" fmla="*/ 613592 w 618034"/>
                          <a:gd name="connsiteY5" fmla="*/ 120100 h 202916"/>
                          <a:gd name="connsiteX6" fmla="*/ 491854 w 618034"/>
                          <a:gd name="connsiteY6" fmla="*/ 139808 h 202916"/>
                          <a:gd name="connsiteX7" fmla="*/ 309681 w 618034"/>
                          <a:gd name="connsiteY7" fmla="*/ 202915 h 202916"/>
                          <a:gd name="connsiteX8" fmla="*/ 148956 w 618034"/>
                          <a:gd name="connsiteY8" fmla="*/ 141713 h 202916"/>
                          <a:gd name="connsiteX9" fmla="*/ 13390 w 618034"/>
                          <a:gd name="connsiteY9" fmla="*/ 104860 h 202916"/>
                          <a:gd name="connsiteX0" fmla="*/ 13390 w 618193"/>
                          <a:gd name="connsiteY0" fmla="*/ 105293 h 203349"/>
                          <a:gd name="connsiteX1" fmla="*/ 17511 w 618193"/>
                          <a:gd name="connsiteY1" fmla="*/ 83091 h 203349"/>
                          <a:gd name="connsiteX2" fmla="*/ 124191 w 618193"/>
                          <a:gd name="connsiteY2" fmla="*/ 75470 h 203349"/>
                          <a:gd name="connsiteX3" fmla="*/ 302552 w 618193"/>
                          <a:gd name="connsiteY3" fmla="*/ 538 h 203349"/>
                          <a:gd name="connsiteX4" fmla="*/ 448123 w 618193"/>
                          <a:gd name="connsiteY4" fmla="*/ 45249 h 203349"/>
                          <a:gd name="connsiteX5" fmla="*/ 613592 w 618193"/>
                          <a:gd name="connsiteY5" fmla="*/ 120533 h 203349"/>
                          <a:gd name="connsiteX6" fmla="*/ 491854 w 618193"/>
                          <a:gd name="connsiteY6" fmla="*/ 140241 h 203349"/>
                          <a:gd name="connsiteX7" fmla="*/ 309681 w 618193"/>
                          <a:gd name="connsiteY7" fmla="*/ 203348 h 203349"/>
                          <a:gd name="connsiteX8" fmla="*/ 148956 w 618193"/>
                          <a:gd name="connsiteY8" fmla="*/ 142146 h 203349"/>
                          <a:gd name="connsiteX9" fmla="*/ 13390 w 618193"/>
                          <a:gd name="connsiteY9" fmla="*/ 105293 h 203349"/>
                          <a:gd name="connsiteX0" fmla="*/ 13390 w 618134"/>
                          <a:gd name="connsiteY0" fmla="*/ 105293 h 203349"/>
                          <a:gd name="connsiteX1" fmla="*/ 17511 w 618134"/>
                          <a:gd name="connsiteY1" fmla="*/ 83091 h 203349"/>
                          <a:gd name="connsiteX2" fmla="*/ 124191 w 618134"/>
                          <a:gd name="connsiteY2" fmla="*/ 75470 h 203349"/>
                          <a:gd name="connsiteX3" fmla="*/ 302552 w 618134"/>
                          <a:gd name="connsiteY3" fmla="*/ 538 h 203349"/>
                          <a:gd name="connsiteX4" fmla="*/ 448123 w 618134"/>
                          <a:gd name="connsiteY4" fmla="*/ 45249 h 203349"/>
                          <a:gd name="connsiteX5" fmla="*/ 613592 w 618134"/>
                          <a:gd name="connsiteY5" fmla="*/ 120533 h 203349"/>
                          <a:gd name="connsiteX6" fmla="*/ 491854 w 618134"/>
                          <a:gd name="connsiteY6" fmla="*/ 140241 h 203349"/>
                          <a:gd name="connsiteX7" fmla="*/ 309681 w 618134"/>
                          <a:gd name="connsiteY7" fmla="*/ 203348 h 203349"/>
                          <a:gd name="connsiteX8" fmla="*/ 148956 w 618134"/>
                          <a:gd name="connsiteY8" fmla="*/ 142146 h 203349"/>
                          <a:gd name="connsiteX9" fmla="*/ 13390 w 618134"/>
                          <a:gd name="connsiteY9" fmla="*/ 105293 h 2033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618134" h="203349">
                            <a:moveTo>
                              <a:pt x="13390" y="105293"/>
                            </a:moveTo>
                            <a:cubicBezTo>
                              <a:pt x="-8518" y="95450"/>
                              <a:pt x="-956" y="88061"/>
                              <a:pt x="17511" y="83091"/>
                            </a:cubicBezTo>
                            <a:cubicBezTo>
                              <a:pt x="35978" y="78121"/>
                              <a:pt x="76684" y="89229"/>
                              <a:pt x="124191" y="75470"/>
                            </a:cubicBezTo>
                            <a:cubicBezTo>
                              <a:pt x="171698" y="61711"/>
                              <a:pt x="248563" y="5575"/>
                              <a:pt x="302552" y="538"/>
                            </a:cubicBezTo>
                            <a:cubicBezTo>
                              <a:pt x="356541" y="-4499"/>
                              <a:pt x="397471" y="27002"/>
                              <a:pt x="448123" y="45249"/>
                            </a:cubicBezTo>
                            <a:cubicBezTo>
                              <a:pt x="506124" y="57669"/>
                              <a:pt x="644907" y="95093"/>
                              <a:pt x="613592" y="120533"/>
                            </a:cubicBezTo>
                            <a:cubicBezTo>
                              <a:pt x="623434" y="137361"/>
                              <a:pt x="542506" y="126439"/>
                              <a:pt x="491854" y="140241"/>
                            </a:cubicBezTo>
                            <a:cubicBezTo>
                              <a:pt x="441202" y="154043"/>
                              <a:pt x="366831" y="203031"/>
                              <a:pt x="309681" y="203348"/>
                            </a:cubicBezTo>
                            <a:cubicBezTo>
                              <a:pt x="252531" y="203665"/>
                              <a:pt x="198338" y="158488"/>
                              <a:pt x="148956" y="142146"/>
                            </a:cubicBezTo>
                            <a:cubicBezTo>
                              <a:pt x="99574" y="125804"/>
                              <a:pt x="35298" y="115136"/>
                              <a:pt x="13390" y="105293"/>
                            </a:cubicBez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10000">
                            <a:srgbClr val="FFEAD5"/>
                          </a:gs>
                          <a:gs pos="100000">
                            <a:srgbClr val="960000"/>
                          </a:gs>
                        </a:gsLst>
                        <a:path path="rect">
                          <a:fillToRect l="50000" t="50000" r="50000" b="50000"/>
                        </a:path>
                        <a:tileRect/>
                      </a:gradFill>
                      <a:ln w="6350" cap="flat" cmpd="sng" algn="ctr">
                        <a:solidFill>
                          <a:srgbClr val="AF3732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000" b="0" i="0" u="none" strike="noStrike" kern="0" cap="none" spc="0" normalizeH="0" baseline="0" noProof="0">
                          <a:ln w="6350">
                            <a:solidFill>
                              <a:srgbClr val="000000"/>
                            </a:solidFill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349" name="Oval 2348">
                        <a:extLst>
                          <a:ext uri="{FF2B5EF4-FFF2-40B4-BE49-F238E27FC236}">
                            <a16:creationId xmlns:a16="http://schemas.microsoft.com/office/drawing/2014/main" id="{5BB9EB08-418E-997D-75A9-8DBB2163956C}"/>
                          </a:ext>
                        </a:extLst>
                      </p:cNvPr>
                      <p:cNvSpPr/>
                      <p:nvPr/>
                    </p:nvSpPr>
                    <p:spPr>
                      <a:xfrm rot="17183816">
                        <a:off x="7970594" y="4585863"/>
                        <a:ext cx="60918" cy="58370"/>
                      </a:xfrm>
                      <a:prstGeom prst="ellipse">
                        <a:avLst/>
                      </a:prstGeom>
                      <a:gradFill flip="none" rotWithShape="1">
                        <a:gsLst>
                          <a:gs pos="14000">
                            <a:srgbClr val="FFBDBD"/>
                          </a:gs>
                          <a:gs pos="55000">
                            <a:srgbClr val="8E0000"/>
                          </a:gs>
                          <a:gs pos="100000">
                            <a:srgbClr val="760000"/>
                          </a:gs>
                        </a:gsLst>
                        <a:path path="circle">
                          <a:fillToRect l="50000" t="50000" r="50000" b="50000"/>
                        </a:path>
                        <a:tileRect/>
                      </a:gradFill>
                      <a:ln w="25400" cap="flat" cmpd="sng" algn="ctr">
                        <a:noFill/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2290" name="Group 2289">
                      <a:extLst>
                        <a:ext uri="{FF2B5EF4-FFF2-40B4-BE49-F238E27FC236}">
                          <a16:creationId xmlns:a16="http://schemas.microsoft.com/office/drawing/2014/main" id="{648F904B-F065-8C40-DC86-50E3CE7C30A6}"/>
                        </a:ext>
                      </a:extLst>
                    </p:cNvPr>
                    <p:cNvGrpSpPr/>
                    <p:nvPr/>
                  </p:nvGrpSpPr>
                  <p:grpSpPr>
                    <a:xfrm rot="550940">
                      <a:off x="4350855" y="2290316"/>
                      <a:ext cx="129057" cy="406250"/>
                      <a:chOff x="7932349" y="4413007"/>
                      <a:chExt cx="129057" cy="406250"/>
                    </a:xfrm>
                  </p:grpSpPr>
                  <p:sp>
                    <p:nvSpPr>
                      <p:cNvPr id="2346" name="Oval 42">
                        <a:extLst>
                          <a:ext uri="{FF2B5EF4-FFF2-40B4-BE49-F238E27FC236}">
                            <a16:creationId xmlns:a16="http://schemas.microsoft.com/office/drawing/2014/main" id="{8628D43C-6162-1864-E899-4C347CEDF7BB}"/>
                          </a:ext>
                        </a:extLst>
                      </p:cNvPr>
                      <p:cNvSpPr/>
                      <p:nvPr/>
                    </p:nvSpPr>
                    <p:spPr>
                      <a:xfrm rot="17020626">
                        <a:off x="7793753" y="4551603"/>
                        <a:ext cx="406250" cy="129057"/>
                      </a:xfrm>
                      <a:custGeom>
                        <a:avLst/>
                        <a:gdLst>
                          <a:gd name="connsiteX0" fmla="*/ 0 w 276351"/>
                          <a:gd name="connsiteY0" fmla="*/ 96150 h 192300"/>
                          <a:gd name="connsiteX1" fmla="*/ 138176 w 276351"/>
                          <a:gd name="connsiteY1" fmla="*/ 0 h 192300"/>
                          <a:gd name="connsiteX2" fmla="*/ 276352 w 276351"/>
                          <a:gd name="connsiteY2" fmla="*/ 96150 h 192300"/>
                          <a:gd name="connsiteX3" fmla="*/ 138176 w 276351"/>
                          <a:gd name="connsiteY3" fmla="*/ 192300 h 192300"/>
                          <a:gd name="connsiteX4" fmla="*/ 0 w 276351"/>
                          <a:gd name="connsiteY4" fmla="*/ 96150 h 192300"/>
                          <a:gd name="connsiteX0" fmla="*/ 0 w 434467"/>
                          <a:gd name="connsiteY0" fmla="*/ 94246 h 192302"/>
                          <a:gd name="connsiteX1" fmla="*/ 296291 w 434467"/>
                          <a:gd name="connsiteY1" fmla="*/ 1 h 192302"/>
                          <a:gd name="connsiteX2" fmla="*/ 434467 w 434467"/>
                          <a:gd name="connsiteY2" fmla="*/ 96151 h 192302"/>
                          <a:gd name="connsiteX3" fmla="*/ 296291 w 434467"/>
                          <a:gd name="connsiteY3" fmla="*/ 192301 h 192302"/>
                          <a:gd name="connsiteX4" fmla="*/ 0 w 434467"/>
                          <a:gd name="connsiteY4" fmla="*/ 94246 h 192302"/>
                          <a:gd name="connsiteX0" fmla="*/ 6194 w 440661"/>
                          <a:gd name="connsiteY0" fmla="*/ 94607 h 192663"/>
                          <a:gd name="connsiteX1" fmla="*/ 116995 w 440661"/>
                          <a:gd name="connsiteY1" fmla="*/ 64784 h 192663"/>
                          <a:gd name="connsiteX2" fmla="*/ 302485 w 440661"/>
                          <a:gd name="connsiteY2" fmla="*/ 362 h 192663"/>
                          <a:gd name="connsiteX3" fmla="*/ 440661 w 440661"/>
                          <a:gd name="connsiteY3" fmla="*/ 96512 h 192663"/>
                          <a:gd name="connsiteX4" fmla="*/ 302485 w 440661"/>
                          <a:gd name="connsiteY4" fmla="*/ 192662 h 192663"/>
                          <a:gd name="connsiteX5" fmla="*/ 6194 w 440661"/>
                          <a:gd name="connsiteY5" fmla="*/ 94607 h 192663"/>
                          <a:gd name="connsiteX0" fmla="*/ 186 w 434653"/>
                          <a:gd name="connsiteY0" fmla="*/ 94607 h 193125"/>
                          <a:gd name="connsiteX1" fmla="*/ 110987 w 434653"/>
                          <a:gd name="connsiteY1" fmla="*/ 64784 h 193125"/>
                          <a:gd name="connsiteX2" fmla="*/ 296477 w 434653"/>
                          <a:gd name="connsiteY2" fmla="*/ 362 h 193125"/>
                          <a:gd name="connsiteX3" fmla="*/ 434653 w 434653"/>
                          <a:gd name="connsiteY3" fmla="*/ 96512 h 193125"/>
                          <a:gd name="connsiteX4" fmla="*/ 296477 w 434653"/>
                          <a:gd name="connsiteY4" fmla="*/ 192662 h 193125"/>
                          <a:gd name="connsiteX5" fmla="*/ 135752 w 434653"/>
                          <a:gd name="connsiteY5" fmla="*/ 131460 h 193125"/>
                          <a:gd name="connsiteX6" fmla="*/ 186 w 434653"/>
                          <a:gd name="connsiteY6" fmla="*/ 94607 h 193125"/>
                          <a:gd name="connsiteX0" fmla="*/ 13390 w 447857"/>
                          <a:gd name="connsiteY0" fmla="*/ 94596 h 193114"/>
                          <a:gd name="connsiteX1" fmla="*/ 17511 w 447857"/>
                          <a:gd name="connsiteY1" fmla="*/ 72394 h 193114"/>
                          <a:gd name="connsiteX2" fmla="*/ 124191 w 447857"/>
                          <a:gd name="connsiteY2" fmla="*/ 64773 h 193114"/>
                          <a:gd name="connsiteX3" fmla="*/ 309681 w 447857"/>
                          <a:gd name="connsiteY3" fmla="*/ 351 h 193114"/>
                          <a:gd name="connsiteX4" fmla="*/ 447857 w 447857"/>
                          <a:gd name="connsiteY4" fmla="*/ 96501 h 193114"/>
                          <a:gd name="connsiteX5" fmla="*/ 309681 w 447857"/>
                          <a:gd name="connsiteY5" fmla="*/ 192651 h 193114"/>
                          <a:gd name="connsiteX6" fmla="*/ 148956 w 447857"/>
                          <a:gd name="connsiteY6" fmla="*/ 131449 h 193114"/>
                          <a:gd name="connsiteX7" fmla="*/ 13390 w 447857"/>
                          <a:gd name="connsiteY7" fmla="*/ 94596 h 193114"/>
                          <a:gd name="connsiteX0" fmla="*/ 13390 w 613592"/>
                          <a:gd name="connsiteY0" fmla="*/ 94909 h 193154"/>
                          <a:gd name="connsiteX1" fmla="*/ 17511 w 613592"/>
                          <a:gd name="connsiteY1" fmla="*/ 72707 h 193154"/>
                          <a:gd name="connsiteX2" fmla="*/ 124191 w 613592"/>
                          <a:gd name="connsiteY2" fmla="*/ 65086 h 193154"/>
                          <a:gd name="connsiteX3" fmla="*/ 309681 w 613592"/>
                          <a:gd name="connsiteY3" fmla="*/ 664 h 193154"/>
                          <a:gd name="connsiteX4" fmla="*/ 613592 w 613592"/>
                          <a:gd name="connsiteY4" fmla="*/ 110149 h 193154"/>
                          <a:gd name="connsiteX5" fmla="*/ 309681 w 613592"/>
                          <a:gd name="connsiteY5" fmla="*/ 192964 h 193154"/>
                          <a:gd name="connsiteX6" fmla="*/ 148956 w 613592"/>
                          <a:gd name="connsiteY6" fmla="*/ 131762 h 193154"/>
                          <a:gd name="connsiteX7" fmla="*/ 13390 w 613592"/>
                          <a:gd name="connsiteY7" fmla="*/ 94909 h 193154"/>
                          <a:gd name="connsiteX0" fmla="*/ 13390 w 617803"/>
                          <a:gd name="connsiteY0" fmla="*/ 94382 h 192627"/>
                          <a:gd name="connsiteX1" fmla="*/ 17511 w 617803"/>
                          <a:gd name="connsiteY1" fmla="*/ 72180 h 192627"/>
                          <a:gd name="connsiteX2" fmla="*/ 124191 w 617803"/>
                          <a:gd name="connsiteY2" fmla="*/ 64559 h 192627"/>
                          <a:gd name="connsiteX3" fmla="*/ 309681 w 617803"/>
                          <a:gd name="connsiteY3" fmla="*/ 137 h 192627"/>
                          <a:gd name="connsiteX4" fmla="*/ 442325 w 617803"/>
                          <a:gd name="connsiteY4" fmla="*/ 49320 h 192627"/>
                          <a:gd name="connsiteX5" fmla="*/ 613592 w 617803"/>
                          <a:gd name="connsiteY5" fmla="*/ 109622 h 192627"/>
                          <a:gd name="connsiteX6" fmla="*/ 309681 w 617803"/>
                          <a:gd name="connsiteY6" fmla="*/ 192437 h 192627"/>
                          <a:gd name="connsiteX7" fmla="*/ 148956 w 617803"/>
                          <a:gd name="connsiteY7" fmla="*/ 131235 h 192627"/>
                          <a:gd name="connsiteX8" fmla="*/ 13390 w 617803"/>
                          <a:gd name="connsiteY8" fmla="*/ 94382 h 192627"/>
                          <a:gd name="connsiteX0" fmla="*/ 13390 w 618034"/>
                          <a:gd name="connsiteY0" fmla="*/ 94382 h 192627"/>
                          <a:gd name="connsiteX1" fmla="*/ 17511 w 618034"/>
                          <a:gd name="connsiteY1" fmla="*/ 72180 h 192627"/>
                          <a:gd name="connsiteX2" fmla="*/ 124191 w 618034"/>
                          <a:gd name="connsiteY2" fmla="*/ 64559 h 192627"/>
                          <a:gd name="connsiteX3" fmla="*/ 309681 w 618034"/>
                          <a:gd name="connsiteY3" fmla="*/ 137 h 192627"/>
                          <a:gd name="connsiteX4" fmla="*/ 442325 w 618034"/>
                          <a:gd name="connsiteY4" fmla="*/ 49320 h 192627"/>
                          <a:gd name="connsiteX5" fmla="*/ 613592 w 618034"/>
                          <a:gd name="connsiteY5" fmla="*/ 109622 h 192627"/>
                          <a:gd name="connsiteX6" fmla="*/ 309681 w 618034"/>
                          <a:gd name="connsiteY6" fmla="*/ 192437 h 192627"/>
                          <a:gd name="connsiteX7" fmla="*/ 148956 w 618034"/>
                          <a:gd name="connsiteY7" fmla="*/ 131235 h 192627"/>
                          <a:gd name="connsiteX8" fmla="*/ 13390 w 618034"/>
                          <a:gd name="connsiteY8" fmla="*/ 94382 h 192627"/>
                          <a:gd name="connsiteX0" fmla="*/ 13390 w 618034"/>
                          <a:gd name="connsiteY0" fmla="*/ 94382 h 192438"/>
                          <a:gd name="connsiteX1" fmla="*/ 17511 w 618034"/>
                          <a:gd name="connsiteY1" fmla="*/ 72180 h 192438"/>
                          <a:gd name="connsiteX2" fmla="*/ 124191 w 618034"/>
                          <a:gd name="connsiteY2" fmla="*/ 64559 h 192438"/>
                          <a:gd name="connsiteX3" fmla="*/ 309681 w 618034"/>
                          <a:gd name="connsiteY3" fmla="*/ 137 h 192438"/>
                          <a:gd name="connsiteX4" fmla="*/ 442325 w 618034"/>
                          <a:gd name="connsiteY4" fmla="*/ 49320 h 192438"/>
                          <a:gd name="connsiteX5" fmla="*/ 613592 w 618034"/>
                          <a:gd name="connsiteY5" fmla="*/ 109622 h 192438"/>
                          <a:gd name="connsiteX6" fmla="*/ 491854 w 618034"/>
                          <a:gd name="connsiteY6" fmla="*/ 129330 h 192438"/>
                          <a:gd name="connsiteX7" fmla="*/ 309681 w 618034"/>
                          <a:gd name="connsiteY7" fmla="*/ 192437 h 192438"/>
                          <a:gd name="connsiteX8" fmla="*/ 148956 w 618034"/>
                          <a:gd name="connsiteY8" fmla="*/ 131235 h 192438"/>
                          <a:gd name="connsiteX9" fmla="*/ 13390 w 618034"/>
                          <a:gd name="connsiteY9" fmla="*/ 94382 h 192438"/>
                          <a:gd name="connsiteX0" fmla="*/ 13390 w 618034"/>
                          <a:gd name="connsiteY0" fmla="*/ 104860 h 202916"/>
                          <a:gd name="connsiteX1" fmla="*/ 17511 w 618034"/>
                          <a:gd name="connsiteY1" fmla="*/ 82658 h 202916"/>
                          <a:gd name="connsiteX2" fmla="*/ 124191 w 618034"/>
                          <a:gd name="connsiteY2" fmla="*/ 75037 h 202916"/>
                          <a:gd name="connsiteX3" fmla="*/ 302552 w 618034"/>
                          <a:gd name="connsiteY3" fmla="*/ 105 h 202916"/>
                          <a:gd name="connsiteX4" fmla="*/ 442325 w 618034"/>
                          <a:gd name="connsiteY4" fmla="*/ 59798 h 202916"/>
                          <a:gd name="connsiteX5" fmla="*/ 613592 w 618034"/>
                          <a:gd name="connsiteY5" fmla="*/ 120100 h 202916"/>
                          <a:gd name="connsiteX6" fmla="*/ 491854 w 618034"/>
                          <a:gd name="connsiteY6" fmla="*/ 139808 h 202916"/>
                          <a:gd name="connsiteX7" fmla="*/ 309681 w 618034"/>
                          <a:gd name="connsiteY7" fmla="*/ 202915 h 202916"/>
                          <a:gd name="connsiteX8" fmla="*/ 148956 w 618034"/>
                          <a:gd name="connsiteY8" fmla="*/ 141713 h 202916"/>
                          <a:gd name="connsiteX9" fmla="*/ 13390 w 618034"/>
                          <a:gd name="connsiteY9" fmla="*/ 104860 h 202916"/>
                          <a:gd name="connsiteX0" fmla="*/ 13390 w 618193"/>
                          <a:gd name="connsiteY0" fmla="*/ 105293 h 203349"/>
                          <a:gd name="connsiteX1" fmla="*/ 17511 w 618193"/>
                          <a:gd name="connsiteY1" fmla="*/ 83091 h 203349"/>
                          <a:gd name="connsiteX2" fmla="*/ 124191 w 618193"/>
                          <a:gd name="connsiteY2" fmla="*/ 75470 h 203349"/>
                          <a:gd name="connsiteX3" fmla="*/ 302552 w 618193"/>
                          <a:gd name="connsiteY3" fmla="*/ 538 h 203349"/>
                          <a:gd name="connsiteX4" fmla="*/ 448123 w 618193"/>
                          <a:gd name="connsiteY4" fmla="*/ 45249 h 203349"/>
                          <a:gd name="connsiteX5" fmla="*/ 613592 w 618193"/>
                          <a:gd name="connsiteY5" fmla="*/ 120533 h 203349"/>
                          <a:gd name="connsiteX6" fmla="*/ 491854 w 618193"/>
                          <a:gd name="connsiteY6" fmla="*/ 140241 h 203349"/>
                          <a:gd name="connsiteX7" fmla="*/ 309681 w 618193"/>
                          <a:gd name="connsiteY7" fmla="*/ 203348 h 203349"/>
                          <a:gd name="connsiteX8" fmla="*/ 148956 w 618193"/>
                          <a:gd name="connsiteY8" fmla="*/ 142146 h 203349"/>
                          <a:gd name="connsiteX9" fmla="*/ 13390 w 618193"/>
                          <a:gd name="connsiteY9" fmla="*/ 105293 h 203349"/>
                          <a:gd name="connsiteX0" fmla="*/ 13390 w 618134"/>
                          <a:gd name="connsiteY0" fmla="*/ 105293 h 203349"/>
                          <a:gd name="connsiteX1" fmla="*/ 17511 w 618134"/>
                          <a:gd name="connsiteY1" fmla="*/ 83091 h 203349"/>
                          <a:gd name="connsiteX2" fmla="*/ 124191 w 618134"/>
                          <a:gd name="connsiteY2" fmla="*/ 75470 h 203349"/>
                          <a:gd name="connsiteX3" fmla="*/ 302552 w 618134"/>
                          <a:gd name="connsiteY3" fmla="*/ 538 h 203349"/>
                          <a:gd name="connsiteX4" fmla="*/ 448123 w 618134"/>
                          <a:gd name="connsiteY4" fmla="*/ 45249 h 203349"/>
                          <a:gd name="connsiteX5" fmla="*/ 613592 w 618134"/>
                          <a:gd name="connsiteY5" fmla="*/ 120533 h 203349"/>
                          <a:gd name="connsiteX6" fmla="*/ 491854 w 618134"/>
                          <a:gd name="connsiteY6" fmla="*/ 140241 h 203349"/>
                          <a:gd name="connsiteX7" fmla="*/ 309681 w 618134"/>
                          <a:gd name="connsiteY7" fmla="*/ 203348 h 203349"/>
                          <a:gd name="connsiteX8" fmla="*/ 148956 w 618134"/>
                          <a:gd name="connsiteY8" fmla="*/ 142146 h 203349"/>
                          <a:gd name="connsiteX9" fmla="*/ 13390 w 618134"/>
                          <a:gd name="connsiteY9" fmla="*/ 105293 h 2033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618134" h="203349">
                            <a:moveTo>
                              <a:pt x="13390" y="105293"/>
                            </a:moveTo>
                            <a:cubicBezTo>
                              <a:pt x="-8518" y="95450"/>
                              <a:pt x="-956" y="88061"/>
                              <a:pt x="17511" y="83091"/>
                            </a:cubicBezTo>
                            <a:cubicBezTo>
                              <a:pt x="35978" y="78121"/>
                              <a:pt x="76684" y="89229"/>
                              <a:pt x="124191" y="75470"/>
                            </a:cubicBezTo>
                            <a:cubicBezTo>
                              <a:pt x="171698" y="61711"/>
                              <a:pt x="248563" y="5575"/>
                              <a:pt x="302552" y="538"/>
                            </a:cubicBezTo>
                            <a:cubicBezTo>
                              <a:pt x="356541" y="-4499"/>
                              <a:pt x="397471" y="27002"/>
                              <a:pt x="448123" y="45249"/>
                            </a:cubicBezTo>
                            <a:cubicBezTo>
                              <a:pt x="506124" y="57669"/>
                              <a:pt x="644907" y="95093"/>
                              <a:pt x="613592" y="120533"/>
                            </a:cubicBezTo>
                            <a:cubicBezTo>
                              <a:pt x="623434" y="137361"/>
                              <a:pt x="542506" y="126439"/>
                              <a:pt x="491854" y="140241"/>
                            </a:cubicBezTo>
                            <a:cubicBezTo>
                              <a:pt x="441202" y="154043"/>
                              <a:pt x="366831" y="203031"/>
                              <a:pt x="309681" y="203348"/>
                            </a:cubicBezTo>
                            <a:cubicBezTo>
                              <a:pt x="252531" y="203665"/>
                              <a:pt x="198338" y="158488"/>
                              <a:pt x="148956" y="142146"/>
                            </a:cubicBezTo>
                            <a:cubicBezTo>
                              <a:pt x="99574" y="125804"/>
                              <a:pt x="35298" y="115136"/>
                              <a:pt x="13390" y="105293"/>
                            </a:cubicBez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10000">
                            <a:srgbClr val="FFEAD5"/>
                          </a:gs>
                          <a:gs pos="100000">
                            <a:srgbClr val="960000"/>
                          </a:gs>
                        </a:gsLst>
                        <a:path path="rect">
                          <a:fillToRect l="50000" t="50000" r="50000" b="50000"/>
                        </a:path>
                        <a:tileRect/>
                      </a:gradFill>
                      <a:ln w="6350" cap="flat" cmpd="sng" algn="ctr">
                        <a:solidFill>
                          <a:srgbClr val="AF3732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000" b="0" i="0" u="none" strike="noStrike" kern="0" cap="none" spc="0" normalizeH="0" baseline="0" noProof="0">
                          <a:ln w="6350">
                            <a:solidFill>
                              <a:srgbClr val="000000"/>
                            </a:solidFill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347" name="Oval 2346">
                        <a:extLst>
                          <a:ext uri="{FF2B5EF4-FFF2-40B4-BE49-F238E27FC236}">
                            <a16:creationId xmlns:a16="http://schemas.microsoft.com/office/drawing/2014/main" id="{1A199873-B17E-3EC5-0CFF-D9B8FB0333FB}"/>
                          </a:ext>
                        </a:extLst>
                      </p:cNvPr>
                      <p:cNvSpPr/>
                      <p:nvPr/>
                    </p:nvSpPr>
                    <p:spPr>
                      <a:xfrm rot="17183816">
                        <a:off x="7970594" y="4585863"/>
                        <a:ext cx="60918" cy="58370"/>
                      </a:xfrm>
                      <a:prstGeom prst="ellipse">
                        <a:avLst/>
                      </a:prstGeom>
                      <a:gradFill flip="none" rotWithShape="1">
                        <a:gsLst>
                          <a:gs pos="14000">
                            <a:srgbClr val="FFBDBD"/>
                          </a:gs>
                          <a:gs pos="55000">
                            <a:srgbClr val="8E0000"/>
                          </a:gs>
                          <a:gs pos="100000">
                            <a:srgbClr val="760000"/>
                          </a:gs>
                        </a:gsLst>
                        <a:path path="circle">
                          <a:fillToRect l="50000" t="50000" r="50000" b="50000"/>
                        </a:path>
                        <a:tileRect/>
                      </a:gradFill>
                      <a:ln w="25400" cap="flat" cmpd="sng" algn="ctr">
                        <a:noFill/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2291" name="Group 2290">
                      <a:extLst>
                        <a:ext uri="{FF2B5EF4-FFF2-40B4-BE49-F238E27FC236}">
                          <a16:creationId xmlns:a16="http://schemas.microsoft.com/office/drawing/2014/main" id="{FD21220E-26B9-F5E6-9D35-9BD9A77E5DD7}"/>
                        </a:ext>
                      </a:extLst>
                    </p:cNvPr>
                    <p:cNvGrpSpPr/>
                    <p:nvPr/>
                  </p:nvGrpSpPr>
                  <p:grpSpPr>
                    <a:xfrm rot="11898256">
                      <a:off x="4479343" y="2001260"/>
                      <a:ext cx="129057" cy="406250"/>
                      <a:chOff x="7932349" y="4413007"/>
                      <a:chExt cx="129057" cy="406250"/>
                    </a:xfrm>
                  </p:grpSpPr>
                  <p:sp>
                    <p:nvSpPr>
                      <p:cNvPr id="2344" name="Oval 42">
                        <a:extLst>
                          <a:ext uri="{FF2B5EF4-FFF2-40B4-BE49-F238E27FC236}">
                            <a16:creationId xmlns:a16="http://schemas.microsoft.com/office/drawing/2014/main" id="{BCF000D3-1B89-971B-39BE-217D84490651}"/>
                          </a:ext>
                        </a:extLst>
                      </p:cNvPr>
                      <p:cNvSpPr/>
                      <p:nvPr/>
                    </p:nvSpPr>
                    <p:spPr>
                      <a:xfrm rot="17020626">
                        <a:off x="7793753" y="4551603"/>
                        <a:ext cx="406250" cy="129057"/>
                      </a:xfrm>
                      <a:custGeom>
                        <a:avLst/>
                        <a:gdLst>
                          <a:gd name="connsiteX0" fmla="*/ 0 w 276351"/>
                          <a:gd name="connsiteY0" fmla="*/ 96150 h 192300"/>
                          <a:gd name="connsiteX1" fmla="*/ 138176 w 276351"/>
                          <a:gd name="connsiteY1" fmla="*/ 0 h 192300"/>
                          <a:gd name="connsiteX2" fmla="*/ 276352 w 276351"/>
                          <a:gd name="connsiteY2" fmla="*/ 96150 h 192300"/>
                          <a:gd name="connsiteX3" fmla="*/ 138176 w 276351"/>
                          <a:gd name="connsiteY3" fmla="*/ 192300 h 192300"/>
                          <a:gd name="connsiteX4" fmla="*/ 0 w 276351"/>
                          <a:gd name="connsiteY4" fmla="*/ 96150 h 192300"/>
                          <a:gd name="connsiteX0" fmla="*/ 0 w 434467"/>
                          <a:gd name="connsiteY0" fmla="*/ 94246 h 192302"/>
                          <a:gd name="connsiteX1" fmla="*/ 296291 w 434467"/>
                          <a:gd name="connsiteY1" fmla="*/ 1 h 192302"/>
                          <a:gd name="connsiteX2" fmla="*/ 434467 w 434467"/>
                          <a:gd name="connsiteY2" fmla="*/ 96151 h 192302"/>
                          <a:gd name="connsiteX3" fmla="*/ 296291 w 434467"/>
                          <a:gd name="connsiteY3" fmla="*/ 192301 h 192302"/>
                          <a:gd name="connsiteX4" fmla="*/ 0 w 434467"/>
                          <a:gd name="connsiteY4" fmla="*/ 94246 h 192302"/>
                          <a:gd name="connsiteX0" fmla="*/ 6194 w 440661"/>
                          <a:gd name="connsiteY0" fmla="*/ 94607 h 192663"/>
                          <a:gd name="connsiteX1" fmla="*/ 116995 w 440661"/>
                          <a:gd name="connsiteY1" fmla="*/ 64784 h 192663"/>
                          <a:gd name="connsiteX2" fmla="*/ 302485 w 440661"/>
                          <a:gd name="connsiteY2" fmla="*/ 362 h 192663"/>
                          <a:gd name="connsiteX3" fmla="*/ 440661 w 440661"/>
                          <a:gd name="connsiteY3" fmla="*/ 96512 h 192663"/>
                          <a:gd name="connsiteX4" fmla="*/ 302485 w 440661"/>
                          <a:gd name="connsiteY4" fmla="*/ 192662 h 192663"/>
                          <a:gd name="connsiteX5" fmla="*/ 6194 w 440661"/>
                          <a:gd name="connsiteY5" fmla="*/ 94607 h 192663"/>
                          <a:gd name="connsiteX0" fmla="*/ 186 w 434653"/>
                          <a:gd name="connsiteY0" fmla="*/ 94607 h 193125"/>
                          <a:gd name="connsiteX1" fmla="*/ 110987 w 434653"/>
                          <a:gd name="connsiteY1" fmla="*/ 64784 h 193125"/>
                          <a:gd name="connsiteX2" fmla="*/ 296477 w 434653"/>
                          <a:gd name="connsiteY2" fmla="*/ 362 h 193125"/>
                          <a:gd name="connsiteX3" fmla="*/ 434653 w 434653"/>
                          <a:gd name="connsiteY3" fmla="*/ 96512 h 193125"/>
                          <a:gd name="connsiteX4" fmla="*/ 296477 w 434653"/>
                          <a:gd name="connsiteY4" fmla="*/ 192662 h 193125"/>
                          <a:gd name="connsiteX5" fmla="*/ 135752 w 434653"/>
                          <a:gd name="connsiteY5" fmla="*/ 131460 h 193125"/>
                          <a:gd name="connsiteX6" fmla="*/ 186 w 434653"/>
                          <a:gd name="connsiteY6" fmla="*/ 94607 h 193125"/>
                          <a:gd name="connsiteX0" fmla="*/ 13390 w 447857"/>
                          <a:gd name="connsiteY0" fmla="*/ 94596 h 193114"/>
                          <a:gd name="connsiteX1" fmla="*/ 17511 w 447857"/>
                          <a:gd name="connsiteY1" fmla="*/ 72394 h 193114"/>
                          <a:gd name="connsiteX2" fmla="*/ 124191 w 447857"/>
                          <a:gd name="connsiteY2" fmla="*/ 64773 h 193114"/>
                          <a:gd name="connsiteX3" fmla="*/ 309681 w 447857"/>
                          <a:gd name="connsiteY3" fmla="*/ 351 h 193114"/>
                          <a:gd name="connsiteX4" fmla="*/ 447857 w 447857"/>
                          <a:gd name="connsiteY4" fmla="*/ 96501 h 193114"/>
                          <a:gd name="connsiteX5" fmla="*/ 309681 w 447857"/>
                          <a:gd name="connsiteY5" fmla="*/ 192651 h 193114"/>
                          <a:gd name="connsiteX6" fmla="*/ 148956 w 447857"/>
                          <a:gd name="connsiteY6" fmla="*/ 131449 h 193114"/>
                          <a:gd name="connsiteX7" fmla="*/ 13390 w 447857"/>
                          <a:gd name="connsiteY7" fmla="*/ 94596 h 193114"/>
                          <a:gd name="connsiteX0" fmla="*/ 13390 w 613592"/>
                          <a:gd name="connsiteY0" fmla="*/ 94909 h 193154"/>
                          <a:gd name="connsiteX1" fmla="*/ 17511 w 613592"/>
                          <a:gd name="connsiteY1" fmla="*/ 72707 h 193154"/>
                          <a:gd name="connsiteX2" fmla="*/ 124191 w 613592"/>
                          <a:gd name="connsiteY2" fmla="*/ 65086 h 193154"/>
                          <a:gd name="connsiteX3" fmla="*/ 309681 w 613592"/>
                          <a:gd name="connsiteY3" fmla="*/ 664 h 193154"/>
                          <a:gd name="connsiteX4" fmla="*/ 613592 w 613592"/>
                          <a:gd name="connsiteY4" fmla="*/ 110149 h 193154"/>
                          <a:gd name="connsiteX5" fmla="*/ 309681 w 613592"/>
                          <a:gd name="connsiteY5" fmla="*/ 192964 h 193154"/>
                          <a:gd name="connsiteX6" fmla="*/ 148956 w 613592"/>
                          <a:gd name="connsiteY6" fmla="*/ 131762 h 193154"/>
                          <a:gd name="connsiteX7" fmla="*/ 13390 w 613592"/>
                          <a:gd name="connsiteY7" fmla="*/ 94909 h 193154"/>
                          <a:gd name="connsiteX0" fmla="*/ 13390 w 617803"/>
                          <a:gd name="connsiteY0" fmla="*/ 94382 h 192627"/>
                          <a:gd name="connsiteX1" fmla="*/ 17511 w 617803"/>
                          <a:gd name="connsiteY1" fmla="*/ 72180 h 192627"/>
                          <a:gd name="connsiteX2" fmla="*/ 124191 w 617803"/>
                          <a:gd name="connsiteY2" fmla="*/ 64559 h 192627"/>
                          <a:gd name="connsiteX3" fmla="*/ 309681 w 617803"/>
                          <a:gd name="connsiteY3" fmla="*/ 137 h 192627"/>
                          <a:gd name="connsiteX4" fmla="*/ 442325 w 617803"/>
                          <a:gd name="connsiteY4" fmla="*/ 49320 h 192627"/>
                          <a:gd name="connsiteX5" fmla="*/ 613592 w 617803"/>
                          <a:gd name="connsiteY5" fmla="*/ 109622 h 192627"/>
                          <a:gd name="connsiteX6" fmla="*/ 309681 w 617803"/>
                          <a:gd name="connsiteY6" fmla="*/ 192437 h 192627"/>
                          <a:gd name="connsiteX7" fmla="*/ 148956 w 617803"/>
                          <a:gd name="connsiteY7" fmla="*/ 131235 h 192627"/>
                          <a:gd name="connsiteX8" fmla="*/ 13390 w 617803"/>
                          <a:gd name="connsiteY8" fmla="*/ 94382 h 192627"/>
                          <a:gd name="connsiteX0" fmla="*/ 13390 w 618034"/>
                          <a:gd name="connsiteY0" fmla="*/ 94382 h 192627"/>
                          <a:gd name="connsiteX1" fmla="*/ 17511 w 618034"/>
                          <a:gd name="connsiteY1" fmla="*/ 72180 h 192627"/>
                          <a:gd name="connsiteX2" fmla="*/ 124191 w 618034"/>
                          <a:gd name="connsiteY2" fmla="*/ 64559 h 192627"/>
                          <a:gd name="connsiteX3" fmla="*/ 309681 w 618034"/>
                          <a:gd name="connsiteY3" fmla="*/ 137 h 192627"/>
                          <a:gd name="connsiteX4" fmla="*/ 442325 w 618034"/>
                          <a:gd name="connsiteY4" fmla="*/ 49320 h 192627"/>
                          <a:gd name="connsiteX5" fmla="*/ 613592 w 618034"/>
                          <a:gd name="connsiteY5" fmla="*/ 109622 h 192627"/>
                          <a:gd name="connsiteX6" fmla="*/ 309681 w 618034"/>
                          <a:gd name="connsiteY6" fmla="*/ 192437 h 192627"/>
                          <a:gd name="connsiteX7" fmla="*/ 148956 w 618034"/>
                          <a:gd name="connsiteY7" fmla="*/ 131235 h 192627"/>
                          <a:gd name="connsiteX8" fmla="*/ 13390 w 618034"/>
                          <a:gd name="connsiteY8" fmla="*/ 94382 h 192627"/>
                          <a:gd name="connsiteX0" fmla="*/ 13390 w 618034"/>
                          <a:gd name="connsiteY0" fmla="*/ 94382 h 192438"/>
                          <a:gd name="connsiteX1" fmla="*/ 17511 w 618034"/>
                          <a:gd name="connsiteY1" fmla="*/ 72180 h 192438"/>
                          <a:gd name="connsiteX2" fmla="*/ 124191 w 618034"/>
                          <a:gd name="connsiteY2" fmla="*/ 64559 h 192438"/>
                          <a:gd name="connsiteX3" fmla="*/ 309681 w 618034"/>
                          <a:gd name="connsiteY3" fmla="*/ 137 h 192438"/>
                          <a:gd name="connsiteX4" fmla="*/ 442325 w 618034"/>
                          <a:gd name="connsiteY4" fmla="*/ 49320 h 192438"/>
                          <a:gd name="connsiteX5" fmla="*/ 613592 w 618034"/>
                          <a:gd name="connsiteY5" fmla="*/ 109622 h 192438"/>
                          <a:gd name="connsiteX6" fmla="*/ 491854 w 618034"/>
                          <a:gd name="connsiteY6" fmla="*/ 129330 h 192438"/>
                          <a:gd name="connsiteX7" fmla="*/ 309681 w 618034"/>
                          <a:gd name="connsiteY7" fmla="*/ 192437 h 192438"/>
                          <a:gd name="connsiteX8" fmla="*/ 148956 w 618034"/>
                          <a:gd name="connsiteY8" fmla="*/ 131235 h 192438"/>
                          <a:gd name="connsiteX9" fmla="*/ 13390 w 618034"/>
                          <a:gd name="connsiteY9" fmla="*/ 94382 h 192438"/>
                          <a:gd name="connsiteX0" fmla="*/ 13390 w 618034"/>
                          <a:gd name="connsiteY0" fmla="*/ 104860 h 202916"/>
                          <a:gd name="connsiteX1" fmla="*/ 17511 w 618034"/>
                          <a:gd name="connsiteY1" fmla="*/ 82658 h 202916"/>
                          <a:gd name="connsiteX2" fmla="*/ 124191 w 618034"/>
                          <a:gd name="connsiteY2" fmla="*/ 75037 h 202916"/>
                          <a:gd name="connsiteX3" fmla="*/ 302552 w 618034"/>
                          <a:gd name="connsiteY3" fmla="*/ 105 h 202916"/>
                          <a:gd name="connsiteX4" fmla="*/ 442325 w 618034"/>
                          <a:gd name="connsiteY4" fmla="*/ 59798 h 202916"/>
                          <a:gd name="connsiteX5" fmla="*/ 613592 w 618034"/>
                          <a:gd name="connsiteY5" fmla="*/ 120100 h 202916"/>
                          <a:gd name="connsiteX6" fmla="*/ 491854 w 618034"/>
                          <a:gd name="connsiteY6" fmla="*/ 139808 h 202916"/>
                          <a:gd name="connsiteX7" fmla="*/ 309681 w 618034"/>
                          <a:gd name="connsiteY7" fmla="*/ 202915 h 202916"/>
                          <a:gd name="connsiteX8" fmla="*/ 148956 w 618034"/>
                          <a:gd name="connsiteY8" fmla="*/ 141713 h 202916"/>
                          <a:gd name="connsiteX9" fmla="*/ 13390 w 618034"/>
                          <a:gd name="connsiteY9" fmla="*/ 104860 h 202916"/>
                          <a:gd name="connsiteX0" fmla="*/ 13390 w 618193"/>
                          <a:gd name="connsiteY0" fmla="*/ 105293 h 203349"/>
                          <a:gd name="connsiteX1" fmla="*/ 17511 w 618193"/>
                          <a:gd name="connsiteY1" fmla="*/ 83091 h 203349"/>
                          <a:gd name="connsiteX2" fmla="*/ 124191 w 618193"/>
                          <a:gd name="connsiteY2" fmla="*/ 75470 h 203349"/>
                          <a:gd name="connsiteX3" fmla="*/ 302552 w 618193"/>
                          <a:gd name="connsiteY3" fmla="*/ 538 h 203349"/>
                          <a:gd name="connsiteX4" fmla="*/ 448123 w 618193"/>
                          <a:gd name="connsiteY4" fmla="*/ 45249 h 203349"/>
                          <a:gd name="connsiteX5" fmla="*/ 613592 w 618193"/>
                          <a:gd name="connsiteY5" fmla="*/ 120533 h 203349"/>
                          <a:gd name="connsiteX6" fmla="*/ 491854 w 618193"/>
                          <a:gd name="connsiteY6" fmla="*/ 140241 h 203349"/>
                          <a:gd name="connsiteX7" fmla="*/ 309681 w 618193"/>
                          <a:gd name="connsiteY7" fmla="*/ 203348 h 203349"/>
                          <a:gd name="connsiteX8" fmla="*/ 148956 w 618193"/>
                          <a:gd name="connsiteY8" fmla="*/ 142146 h 203349"/>
                          <a:gd name="connsiteX9" fmla="*/ 13390 w 618193"/>
                          <a:gd name="connsiteY9" fmla="*/ 105293 h 203349"/>
                          <a:gd name="connsiteX0" fmla="*/ 13390 w 618134"/>
                          <a:gd name="connsiteY0" fmla="*/ 105293 h 203349"/>
                          <a:gd name="connsiteX1" fmla="*/ 17511 w 618134"/>
                          <a:gd name="connsiteY1" fmla="*/ 83091 h 203349"/>
                          <a:gd name="connsiteX2" fmla="*/ 124191 w 618134"/>
                          <a:gd name="connsiteY2" fmla="*/ 75470 h 203349"/>
                          <a:gd name="connsiteX3" fmla="*/ 302552 w 618134"/>
                          <a:gd name="connsiteY3" fmla="*/ 538 h 203349"/>
                          <a:gd name="connsiteX4" fmla="*/ 448123 w 618134"/>
                          <a:gd name="connsiteY4" fmla="*/ 45249 h 203349"/>
                          <a:gd name="connsiteX5" fmla="*/ 613592 w 618134"/>
                          <a:gd name="connsiteY5" fmla="*/ 120533 h 203349"/>
                          <a:gd name="connsiteX6" fmla="*/ 491854 w 618134"/>
                          <a:gd name="connsiteY6" fmla="*/ 140241 h 203349"/>
                          <a:gd name="connsiteX7" fmla="*/ 309681 w 618134"/>
                          <a:gd name="connsiteY7" fmla="*/ 203348 h 203349"/>
                          <a:gd name="connsiteX8" fmla="*/ 148956 w 618134"/>
                          <a:gd name="connsiteY8" fmla="*/ 142146 h 203349"/>
                          <a:gd name="connsiteX9" fmla="*/ 13390 w 618134"/>
                          <a:gd name="connsiteY9" fmla="*/ 105293 h 2033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618134" h="203349">
                            <a:moveTo>
                              <a:pt x="13390" y="105293"/>
                            </a:moveTo>
                            <a:cubicBezTo>
                              <a:pt x="-8518" y="95450"/>
                              <a:pt x="-956" y="88061"/>
                              <a:pt x="17511" y="83091"/>
                            </a:cubicBezTo>
                            <a:cubicBezTo>
                              <a:pt x="35978" y="78121"/>
                              <a:pt x="76684" y="89229"/>
                              <a:pt x="124191" y="75470"/>
                            </a:cubicBezTo>
                            <a:cubicBezTo>
                              <a:pt x="171698" y="61711"/>
                              <a:pt x="248563" y="5575"/>
                              <a:pt x="302552" y="538"/>
                            </a:cubicBezTo>
                            <a:cubicBezTo>
                              <a:pt x="356541" y="-4499"/>
                              <a:pt x="397471" y="27002"/>
                              <a:pt x="448123" y="45249"/>
                            </a:cubicBezTo>
                            <a:cubicBezTo>
                              <a:pt x="506124" y="57669"/>
                              <a:pt x="644907" y="95093"/>
                              <a:pt x="613592" y="120533"/>
                            </a:cubicBezTo>
                            <a:cubicBezTo>
                              <a:pt x="623434" y="137361"/>
                              <a:pt x="542506" y="126439"/>
                              <a:pt x="491854" y="140241"/>
                            </a:cubicBezTo>
                            <a:cubicBezTo>
                              <a:pt x="441202" y="154043"/>
                              <a:pt x="366831" y="203031"/>
                              <a:pt x="309681" y="203348"/>
                            </a:cubicBezTo>
                            <a:cubicBezTo>
                              <a:pt x="252531" y="203665"/>
                              <a:pt x="198338" y="158488"/>
                              <a:pt x="148956" y="142146"/>
                            </a:cubicBezTo>
                            <a:cubicBezTo>
                              <a:pt x="99574" y="125804"/>
                              <a:pt x="35298" y="115136"/>
                              <a:pt x="13390" y="105293"/>
                            </a:cubicBez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10000">
                            <a:srgbClr val="FFEAD5"/>
                          </a:gs>
                          <a:gs pos="100000">
                            <a:srgbClr val="960000"/>
                          </a:gs>
                        </a:gsLst>
                        <a:path path="rect">
                          <a:fillToRect l="50000" t="50000" r="50000" b="50000"/>
                        </a:path>
                        <a:tileRect/>
                      </a:gradFill>
                      <a:ln w="6350" cap="flat" cmpd="sng" algn="ctr">
                        <a:solidFill>
                          <a:srgbClr val="AF3732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000" b="0" i="0" u="none" strike="noStrike" kern="0" cap="none" spc="0" normalizeH="0" baseline="0" noProof="0">
                          <a:ln w="6350">
                            <a:solidFill>
                              <a:srgbClr val="000000"/>
                            </a:solidFill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345" name="Oval 2344">
                        <a:extLst>
                          <a:ext uri="{FF2B5EF4-FFF2-40B4-BE49-F238E27FC236}">
                            <a16:creationId xmlns:a16="http://schemas.microsoft.com/office/drawing/2014/main" id="{B9858546-1E8F-2D73-4132-9B2C10CD9CA7}"/>
                          </a:ext>
                        </a:extLst>
                      </p:cNvPr>
                      <p:cNvSpPr/>
                      <p:nvPr/>
                    </p:nvSpPr>
                    <p:spPr>
                      <a:xfrm rot="17183816">
                        <a:off x="7970594" y="4585863"/>
                        <a:ext cx="60918" cy="58370"/>
                      </a:xfrm>
                      <a:prstGeom prst="ellipse">
                        <a:avLst/>
                      </a:prstGeom>
                      <a:gradFill flip="none" rotWithShape="1">
                        <a:gsLst>
                          <a:gs pos="14000">
                            <a:srgbClr val="FFBDBD"/>
                          </a:gs>
                          <a:gs pos="55000">
                            <a:srgbClr val="8E0000"/>
                          </a:gs>
                          <a:gs pos="100000">
                            <a:srgbClr val="760000"/>
                          </a:gs>
                        </a:gsLst>
                        <a:path path="circle">
                          <a:fillToRect l="50000" t="50000" r="50000" b="50000"/>
                        </a:path>
                        <a:tileRect/>
                      </a:gradFill>
                      <a:ln w="25400" cap="flat" cmpd="sng" algn="ctr">
                        <a:noFill/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2292" name="Group 2291">
                      <a:extLst>
                        <a:ext uri="{FF2B5EF4-FFF2-40B4-BE49-F238E27FC236}">
                          <a16:creationId xmlns:a16="http://schemas.microsoft.com/office/drawing/2014/main" id="{B47DE775-E6BD-0D5A-1F91-9CFF3FE08B78}"/>
                        </a:ext>
                      </a:extLst>
                    </p:cNvPr>
                    <p:cNvGrpSpPr/>
                    <p:nvPr/>
                  </p:nvGrpSpPr>
                  <p:grpSpPr>
                    <a:xfrm rot="2242726">
                      <a:off x="4719292" y="1708579"/>
                      <a:ext cx="129057" cy="406250"/>
                      <a:chOff x="7932349" y="4413007"/>
                      <a:chExt cx="129057" cy="406250"/>
                    </a:xfrm>
                  </p:grpSpPr>
                  <p:sp>
                    <p:nvSpPr>
                      <p:cNvPr id="2342" name="Oval 42">
                        <a:extLst>
                          <a:ext uri="{FF2B5EF4-FFF2-40B4-BE49-F238E27FC236}">
                            <a16:creationId xmlns:a16="http://schemas.microsoft.com/office/drawing/2014/main" id="{F634AF30-9009-F9C4-94BD-DD27B31567FB}"/>
                          </a:ext>
                        </a:extLst>
                      </p:cNvPr>
                      <p:cNvSpPr/>
                      <p:nvPr/>
                    </p:nvSpPr>
                    <p:spPr>
                      <a:xfrm rot="17020626">
                        <a:off x="7793753" y="4551603"/>
                        <a:ext cx="406250" cy="129057"/>
                      </a:xfrm>
                      <a:custGeom>
                        <a:avLst/>
                        <a:gdLst>
                          <a:gd name="connsiteX0" fmla="*/ 0 w 276351"/>
                          <a:gd name="connsiteY0" fmla="*/ 96150 h 192300"/>
                          <a:gd name="connsiteX1" fmla="*/ 138176 w 276351"/>
                          <a:gd name="connsiteY1" fmla="*/ 0 h 192300"/>
                          <a:gd name="connsiteX2" fmla="*/ 276352 w 276351"/>
                          <a:gd name="connsiteY2" fmla="*/ 96150 h 192300"/>
                          <a:gd name="connsiteX3" fmla="*/ 138176 w 276351"/>
                          <a:gd name="connsiteY3" fmla="*/ 192300 h 192300"/>
                          <a:gd name="connsiteX4" fmla="*/ 0 w 276351"/>
                          <a:gd name="connsiteY4" fmla="*/ 96150 h 192300"/>
                          <a:gd name="connsiteX0" fmla="*/ 0 w 434467"/>
                          <a:gd name="connsiteY0" fmla="*/ 94246 h 192302"/>
                          <a:gd name="connsiteX1" fmla="*/ 296291 w 434467"/>
                          <a:gd name="connsiteY1" fmla="*/ 1 h 192302"/>
                          <a:gd name="connsiteX2" fmla="*/ 434467 w 434467"/>
                          <a:gd name="connsiteY2" fmla="*/ 96151 h 192302"/>
                          <a:gd name="connsiteX3" fmla="*/ 296291 w 434467"/>
                          <a:gd name="connsiteY3" fmla="*/ 192301 h 192302"/>
                          <a:gd name="connsiteX4" fmla="*/ 0 w 434467"/>
                          <a:gd name="connsiteY4" fmla="*/ 94246 h 192302"/>
                          <a:gd name="connsiteX0" fmla="*/ 6194 w 440661"/>
                          <a:gd name="connsiteY0" fmla="*/ 94607 h 192663"/>
                          <a:gd name="connsiteX1" fmla="*/ 116995 w 440661"/>
                          <a:gd name="connsiteY1" fmla="*/ 64784 h 192663"/>
                          <a:gd name="connsiteX2" fmla="*/ 302485 w 440661"/>
                          <a:gd name="connsiteY2" fmla="*/ 362 h 192663"/>
                          <a:gd name="connsiteX3" fmla="*/ 440661 w 440661"/>
                          <a:gd name="connsiteY3" fmla="*/ 96512 h 192663"/>
                          <a:gd name="connsiteX4" fmla="*/ 302485 w 440661"/>
                          <a:gd name="connsiteY4" fmla="*/ 192662 h 192663"/>
                          <a:gd name="connsiteX5" fmla="*/ 6194 w 440661"/>
                          <a:gd name="connsiteY5" fmla="*/ 94607 h 192663"/>
                          <a:gd name="connsiteX0" fmla="*/ 186 w 434653"/>
                          <a:gd name="connsiteY0" fmla="*/ 94607 h 193125"/>
                          <a:gd name="connsiteX1" fmla="*/ 110987 w 434653"/>
                          <a:gd name="connsiteY1" fmla="*/ 64784 h 193125"/>
                          <a:gd name="connsiteX2" fmla="*/ 296477 w 434653"/>
                          <a:gd name="connsiteY2" fmla="*/ 362 h 193125"/>
                          <a:gd name="connsiteX3" fmla="*/ 434653 w 434653"/>
                          <a:gd name="connsiteY3" fmla="*/ 96512 h 193125"/>
                          <a:gd name="connsiteX4" fmla="*/ 296477 w 434653"/>
                          <a:gd name="connsiteY4" fmla="*/ 192662 h 193125"/>
                          <a:gd name="connsiteX5" fmla="*/ 135752 w 434653"/>
                          <a:gd name="connsiteY5" fmla="*/ 131460 h 193125"/>
                          <a:gd name="connsiteX6" fmla="*/ 186 w 434653"/>
                          <a:gd name="connsiteY6" fmla="*/ 94607 h 193125"/>
                          <a:gd name="connsiteX0" fmla="*/ 13390 w 447857"/>
                          <a:gd name="connsiteY0" fmla="*/ 94596 h 193114"/>
                          <a:gd name="connsiteX1" fmla="*/ 17511 w 447857"/>
                          <a:gd name="connsiteY1" fmla="*/ 72394 h 193114"/>
                          <a:gd name="connsiteX2" fmla="*/ 124191 w 447857"/>
                          <a:gd name="connsiteY2" fmla="*/ 64773 h 193114"/>
                          <a:gd name="connsiteX3" fmla="*/ 309681 w 447857"/>
                          <a:gd name="connsiteY3" fmla="*/ 351 h 193114"/>
                          <a:gd name="connsiteX4" fmla="*/ 447857 w 447857"/>
                          <a:gd name="connsiteY4" fmla="*/ 96501 h 193114"/>
                          <a:gd name="connsiteX5" fmla="*/ 309681 w 447857"/>
                          <a:gd name="connsiteY5" fmla="*/ 192651 h 193114"/>
                          <a:gd name="connsiteX6" fmla="*/ 148956 w 447857"/>
                          <a:gd name="connsiteY6" fmla="*/ 131449 h 193114"/>
                          <a:gd name="connsiteX7" fmla="*/ 13390 w 447857"/>
                          <a:gd name="connsiteY7" fmla="*/ 94596 h 193114"/>
                          <a:gd name="connsiteX0" fmla="*/ 13390 w 613592"/>
                          <a:gd name="connsiteY0" fmla="*/ 94909 h 193154"/>
                          <a:gd name="connsiteX1" fmla="*/ 17511 w 613592"/>
                          <a:gd name="connsiteY1" fmla="*/ 72707 h 193154"/>
                          <a:gd name="connsiteX2" fmla="*/ 124191 w 613592"/>
                          <a:gd name="connsiteY2" fmla="*/ 65086 h 193154"/>
                          <a:gd name="connsiteX3" fmla="*/ 309681 w 613592"/>
                          <a:gd name="connsiteY3" fmla="*/ 664 h 193154"/>
                          <a:gd name="connsiteX4" fmla="*/ 613592 w 613592"/>
                          <a:gd name="connsiteY4" fmla="*/ 110149 h 193154"/>
                          <a:gd name="connsiteX5" fmla="*/ 309681 w 613592"/>
                          <a:gd name="connsiteY5" fmla="*/ 192964 h 193154"/>
                          <a:gd name="connsiteX6" fmla="*/ 148956 w 613592"/>
                          <a:gd name="connsiteY6" fmla="*/ 131762 h 193154"/>
                          <a:gd name="connsiteX7" fmla="*/ 13390 w 613592"/>
                          <a:gd name="connsiteY7" fmla="*/ 94909 h 193154"/>
                          <a:gd name="connsiteX0" fmla="*/ 13390 w 617803"/>
                          <a:gd name="connsiteY0" fmla="*/ 94382 h 192627"/>
                          <a:gd name="connsiteX1" fmla="*/ 17511 w 617803"/>
                          <a:gd name="connsiteY1" fmla="*/ 72180 h 192627"/>
                          <a:gd name="connsiteX2" fmla="*/ 124191 w 617803"/>
                          <a:gd name="connsiteY2" fmla="*/ 64559 h 192627"/>
                          <a:gd name="connsiteX3" fmla="*/ 309681 w 617803"/>
                          <a:gd name="connsiteY3" fmla="*/ 137 h 192627"/>
                          <a:gd name="connsiteX4" fmla="*/ 442325 w 617803"/>
                          <a:gd name="connsiteY4" fmla="*/ 49320 h 192627"/>
                          <a:gd name="connsiteX5" fmla="*/ 613592 w 617803"/>
                          <a:gd name="connsiteY5" fmla="*/ 109622 h 192627"/>
                          <a:gd name="connsiteX6" fmla="*/ 309681 w 617803"/>
                          <a:gd name="connsiteY6" fmla="*/ 192437 h 192627"/>
                          <a:gd name="connsiteX7" fmla="*/ 148956 w 617803"/>
                          <a:gd name="connsiteY7" fmla="*/ 131235 h 192627"/>
                          <a:gd name="connsiteX8" fmla="*/ 13390 w 617803"/>
                          <a:gd name="connsiteY8" fmla="*/ 94382 h 192627"/>
                          <a:gd name="connsiteX0" fmla="*/ 13390 w 618034"/>
                          <a:gd name="connsiteY0" fmla="*/ 94382 h 192627"/>
                          <a:gd name="connsiteX1" fmla="*/ 17511 w 618034"/>
                          <a:gd name="connsiteY1" fmla="*/ 72180 h 192627"/>
                          <a:gd name="connsiteX2" fmla="*/ 124191 w 618034"/>
                          <a:gd name="connsiteY2" fmla="*/ 64559 h 192627"/>
                          <a:gd name="connsiteX3" fmla="*/ 309681 w 618034"/>
                          <a:gd name="connsiteY3" fmla="*/ 137 h 192627"/>
                          <a:gd name="connsiteX4" fmla="*/ 442325 w 618034"/>
                          <a:gd name="connsiteY4" fmla="*/ 49320 h 192627"/>
                          <a:gd name="connsiteX5" fmla="*/ 613592 w 618034"/>
                          <a:gd name="connsiteY5" fmla="*/ 109622 h 192627"/>
                          <a:gd name="connsiteX6" fmla="*/ 309681 w 618034"/>
                          <a:gd name="connsiteY6" fmla="*/ 192437 h 192627"/>
                          <a:gd name="connsiteX7" fmla="*/ 148956 w 618034"/>
                          <a:gd name="connsiteY7" fmla="*/ 131235 h 192627"/>
                          <a:gd name="connsiteX8" fmla="*/ 13390 w 618034"/>
                          <a:gd name="connsiteY8" fmla="*/ 94382 h 192627"/>
                          <a:gd name="connsiteX0" fmla="*/ 13390 w 618034"/>
                          <a:gd name="connsiteY0" fmla="*/ 94382 h 192438"/>
                          <a:gd name="connsiteX1" fmla="*/ 17511 w 618034"/>
                          <a:gd name="connsiteY1" fmla="*/ 72180 h 192438"/>
                          <a:gd name="connsiteX2" fmla="*/ 124191 w 618034"/>
                          <a:gd name="connsiteY2" fmla="*/ 64559 h 192438"/>
                          <a:gd name="connsiteX3" fmla="*/ 309681 w 618034"/>
                          <a:gd name="connsiteY3" fmla="*/ 137 h 192438"/>
                          <a:gd name="connsiteX4" fmla="*/ 442325 w 618034"/>
                          <a:gd name="connsiteY4" fmla="*/ 49320 h 192438"/>
                          <a:gd name="connsiteX5" fmla="*/ 613592 w 618034"/>
                          <a:gd name="connsiteY5" fmla="*/ 109622 h 192438"/>
                          <a:gd name="connsiteX6" fmla="*/ 491854 w 618034"/>
                          <a:gd name="connsiteY6" fmla="*/ 129330 h 192438"/>
                          <a:gd name="connsiteX7" fmla="*/ 309681 w 618034"/>
                          <a:gd name="connsiteY7" fmla="*/ 192437 h 192438"/>
                          <a:gd name="connsiteX8" fmla="*/ 148956 w 618034"/>
                          <a:gd name="connsiteY8" fmla="*/ 131235 h 192438"/>
                          <a:gd name="connsiteX9" fmla="*/ 13390 w 618034"/>
                          <a:gd name="connsiteY9" fmla="*/ 94382 h 192438"/>
                          <a:gd name="connsiteX0" fmla="*/ 13390 w 618034"/>
                          <a:gd name="connsiteY0" fmla="*/ 104860 h 202916"/>
                          <a:gd name="connsiteX1" fmla="*/ 17511 w 618034"/>
                          <a:gd name="connsiteY1" fmla="*/ 82658 h 202916"/>
                          <a:gd name="connsiteX2" fmla="*/ 124191 w 618034"/>
                          <a:gd name="connsiteY2" fmla="*/ 75037 h 202916"/>
                          <a:gd name="connsiteX3" fmla="*/ 302552 w 618034"/>
                          <a:gd name="connsiteY3" fmla="*/ 105 h 202916"/>
                          <a:gd name="connsiteX4" fmla="*/ 442325 w 618034"/>
                          <a:gd name="connsiteY4" fmla="*/ 59798 h 202916"/>
                          <a:gd name="connsiteX5" fmla="*/ 613592 w 618034"/>
                          <a:gd name="connsiteY5" fmla="*/ 120100 h 202916"/>
                          <a:gd name="connsiteX6" fmla="*/ 491854 w 618034"/>
                          <a:gd name="connsiteY6" fmla="*/ 139808 h 202916"/>
                          <a:gd name="connsiteX7" fmla="*/ 309681 w 618034"/>
                          <a:gd name="connsiteY7" fmla="*/ 202915 h 202916"/>
                          <a:gd name="connsiteX8" fmla="*/ 148956 w 618034"/>
                          <a:gd name="connsiteY8" fmla="*/ 141713 h 202916"/>
                          <a:gd name="connsiteX9" fmla="*/ 13390 w 618034"/>
                          <a:gd name="connsiteY9" fmla="*/ 104860 h 202916"/>
                          <a:gd name="connsiteX0" fmla="*/ 13390 w 618193"/>
                          <a:gd name="connsiteY0" fmla="*/ 105293 h 203349"/>
                          <a:gd name="connsiteX1" fmla="*/ 17511 w 618193"/>
                          <a:gd name="connsiteY1" fmla="*/ 83091 h 203349"/>
                          <a:gd name="connsiteX2" fmla="*/ 124191 w 618193"/>
                          <a:gd name="connsiteY2" fmla="*/ 75470 h 203349"/>
                          <a:gd name="connsiteX3" fmla="*/ 302552 w 618193"/>
                          <a:gd name="connsiteY3" fmla="*/ 538 h 203349"/>
                          <a:gd name="connsiteX4" fmla="*/ 448123 w 618193"/>
                          <a:gd name="connsiteY4" fmla="*/ 45249 h 203349"/>
                          <a:gd name="connsiteX5" fmla="*/ 613592 w 618193"/>
                          <a:gd name="connsiteY5" fmla="*/ 120533 h 203349"/>
                          <a:gd name="connsiteX6" fmla="*/ 491854 w 618193"/>
                          <a:gd name="connsiteY6" fmla="*/ 140241 h 203349"/>
                          <a:gd name="connsiteX7" fmla="*/ 309681 w 618193"/>
                          <a:gd name="connsiteY7" fmla="*/ 203348 h 203349"/>
                          <a:gd name="connsiteX8" fmla="*/ 148956 w 618193"/>
                          <a:gd name="connsiteY8" fmla="*/ 142146 h 203349"/>
                          <a:gd name="connsiteX9" fmla="*/ 13390 w 618193"/>
                          <a:gd name="connsiteY9" fmla="*/ 105293 h 203349"/>
                          <a:gd name="connsiteX0" fmla="*/ 13390 w 618134"/>
                          <a:gd name="connsiteY0" fmla="*/ 105293 h 203349"/>
                          <a:gd name="connsiteX1" fmla="*/ 17511 w 618134"/>
                          <a:gd name="connsiteY1" fmla="*/ 83091 h 203349"/>
                          <a:gd name="connsiteX2" fmla="*/ 124191 w 618134"/>
                          <a:gd name="connsiteY2" fmla="*/ 75470 h 203349"/>
                          <a:gd name="connsiteX3" fmla="*/ 302552 w 618134"/>
                          <a:gd name="connsiteY3" fmla="*/ 538 h 203349"/>
                          <a:gd name="connsiteX4" fmla="*/ 448123 w 618134"/>
                          <a:gd name="connsiteY4" fmla="*/ 45249 h 203349"/>
                          <a:gd name="connsiteX5" fmla="*/ 613592 w 618134"/>
                          <a:gd name="connsiteY5" fmla="*/ 120533 h 203349"/>
                          <a:gd name="connsiteX6" fmla="*/ 491854 w 618134"/>
                          <a:gd name="connsiteY6" fmla="*/ 140241 h 203349"/>
                          <a:gd name="connsiteX7" fmla="*/ 309681 w 618134"/>
                          <a:gd name="connsiteY7" fmla="*/ 203348 h 203349"/>
                          <a:gd name="connsiteX8" fmla="*/ 148956 w 618134"/>
                          <a:gd name="connsiteY8" fmla="*/ 142146 h 203349"/>
                          <a:gd name="connsiteX9" fmla="*/ 13390 w 618134"/>
                          <a:gd name="connsiteY9" fmla="*/ 105293 h 2033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618134" h="203349">
                            <a:moveTo>
                              <a:pt x="13390" y="105293"/>
                            </a:moveTo>
                            <a:cubicBezTo>
                              <a:pt x="-8518" y="95450"/>
                              <a:pt x="-956" y="88061"/>
                              <a:pt x="17511" y="83091"/>
                            </a:cubicBezTo>
                            <a:cubicBezTo>
                              <a:pt x="35978" y="78121"/>
                              <a:pt x="76684" y="89229"/>
                              <a:pt x="124191" y="75470"/>
                            </a:cubicBezTo>
                            <a:cubicBezTo>
                              <a:pt x="171698" y="61711"/>
                              <a:pt x="248563" y="5575"/>
                              <a:pt x="302552" y="538"/>
                            </a:cubicBezTo>
                            <a:cubicBezTo>
                              <a:pt x="356541" y="-4499"/>
                              <a:pt x="397471" y="27002"/>
                              <a:pt x="448123" y="45249"/>
                            </a:cubicBezTo>
                            <a:cubicBezTo>
                              <a:pt x="506124" y="57669"/>
                              <a:pt x="644907" y="95093"/>
                              <a:pt x="613592" y="120533"/>
                            </a:cubicBezTo>
                            <a:cubicBezTo>
                              <a:pt x="623434" y="137361"/>
                              <a:pt x="542506" y="126439"/>
                              <a:pt x="491854" y="140241"/>
                            </a:cubicBezTo>
                            <a:cubicBezTo>
                              <a:pt x="441202" y="154043"/>
                              <a:pt x="366831" y="203031"/>
                              <a:pt x="309681" y="203348"/>
                            </a:cubicBezTo>
                            <a:cubicBezTo>
                              <a:pt x="252531" y="203665"/>
                              <a:pt x="198338" y="158488"/>
                              <a:pt x="148956" y="142146"/>
                            </a:cubicBezTo>
                            <a:cubicBezTo>
                              <a:pt x="99574" y="125804"/>
                              <a:pt x="35298" y="115136"/>
                              <a:pt x="13390" y="105293"/>
                            </a:cubicBez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10000">
                            <a:srgbClr val="FFEAD5"/>
                          </a:gs>
                          <a:gs pos="100000">
                            <a:srgbClr val="960000"/>
                          </a:gs>
                        </a:gsLst>
                        <a:path path="rect">
                          <a:fillToRect l="50000" t="50000" r="50000" b="50000"/>
                        </a:path>
                        <a:tileRect/>
                      </a:gradFill>
                      <a:ln w="6350" cap="flat" cmpd="sng" algn="ctr">
                        <a:solidFill>
                          <a:srgbClr val="AF3732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000" b="0" i="0" u="none" strike="noStrike" kern="0" cap="none" spc="0" normalizeH="0" baseline="0" noProof="0">
                          <a:ln w="6350">
                            <a:solidFill>
                              <a:srgbClr val="000000"/>
                            </a:solidFill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343" name="Oval 2342">
                        <a:extLst>
                          <a:ext uri="{FF2B5EF4-FFF2-40B4-BE49-F238E27FC236}">
                            <a16:creationId xmlns:a16="http://schemas.microsoft.com/office/drawing/2014/main" id="{D0EABC15-E057-C66D-2B6C-159C7D7E00D6}"/>
                          </a:ext>
                        </a:extLst>
                      </p:cNvPr>
                      <p:cNvSpPr/>
                      <p:nvPr/>
                    </p:nvSpPr>
                    <p:spPr>
                      <a:xfrm rot="17183816">
                        <a:off x="7970594" y="4585863"/>
                        <a:ext cx="60918" cy="58370"/>
                      </a:xfrm>
                      <a:prstGeom prst="ellipse">
                        <a:avLst/>
                      </a:prstGeom>
                      <a:gradFill flip="none" rotWithShape="1">
                        <a:gsLst>
                          <a:gs pos="14000">
                            <a:srgbClr val="FFBDBD"/>
                          </a:gs>
                          <a:gs pos="55000">
                            <a:srgbClr val="8E0000"/>
                          </a:gs>
                          <a:gs pos="100000">
                            <a:srgbClr val="760000"/>
                          </a:gs>
                        </a:gsLst>
                        <a:path path="circle">
                          <a:fillToRect l="50000" t="50000" r="50000" b="50000"/>
                        </a:path>
                        <a:tileRect/>
                      </a:gradFill>
                      <a:ln w="25400" cap="flat" cmpd="sng" algn="ctr">
                        <a:noFill/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2293" name="Group 2292">
                      <a:extLst>
                        <a:ext uri="{FF2B5EF4-FFF2-40B4-BE49-F238E27FC236}">
                          <a16:creationId xmlns:a16="http://schemas.microsoft.com/office/drawing/2014/main" id="{A9B6D5E8-6776-9BCD-E387-AEABC31F0BE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683040" y="1504175"/>
                      <a:ext cx="2946536" cy="962359"/>
                      <a:chOff x="4683040" y="1504175"/>
                      <a:chExt cx="2946536" cy="962359"/>
                    </a:xfrm>
                  </p:grpSpPr>
                  <p:grpSp>
                    <p:nvGrpSpPr>
                      <p:cNvPr id="2294" name="Group 2293">
                        <a:extLst>
                          <a:ext uri="{FF2B5EF4-FFF2-40B4-BE49-F238E27FC236}">
                            <a16:creationId xmlns:a16="http://schemas.microsoft.com/office/drawing/2014/main" id="{8D4FEBF7-3551-4DB6-DCC2-A2C3BDD0DC0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161561" y="1551514"/>
                        <a:ext cx="406250" cy="129057"/>
                        <a:chOff x="5589179" y="5392761"/>
                        <a:chExt cx="488990" cy="155342"/>
                      </a:xfrm>
                    </p:grpSpPr>
                    <p:sp>
                      <p:nvSpPr>
                        <p:cNvPr id="2340" name="Oval 42">
                          <a:extLst>
                            <a:ext uri="{FF2B5EF4-FFF2-40B4-BE49-F238E27FC236}">
                              <a16:creationId xmlns:a16="http://schemas.microsoft.com/office/drawing/2014/main" id="{16597FDA-7DA4-8290-5A75-4D886F802FF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0696810">
                          <a:off x="5589179" y="5392761"/>
                          <a:ext cx="488990" cy="155342"/>
                        </a:xfrm>
                        <a:custGeom>
                          <a:avLst/>
                          <a:gdLst>
                            <a:gd name="connsiteX0" fmla="*/ 0 w 276351"/>
                            <a:gd name="connsiteY0" fmla="*/ 96150 h 192300"/>
                            <a:gd name="connsiteX1" fmla="*/ 138176 w 276351"/>
                            <a:gd name="connsiteY1" fmla="*/ 0 h 192300"/>
                            <a:gd name="connsiteX2" fmla="*/ 276352 w 276351"/>
                            <a:gd name="connsiteY2" fmla="*/ 96150 h 192300"/>
                            <a:gd name="connsiteX3" fmla="*/ 138176 w 276351"/>
                            <a:gd name="connsiteY3" fmla="*/ 192300 h 192300"/>
                            <a:gd name="connsiteX4" fmla="*/ 0 w 276351"/>
                            <a:gd name="connsiteY4" fmla="*/ 96150 h 192300"/>
                            <a:gd name="connsiteX0" fmla="*/ 0 w 434467"/>
                            <a:gd name="connsiteY0" fmla="*/ 94246 h 192302"/>
                            <a:gd name="connsiteX1" fmla="*/ 296291 w 434467"/>
                            <a:gd name="connsiteY1" fmla="*/ 1 h 192302"/>
                            <a:gd name="connsiteX2" fmla="*/ 434467 w 434467"/>
                            <a:gd name="connsiteY2" fmla="*/ 96151 h 192302"/>
                            <a:gd name="connsiteX3" fmla="*/ 296291 w 434467"/>
                            <a:gd name="connsiteY3" fmla="*/ 192301 h 192302"/>
                            <a:gd name="connsiteX4" fmla="*/ 0 w 434467"/>
                            <a:gd name="connsiteY4" fmla="*/ 94246 h 192302"/>
                            <a:gd name="connsiteX0" fmla="*/ 6194 w 440661"/>
                            <a:gd name="connsiteY0" fmla="*/ 94607 h 192663"/>
                            <a:gd name="connsiteX1" fmla="*/ 116995 w 440661"/>
                            <a:gd name="connsiteY1" fmla="*/ 64784 h 192663"/>
                            <a:gd name="connsiteX2" fmla="*/ 302485 w 440661"/>
                            <a:gd name="connsiteY2" fmla="*/ 362 h 192663"/>
                            <a:gd name="connsiteX3" fmla="*/ 440661 w 440661"/>
                            <a:gd name="connsiteY3" fmla="*/ 96512 h 192663"/>
                            <a:gd name="connsiteX4" fmla="*/ 302485 w 440661"/>
                            <a:gd name="connsiteY4" fmla="*/ 192662 h 192663"/>
                            <a:gd name="connsiteX5" fmla="*/ 6194 w 440661"/>
                            <a:gd name="connsiteY5" fmla="*/ 94607 h 192663"/>
                            <a:gd name="connsiteX0" fmla="*/ 186 w 434653"/>
                            <a:gd name="connsiteY0" fmla="*/ 94607 h 193125"/>
                            <a:gd name="connsiteX1" fmla="*/ 110987 w 434653"/>
                            <a:gd name="connsiteY1" fmla="*/ 64784 h 193125"/>
                            <a:gd name="connsiteX2" fmla="*/ 296477 w 434653"/>
                            <a:gd name="connsiteY2" fmla="*/ 362 h 193125"/>
                            <a:gd name="connsiteX3" fmla="*/ 434653 w 434653"/>
                            <a:gd name="connsiteY3" fmla="*/ 96512 h 193125"/>
                            <a:gd name="connsiteX4" fmla="*/ 296477 w 434653"/>
                            <a:gd name="connsiteY4" fmla="*/ 192662 h 193125"/>
                            <a:gd name="connsiteX5" fmla="*/ 135752 w 434653"/>
                            <a:gd name="connsiteY5" fmla="*/ 131460 h 193125"/>
                            <a:gd name="connsiteX6" fmla="*/ 186 w 434653"/>
                            <a:gd name="connsiteY6" fmla="*/ 94607 h 193125"/>
                            <a:gd name="connsiteX0" fmla="*/ 13390 w 447857"/>
                            <a:gd name="connsiteY0" fmla="*/ 94596 h 193114"/>
                            <a:gd name="connsiteX1" fmla="*/ 17511 w 447857"/>
                            <a:gd name="connsiteY1" fmla="*/ 72394 h 193114"/>
                            <a:gd name="connsiteX2" fmla="*/ 124191 w 447857"/>
                            <a:gd name="connsiteY2" fmla="*/ 64773 h 193114"/>
                            <a:gd name="connsiteX3" fmla="*/ 309681 w 447857"/>
                            <a:gd name="connsiteY3" fmla="*/ 351 h 193114"/>
                            <a:gd name="connsiteX4" fmla="*/ 447857 w 447857"/>
                            <a:gd name="connsiteY4" fmla="*/ 96501 h 193114"/>
                            <a:gd name="connsiteX5" fmla="*/ 309681 w 447857"/>
                            <a:gd name="connsiteY5" fmla="*/ 192651 h 193114"/>
                            <a:gd name="connsiteX6" fmla="*/ 148956 w 447857"/>
                            <a:gd name="connsiteY6" fmla="*/ 131449 h 193114"/>
                            <a:gd name="connsiteX7" fmla="*/ 13390 w 447857"/>
                            <a:gd name="connsiteY7" fmla="*/ 94596 h 193114"/>
                            <a:gd name="connsiteX0" fmla="*/ 13390 w 613592"/>
                            <a:gd name="connsiteY0" fmla="*/ 94909 h 193154"/>
                            <a:gd name="connsiteX1" fmla="*/ 17511 w 613592"/>
                            <a:gd name="connsiteY1" fmla="*/ 72707 h 193154"/>
                            <a:gd name="connsiteX2" fmla="*/ 124191 w 613592"/>
                            <a:gd name="connsiteY2" fmla="*/ 65086 h 193154"/>
                            <a:gd name="connsiteX3" fmla="*/ 309681 w 613592"/>
                            <a:gd name="connsiteY3" fmla="*/ 664 h 193154"/>
                            <a:gd name="connsiteX4" fmla="*/ 613592 w 613592"/>
                            <a:gd name="connsiteY4" fmla="*/ 110149 h 193154"/>
                            <a:gd name="connsiteX5" fmla="*/ 309681 w 613592"/>
                            <a:gd name="connsiteY5" fmla="*/ 192964 h 193154"/>
                            <a:gd name="connsiteX6" fmla="*/ 148956 w 613592"/>
                            <a:gd name="connsiteY6" fmla="*/ 131762 h 193154"/>
                            <a:gd name="connsiteX7" fmla="*/ 13390 w 613592"/>
                            <a:gd name="connsiteY7" fmla="*/ 94909 h 193154"/>
                            <a:gd name="connsiteX0" fmla="*/ 13390 w 617803"/>
                            <a:gd name="connsiteY0" fmla="*/ 94382 h 192627"/>
                            <a:gd name="connsiteX1" fmla="*/ 17511 w 617803"/>
                            <a:gd name="connsiteY1" fmla="*/ 72180 h 192627"/>
                            <a:gd name="connsiteX2" fmla="*/ 124191 w 617803"/>
                            <a:gd name="connsiteY2" fmla="*/ 64559 h 192627"/>
                            <a:gd name="connsiteX3" fmla="*/ 309681 w 617803"/>
                            <a:gd name="connsiteY3" fmla="*/ 137 h 192627"/>
                            <a:gd name="connsiteX4" fmla="*/ 442325 w 617803"/>
                            <a:gd name="connsiteY4" fmla="*/ 49320 h 192627"/>
                            <a:gd name="connsiteX5" fmla="*/ 613592 w 617803"/>
                            <a:gd name="connsiteY5" fmla="*/ 109622 h 192627"/>
                            <a:gd name="connsiteX6" fmla="*/ 309681 w 617803"/>
                            <a:gd name="connsiteY6" fmla="*/ 192437 h 192627"/>
                            <a:gd name="connsiteX7" fmla="*/ 148956 w 617803"/>
                            <a:gd name="connsiteY7" fmla="*/ 131235 h 192627"/>
                            <a:gd name="connsiteX8" fmla="*/ 13390 w 617803"/>
                            <a:gd name="connsiteY8" fmla="*/ 94382 h 192627"/>
                            <a:gd name="connsiteX0" fmla="*/ 13390 w 618034"/>
                            <a:gd name="connsiteY0" fmla="*/ 94382 h 192627"/>
                            <a:gd name="connsiteX1" fmla="*/ 17511 w 618034"/>
                            <a:gd name="connsiteY1" fmla="*/ 72180 h 192627"/>
                            <a:gd name="connsiteX2" fmla="*/ 124191 w 618034"/>
                            <a:gd name="connsiteY2" fmla="*/ 64559 h 192627"/>
                            <a:gd name="connsiteX3" fmla="*/ 309681 w 618034"/>
                            <a:gd name="connsiteY3" fmla="*/ 137 h 192627"/>
                            <a:gd name="connsiteX4" fmla="*/ 442325 w 618034"/>
                            <a:gd name="connsiteY4" fmla="*/ 49320 h 192627"/>
                            <a:gd name="connsiteX5" fmla="*/ 613592 w 618034"/>
                            <a:gd name="connsiteY5" fmla="*/ 109622 h 192627"/>
                            <a:gd name="connsiteX6" fmla="*/ 309681 w 618034"/>
                            <a:gd name="connsiteY6" fmla="*/ 192437 h 192627"/>
                            <a:gd name="connsiteX7" fmla="*/ 148956 w 618034"/>
                            <a:gd name="connsiteY7" fmla="*/ 131235 h 192627"/>
                            <a:gd name="connsiteX8" fmla="*/ 13390 w 618034"/>
                            <a:gd name="connsiteY8" fmla="*/ 94382 h 192627"/>
                            <a:gd name="connsiteX0" fmla="*/ 13390 w 618034"/>
                            <a:gd name="connsiteY0" fmla="*/ 94382 h 192438"/>
                            <a:gd name="connsiteX1" fmla="*/ 17511 w 618034"/>
                            <a:gd name="connsiteY1" fmla="*/ 72180 h 192438"/>
                            <a:gd name="connsiteX2" fmla="*/ 124191 w 618034"/>
                            <a:gd name="connsiteY2" fmla="*/ 64559 h 192438"/>
                            <a:gd name="connsiteX3" fmla="*/ 309681 w 618034"/>
                            <a:gd name="connsiteY3" fmla="*/ 137 h 192438"/>
                            <a:gd name="connsiteX4" fmla="*/ 442325 w 618034"/>
                            <a:gd name="connsiteY4" fmla="*/ 49320 h 192438"/>
                            <a:gd name="connsiteX5" fmla="*/ 613592 w 618034"/>
                            <a:gd name="connsiteY5" fmla="*/ 109622 h 192438"/>
                            <a:gd name="connsiteX6" fmla="*/ 491854 w 618034"/>
                            <a:gd name="connsiteY6" fmla="*/ 129330 h 192438"/>
                            <a:gd name="connsiteX7" fmla="*/ 309681 w 618034"/>
                            <a:gd name="connsiteY7" fmla="*/ 192437 h 192438"/>
                            <a:gd name="connsiteX8" fmla="*/ 148956 w 618034"/>
                            <a:gd name="connsiteY8" fmla="*/ 131235 h 192438"/>
                            <a:gd name="connsiteX9" fmla="*/ 13390 w 618034"/>
                            <a:gd name="connsiteY9" fmla="*/ 94382 h 192438"/>
                            <a:gd name="connsiteX0" fmla="*/ 13390 w 618034"/>
                            <a:gd name="connsiteY0" fmla="*/ 104860 h 202916"/>
                            <a:gd name="connsiteX1" fmla="*/ 17511 w 618034"/>
                            <a:gd name="connsiteY1" fmla="*/ 82658 h 202916"/>
                            <a:gd name="connsiteX2" fmla="*/ 124191 w 618034"/>
                            <a:gd name="connsiteY2" fmla="*/ 75037 h 202916"/>
                            <a:gd name="connsiteX3" fmla="*/ 302552 w 618034"/>
                            <a:gd name="connsiteY3" fmla="*/ 105 h 202916"/>
                            <a:gd name="connsiteX4" fmla="*/ 442325 w 618034"/>
                            <a:gd name="connsiteY4" fmla="*/ 59798 h 202916"/>
                            <a:gd name="connsiteX5" fmla="*/ 613592 w 618034"/>
                            <a:gd name="connsiteY5" fmla="*/ 120100 h 202916"/>
                            <a:gd name="connsiteX6" fmla="*/ 491854 w 618034"/>
                            <a:gd name="connsiteY6" fmla="*/ 139808 h 202916"/>
                            <a:gd name="connsiteX7" fmla="*/ 309681 w 618034"/>
                            <a:gd name="connsiteY7" fmla="*/ 202915 h 202916"/>
                            <a:gd name="connsiteX8" fmla="*/ 148956 w 618034"/>
                            <a:gd name="connsiteY8" fmla="*/ 141713 h 202916"/>
                            <a:gd name="connsiteX9" fmla="*/ 13390 w 618034"/>
                            <a:gd name="connsiteY9" fmla="*/ 104860 h 202916"/>
                            <a:gd name="connsiteX0" fmla="*/ 13390 w 618193"/>
                            <a:gd name="connsiteY0" fmla="*/ 105293 h 203349"/>
                            <a:gd name="connsiteX1" fmla="*/ 17511 w 618193"/>
                            <a:gd name="connsiteY1" fmla="*/ 83091 h 203349"/>
                            <a:gd name="connsiteX2" fmla="*/ 124191 w 618193"/>
                            <a:gd name="connsiteY2" fmla="*/ 75470 h 203349"/>
                            <a:gd name="connsiteX3" fmla="*/ 302552 w 618193"/>
                            <a:gd name="connsiteY3" fmla="*/ 538 h 203349"/>
                            <a:gd name="connsiteX4" fmla="*/ 448123 w 618193"/>
                            <a:gd name="connsiteY4" fmla="*/ 45249 h 203349"/>
                            <a:gd name="connsiteX5" fmla="*/ 613592 w 618193"/>
                            <a:gd name="connsiteY5" fmla="*/ 120533 h 203349"/>
                            <a:gd name="connsiteX6" fmla="*/ 491854 w 618193"/>
                            <a:gd name="connsiteY6" fmla="*/ 140241 h 203349"/>
                            <a:gd name="connsiteX7" fmla="*/ 309681 w 618193"/>
                            <a:gd name="connsiteY7" fmla="*/ 203348 h 203349"/>
                            <a:gd name="connsiteX8" fmla="*/ 148956 w 618193"/>
                            <a:gd name="connsiteY8" fmla="*/ 142146 h 203349"/>
                            <a:gd name="connsiteX9" fmla="*/ 13390 w 618193"/>
                            <a:gd name="connsiteY9" fmla="*/ 105293 h 203349"/>
                            <a:gd name="connsiteX0" fmla="*/ 13390 w 618134"/>
                            <a:gd name="connsiteY0" fmla="*/ 105293 h 203349"/>
                            <a:gd name="connsiteX1" fmla="*/ 17511 w 618134"/>
                            <a:gd name="connsiteY1" fmla="*/ 83091 h 203349"/>
                            <a:gd name="connsiteX2" fmla="*/ 124191 w 618134"/>
                            <a:gd name="connsiteY2" fmla="*/ 75470 h 203349"/>
                            <a:gd name="connsiteX3" fmla="*/ 302552 w 618134"/>
                            <a:gd name="connsiteY3" fmla="*/ 538 h 203349"/>
                            <a:gd name="connsiteX4" fmla="*/ 448123 w 618134"/>
                            <a:gd name="connsiteY4" fmla="*/ 45249 h 203349"/>
                            <a:gd name="connsiteX5" fmla="*/ 613592 w 618134"/>
                            <a:gd name="connsiteY5" fmla="*/ 120533 h 203349"/>
                            <a:gd name="connsiteX6" fmla="*/ 491854 w 618134"/>
                            <a:gd name="connsiteY6" fmla="*/ 140241 h 203349"/>
                            <a:gd name="connsiteX7" fmla="*/ 309681 w 618134"/>
                            <a:gd name="connsiteY7" fmla="*/ 203348 h 203349"/>
                            <a:gd name="connsiteX8" fmla="*/ 148956 w 618134"/>
                            <a:gd name="connsiteY8" fmla="*/ 142146 h 203349"/>
                            <a:gd name="connsiteX9" fmla="*/ 13390 w 618134"/>
                            <a:gd name="connsiteY9" fmla="*/ 105293 h 20334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618134" h="203349">
                              <a:moveTo>
                                <a:pt x="13390" y="105293"/>
                              </a:moveTo>
                              <a:cubicBezTo>
                                <a:pt x="-8518" y="95450"/>
                                <a:pt x="-956" y="88061"/>
                                <a:pt x="17511" y="83091"/>
                              </a:cubicBezTo>
                              <a:cubicBezTo>
                                <a:pt x="35978" y="78121"/>
                                <a:pt x="76684" y="89229"/>
                                <a:pt x="124191" y="75470"/>
                              </a:cubicBezTo>
                              <a:cubicBezTo>
                                <a:pt x="171698" y="61711"/>
                                <a:pt x="248563" y="5575"/>
                                <a:pt x="302552" y="538"/>
                              </a:cubicBezTo>
                              <a:cubicBezTo>
                                <a:pt x="356541" y="-4499"/>
                                <a:pt x="397471" y="27002"/>
                                <a:pt x="448123" y="45249"/>
                              </a:cubicBezTo>
                              <a:cubicBezTo>
                                <a:pt x="506124" y="57669"/>
                                <a:pt x="644907" y="95093"/>
                                <a:pt x="613592" y="120533"/>
                              </a:cubicBezTo>
                              <a:cubicBezTo>
                                <a:pt x="623434" y="137361"/>
                                <a:pt x="542506" y="126439"/>
                                <a:pt x="491854" y="140241"/>
                              </a:cubicBezTo>
                              <a:cubicBezTo>
                                <a:pt x="441202" y="154043"/>
                                <a:pt x="366831" y="203031"/>
                                <a:pt x="309681" y="203348"/>
                              </a:cubicBezTo>
                              <a:cubicBezTo>
                                <a:pt x="252531" y="203665"/>
                                <a:pt x="198338" y="158488"/>
                                <a:pt x="148956" y="142146"/>
                              </a:cubicBezTo>
                              <a:cubicBezTo>
                                <a:pt x="99574" y="125804"/>
                                <a:pt x="35298" y="115136"/>
                                <a:pt x="13390" y="105293"/>
                              </a:cubicBezTo>
                              <a:close/>
                            </a:path>
                          </a:pathLst>
                        </a:custGeom>
                        <a:gradFill flip="none" rotWithShape="1">
                          <a:gsLst>
                            <a:gs pos="10000">
                              <a:srgbClr val="FFEAD5"/>
                            </a:gs>
                            <a:gs pos="100000">
                              <a:srgbClr val="960000"/>
                            </a:gs>
                          </a:gsLst>
                          <a:path path="rect">
                            <a:fillToRect l="50000" t="50000" r="50000" b="50000"/>
                          </a:path>
                          <a:tileRect/>
                        </a:gradFill>
                        <a:ln w="6350" cap="flat" cmpd="sng" algn="ctr">
                          <a:solidFill>
                            <a:srgbClr val="AF3732"/>
                          </a:solidFill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685783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000" b="0" i="0" u="none" strike="noStrike" kern="0" cap="none" spc="0" normalizeH="0" baseline="0" noProof="0">
                            <a:ln w="6350"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2341" name="Oval 2340">
                          <a:extLst>
                            <a:ext uri="{FF2B5EF4-FFF2-40B4-BE49-F238E27FC236}">
                              <a16:creationId xmlns:a16="http://schemas.microsoft.com/office/drawing/2014/main" id="{2CE4D867-3CEA-3EF9-419D-F0B04A16B17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0860000">
                          <a:off x="5794420" y="5430804"/>
                          <a:ext cx="73325" cy="70258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14000">
                              <a:srgbClr val="FFBDBD"/>
                            </a:gs>
                            <a:gs pos="55000">
                              <a:srgbClr val="8E0000"/>
                            </a:gs>
                            <a:gs pos="100000">
                              <a:srgbClr val="760000"/>
                            </a:gs>
                          </a:gsLst>
                          <a:path path="circle">
                            <a:fillToRect l="50000" t="50000" r="50000" b="50000"/>
                          </a:path>
                          <a:tileRect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685783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000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2295" name="Group 2294">
                        <a:extLst>
                          <a:ext uri="{FF2B5EF4-FFF2-40B4-BE49-F238E27FC236}">
                            <a16:creationId xmlns:a16="http://schemas.microsoft.com/office/drawing/2014/main" id="{81029888-C7EF-C332-349F-10D8EE6C4F64}"/>
                          </a:ext>
                        </a:extLst>
                      </p:cNvPr>
                      <p:cNvGrpSpPr/>
                      <p:nvPr/>
                    </p:nvGrpSpPr>
                    <p:grpSpPr>
                      <a:xfrm rot="19363349">
                        <a:off x="4683040" y="1941758"/>
                        <a:ext cx="406250" cy="129057"/>
                        <a:chOff x="5589179" y="5392761"/>
                        <a:chExt cx="488990" cy="155342"/>
                      </a:xfrm>
                    </p:grpSpPr>
                    <p:sp>
                      <p:nvSpPr>
                        <p:cNvPr id="2338" name="Oval 42">
                          <a:extLst>
                            <a:ext uri="{FF2B5EF4-FFF2-40B4-BE49-F238E27FC236}">
                              <a16:creationId xmlns:a16="http://schemas.microsoft.com/office/drawing/2014/main" id="{145E645D-4E8F-6061-9998-6644EDA3155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0696810">
                          <a:off x="5589179" y="5392761"/>
                          <a:ext cx="488990" cy="155342"/>
                        </a:xfrm>
                        <a:custGeom>
                          <a:avLst/>
                          <a:gdLst>
                            <a:gd name="connsiteX0" fmla="*/ 0 w 276351"/>
                            <a:gd name="connsiteY0" fmla="*/ 96150 h 192300"/>
                            <a:gd name="connsiteX1" fmla="*/ 138176 w 276351"/>
                            <a:gd name="connsiteY1" fmla="*/ 0 h 192300"/>
                            <a:gd name="connsiteX2" fmla="*/ 276352 w 276351"/>
                            <a:gd name="connsiteY2" fmla="*/ 96150 h 192300"/>
                            <a:gd name="connsiteX3" fmla="*/ 138176 w 276351"/>
                            <a:gd name="connsiteY3" fmla="*/ 192300 h 192300"/>
                            <a:gd name="connsiteX4" fmla="*/ 0 w 276351"/>
                            <a:gd name="connsiteY4" fmla="*/ 96150 h 192300"/>
                            <a:gd name="connsiteX0" fmla="*/ 0 w 434467"/>
                            <a:gd name="connsiteY0" fmla="*/ 94246 h 192302"/>
                            <a:gd name="connsiteX1" fmla="*/ 296291 w 434467"/>
                            <a:gd name="connsiteY1" fmla="*/ 1 h 192302"/>
                            <a:gd name="connsiteX2" fmla="*/ 434467 w 434467"/>
                            <a:gd name="connsiteY2" fmla="*/ 96151 h 192302"/>
                            <a:gd name="connsiteX3" fmla="*/ 296291 w 434467"/>
                            <a:gd name="connsiteY3" fmla="*/ 192301 h 192302"/>
                            <a:gd name="connsiteX4" fmla="*/ 0 w 434467"/>
                            <a:gd name="connsiteY4" fmla="*/ 94246 h 192302"/>
                            <a:gd name="connsiteX0" fmla="*/ 6194 w 440661"/>
                            <a:gd name="connsiteY0" fmla="*/ 94607 h 192663"/>
                            <a:gd name="connsiteX1" fmla="*/ 116995 w 440661"/>
                            <a:gd name="connsiteY1" fmla="*/ 64784 h 192663"/>
                            <a:gd name="connsiteX2" fmla="*/ 302485 w 440661"/>
                            <a:gd name="connsiteY2" fmla="*/ 362 h 192663"/>
                            <a:gd name="connsiteX3" fmla="*/ 440661 w 440661"/>
                            <a:gd name="connsiteY3" fmla="*/ 96512 h 192663"/>
                            <a:gd name="connsiteX4" fmla="*/ 302485 w 440661"/>
                            <a:gd name="connsiteY4" fmla="*/ 192662 h 192663"/>
                            <a:gd name="connsiteX5" fmla="*/ 6194 w 440661"/>
                            <a:gd name="connsiteY5" fmla="*/ 94607 h 192663"/>
                            <a:gd name="connsiteX0" fmla="*/ 186 w 434653"/>
                            <a:gd name="connsiteY0" fmla="*/ 94607 h 193125"/>
                            <a:gd name="connsiteX1" fmla="*/ 110987 w 434653"/>
                            <a:gd name="connsiteY1" fmla="*/ 64784 h 193125"/>
                            <a:gd name="connsiteX2" fmla="*/ 296477 w 434653"/>
                            <a:gd name="connsiteY2" fmla="*/ 362 h 193125"/>
                            <a:gd name="connsiteX3" fmla="*/ 434653 w 434653"/>
                            <a:gd name="connsiteY3" fmla="*/ 96512 h 193125"/>
                            <a:gd name="connsiteX4" fmla="*/ 296477 w 434653"/>
                            <a:gd name="connsiteY4" fmla="*/ 192662 h 193125"/>
                            <a:gd name="connsiteX5" fmla="*/ 135752 w 434653"/>
                            <a:gd name="connsiteY5" fmla="*/ 131460 h 193125"/>
                            <a:gd name="connsiteX6" fmla="*/ 186 w 434653"/>
                            <a:gd name="connsiteY6" fmla="*/ 94607 h 193125"/>
                            <a:gd name="connsiteX0" fmla="*/ 13390 w 447857"/>
                            <a:gd name="connsiteY0" fmla="*/ 94596 h 193114"/>
                            <a:gd name="connsiteX1" fmla="*/ 17511 w 447857"/>
                            <a:gd name="connsiteY1" fmla="*/ 72394 h 193114"/>
                            <a:gd name="connsiteX2" fmla="*/ 124191 w 447857"/>
                            <a:gd name="connsiteY2" fmla="*/ 64773 h 193114"/>
                            <a:gd name="connsiteX3" fmla="*/ 309681 w 447857"/>
                            <a:gd name="connsiteY3" fmla="*/ 351 h 193114"/>
                            <a:gd name="connsiteX4" fmla="*/ 447857 w 447857"/>
                            <a:gd name="connsiteY4" fmla="*/ 96501 h 193114"/>
                            <a:gd name="connsiteX5" fmla="*/ 309681 w 447857"/>
                            <a:gd name="connsiteY5" fmla="*/ 192651 h 193114"/>
                            <a:gd name="connsiteX6" fmla="*/ 148956 w 447857"/>
                            <a:gd name="connsiteY6" fmla="*/ 131449 h 193114"/>
                            <a:gd name="connsiteX7" fmla="*/ 13390 w 447857"/>
                            <a:gd name="connsiteY7" fmla="*/ 94596 h 193114"/>
                            <a:gd name="connsiteX0" fmla="*/ 13390 w 613592"/>
                            <a:gd name="connsiteY0" fmla="*/ 94909 h 193154"/>
                            <a:gd name="connsiteX1" fmla="*/ 17511 w 613592"/>
                            <a:gd name="connsiteY1" fmla="*/ 72707 h 193154"/>
                            <a:gd name="connsiteX2" fmla="*/ 124191 w 613592"/>
                            <a:gd name="connsiteY2" fmla="*/ 65086 h 193154"/>
                            <a:gd name="connsiteX3" fmla="*/ 309681 w 613592"/>
                            <a:gd name="connsiteY3" fmla="*/ 664 h 193154"/>
                            <a:gd name="connsiteX4" fmla="*/ 613592 w 613592"/>
                            <a:gd name="connsiteY4" fmla="*/ 110149 h 193154"/>
                            <a:gd name="connsiteX5" fmla="*/ 309681 w 613592"/>
                            <a:gd name="connsiteY5" fmla="*/ 192964 h 193154"/>
                            <a:gd name="connsiteX6" fmla="*/ 148956 w 613592"/>
                            <a:gd name="connsiteY6" fmla="*/ 131762 h 193154"/>
                            <a:gd name="connsiteX7" fmla="*/ 13390 w 613592"/>
                            <a:gd name="connsiteY7" fmla="*/ 94909 h 193154"/>
                            <a:gd name="connsiteX0" fmla="*/ 13390 w 617803"/>
                            <a:gd name="connsiteY0" fmla="*/ 94382 h 192627"/>
                            <a:gd name="connsiteX1" fmla="*/ 17511 w 617803"/>
                            <a:gd name="connsiteY1" fmla="*/ 72180 h 192627"/>
                            <a:gd name="connsiteX2" fmla="*/ 124191 w 617803"/>
                            <a:gd name="connsiteY2" fmla="*/ 64559 h 192627"/>
                            <a:gd name="connsiteX3" fmla="*/ 309681 w 617803"/>
                            <a:gd name="connsiteY3" fmla="*/ 137 h 192627"/>
                            <a:gd name="connsiteX4" fmla="*/ 442325 w 617803"/>
                            <a:gd name="connsiteY4" fmla="*/ 49320 h 192627"/>
                            <a:gd name="connsiteX5" fmla="*/ 613592 w 617803"/>
                            <a:gd name="connsiteY5" fmla="*/ 109622 h 192627"/>
                            <a:gd name="connsiteX6" fmla="*/ 309681 w 617803"/>
                            <a:gd name="connsiteY6" fmla="*/ 192437 h 192627"/>
                            <a:gd name="connsiteX7" fmla="*/ 148956 w 617803"/>
                            <a:gd name="connsiteY7" fmla="*/ 131235 h 192627"/>
                            <a:gd name="connsiteX8" fmla="*/ 13390 w 617803"/>
                            <a:gd name="connsiteY8" fmla="*/ 94382 h 192627"/>
                            <a:gd name="connsiteX0" fmla="*/ 13390 w 618034"/>
                            <a:gd name="connsiteY0" fmla="*/ 94382 h 192627"/>
                            <a:gd name="connsiteX1" fmla="*/ 17511 w 618034"/>
                            <a:gd name="connsiteY1" fmla="*/ 72180 h 192627"/>
                            <a:gd name="connsiteX2" fmla="*/ 124191 w 618034"/>
                            <a:gd name="connsiteY2" fmla="*/ 64559 h 192627"/>
                            <a:gd name="connsiteX3" fmla="*/ 309681 w 618034"/>
                            <a:gd name="connsiteY3" fmla="*/ 137 h 192627"/>
                            <a:gd name="connsiteX4" fmla="*/ 442325 w 618034"/>
                            <a:gd name="connsiteY4" fmla="*/ 49320 h 192627"/>
                            <a:gd name="connsiteX5" fmla="*/ 613592 w 618034"/>
                            <a:gd name="connsiteY5" fmla="*/ 109622 h 192627"/>
                            <a:gd name="connsiteX6" fmla="*/ 309681 w 618034"/>
                            <a:gd name="connsiteY6" fmla="*/ 192437 h 192627"/>
                            <a:gd name="connsiteX7" fmla="*/ 148956 w 618034"/>
                            <a:gd name="connsiteY7" fmla="*/ 131235 h 192627"/>
                            <a:gd name="connsiteX8" fmla="*/ 13390 w 618034"/>
                            <a:gd name="connsiteY8" fmla="*/ 94382 h 192627"/>
                            <a:gd name="connsiteX0" fmla="*/ 13390 w 618034"/>
                            <a:gd name="connsiteY0" fmla="*/ 94382 h 192438"/>
                            <a:gd name="connsiteX1" fmla="*/ 17511 w 618034"/>
                            <a:gd name="connsiteY1" fmla="*/ 72180 h 192438"/>
                            <a:gd name="connsiteX2" fmla="*/ 124191 w 618034"/>
                            <a:gd name="connsiteY2" fmla="*/ 64559 h 192438"/>
                            <a:gd name="connsiteX3" fmla="*/ 309681 w 618034"/>
                            <a:gd name="connsiteY3" fmla="*/ 137 h 192438"/>
                            <a:gd name="connsiteX4" fmla="*/ 442325 w 618034"/>
                            <a:gd name="connsiteY4" fmla="*/ 49320 h 192438"/>
                            <a:gd name="connsiteX5" fmla="*/ 613592 w 618034"/>
                            <a:gd name="connsiteY5" fmla="*/ 109622 h 192438"/>
                            <a:gd name="connsiteX6" fmla="*/ 491854 w 618034"/>
                            <a:gd name="connsiteY6" fmla="*/ 129330 h 192438"/>
                            <a:gd name="connsiteX7" fmla="*/ 309681 w 618034"/>
                            <a:gd name="connsiteY7" fmla="*/ 192437 h 192438"/>
                            <a:gd name="connsiteX8" fmla="*/ 148956 w 618034"/>
                            <a:gd name="connsiteY8" fmla="*/ 131235 h 192438"/>
                            <a:gd name="connsiteX9" fmla="*/ 13390 w 618034"/>
                            <a:gd name="connsiteY9" fmla="*/ 94382 h 192438"/>
                            <a:gd name="connsiteX0" fmla="*/ 13390 w 618034"/>
                            <a:gd name="connsiteY0" fmla="*/ 104860 h 202916"/>
                            <a:gd name="connsiteX1" fmla="*/ 17511 w 618034"/>
                            <a:gd name="connsiteY1" fmla="*/ 82658 h 202916"/>
                            <a:gd name="connsiteX2" fmla="*/ 124191 w 618034"/>
                            <a:gd name="connsiteY2" fmla="*/ 75037 h 202916"/>
                            <a:gd name="connsiteX3" fmla="*/ 302552 w 618034"/>
                            <a:gd name="connsiteY3" fmla="*/ 105 h 202916"/>
                            <a:gd name="connsiteX4" fmla="*/ 442325 w 618034"/>
                            <a:gd name="connsiteY4" fmla="*/ 59798 h 202916"/>
                            <a:gd name="connsiteX5" fmla="*/ 613592 w 618034"/>
                            <a:gd name="connsiteY5" fmla="*/ 120100 h 202916"/>
                            <a:gd name="connsiteX6" fmla="*/ 491854 w 618034"/>
                            <a:gd name="connsiteY6" fmla="*/ 139808 h 202916"/>
                            <a:gd name="connsiteX7" fmla="*/ 309681 w 618034"/>
                            <a:gd name="connsiteY7" fmla="*/ 202915 h 202916"/>
                            <a:gd name="connsiteX8" fmla="*/ 148956 w 618034"/>
                            <a:gd name="connsiteY8" fmla="*/ 141713 h 202916"/>
                            <a:gd name="connsiteX9" fmla="*/ 13390 w 618034"/>
                            <a:gd name="connsiteY9" fmla="*/ 104860 h 202916"/>
                            <a:gd name="connsiteX0" fmla="*/ 13390 w 618193"/>
                            <a:gd name="connsiteY0" fmla="*/ 105293 h 203349"/>
                            <a:gd name="connsiteX1" fmla="*/ 17511 w 618193"/>
                            <a:gd name="connsiteY1" fmla="*/ 83091 h 203349"/>
                            <a:gd name="connsiteX2" fmla="*/ 124191 w 618193"/>
                            <a:gd name="connsiteY2" fmla="*/ 75470 h 203349"/>
                            <a:gd name="connsiteX3" fmla="*/ 302552 w 618193"/>
                            <a:gd name="connsiteY3" fmla="*/ 538 h 203349"/>
                            <a:gd name="connsiteX4" fmla="*/ 448123 w 618193"/>
                            <a:gd name="connsiteY4" fmla="*/ 45249 h 203349"/>
                            <a:gd name="connsiteX5" fmla="*/ 613592 w 618193"/>
                            <a:gd name="connsiteY5" fmla="*/ 120533 h 203349"/>
                            <a:gd name="connsiteX6" fmla="*/ 491854 w 618193"/>
                            <a:gd name="connsiteY6" fmla="*/ 140241 h 203349"/>
                            <a:gd name="connsiteX7" fmla="*/ 309681 w 618193"/>
                            <a:gd name="connsiteY7" fmla="*/ 203348 h 203349"/>
                            <a:gd name="connsiteX8" fmla="*/ 148956 w 618193"/>
                            <a:gd name="connsiteY8" fmla="*/ 142146 h 203349"/>
                            <a:gd name="connsiteX9" fmla="*/ 13390 w 618193"/>
                            <a:gd name="connsiteY9" fmla="*/ 105293 h 203349"/>
                            <a:gd name="connsiteX0" fmla="*/ 13390 w 618134"/>
                            <a:gd name="connsiteY0" fmla="*/ 105293 h 203349"/>
                            <a:gd name="connsiteX1" fmla="*/ 17511 w 618134"/>
                            <a:gd name="connsiteY1" fmla="*/ 83091 h 203349"/>
                            <a:gd name="connsiteX2" fmla="*/ 124191 w 618134"/>
                            <a:gd name="connsiteY2" fmla="*/ 75470 h 203349"/>
                            <a:gd name="connsiteX3" fmla="*/ 302552 w 618134"/>
                            <a:gd name="connsiteY3" fmla="*/ 538 h 203349"/>
                            <a:gd name="connsiteX4" fmla="*/ 448123 w 618134"/>
                            <a:gd name="connsiteY4" fmla="*/ 45249 h 203349"/>
                            <a:gd name="connsiteX5" fmla="*/ 613592 w 618134"/>
                            <a:gd name="connsiteY5" fmla="*/ 120533 h 203349"/>
                            <a:gd name="connsiteX6" fmla="*/ 491854 w 618134"/>
                            <a:gd name="connsiteY6" fmla="*/ 140241 h 203349"/>
                            <a:gd name="connsiteX7" fmla="*/ 309681 w 618134"/>
                            <a:gd name="connsiteY7" fmla="*/ 203348 h 203349"/>
                            <a:gd name="connsiteX8" fmla="*/ 148956 w 618134"/>
                            <a:gd name="connsiteY8" fmla="*/ 142146 h 203349"/>
                            <a:gd name="connsiteX9" fmla="*/ 13390 w 618134"/>
                            <a:gd name="connsiteY9" fmla="*/ 105293 h 20334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618134" h="203349">
                              <a:moveTo>
                                <a:pt x="13390" y="105293"/>
                              </a:moveTo>
                              <a:cubicBezTo>
                                <a:pt x="-8518" y="95450"/>
                                <a:pt x="-956" y="88061"/>
                                <a:pt x="17511" y="83091"/>
                              </a:cubicBezTo>
                              <a:cubicBezTo>
                                <a:pt x="35978" y="78121"/>
                                <a:pt x="76684" y="89229"/>
                                <a:pt x="124191" y="75470"/>
                              </a:cubicBezTo>
                              <a:cubicBezTo>
                                <a:pt x="171698" y="61711"/>
                                <a:pt x="248563" y="5575"/>
                                <a:pt x="302552" y="538"/>
                              </a:cubicBezTo>
                              <a:cubicBezTo>
                                <a:pt x="356541" y="-4499"/>
                                <a:pt x="397471" y="27002"/>
                                <a:pt x="448123" y="45249"/>
                              </a:cubicBezTo>
                              <a:cubicBezTo>
                                <a:pt x="506124" y="57669"/>
                                <a:pt x="644907" y="95093"/>
                                <a:pt x="613592" y="120533"/>
                              </a:cubicBezTo>
                              <a:cubicBezTo>
                                <a:pt x="623434" y="137361"/>
                                <a:pt x="542506" y="126439"/>
                                <a:pt x="491854" y="140241"/>
                              </a:cubicBezTo>
                              <a:cubicBezTo>
                                <a:pt x="441202" y="154043"/>
                                <a:pt x="366831" y="203031"/>
                                <a:pt x="309681" y="203348"/>
                              </a:cubicBezTo>
                              <a:cubicBezTo>
                                <a:pt x="252531" y="203665"/>
                                <a:pt x="198338" y="158488"/>
                                <a:pt x="148956" y="142146"/>
                              </a:cubicBezTo>
                              <a:cubicBezTo>
                                <a:pt x="99574" y="125804"/>
                                <a:pt x="35298" y="115136"/>
                                <a:pt x="13390" y="105293"/>
                              </a:cubicBezTo>
                              <a:close/>
                            </a:path>
                          </a:pathLst>
                        </a:custGeom>
                        <a:gradFill flip="none" rotWithShape="1">
                          <a:gsLst>
                            <a:gs pos="10000">
                              <a:srgbClr val="FFEAD5"/>
                            </a:gs>
                            <a:gs pos="100000">
                              <a:srgbClr val="960000"/>
                            </a:gs>
                          </a:gsLst>
                          <a:path path="rect">
                            <a:fillToRect l="50000" t="50000" r="50000" b="50000"/>
                          </a:path>
                          <a:tileRect/>
                        </a:gradFill>
                        <a:ln w="6350" cap="flat" cmpd="sng" algn="ctr">
                          <a:solidFill>
                            <a:srgbClr val="AF3732"/>
                          </a:solidFill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685783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000" b="0" i="0" u="none" strike="noStrike" kern="0" cap="none" spc="0" normalizeH="0" baseline="0" noProof="0">
                            <a:ln w="6350"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2339" name="Oval 2338">
                          <a:extLst>
                            <a:ext uri="{FF2B5EF4-FFF2-40B4-BE49-F238E27FC236}">
                              <a16:creationId xmlns:a16="http://schemas.microsoft.com/office/drawing/2014/main" id="{6EA99346-5612-7FB5-902B-9E364F62219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0860000">
                          <a:off x="5794420" y="5430804"/>
                          <a:ext cx="73325" cy="70258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14000">
                              <a:srgbClr val="FFBDBD"/>
                            </a:gs>
                            <a:gs pos="55000">
                              <a:srgbClr val="8E0000"/>
                            </a:gs>
                            <a:gs pos="100000">
                              <a:srgbClr val="760000"/>
                            </a:gs>
                          </a:gsLst>
                          <a:path path="circle">
                            <a:fillToRect l="50000" t="50000" r="50000" b="50000"/>
                          </a:path>
                          <a:tileRect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685783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000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2296" name="Group 2295">
                        <a:extLst>
                          <a:ext uri="{FF2B5EF4-FFF2-40B4-BE49-F238E27FC236}">
                            <a16:creationId xmlns:a16="http://schemas.microsoft.com/office/drawing/2014/main" id="{05F36B7C-F5A8-D30E-21D2-3F9D9C1CFBE1}"/>
                          </a:ext>
                        </a:extLst>
                      </p:cNvPr>
                      <p:cNvGrpSpPr/>
                      <p:nvPr/>
                    </p:nvGrpSpPr>
                    <p:grpSpPr>
                      <a:xfrm rot="19363349">
                        <a:off x="4930388" y="1789997"/>
                        <a:ext cx="406250" cy="129057"/>
                        <a:chOff x="5589179" y="5392761"/>
                        <a:chExt cx="488990" cy="155342"/>
                      </a:xfrm>
                    </p:grpSpPr>
                    <p:sp>
                      <p:nvSpPr>
                        <p:cNvPr id="2336" name="Oval 42">
                          <a:extLst>
                            <a:ext uri="{FF2B5EF4-FFF2-40B4-BE49-F238E27FC236}">
                              <a16:creationId xmlns:a16="http://schemas.microsoft.com/office/drawing/2014/main" id="{2492097A-3754-83A2-293E-65C51F1C4EF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0696810">
                          <a:off x="5589179" y="5392761"/>
                          <a:ext cx="488990" cy="155342"/>
                        </a:xfrm>
                        <a:custGeom>
                          <a:avLst/>
                          <a:gdLst>
                            <a:gd name="connsiteX0" fmla="*/ 0 w 276351"/>
                            <a:gd name="connsiteY0" fmla="*/ 96150 h 192300"/>
                            <a:gd name="connsiteX1" fmla="*/ 138176 w 276351"/>
                            <a:gd name="connsiteY1" fmla="*/ 0 h 192300"/>
                            <a:gd name="connsiteX2" fmla="*/ 276352 w 276351"/>
                            <a:gd name="connsiteY2" fmla="*/ 96150 h 192300"/>
                            <a:gd name="connsiteX3" fmla="*/ 138176 w 276351"/>
                            <a:gd name="connsiteY3" fmla="*/ 192300 h 192300"/>
                            <a:gd name="connsiteX4" fmla="*/ 0 w 276351"/>
                            <a:gd name="connsiteY4" fmla="*/ 96150 h 192300"/>
                            <a:gd name="connsiteX0" fmla="*/ 0 w 434467"/>
                            <a:gd name="connsiteY0" fmla="*/ 94246 h 192302"/>
                            <a:gd name="connsiteX1" fmla="*/ 296291 w 434467"/>
                            <a:gd name="connsiteY1" fmla="*/ 1 h 192302"/>
                            <a:gd name="connsiteX2" fmla="*/ 434467 w 434467"/>
                            <a:gd name="connsiteY2" fmla="*/ 96151 h 192302"/>
                            <a:gd name="connsiteX3" fmla="*/ 296291 w 434467"/>
                            <a:gd name="connsiteY3" fmla="*/ 192301 h 192302"/>
                            <a:gd name="connsiteX4" fmla="*/ 0 w 434467"/>
                            <a:gd name="connsiteY4" fmla="*/ 94246 h 192302"/>
                            <a:gd name="connsiteX0" fmla="*/ 6194 w 440661"/>
                            <a:gd name="connsiteY0" fmla="*/ 94607 h 192663"/>
                            <a:gd name="connsiteX1" fmla="*/ 116995 w 440661"/>
                            <a:gd name="connsiteY1" fmla="*/ 64784 h 192663"/>
                            <a:gd name="connsiteX2" fmla="*/ 302485 w 440661"/>
                            <a:gd name="connsiteY2" fmla="*/ 362 h 192663"/>
                            <a:gd name="connsiteX3" fmla="*/ 440661 w 440661"/>
                            <a:gd name="connsiteY3" fmla="*/ 96512 h 192663"/>
                            <a:gd name="connsiteX4" fmla="*/ 302485 w 440661"/>
                            <a:gd name="connsiteY4" fmla="*/ 192662 h 192663"/>
                            <a:gd name="connsiteX5" fmla="*/ 6194 w 440661"/>
                            <a:gd name="connsiteY5" fmla="*/ 94607 h 192663"/>
                            <a:gd name="connsiteX0" fmla="*/ 186 w 434653"/>
                            <a:gd name="connsiteY0" fmla="*/ 94607 h 193125"/>
                            <a:gd name="connsiteX1" fmla="*/ 110987 w 434653"/>
                            <a:gd name="connsiteY1" fmla="*/ 64784 h 193125"/>
                            <a:gd name="connsiteX2" fmla="*/ 296477 w 434653"/>
                            <a:gd name="connsiteY2" fmla="*/ 362 h 193125"/>
                            <a:gd name="connsiteX3" fmla="*/ 434653 w 434653"/>
                            <a:gd name="connsiteY3" fmla="*/ 96512 h 193125"/>
                            <a:gd name="connsiteX4" fmla="*/ 296477 w 434653"/>
                            <a:gd name="connsiteY4" fmla="*/ 192662 h 193125"/>
                            <a:gd name="connsiteX5" fmla="*/ 135752 w 434653"/>
                            <a:gd name="connsiteY5" fmla="*/ 131460 h 193125"/>
                            <a:gd name="connsiteX6" fmla="*/ 186 w 434653"/>
                            <a:gd name="connsiteY6" fmla="*/ 94607 h 193125"/>
                            <a:gd name="connsiteX0" fmla="*/ 13390 w 447857"/>
                            <a:gd name="connsiteY0" fmla="*/ 94596 h 193114"/>
                            <a:gd name="connsiteX1" fmla="*/ 17511 w 447857"/>
                            <a:gd name="connsiteY1" fmla="*/ 72394 h 193114"/>
                            <a:gd name="connsiteX2" fmla="*/ 124191 w 447857"/>
                            <a:gd name="connsiteY2" fmla="*/ 64773 h 193114"/>
                            <a:gd name="connsiteX3" fmla="*/ 309681 w 447857"/>
                            <a:gd name="connsiteY3" fmla="*/ 351 h 193114"/>
                            <a:gd name="connsiteX4" fmla="*/ 447857 w 447857"/>
                            <a:gd name="connsiteY4" fmla="*/ 96501 h 193114"/>
                            <a:gd name="connsiteX5" fmla="*/ 309681 w 447857"/>
                            <a:gd name="connsiteY5" fmla="*/ 192651 h 193114"/>
                            <a:gd name="connsiteX6" fmla="*/ 148956 w 447857"/>
                            <a:gd name="connsiteY6" fmla="*/ 131449 h 193114"/>
                            <a:gd name="connsiteX7" fmla="*/ 13390 w 447857"/>
                            <a:gd name="connsiteY7" fmla="*/ 94596 h 193114"/>
                            <a:gd name="connsiteX0" fmla="*/ 13390 w 613592"/>
                            <a:gd name="connsiteY0" fmla="*/ 94909 h 193154"/>
                            <a:gd name="connsiteX1" fmla="*/ 17511 w 613592"/>
                            <a:gd name="connsiteY1" fmla="*/ 72707 h 193154"/>
                            <a:gd name="connsiteX2" fmla="*/ 124191 w 613592"/>
                            <a:gd name="connsiteY2" fmla="*/ 65086 h 193154"/>
                            <a:gd name="connsiteX3" fmla="*/ 309681 w 613592"/>
                            <a:gd name="connsiteY3" fmla="*/ 664 h 193154"/>
                            <a:gd name="connsiteX4" fmla="*/ 613592 w 613592"/>
                            <a:gd name="connsiteY4" fmla="*/ 110149 h 193154"/>
                            <a:gd name="connsiteX5" fmla="*/ 309681 w 613592"/>
                            <a:gd name="connsiteY5" fmla="*/ 192964 h 193154"/>
                            <a:gd name="connsiteX6" fmla="*/ 148956 w 613592"/>
                            <a:gd name="connsiteY6" fmla="*/ 131762 h 193154"/>
                            <a:gd name="connsiteX7" fmla="*/ 13390 w 613592"/>
                            <a:gd name="connsiteY7" fmla="*/ 94909 h 193154"/>
                            <a:gd name="connsiteX0" fmla="*/ 13390 w 617803"/>
                            <a:gd name="connsiteY0" fmla="*/ 94382 h 192627"/>
                            <a:gd name="connsiteX1" fmla="*/ 17511 w 617803"/>
                            <a:gd name="connsiteY1" fmla="*/ 72180 h 192627"/>
                            <a:gd name="connsiteX2" fmla="*/ 124191 w 617803"/>
                            <a:gd name="connsiteY2" fmla="*/ 64559 h 192627"/>
                            <a:gd name="connsiteX3" fmla="*/ 309681 w 617803"/>
                            <a:gd name="connsiteY3" fmla="*/ 137 h 192627"/>
                            <a:gd name="connsiteX4" fmla="*/ 442325 w 617803"/>
                            <a:gd name="connsiteY4" fmla="*/ 49320 h 192627"/>
                            <a:gd name="connsiteX5" fmla="*/ 613592 w 617803"/>
                            <a:gd name="connsiteY5" fmla="*/ 109622 h 192627"/>
                            <a:gd name="connsiteX6" fmla="*/ 309681 w 617803"/>
                            <a:gd name="connsiteY6" fmla="*/ 192437 h 192627"/>
                            <a:gd name="connsiteX7" fmla="*/ 148956 w 617803"/>
                            <a:gd name="connsiteY7" fmla="*/ 131235 h 192627"/>
                            <a:gd name="connsiteX8" fmla="*/ 13390 w 617803"/>
                            <a:gd name="connsiteY8" fmla="*/ 94382 h 192627"/>
                            <a:gd name="connsiteX0" fmla="*/ 13390 w 618034"/>
                            <a:gd name="connsiteY0" fmla="*/ 94382 h 192627"/>
                            <a:gd name="connsiteX1" fmla="*/ 17511 w 618034"/>
                            <a:gd name="connsiteY1" fmla="*/ 72180 h 192627"/>
                            <a:gd name="connsiteX2" fmla="*/ 124191 w 618034"/>
                            <a:gd name="connsiteY2" fmla="*/ 64559 h 192627"/>
                            <a:gd name="connsiteX3" fmla="*/ 309681 w 618034"/>
                            <a:gd name="connsiteY3" fmla="*/ 137 h 192627"/>
                            <a:gd name="connsiteX4" fmla="*/ 442325 w 618034"/>
                            <a:gd name="connsiteY4" fmla="*/ 49320 h 192627"/>
                            <a:gd name="connsiteX5" fmla="*/ 613592 w 618034"/>
                            <a:gd name="connsiteY5" fmla="*/ 109622 h 192627"/>
                            <a:gd name="connsiteX6" fmla="*/ 309681 w 618034"/>
                            <a:gd name="connsiteY6" fmla="*/ 192437 h 192627"/>
                            <a:gd name="connsiteX7" fmla="*/ 148956 w 618034"/>
                            <a:gd name="connsiteY7" fmla="*/ 131235 h 192627"/>
                            <a:gd name="connsiteX8" fmla="*/ 13390 w 618034"/>
                            <a:gd name="connsiteY8" fmla="*/ 94382 h 192627"/>
                            <a:gd name="connsiteX0" fmla="*/ 13390 w 618034"/>
                            <a:gd name="connsiteY0" fmla="*/ 94382 h 192438"/>
                            <a:gd name="connsiteX1" fmla="*/ 17511 w 618034"/>
                            <a:gd name="connsiteY1" fmla="*/ 72180 h 192438"/>
                            <a:gd name="connsiteX2" fmla="*/ 124191 w 618034"/>
                            <a:gd name="connsiteY2" fmla="*/ 64559 h 192438"/>
                            <a:gd name="connsiteX3" fmla="*/ 309681 w 618034"/>
                            <a:gd name="connsiteY3" fmla="*/ 137 h 192438"/>
                            <a:gd name="connsiteX4" fmla="*/ 442325 w 618034"/>
                            <a:gd name="connsiteY4" fmla="*/ 49320 h 192438"/>
                            <a:gd name="connsiteX5" fmla="*/ 613592 w 618034"/>
                            <a:gd name="connsiteY5" fmla="*/ 109622 h 192438"/>
                            <a:gd name="connsiteX6" fmla="*/ 491854 w 618034"/>
                            <a:gd name="connsiteY6" fmla="*/ 129330 h 192438"/>
                            <a:gd name="connsiteX7" fmla="*/ 309681 w 618034"/>
                            <a:gd name="connsiteY7" fmla="*/ 192437 h 192438"/>
                            <a:gd name="connsiteX8" fmla="*/ 148956 w 618034"/>
                            <a:gd name="connsiteY8" fmla="*/ 131235 h 192438"/>
                            <a:gd name="connsiteX9" fmla="*/ 13390 w 618034"/>
                            <a:gd name="connsiteY9" fmla="*/ 94382 h 192438"/>
                            <a:gd name="connsiteX0" fmla="*/ 13390 w 618034"/>
                            <a:gd name="connsiteY0" fmla="*/ 104860 h 202916"/>
                            <a:gd name="connsiteX1" fmla="*/ 17511 w 618034"/>
                            <a:gd name="connsiteY1" fmla="*/ 82658 h 202916"/>
                            <a:gd name="connsiteX2" fmla="*/ 124191 w 618034"/>
                            <a:gd name="connsiteY2" fmla="*/ 75037 h 202916"/>
                            <a:gd name="connsiteX3" fmla="*/ 302552 w 618034"/>
                            <a:gd name="connsiteY3" fmla="*/ 105 h 202916"/>
                            <a:gd name="connsiteX4" fmla="*/ 442325 w 618034"/>
                            <a:gd name="connsiteY4" fmla="*/ 59798 h 202916"/>
                            <a:gd name="connsiteX5" fmla="*/ 613592 w 618034"/>
                            <a:gd name="connsiteY5" fmla="*/ 120100 h 202916"/>
                            <a:gd name="connsiteX6" fmla="*/ 491854 w 618034"/>
                            <a:gd name="connsiteY6" fmla="*/ 139808 h 202916"/>
                            <a:gd name="connsiteX7" fmla="*/ 309681 w 618034"/>
                            <a:gd name="connsiteY7" fmla="*/ 202915 h 202916"/>
                            <a:gd name="connsiteX8" fmla="*/ 148956 w 618034"/>
                            <a:gd name="connsiteY8" fmla="*/ 141713 h 202916"/>
                            <a:gd name="connsiteX9" fmla="*/ 13390 w 618034"/>
                            <a:gd name="connsiteY9" fmla="*/ 104860 h 202916"/>
                            <a:gd name="connsiteX0" fmla="*/ 13390 w 618193"/>
                            <a:gd name="connsiteY0" fmla="*/ 105293 h 203349"/>
                            <a:gd name="connsiteX1" fmla="*/ 17511 w 618193"/>
                            <a:gd name="connsiteY1" fmla="*/ 83091 h 203349"/>
                            <a:gd name="connsiteX2" fmla="*/ 124191 w 618193"/>
                            <a:gd name="connsiteY2" fmla="*/ 75470 h 203349"/>
                            <a:gd name="connsiteX3" fmla="*/ 302552 w 618193"/>
                            <a:gd name="connsiteY3" fmla="*/ 538 h 203349"/>
                            <a:gd name="connsiteX4" fmla="*/ 448123 w 618193"/>
                            <a:gd name="connsiteY4" fmla="*/ 45249 h 203349"/>
                            <a:gd name="connsiteX5" fmla="*/ 613592 w 618193"/>
                            <a:gd name="connsiteY5" fmla="*/ 120533 h 203349"/>
                            <a:gd name="connsiteX6" fmla="*/ 491854 w 618193"/>
                            <a:gd name="connsiteY6" fmla="*/ 140241 h 203349"/>
                            <a:gd name="connsiteX7" fmla="*/ 309681 w 618193"/>
                            <a:gd name="connsiteY7" fmla="*/ 203348 h 203349"/>
                            <a:gd name="connsiteX8" fmla="*/ 148956 w 618193"/>
                            <a:gd name="connsiteY8" fmla="*/ 142146 h 203349"/>
                            <a:gd name="connsiteX9" fmla="*/ 13390 w 618193"/>
                            <a:gd name="connsiteY9" fmla="*/ 105293 h 203349"/>
                            <a:gd name="connsiteX0" fmla="*/ 13390 w 618134"/>
                            <a:gd name="connsiteY0" fmla="*/ 105293 h 203349"/>
                            <a:gd name="connsiteX1" fmla="*/ 17511 w 618134"/>
                            <a:gd name="connsiteY1" fmla="*/ 83091 h 203349"/>
                            <a:gd name="connsiteX2" fmla="*/ 124191 w 618134"/>
                            <a:gd name="connsiteY2" fmla="*/ 75470 h 203349"/>
                            <a:gd name="connsiteX3" fmla="*/ 302552 w 618134"/>
                            <a:gd name="connsiteY3" fmla="*/ 538 h 203349"/>
                            <a:gd name="connsiteX4" fmla="*/ 448123 w 618134"/>
                            <a:gd name="connsiteY4" fmla="*/ 45249 h 203349"/>
                            <a:gd name="connsiteX5" fmla="*/ 613592 w 618134"/>
                            <a:gd name="connsiteY5" fmla="*/ 120533 h 203349"/>
                            <a:gd name="connsiteX6" fmla="*/ 491854 w 618134"/>
                            <a:gd name="connsiteY6" fmla="*/ 140241 h 203349"/>
                            <a:gd name="connsiteX7" fmla="*/ 309681 w 618134"/>
                            <a:gd name="connsiteY7" fmla="*/ 203348 h 203349"/>
                            <a:gd name="connsiteX8" fmla="*/ 148956 w 618134"/>
                            <a:gd name="connsiteY8" fmla="*/ 142146 h 203349"/>
                            <a:gd name="connsiteX9" fmla="*/ 13390 w 618134"/>
                            <a:gd name="connsiteY9" fmla="*/ 105293 h 20334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618134" h="203349">
                              <a:moveTo>
                                <a:pt x="13390" y="105293"/>
                              </a:moveTo>
                              <a:cubicBezTo>
                                <a:pt x="-8518" y="95450"/>
                                <a:pt x="-956" y="88061"/>
                                <a:pt x="17511" y="83091"/>
                              </a:cubicBezTo>
                              <a:cubicBezTo>
                                <a:pt x="35978" y="78121"/>
                                <a:pt x="76684" y="89229"/>
                                <a:pt x="124191" y="75470"/>
                              </a:cubicBezTo>
                              <a:cubicBezTo>
                                <a:pt x="171698" y="61711"/>
                                <a:pt x="248563" y="5575"/>
                                <a:pt x="302552" y="538"/>
                              </a:cubicBezTo>
                              <a:cubicBezTo>
                                <a:pt x="356541" y="-4499"/>
                                <a:pt x="397471" y="27002"/>
                                <a:pt x="448123" y="45249"/>
                              </a:cubicBezTo>
                              <a:cubicBezTo>
                                <a:pt x="506124" y="57669"/>
                                <a:pt x="644907" y="95093"/>
                                <a:pt x="613592" y="120533"/>
                              </a:cubicBezTo>
                              <a:cubicBezTo>
                                <a:pt x="623434" y="137361"/>
                                <a:pt x="542506" y="126439"/>
                                <a:pt x="491854" y="140241"/>
                              </a:cubicBezTo>
                              <a:cubicBezTo>
                                <a:pt x="441202" y="154043"/>
                                <a:pt x="366831" y="203031"/>
                                <a:pt x="309681" y="203348"/>
                              </a:cubicBezTo>
                              <a:cubicBezTo>
                                <a:pt x="252531" y="203665"/>
                                <a:pt x="198338" y="158488"/>
                                <a:pt x="148956" y="142146"/>
                              </a:cubicBezTo>
                              <a:cubicBezTo>
                                <a:pt x="99574" y="125804"/>
                                <a:pt x="35298" y="115136"/>
                                <a:pt x="13390" y="105293"/>
                              </a:cubicBezTo>
                              <a:close/>
                            </a:path>
                          </a:pathLst>
                        </a:custGeom>
                        <a:gradFill flip="none" rotWithShape="1">
                          <a:gsLst>
                            <a:gs pos="10000">
                              <a:srgbClr val="FFEAD5"/>
                            </a:gs>
                            <a:gs pos="100000">
                              <a:srgbClr val="960000"/>
                            </a:gs>
                          </a:gsLst>
                          <a:path path="rect">
                            <a:fillToRect l="50000" t="50000" r="50000" b="50000"/>
                          </a:path>
                          <a:tileRect/>
                        </a:gradFill>
                        <a:ln w="6350" cap="flat" cmpd="sng" algn="ctr">
                          <a:solidFill>
                            <a:srgbClr val="AF3732"/>
                          </a:solidFill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685783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000" b="0" i="0" u="none" strike="noStrike" kern="0" cap="none" spc="0" normalizeH="0" baseline="0" noProof="0">
                            <a:ln w="6350"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2337" name="Oval 2336">
                          <a:extLst>
                            <a:ext uri="{FF2B5EF4-FFF2-40B4-BE49-F238E27FC236}">
                              <a16:creationId xmlns:a16="http://schemas.microsoft.com/office/drawing/2014/main" id="{045F0763-A3E7-2714-FF13-89E9A75AC9B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0860000">
                          <a:off x="5794420" y="5430804"/>
                          <a:ext cx="73325" cy="70258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14000">
                              <a:srgbClr val="FFBDBD"/>
                            </a:gs>
                            <a:gs pos="55000">
                              <a:srgbClr val="8E0000"/>
                            </a:gs>
                            <a:gs pos="100000">
                              <a:srgbClr val="760000"/>
                            </a:gs>
                          </a:gsLst>
                          <a:path path="circle">
                            <a:fillToRect l="50000" t="50000" r="50000" b="50000"/>
                          </a:path>
                          <a:tileRect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685783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000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2297" name="Group 2296">
                        <a:extLst>
                          <a:ext uri="{FF2B5EF4-FFF2-40B4-BE49-F238E27FC236}">
                            <a16:creationId xmlns:a16="http://schemas.microsoft.com/office/drawing/2014/main" id="{D97D4FB2-1BB9-5E81-5D60-7D215D7DF71E}"/>
                          </a:ext>
                        </a:extLst>
                      </p:cNvPr>
                      <p:cNvGrpSpPr/>
                      <p:nvPr/>
                    </p:nvGrpSpPr>
                    <p:grpSpPr>
                      <a:xfrm rot="20474415">
                        <a:off x="5248554" y="1618114"/>
                        <a:ext cx="406250" cy="129057"/>
                        <a:chOff x="5589179" y="5392761"/>
                        <a:chExt cx="488990" cy="155342"/>
                      </a:xfrm>
                    </p:grpSpPr>
                    <p:sp>
                      <p:nvSpPr>
                        <p:cNvPr id="2334" name="Oval 42">
                          <a:extLst>
                            <a:ext uri="{FF2B5EF4-FFF2-40B4-BE49-F238E27FC236}">
                              <a16:creationId xmlns:a16="http://schemas.microsoft.com/office/drawing/2014/main" id="{447AC7DF-EA73-8DD4-BB64-D8357C8E214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0696810">
                          <a:off x="5589179" y="5392761"/>
                          <a:ext cx="488990" cy="155342"/>
                        </a:xfrm>
                        <a:custGeom>
                          <a:avLst/>
                          <a:gdLst>
                            <a:gd name="connsiteX0" fmla="*/ 0 w 276351"/>
                            <a:gd name="connsiteY0" fmla="*/ 96150 h 192300"/>
                            <a:gd name="connsiteX1" fmla="*/ 138176 w 276351"/>
                            <a:gd name="connsiteY1" fmla="*/ 0 h 192300"/>
                            <a:gd name="connsiteX2" fmla="*/ 276352 w 276351"/>
                            <a:gd name="connsiteY2" fmla="*/ 96150 h 192300"/>
                            <a:gd name="connsiteX3" fmla="*/ 138176 w 276351"/>
                            <a:gd name="connsiteY3" fmla="*/ 192300 h 192300"/>
                            <a:gd name="connsiteX4" fmla="*/ 0 w 276351"/>
                            <a:gd name="connsiteY4" fmla="*/ 96150 h 192300"/>
                            <a:gd name="connsiteX0" fmla="*/ 0 w 434467"/>
                            <a:gd name="connsiteY0" fmla="*/ 94246 h 192302"/>
                            <a:gd name="connsiteX1" fmla="*/ 296291 w 434467"/>
                            <a:gd name="connsiteY1" fmla="*/ 1 h 192302"/>
                            <a:gd name="connsiteX2" fmla="*/ 434467 w 434467"/>
                            <a:gd name="connsiteY2" fmla="*/ 96151 h 192302"/>
                            <a:gd name="connsiteX3" fmla="*/ 296291 w 434467"/>
                            <a:gd name="connsiteY3" fmla="*/ 192301 h 192302"/>
                            <a:gd name="connsiteX4" fmla="*/ 0 w 434467"/>
                            <a:gd name="connsiteY4" fmla="*/ 94246 h 192302"/>
                            <a:gd name="connsiteX0" fmla="*/ 6194 w 440661"/>
                            <a:gd name="connsiteY0" fmla="*/ 94607 h 192663"/>
                            <a:gd name="connsiteX1" fmla="*/ 116995 w 440661"/>
                            <a:gd name="connsiteY1" fmla="*/ 64784 h 192663"/>
                            <a:gd name="connsiteX2" fmla="*/ 302485 w 440661"/>
                            <a:gd name="connsiteY2" fmla="*/ 362 h 192663"/>
                            <a:gd name="connsiteX3" fmla="*/ 440661 w 440661"/>
                            <a:gd name="connsiteY3" fmla="*/ 96512 h 192663"/>
                            <a:gd name="connsiteX4" fmla="*/ 302485 w 440661"/>
                            <a:gd name="connsiteY4" fmla="*/ 192662 h 192663"/>
                            <a:gd name="connsiteX5" fmla="*/ 6194 w 440661"/>
                            <a:gd name="connsiteY5" fmla="*/ 94607 h 192663"/>
                            <a:gd name="connsiteX0" fmla="*/ 186 w 434653"/>
                            <a:gd name="connsiteY0" fmla="*/ 94607 h 193125"/>
                            <a:gd name="connsiteX1" fmla="*/ 110987 w 434653"/>
                            <a:gd name="connsiteY1" fmla="*/ 64784 h 193125"/>
                            <a:gd name="connsiteX2" fmla="*/ 296477 w 434653"/>
                            <a:gd name="connsiteY2" fmla="*/ 362 h 193125"/>
                            <a:gd name="connsiteX3" fmla="*/ 434653 w 434653"/>
                            <a:gd name="connsiteY3" fmla="*/ 96512 h 193125"/>
                            <a:gd name="connsiteX4" fmla="*/ 296477 w 434653"/>
                            <a:gd name="connsiteY4" fmla="*/ 192662 h 193125"/>
                            <a:gd name="connsiteX5" fmla="*/ 135752 w 434653"/>
                            <a:gd name="connsiteY5" fmla="*/ 131460 h 193125"/>
                            <a:gd name="connsiteX6" fmla="*/ 186 w 434653"/>
                            <a:gd name="connsiteY6" fmla="*/ 94607 h 193125"/>
                            <a:gd name="connsiteX0" fmla="*/ 13390 w 447857"/>
                            <a:gd name="connsiteY0" fmla="*/ 94596 h 193114"/>
                            <a:gd name="connsiteX1" fmla="*/ 17511 w 447857"/>
                            <a:gd name="connsiteY1" fmla="*/ 72394 h 193114"/>
                            <a:gd name="connsiteX2" fmla="*/ 124191 w 447857"/>
                            <a:gd name="connsiteY2" fmla="*/ 64773 h 193114"/>
                            <a:gd name="connsiteX3" fmla="*/ 309681 w 447857"/>
                            <a:gd name="connsiteY3" fmla="*/ 351 h 193114"/>
                            <a:gd name="connsiteX4" fmla="*/ 447857 w 447857"/>
                            <a:gd name="connsiteY4" fmla="*/ 96501 h 193114"/>
                            <a:gd name="connsiteX5" fmla="*/ 309681 w 447857"/>
                            <a:gd name="connsiteY5" fmla="*/ 192651 h 193114"/>
                            <a:gd name="connsiteX6" fmla="*/ 148956 w 447857"/>
                            <a:gd name="connsiteY6" fmla="*/ 131449 h 193114"/>
                            <a:gd name="connsiteX7" fmla="*/ 13390 w 447857"/>
                            <a:gd name="connsiteY7" fmla="*/ 94596 h 193114"/>
                            <a:gd name="connsiteX0" fmla="*/ 13390 w 613592"/>
                            <a:gd name="connsiteY0" fmla="*/ 94909 h 193154"/>
                            <a:gd name="connsiteX1" fmla="*/ 17511 w 613592"/>
                            <a:gd name="connsiteY1" fmla="*/ 72707 h 193154"/>
                            <a:gd name="connsiteX2" fmla="*/ 124191 w 613592"/>
                            <a:gd name="connsiteY2" fmla="*/ 65086 h 193154"/>
                            <a:gd name="connsiteX3" fmla="*/ 309681 w 613592"/>
                            <a:gd name="connsiteY3" fmla="*/ 664 h 193154"/>
                            <a:gd name="connsiteX4" fmla="*/ 613592 w 613592"/>
                            <a:gd name="connsiteY4" fmla="*/ 110149 h 193154"/>
                            <a:gd name="connsiteX5" fmla="*/ 309681 w 613592"/>
                            <a:gd name="connsiteY5" fmla="*/ 192964 h 193154"/>
                            <a:gd name="connsiteX6" fmla="*/ 148956 w 613592"/>
                            <a:gd name="connsiteY6" fmla="*/ 131762 h 193154"/>
                            <a:gd name="connsiteX7" fmla="*/ 13390 w 613592"/>
                            <a:gd name="connsiteY7" fmla="*/ 94909 h 193154"/>
                            <a:gd name="connsiteX0" fmla="*/ 13390 w 617803"/>
                            <a:gd name="connsiteY0" fmla="*/ 94382 h 192627"/>
                            <a:gd name="connsiteX1" fmla="*/ 17511 w 617803"/>
                            <a:gd name="connsiteY1" fmla="*/ 72180 h 192627"/>
                            <a:gd name="connsiteX2" fmla="*/ 124191 w 617803"/>
                            <a:gd name="connsiteY2" fmla="*/ 64559 h 192627"/>
                            <a:gd name="connsiteX3" fmla="*/ 309681 w 617803"/>
                            <a:gd name="connsiteY3" fmla="*/ 137 h 192627"/>
                            <a:gd name="connsiteX4" fmla="*/ 442325 w 617803"/>
                            <a:gd name="connsiteY4" fmla="*/ 49320 h 192627"/>
                            <a:gd name="connsiteX5" fmla="*/ 613592 w 617803"/>
                            <a:gd name="connsiteY5" fmla="*/ 109622 h 192627"/>
                            <a:gd name="connsiteX6" fmla="*/ 309681 w 617803"/>
                            <a:gd name="connsiteY6" fmla="*/ 192437 h 192627"/>
                            <a:gd name="connsiteX7" fmla="*/ 148956 w 617803"/>
                            <a:gd name="connsiteY7" fmla="*/ 131235 h 192627"/>
                            <a:gd name="connsiteX8" fmla="*/ 13390 w 617803"/>
                            <a:gd name="connsiteY8" fmla="*/ 94382 h 192627"/>
                            <a:gd name="connsiteX0" fmla="*/ 13390 w 618034"/>
                            <a:gd name="connsiteY0" fmla="*/ 94382 h 192627"/>
                            <a:gd name="connsiteX1" fmla="*/ 17511 w 618034"/>
                            <a:gd name="connsiteY1" fmla="*/ 72180 h 192627"/>
                            <a:gd name="connsiteX2" fmla="*/ 124191 w 618034"/>
                            <a:gd name="connsiteY2" fmla="*/ 64559 h 192627"/>
                            <a:gd name="connsiteX3" fmla="*/ 309681 w 618034"/>
                            <a:gd name="connsiteY3" fmla="*/ 137 h 192627"/>
                            <a:gd name="connsiteX4" fmla="*/ 442325 w 618034"/>
                            <a:gd name="connsiteY4" fmla="*/ 49320 h 192627"/>
                            <a:gd name="connsiteX5" fmla="*/ 613592 w 618034"/>
                            <a:gd name="connsiteY5" fmla="*/ 109622 h 192627"/>
                            <a:gd name="connsiteX6" fmla="*/ 309681 w 618034"/>
                            <a:gd name="connsiteY6" fmla="*/ 192437 h 192627"/>
                            <a:gd name="connsiteX7" fmla="*/ 148956 w 618034"/>
                            <a:gd name="connsiteY7" fmla="*/ 131235 h 192627"/>
                            <a:gd name="connsiteX8" fmla="*/ 13390 w 618034"/>
                            <a:gd name="connsiteY8" fmla="*/ 94382 h 192627"/>
                            <a:gd name="connsiteX0" fmla="*/ 13390 w 618034"/>
                            <a:gd name="connsiteY0" fmla="*/ 94382 h 192438"/>
                            <a:gd name="connsiteX1" fmla="*/ 17511 w 618034"/>
                            <a:gd name="connsiteY1" fmla="*/ 72180 h 192438"/>
                            <a:gd name="connsiteX2" fmla="*/ 124191 w 618034"/>
                            <a:gd name="connsiteY2" fmla="*/ 64559 h 192438"/>
                            <a:gd name="connsiteX3" fmla="*/ 309681 w 618034"/>
                            <a:gd name="connsiteY3" fmla="*/ 137 h 192438"/>
                            <a:gd name="connsiteX4" fmla="*/ 442325 w 618034"/>
                            <a:gd name="connsiteY4" fmla="*/ 49320 h 192438"/>
                            <a:gd name="connsiteX5" fmla="*/ 613592 w 618034"/>
                            <a:gd name="connsiteY5" fmla="*/ 109622 h 192438"/>
                            <a:gd name="connsiteX6" fmla="*/ 491854 w 618034"/>
                            <a:gd name="connsiteY6" fmla="*/ 129330 h 192438"/>
                            <a:gd name="connsiteX7" fmla="*/ 309681 w 618034"/>
                            <a:gd name="connsiteY7" fmla="*/ 192437 h 192438"/>
                            <a:gd name="connsiteX8" fmla="*/ 148956 w 618034"/>
                            <a:gd name="connsiteY8" fmla="*/ 131235 h 192438"/>
                            <a:gd name="connsiteX9" fmla="*/ 13390 w 618034"/>
                            <a:gd name="connsiteY9" fmla="*/ 94382 h 192438"/>
                            <a:gd name="connsiteX0" fmla="*/ 13390 w 618034"/>
                            <a:gd name="connsiteY0" fmla="*/ 104860 h 202916"/>
                            <a:gd name="connsiteX1" fmla="*/ 17511 w 618034"/>
                            <a:gd name="connsiteY1" fmla="*/ 82658 h 202916"/>
                            <a:gd name="connsiteX2" fmla="*/ 124191 w 618034"/>
                            <a:gd name="connsiteY2" fmla="*/ 75037 h 202916"/>
                            <a:gd name="connsiteX3" fmla="*/ 302552 w 618034"/>
                            <a:gd name="connsiteY3" fmla="*/ 105 h 202916"/>
                            <a:gd name="connsiteX4" fmla="*/ 442325 w 618034"/>
                            <a:gd name="connsiteY4" fmla="*/ 59798 h 202916"/>
                            <a:gd name="connsiteX5" fmla="*/ 613592 w 618034"/>
                            <a:gd name="connsiteY5" fmla="*/ 120100 h 202916"/>
                            <a:gd name="connsiteX6" fmla="*/ 491854 w 618034"/>
                            <a:gd name="connsiteY6" fmla="*/ 139808 h 202916"/>
                            <a:gd name="connsiteX7" fmla="*/ 309681 w 618034"/>
                            <a:gd name="connsiteY7" fmla="*/ 202915 h 202916"/>
                            <a:gd name="connsiteX8" fmla="*/ 148956 w 618034"/>
                            <a:gd name="connsiteY8" fmla="*/ 141713 h 202916"/>
                            <a:gd name="connsiteX9" fmla="*/ 13390 w 618034"/>
                            <a:gd name="connsiteY9" fmla="*/ 104860 h 202916"/>
                            <a:gd name="connsiteX0" fmla="*/ 13390 w 618193"/>
                            <a:gd name="connsiteY0" fmla="*/ 105293 h 203349"/>
                            <a:gd name="connsiteX1" fmla="*/ 17511 w 618193"/>
                            <a:gd name="connsiteY1" fmla="*/ 83091 h 203349"/>
                            <a:gd name="connsiteX2" fmla="*/ 124191 w 618193"/>
                            <a:gd name="connsiteY2" fmla="*/ 75470 h 203349"/>
                            <a:gd name="connsiteX3" fmla="*/ 302552 w 618193"/>
                            <a:gd name="connsiteY3" fmla="*/ 538 h 203349"/>
                            <a:gd name="connsiteX4" fmla="*/ 448123 w 618193"/>
                            <a:gd name="connsiteY4" fmla="*/ 45249 h 203349"/>
                            <a:gd name="connsiteX5" fmla="*/ 613592 w 618193"/>
                            <a:gd name="connsiteY5" fmla="*/ 120533 h 203349"/>
                            <a:gd name="connsiteX6" fmla="*/ 491854 w 618193"/>
                            <a:gd name="connsiteY6" fmla="*/ 140241 h 203349"/>
                            <a:gd name="connsiteX7" fmla="*/ 309681 w 618193"/>
                            <a:gd name="connsiteY7" fmla="*/ 203348 h 203349"/>
                            <a:gd name="connsiteX8" fmla="*/ 148956 w 618193"/>
                            <a:gd name="connsiteY8" fmla="*/ 142146 h 203349"/>
                            <a:gd name="connsiteX9" fmla="*/ 13390 w 618193"/>
                            <a:gd name="connsiteY9" fmla="*/ 105293 h 203349"/>
                            <a:gd name="connsiteX0" fmla="*/ 13390 w 618134"/>
                            <a:gd name="connsiteY0" fmla="*/ 105293 h 203349"/>
                            <a:gd name="connsiteX1" fmla="*/ 17511 w 618134"/>
                            <a:gd name="connsiteY1" fmla="*/ 83091 h 203349"/>
                            <a:gd name="connsiteX2" fmla="*/ 124191 w 618134"/>
                            <a:gd name="connsiteY2" fmla="*/ 75470 h 203349"/>
                            <a:gd name="connsiteX3" fmla="*/ 302552 w 618134"/>
                            <a:gd name="connsiteY3" fmla="*/ 538 h 203349"/>
                            <a:gd name="connsiteX4" fmla="*/ 448123 w 618134"/>
                            <a:gd name="connsiteY4" fmla="*/ 45249 h 203349"/>
                            <a:gd name="connsiteX5" fmla="*/ 613592 w 618134"/>
                            <a:gd name="connsiteY5" fmla="*/ 120533 h 203349"/>
                            <a:gd name="connsiteX6" fmla="*/ 491854 w 618134"/>
                            <a:gd name="connsiteY6" fmla="*/ 140241 h 203349"/>
                            <a:gd name="connsiteX7" fmla="*/ 309681 w 618134"/>
                            <a:gd name="connsiteY7" fmla="*/ 203348 h 203349"/>
                            <a:gd name="connsiteX8" fmla="*/ 148956 w 618134"/>
                            <a:gd name="connsiteY8" fmla="*/ 142146 h 203349"/>
                            <a:gd name="connsiteX9" fmla="*/ 13390 w 618134"/>
                            <a:gd name="connsiteY9" fmla="*/ 105293 h 20334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618134" h="203349">
                              <a:moveTo>
                                <a:pt x="13390" y="105293"/>
                              </a:moveTo>
                              <a:cubicBezTo>
                                <a:pt x="-8518" y="95450"/>
                                <a:pt x="-956" y="88061"/>
                                <a:pt x="17511" y="83091"/>
                              </a:cubicBezTo>
                              <a:cubicBezTo>
                                <a:pt x="35978" y="78121"/>
                                <a:pt x="76684" y="89229"/>
                                <a:pt x="124191" y="75470"/>
                              </a:cubicBezTo>
                              <a:cubicBezTo>
                                <a:pt x="171698" y="61711"/>
                                <a:pt x="248563" y="5575"/>
                                <a:pt x="302552" y="538"/>
                              </a:cubicBezTo>
                              <a:cubicBezTo>
                                <a:pt x="356541" y="-4499"/>
                                <a:pt x="397471" y="27002"/>
                                <a:pt x="448123" y="45249"/>
                              </a:cubicBezTo>
                              <a:cubicBezTo>
                                <a:pt x="506124" y="57669"/>
                                <a:pt x="644907" y="95093"/>
                                <a:pt x="613592" y="120533"/>
                              </a:cubicBezTo>
                              <a:cubicBezTo>
                                <a:pt x="623434" y="137361"/>
                                <a:pt x="542506" y="126439"/>
                                <a:pt x="491854" y="140241"/>
                              </a:cubicBezTo>
                              <a:cubicBezTo>
                                <a:pt x="441202" y="154043"/>
                                <a:pt x="366831" y="203031"/>
                                <a:pt x="309681" y="203348"/>
                              </a:cubicBezTo>
                              <a:cubicBezTo>
                                <a:pt x="252531" y="203665"/>
                                <a:pt x="198338" y="158488"/>
                                <a:pt x="148956" y="142146"/>
                              </a:cubicBezTo>
                              <a:cubicBezTo>
                                <a:pt x="99574" y="125804"/>
                                <a:pt x="35298" y="115136"/>
                                <a:pt x="13390" y="105293"/>
                              </a:cubicBezTo>
                              <a:close/>
                            </a:path>
                          </a:pathLst>
                        </a:custGeom>
                        <a:gradFill flip="none" rotWithShape="1">
                          <a:gsLst>
                            <a:gs pos="10000">
                              <a:srgbClr val="FFEAD5"/>
                            </a:gs>
                            <a:gs pos="100000">
                              <a:srgbClr val="960000"/>
                            </a:gs>
                          </a:gsLst>
                          <a:path path="rect">
                            <a:fillToRect l="50000" t="50000" r="50000" b="50000"/>
                          </a:path>
                          <a:tileRect/>
                        </a:gradFill>
                        <a:ln w="6350" cap="flat" cmpd="sng" algn="ctr">
                          <a:solidFill>
                            <a:srgbClr val="AF3732"/>
                          </a:solidFill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685783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000" b="0" i="0" u="none" strike="noStrike" kern="0" cap="none" spc="0" normalizeH="0" baseline="0" noProof="0">
                            <a:ln w="6350"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2335" name="Oval 2334">
                          <a:extLst>
                            <a:ext uri="{FF2B5EF4-FFF2-40B4-BE49-F238E27FC236}">
                              <a16:creationId xmlns:a16="http://schemas.microsoft.com/office/drawing/2014/main" id="{E3364371-19C8-AD51-D20D-4A3C27A00A9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0860000">
                          <a:off x="5794420" y="5430804"/>
                          <a:ext cx="73325" cy="70258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14000">
                              <a:srgbClr val="FFBDBD"/>
                            </a:gs>
                            <a:gs pos="55000">
                              <a:srgbClr val="8E0000"/>
                            </a:gs>
                            <a:gs pos="100000">
                              <a:srgbClr val="760000"/>
                            </a:gs>
                          </a:gsLst>
                          <a:path path="circle">
                            <a:fillToRect l="50000" t="50000" r="50000" b="50000"/>
                          </a:path>
                          <a:tileRect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685783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000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2298" name="Group 2297">
                        <a:extLst>
                          <a:ext uri="{FF2B5EF4-FFF2-40B4-BE49-F238E27FC236}">
                            <a16:creationId xmlns:a16="http://schemas.microsoft.com/office/drawing/2014/main" id="{0372ABF7-7C32-1AAB-0DDE-F85FD3ED2968}"/>
                          </a:ext>
                        </a:extLst>
                      </p:cNvPr>
                      <p:cNvGrpSpPr/>
                      <p:nvPr/>
                    </p:nvGrpSpPr>
                    <p:grpSpPr>
                      <a:xfrm rot="19830080">
                        <a:off x="5114855" y="1751303"/>
                        <a:ext cx="406250" cy="129057"/>
                        <a:chOff x="5589179" y="5392761"/>
                        <a:chExt cx="488990" cy="155342"/>
                      </a:xfrm>
                    </p:grpSpPr>
                    <p:sp>
                      <p:nvSpPr>
                        <p:cNvPr id="2332" name="Oval 42">
                          <a:extLst>
                            <a:ext uri="{FF2B5EF4-FFF2-40B4-BE49-F238E27FC236}">
                              <a16:creationId xmlns:a16="http://schemas.microsoft.com/office/drawing/2014/main" id="{04237011-0850-BE9B-5BB7-19DB671F47B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0696810">
                          <a:off x="5589179" y="5392761"/>
                          <a:ext cx="488990" cy="155342"/>
                        </a:xfrm>
                        <a:custGeom>
                          <a:avLst/>
                          <a:gdLst>
                            <a:gd name="connsiteX0" fmla="*/ 0 w 276351"/>
                            <a:gd name="connsiteY0" fmla="*/ 96150 h 192300"/>
                            <a:gd name="connsiteX1" fmla="*/ 138176 w 276351"/>
                            <a:gd name="connsiteY1" fmla="*/ 0 h 192300"/>
                            <a:gd name="connsiteX2" fmla="*/ 276352 w 276351"/>
                            <a:gd name="connsiteY2" fmla="*/ 96150 h 192300"/>
                            <a:gd name="connsiteX3" fmla="*/ 138176 w 276351"/>
                            <a:gd name="connsiteY3" fmla="*/ 192300 h 192300"/>
                            <a:gd name="connsiteX4" fmla="*/ 0 w 276351"/>
                            <a:gd name="connsiteY4" fmla="*/ 96150 h 192300"/>
                            <a:gd name="connsiteX0" fmla="*/ 0 w 434467"/>
                            <a:gd name="connsiteY0" fmla="*/ 94246 h 192302"/>
                            <a:gd name="connsiteX1" fmla="*/ 296291 w 434467"/>
                            <a:gd name="connsiteY1" fmla="*/ 1 h 192302"/>
                            <a:gd name="connsiteX2" fmla="*/ 434467 w 434467"/>
                            <a:gd name="connsiteY2" fmla="*/ 96151 h 192302"/>
                            <a:gd name="connsiteX3" fmla="*/ 296291 w 434467"/>
                            <a:gd name="connsiteY3" fmla="*/ 192301 h 192302"/>
                            <a:gd name="connsiteX4" fmla="*/ 0 w 434467"/>
                            <a:gd name="connsiteY4" fmla="*/ 94246 h 192302"/>
                            <a:gd name="connsiteX0" fmla="*/ 6194 w 440661"/>
                            <a:gd name="connsiteY0" fmla="*/ 94607 h 192663"/>
                            <a:gd name="connsiteX1" fmla="*/ 116995 w 440661"/>
                            <a:gd name="connsiteY1" fmla="*/ 64784 h 192663"/>
                            <a:gd name="connsiteX2" fmla="*/ 302485 w 440661"/>
                            <a:gd name="connsiteY2" fmla="*/ 362 h 192663"/>
                            <a:gd name="connsiteX3" fmla="*/ 440661 w 440661"/>
                            <a:gd name="connsiteY3" fmla="*/ 96512 h 192663"/>
                            <a:gd name="connsiteX4" fmla="*/ 302485 w 440661"/>
                            <a:gd name="connsiteY4" fmla="*/ 192662 h 192663"/>
                            <a:gd name="connsiteX5" fmla="*/ 6194 w 440661"/>
                            <a:gd name="connsiteY5" fmla="*/ 94607 h 192663"/>
                            <a:gd name="connsiteX0" fmla="*/ 186 w 434653"/>
                            <a:gd name="connsiteY0" fmla="*/ 94607 h 193125"/>
                            <a:gd name="connsiteX1" fmla="*/ 110987 w 434653"/>
                            <a:gd name="connsiteY1" fmla="*/ 64784 h 193125"/>
                            <a:gd name="connsiteX2" fmla="*/ 296477 w 434653"/>
                            <a:gd name="connsiteY2" fmla="*/ 362 h 193125"/>
                            <a:gd name="connsiteX3" fmla="*/ 434653 w 434653"/>
                            <a:gd name="connsiteY3" fmla="*/ 96512 h 193125"/>
                            <a:gd name="connsiteX4" fmla="*/ 296477 w 434653"/>
                            <a:gd name="connsiteY4" fmla="*/ 192662 h 193125"/>
                            <a:gd name="connsiteX5" fmla="*/ 135752 w 434653"/>
                            <a:gd name="connsiteY5" fmla="*/ 131460 h 193125"/>
                            <a:gd name="connsiteX6" fmla="*/ 186 w 434653"/>
                            <a:gd name="connsiteY6" fmla="*/ 94607 h 193125"/>
                            <a:gd name="connsiteX0" fmla="*/ 13390 w 447857"/>
                            <a:gd name="connsiteY0" fmla="*/ 94596 h 193114"/>
                            <a:gd name="connsiteX1" fmla="*/ 17511 w 447857"/>
                            <a:gd name="connsiteY1" fmla="*/ 72394 h 193114"/>
                            <a:gd name="connsiteX2" fmla="*/ 124191 w 447857"/>
                            <a:gd name="connsiteY2" fmla="*/ 64773 h 193114"/>
                            <a:gd name="connsiteX3" fmla="*/ 309681 w 447857"/>
                            <a:gd name="connsiteY3" fmla="*/ 351 h 193114"/>
                            <a:gd name="connsiteX4" fmla="*/ 447857 w 447857"/>
                            <a:gd name="connsiteY4" fmla="*/ 96501 h 193114"/>
                            <a:gd name="connsiteX5" fmla="*/ 309681 w 447857"/>
                            <a:gd name="connsiteY5" fmla="*/ 192651 h 193114"/>
                            <a:gd name="connsiteX6" fmla="*/ 148956 w 447857"/>
                            <a:gd name="connsiteY6" fmla="*/ 131449 h 193114"/>
                            <a:gd name="connsiteX7" fmla="*/ 13390 w 447857"/>
                            <a:gd name="connsiteY7" fmla="*/ 94596 h 193114"/>
                            <a:gd name="connsiteX0" fmla="*/ 13390 w 613592"/>
                            <a:gd name="connsiteY0" fmla="*/ 94909 h 193154"/>
                            <a:gd name="connsiteX1" fmla="*/ 17511 w 613592"/>
                            <a:gd name="connsiteY1" fmla="*/ 72707 h 193154"/>
                            <a:gd name="connsiteX2" fmla="*/ 124191 w 613592"/>
                            <a:gd name="connsiteY2" fmla="*/ 65086 h 193154"/>
                            <a:gd name="connsiteX3" fmla="*/ 309681 w 613592"/>
                            <a:gd name="connsiteY3" fmla="*/ 664 h 193154"/>
                            <a:gd name="connsiteX4" fmla="*/ 613592 w 613592"/>
                            <a:gd name="connsiteY4" fmla="*/ 110149 h 193154"/>
                            <a:gd name="connsiteX5" fmla="*/ 309681 w 613592"/>
                            <a:gd name="connsiteY5" fmla="*/ 192964 h 193154"/>
                            <a:gd name="connsiteX6" fmla="*/ 148956 w 613592"/>
                            <a:gd name="connsiteY6" fmla="*/ 131762 h 193154"/>
                            <a:gd name="connsiteX7" fmla="*/ 13390 w 613592"/>
                            <a:gd name="connsiteY7" fmla="*/ 94909 h 193154"/>
                            <a:gd name="connsiteX0" fmla="*/ 13390 w 617803"/>
                            <a:gd name="connsiteY0" fmla="*/ 94382 h 192627"/>
                            <a:gd name="connsiteX1" fmla="*/ 17511 w 617803"/>
                            <a:gd name="connsiteY1" fmla="*/ 72180 h 192627"/>
                            <a:gd name="connsiteX2" fmla="*/ 124191 w 617803"/>
                            <a:gd name="connsiteY2" fmla="*/ 64559 h 192627"/>
                            <a:gd name="connsiteX3" fmla="*/ 309681 w 617803"/>
                            <a:gd name="connsiteY3" fmla="*/ 137 h 192627"/>
                            <a:gd name="connsiteX4" fmla="*/ 442325 w 617803"/>
                            <a:gd name="connsiteY4" fmla="*/ 49320 h 192627"/>
                            <a:gd name="connsiteX5" fmla="*/ 613592 w 617803"/>
                            <a:gd name="connsiteY5" fmla="*/ 109622 h 192627"/>
                            <a:gd name="connsiteX6" fmla="*/ 309681 w 617803"/>
                            <a:gd name="connsiteY6" fmla="*/ 192437 h 192627"/>
                            <a:gd name="connsiteX7" fmla="*/ 148956 w 617803"/>
                            <a:gd name="connsiteY7" fmla="*/ 131235 h 192627"/>
                            <a:gd name="connsiteX8" fmla="*/ 13390 w 617803"/>
                            <a:gd name="connsiteY8" fmla="*/ 94382 h 192627"/>
                            <a:gd name="connsiteX0" fmla="*/ 13390 w 618034"/>
                            <a:gd name="connsiteY0" fmla="*/ 94382 h 192627"/>
                            <a:gd name="connsiteX1" fmla="*/ 17511 w 618034"/>
                            <a:gd name="connsiteY1" fmla="*/ 72180 h 192627"/>
                            <a:gd name="connsiteX2" fmla="*/ 124191 w 618034"/>
                            <a:gd name="connsiteY2" fmla="*/ 64559 h 192627"/>
                            <a:gd name="connsiteX3" fmla="*/ 309681 w 618034"/>
                            <a:gd name="connsiteY3" fmla="*/ 137 h 192627"/>
                            <a:gd name="connsiteX4" fmla="*/ 442325 w 618034"/>
                            <a:gd name="connsiteY4" fmla="*/ 49320 h 192627"/>
                            <a:gd name="connsiteX5" fmla="*/ 613592 w 618034"/>
                            <a:gd name="connsiteY5" fmla="*/ 109622 h 192627"/>
                            <a:gd name="connsiteX6" fmla="*/ 309681 w 618034"/>
                            <a:gd name="connsiteY6" fmla="*/ 192437 h 192627"/>
                            <a:gd name="connsiteX7" fmla="*/ 148956 w 618034"/>
                            <a:gd name="connsiteY7" fmla="*/ 131235 h 192627"/>
                            <a:gd name="connsiteX8" fmla="*/ 13390 w 618034"/>
                            <a:gd name="connsiteY8" fmla="*/ 94382 h 192627"/>
                            <a:gd name="connsiteX0" fmla="*/ 13390 w 618034"/>
                            <a:gd name="connsiteY0" fmla="*/ 94382 h 192438"/>
                            <a:gd name="connsiteX1" fmla="*/ 17511 w 618034"/>
                            <a:gd name="connsiteY1" fmla="*/ 72180 h 192438"/>
                            <a:gd name="connsiteX2" fmla="*/ 124191 w 618034"/>
                            <a:gd name="connsiteY2" fmla="*/ 64559 h 192438"/>
                            <a:gd name="connsiteX3" fmla="*/ 309681 w 618034"/>
                            <a:gd name="connsiteY3" fmla="*/ 137 h 192438"/>
                            <a:gd name="connsiteX4" fmla="*/ 442325 w 618034"/>
                            <a:gd name="connsiteY4" fmla="*/ 49320 h 192438"/>
                            <a:gd name="connsiteX5" fmla="*/ 613592 w 618034"/>
                            <a:gd name="connsiteY5" fmla="*/ 109622 h 192438"/>
                            <a:gd name="connsiteX6" fmla="*/ 491854 w 618034"/>
                            <a:gd name="connsiteY6" fmla="*/ 129330 h 192438"/>
                            <a:gd name="connsiteX7" fmla="*/ 309681 w 618034"/>
                            <a:gd name="connsiteY7" fmla="*/ 192437 h 192438"/>
                            <a:gd name="connsiteX8" fmla="*/ 148956 w 618034"/>
                            <a:gd name="connsiteY8" fmla="*/ 131235 h 192438"/>
                            <a:gd name="connsiteX9" fmla="*/ 13390 w 618034"/>
                            <a:gd name="connsiteY9" fmla="*/ 94382 h 192438"/>
                            <a:gd name="connsiteX0" fmla="*/ 13390 w 618034"/>
                            <a:gd name="connsiteY0" fmla="*/ 104860 h 202916"/>
                            <a:gd name="connsiteX1" fmla="*/ 17511 w 618034"/>
                            <a:gd name="connsiteY1" fmla="*/ 82658 h 202916"/>
                            <a:gd name="connsiteX2" fmla="*/ 124191 w 618034"/>
                            <a:gd name="connsiteY2" fmla="*/ 75037 h 202916"/>
                            <a:gd name="connsiteX3" fmla="*/ 302552 w 618034"/>
                            <a:gd name="connsiteY3" fmla="*/ 105 h 202916"/>
                            <a:gd name="connsiteX4" fmla="*/ 442325 w 618034"/>
                            <a:gd name="connsiteY4" fmla="*/ 59798 h 202916"/>
                            <a:gd name="connsiteX5" fmla="*/ 613592 w 618034"/>
                            <a:gd name="connsiteY5" fmla="*/ 120100 h 202916"/>
                            <a:gd name="connsiteX6" fmla="*/ 491854 w 618034"/>
                            <a:gd name="connsiteY6" fmla="*/ 139808 h 202916"/>
                            <a:gd name="connsiteX7" fmla="*/ 309681 w 618034"/>
                            <a:gd name="connsiteY7" fmla="*/ 202915 h 202916"/>
                            <a:gd name="connsiteX8" fmla="*/ 148956 w 618034"/>
                            <a:gd name="connsiteY8" fmla="*/ 141713 h 202916"/>
                            <a:gd name="connsiteX9" fmla="*/ 13390 w 618034"/>
                            <a:gd name="connsiteY9" fmla="*/ 104860 h 202916"/>
                            <a:gd name="connsiteX0" fmla="*/ 13390 w 618193"/>
                            <a:gd name="connsiteY0" fmla="*/ 105293 h 203349"/>
                            <a:gd name="connsiteX1" fmla="*/ 17511 w 618193"/>
                            <a:gd name="connsiteY1" fmla="*/ 83091 h 203349"/>
                            <a:gd name="connsiteX2" fmla="*/ 124191 w 618193"/>
                            <a:gd name="connsiteY2" fmla="*/ 75470 h 203349"/>
                            <a:gd name="connsiteX3" fmla="*/ 302552 w 618193"/>
                            <a:gd name="connsiteY3" fmla="*/ 538 h 203349"/>
                            <a:gd name="connsiteX4" fmla="*/ 448123 w 618193"/>
                            <a:gd name="connsiteY4" fmla="*/ 45249 h 203349"/>
                            <a:gd name="connsiteX5" fmla="*/ 613592 w 618193"/>
                            <a:gd name="connsiteY5" fmla="*/ 120533 h 203349"/>
                            <a:gd name="connsiteX6" fmla="*/ 491854 w 618193"/>
                            <a:gd name="connsiteY6" fmla="*/ 140241 h 203349"/>
                            <a:gd name="connsiteX7" fmla="*/ 309681 w 618193"/>
                            <a:gd name="connsiteY7" fmla="*/ 203348 h 203349"/>
                            <a:gd name="connsiteX8" fmla="*/ 148956 w 618193"/>
                            <a:gd name="connsiteY8" fmla="*/ 142146 h 203349"/>
                            <a:gd name="connsiteX9" fmla="*/ 13390 w 618193"/>
                            <a:gd name="connsiteY9" fmla="*/ 105293 h 203349"/>
                            <a:gd name="connsiteX0" fmla="*/ 13390 w 618134"/>
                            <a:gd name="connsiteY0" fmla="*/ 105293 h 203349"/>
                            <a:gd name="connsiteX1" fmla="*/ 17511 w 618134"/>
                            <a:gd name="connsiteY1" fmla="*/ 83091 h 203349"/>
                            <a:gd name="connsiteX2" fmla="*/ 124191 w 618134"/>
                            <a:gd name="connsiteY2" fmla="*/ 75470 h 203349"/>
                            <a:gd name="connsiteX3" fmla="*/ 302552 w 618134"/>
                            <a:gd name="connsiteY3" fmla="*/ 538 h 203349"/>
                            <a:gd name="connsiteX4" fmla="*/ 448123 w 618134"/>
                            <a:gd name="connsiteY4" fmla="*/ 45249 h 203349"/>
                            <a:gd name="connsiteX5" fmla="*/ 613592 w 618134"/>
                            <a:gd name="connsiteY5" fmla="*/ 120533 h 203349"/>
                            <a:gd name="connsiteX6" fmla="*/ 491854 w 618134"/>
                            <a:gd name="connsiteY6" fmla="*/ 140241 h 203349"/>
                            <a:gd name="connsiteX7" fmla="*/ 309681 w 618134"/>
                            <a:gd name="connsiteY7" fmla="*/ 203348 h 203349"/>
                            <a:gd name="connsiteX8" fmla="*/ 148956 w 618134"/>
                            <a:gd name="connsiteY8" fmla="*/ 142146 h 203349"/>
                            <a:gd name="connsiteX9" fmla="*/ 13390 w 618134"/>
                            <a:gd name="connsiteY9" fmla="*/ 105293 h 20334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618134" h="203349">
                              <a:moveTo>
                                <a:pt x="13390" y="105293"/>
                              </a:moveTo>
                              <a:cubicBezTo>
                                <a:pt x="-8518" y="95450"/>
                                <a:pt x="-956" y="88061"/>
                                <a:pt x="17511" y="83091"/>
                              </a:cubicBezTo>
                              <a:cubicBezTo>
                                <a:pt x="35978" y="78121"/>
                                <a:pt x="76684" y="89229"/>
                                <a:pt x="124191" y="75470"/>
                              </a:cubicBezTo>
                              <a:cubicBezTo>
                                <a:pt x="171698" y="61711"/>
                                <a:pt x="248563" y="5575"/>
                                <a:pt x="302552" y="538"/>
                              </a:cubicBezTo>
                              <a:cubicBezTo>
                                <a:pt x="356541" y="-4499"/>
                                <a:pt x="397471" y="27002"/>
                                <a:pt x="448123" y="45249"/>
                              </a:cubicBezTo>
                              <a:cubicBezTo>
                                <a:pt x="506124" y="57669"/>
                                <a:pt x="644907" y="95093"/>
                                <a:pt x="613592" y="120533"/>
                              </a:cubicBezTo>
                              <a:cubicBezTo>
                                <a:pt x="623434" y="137361"/>
                                <a:pt x="542506" y="126439"/>
                                <a:pt x="491854" y="140241"/>
                              </a:cubicBezTo>
                              <a:cubicBezTo>
                                <a:pt x="441202" y="154043"/>
                                <a:pt x="366831" y="203031"/>
                                <a:pt x="309681" y="203348"/>
                              </a:cubicBezTo>
                              <a:cubicBezTo>
                                <a:pt x="252531" y="203665"/>
                                <a:pt x="198338" y="158488"/>
                                <a:pt x="148956" y="142146"/>
                              </a:cubicBezTo>
                              <a:cubicBezTo>
                                <a:pt x="99574" y="125804"/>
                                <a:pt x="35298" y="115136"/>
                                <a:pt x="13390" y="105293"/>
                              </a:cubicBezTo>
                              <a:close/>
                            </a:path>
                          </a:pathLst>
                        </a:custGeom>
                        <a:gradFill flip="none" rotWithShape="1">
                          <a:gsLst>
                            <a:gs pos="10000">
                              <a:srgbClr val="FFEAD5"/>
                            </a:gs>
                            <a:gs pos="100000">
                              <a:srgbClr val="960000"/>
                            </a:gs>
                          </a:gsLst>
                          <a:path path="rect">
                            <a:fillToRect l="50000" t="50000" r="50000" b="50000"/>
                          </a:path>
                          <a:tileRect/>
                        </a:gradFill>
                        <a:ln w="6350" cap="flat" cmpd="sng" algn="ctr">
                          <a:solidFill>
                            <a:srgbClr val="AF3732"/>
                          </a:solidFill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685783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000" b="0" i="0" u="none" strike="noStrike" kern="0" cap="none" spc="0" normalizeH="0" baseline="0" noProof="0">
                            <a:ln w="6350"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2333" name="Oval 2332">
                          <a:extLst>
                            <a:ext uri="{FF2B5EF4-FFF2-40B4-BE49-F238E27FC236}">
                              <a16:creationId xmlns:a16="http://schemas.microsoft.com/office/drawing/2014/main" id="{69A5CD16-EAA6-1688-F7AA-31AA88BF0FD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0860000">
                          <a:off x="5794420" y="5430804"/>
                          <a:ext cx="73325" cy="70258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14000">
                              <a:srgbClr val="FFBDBD"/>
                            </a:gs>
                            <a:gs pos="55000">
                              <a:srgbClr val="8E0000"/>
                            </a:gs>
                            <a:gs pos="100000">
                              <a:srgbClr val="760000"/>
                            </a:gs>
                          </a:gsLst>
                          <a:path path="circle">
                            <a:fillToRect l="50000" t="50000" r="50000" b="50000"/>
                          </a:path>
                          <a:tileRect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685783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000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2299" name="Group 2298">
                        <a:extLst>
                          <a:ext uri="{FF2B5EF4-FFF2-40B4-BE49-F238E27FC236}">
                            <a16:creationId xmlns:a16="http://schemas.microsoft.com/office/drawing/2014/main" id="{E2BC7277-EF00-CAC1-3667-784C7F392954}"/>
                          </a:ext>
                        </a:extLst>
                      </p:cNvPr>
                      <p:cNvGrpSpPr/>
                      <p:nvPr/>
                    </p:nvGrpSpPr>
                    <p:grpSpPr>
                      <a:xfrm rot="897644">
                        <a:off x="6366950" y="1549744"/>
                        <a:ext cx="406250" cy="129057"/>
                        <a:chOff x="5589179" y="5392761"/>
                        <a:chExt cx="488990" cy="155342"/>
                      </a:xfrm>
                    </p:grpSpPr>
                    <p:sp>
                      <p:nvSpPr>
                        <p:cNvPr id="2330" name="Oval 42">
                          <a:extLst>
                            <a:ext uri="{FF2B5EF4-FFF2-40B4-BE49-F238E27FC236}">
                              <a16:creationId xmlns:a16="http://schemas.microsoft.com/office/drawing/2014/main" id="{93477F28-DF3F-881C-51BB-B848C4A36B8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0696810">
                          <a:off x="5589179" y="5392761"/>
                          <a:ext cx="488990" cy="155342"/>
                        </a:xfrm>
                        <a:custGeom>
                          <a:avLst/>
                          <a:gdLst>
                            <a:gd name="connsiteX0" fmla="*/ 0 w 276351"/>
                            <a:gd name="connsiteY0" fmla="*/ 96150 h 192300"/>
                            <a:gd name="connsiteX1" fmla="*/ 138176 w 276351"/>
                            <a:gd name="connsiteY1" fmla="*/ 0 h 192300"/>
                            <a:gd name="connsiteX2" fmla="*/ 276352 w 276351"/>
                            <a:gd name="connsiteY2" fmla="*/ 96150 h 192300"/>
                            <a:gd name="connsiteX3" fmla="*/ 138176 w 276351"/>
                            <a:gd name="connsiteY3" fmla="*/ 192300 h 192300"/>
                            <a:gd name="connsiteX4" fmla="*/ 0 w 276351"/>
                            <a:gd name="connsiteY4" fmla="*/ 96150 h 192300"/>
                            <a:gd name="connsiteX0" fmla="*/ 0 w 434467"/>
                            <a:gd name="connsiteY0" fmla="*/ 94246 h 192302"/>
                            <a:gd name="connsiteX1" fmla="*/ 296291 w 434467"/>
                            <a:gd name="connsiteY1" fmla="*/ 1 h 192302"/>
                            <a:gd name="connsiteX2" fmla="*/ 434467 w 434467"/>
                            <a:gd name="connsiteY2" fmla="*/ 96151 h 192302"/>
                            <a:gd name="connsiteX3" fmla="*/ 296291 w 434467"/>
                            <a:gd name="connsiteY3" fmla="*/ 192301 h 192302"/>
                            <a:gd name="connsiteX4" fmla="*/ 0 w 434467"/>
                            <a:gd name="connsiteY4" fmla="*/ 94246 h 192302"/>
                            <a:gd name="connsiteX0" fmla="*/ 6194 w 440661"/>
                            <a:gd name="connsiteY0" fmla="*/ 94607 h 192663"/>
                            <a:gd name="connsiteX1" fmla="*/ 116995 w 440661"/>
                            <a:gd name="connsiteY1" fmla="*/ 64784 h 192663"/>
                            <a:gd name="connsiteX2" fmla="*/ 302485 w 440661"/>
                            <a:gd name="connsiteY2" fmla="*/ 362 h 192663"/>
                            <a:gd name="connsiteX3" fmla="*/ 440661 w 440661"/>
                            <a:gd name="connsiteY3" fmla="*/ 96512 h 192663"/>
                            <a:gd name="connsiteX4" fmla="*/ 302485 w 440661"/>
                            <a:gd name="connsiteY4" fmla="*/ 192662 h 192663"/>
                            <a:gd name="connsiteX5" fmla="*/ 6194 w 440661"/>
                            <a:gd name="connsiteY5" fmla="*/ 94607 h 192663"/>
                            <a:gd name="connsiteX0" fmla="*/ 186 w 434653"/>
                            <a:gd name="connsiteY0" fmla="*/ 94607 h 193125"/>
                            <a:gd name="connsiteX1" fmla="*/ 110987 w 434653"/>
                            <a:gd name="connsiteY1" fmla="*/ 64784 h 193125"/>
                            <a:gd name="connsiteX2" fmla="*/ 296477 w 434653"/>
                            <a:gd name="connsiteY2" fmla="*/ 362 h 193125"/>
                            <a:gd name="connsiteX3" fmla="*/ 434653 w 434653"/>
                            <a:gd name="connsiteY3" fmla="*/ 96512 h 193125"/>
                            <a:gd name="connsiteX4" fmla="*/ 296477 w 434653"/>
                            <a:gd name="connsiteY4" fmla="*/ 192662 h 193125"/>
                            <a:gd name="connsiteX5" fmla="*/ 135752 w 434653"/>
                            <a:gd name="connsiteY5" fmla="*/ 131460 h 193125"/>
                            <a:gd name="connsiteX6" fmla="*/ 186 w 434653"/>
                            <a:gd name="connsiteY6" fmla="*/ 94607 h 193125"/>
                            <a:gd name="connsiteX0" fmla="*/ 13390 w 447857"/>
                            <a:gd name="connsiteY0" fmla="*/ 94596 h 193114"/>
                            <a:gd name="connsiteX1" fmla="*/ 17511 w 447857"/>
                            <a:gd name="connsiteY1" fmla="*/ 72394 h 193114"/>
                            <a:gd name="connsiteX2" fmla="*/ 124191 w 447857"/>
                            <a:gd name="connsiteY2" fmla="*/ 64773 h 193114"/>
                            <a:gd name="connsiteX3" fmla="*/ 309681 w 447857"/>
                            <a:gd name="connsiteY3" fmla="*/ 351 h 193114"/>
                            <a:gd name="connsiteX4" fmla="*/ 447857 w 447857"/>
                            <a:gd name="connsiteY4" fmla="*/ 96501 h 193114"/>
                            <a:gd name="connsiteX5" fmla="*/ 309681 w 447857"/>
                            <a:gd name="connsiteY5" fmla="*/ 192651 h 193114"/>
                            <a:gd name="connsiteX6" fmla="*/ 148956 w 447857"/>
                            <a:gd name="connsiteY6" fmla="*/ 131449 h 193114"/>
                            <a:gd name="connsiteX7" fmla="*/ 13390 w 447857"/>
                            <a:gd name="connsiteY7" fmla="*/ 94596 h 193114"/>
                            <a:gd name="connsiteX0" fmla="*/ 13390 w 613592"/>
                            <a:gd name="connsiteY0" fmla="*/ 94909 h 193154"/>
                            <a:gd name="connsiteX1" fmla="*/ 17511 w 613592"/>
                            <a:gd name="connsiteY1" fmla="*/ 72707 h 193154"/>
                            <a:gd name="connsiteX2" fmla="*/ 124191 w 613592"/>
                            <a:gd name="connsiteY2" fmla="*/ 65086 h 193154"/>
                            <a:gd name="connsiteX3" fmla="*/ 309681 w 613592"/>
                            <a:gd name="connsiteY3" fmla="*/ 664 h 193154"/>
                            <a:gd name="connsiteX4" fmla="*/ 613592 w 613592"/>
                            <a:gd name="connsiteY4" fmla="*/ 110149 h 193154"/>
                            <a:gd name="connsiteX5" fmla="*/ 309681 w 613592"/>
                            <a:gd name="connsiteY5" fmla="*/ 192964 h 193154"/>
                            <a:gd name="connsiteX6" fmla="*/ 148956 w 613592"/>
                            <a:gd name="connsiteY6" fmla="*/ 131762 h 193154"/>
                            <a:gd name="connsiteX7" fmla="*/ 13390 w 613592"/>
                            <a:gd name="connsiteY7" fmla="*/ 94909 h 193154"/>
                            <a:gd name="connsiteX0" fmla="*/ 13390 w 617803"/>
                            <a:gd name="connsiteY0" fmla="*/ 94382 h 192627"/>
                            <a:gd name="connsiteX1" fmla="*/ 17511 w 617803"/>
                            <a:gd name="connsiteY1" fmla="*/ 72180 h 192627"/>
                            <a:gd name="connsiteX2" fmla="*/ 124191 w 617803"/>
                            <a:gd name="connsiteY2" fmla="*/ 64559 h 192627"/>
                            <a:gd name="connsiteX3" fmla="*/ 309681 w 617803"/>
                            <a:gd name="connsiteY3" fmla="*/ 137 h 192627"/>
                            <a:gd name="connsiteX4" fmla="*/ 442325 w 617803"/>
                            <a:gd name="connsiteY4" fmla="*/ 49320 h 192627"/>
                            <a:gd name="connsiteX5" fmla="*/ 613592 w 617803"/>
                            <a:gd name="connsiteY5" fmla="*/ 109622 h 192627"/>
                            <a:gd name="connsiteX6" fmla="*/ 309681 w 617803"/>
                            <a:gd name="connsiteY6" fmla="*/ 192437 h 192627"/>
                            <a:gd name="connsiteX7" fmla="*/ 148956 w 617803"/>
                            <a:gd name="connsiteY7" fmla="*/ 131235 h 192627"/>
                            <a:gd name="connsiteX8" fmla="*/ 13390 w 617803"/>
                            <a:gd name="connsiteY8" fmla="*/ 94382 h 192627"/>
                            <a:gd name="connsiteX0" fmla="*/ 13390 w 618034"/>
                            <a:gd name="connsiteY0" fmla="*/ 94382 h 192627"/>
                            <a:gd name="connsiteX1" fmla="*/ 17511 w 618034"/>
                            <a:gd name="connsiteY1" fmla="*/ 72180 h 192627"/>
                            <a:gd name="connsiteX2" fmla="*/ 124191 w 618034"/>
                            <a:gd name="connsiteY2" fmla="*/ 64559 h 192627"/>
                            <a:gd name="connsiteX3" fmla="*/ 309681 w 618034"/>
                            <a:gd name="connsiteY3" fmla="*/ 137 h 192627"/>
                            <a:gd name="connsiteX4" fmla="*/ 442325 w 618034"/>
                            <a:gd name="connsiteY4" fmla="*/ 49320 h 192627"/>
                            <a:gd name="connsiteX5" fmla="*/ 613592 w 618034"/>
                            <a:gd name="connsiteY5" fmla="*/ 109622 h 192627"/>
                            <a:gd name="connsiteX6" fmla="*/ 309681 w 618034"/>
                            <a:gd name="connsiteY6" fmla="*/ 192437 h 192627"/>
                            <a:gd name="connsiteX7" fmla="*/ 148956 w 618034"/>
                            <a:gd name="connsiteY7" fmla="*/ 131235 h 192627"/>
                            <a:gd name="connsiteX8" fmla="*/ 13390 w 618034"/>
                            <a:gd name="connsiteY8" fmla="*/ 94382 h 192627"/>
                            <a:gd name="connsiteX0" fmla="*/ 13390 w 618034"/>
                            <a:gd name="connsiteY0" fmla="*/ 94382 h 192438"/>
                            <a:gd name="connsiteX1" fmla="*/ 17511 w 618034"/>
                            <a:gd name="connsiteY1" fmla="*/ 72180 h 192438"/>
                            <a:gd name="connsiteX2" fmla="*/ 124191 w 618034"/>
                            <a:gd name="connsiteY2" fmla="*/ 64559 h 192438"/>
                            <a:gd name="connsiteX3" fmla="*/ 309681 w 618034"/>
                            <a:gd name="connsiteY3" fmla="*/ 137 h 192438"/>
                            <a:gd name="connsiteX4" fmla="*/ 442325 w 618034"/>
                            <a:gd name="connsiteY4" fmla="*/ 49320 h 192438"/>
                            <a:gd name="connsiteX5" fmla="*/ 613592 w 618034"/>
                            <a:gd name="connsiteY5" fmla="*/ 109622 h 192438"/>
                            <a:gd name="connsiteX6" fmla="*/ 491854 w 618034"/>
                            <a:gd name="connsiteY6" fmla="*/ 129330 h 192438"/>
                            <a:gd name="connsiteX7" fmla="*/ 309681 w 618034"/>
                            <a:gd name="connsiteY7" fmla="*/ 192437 h 192438"/>
                            <a:gd name="connsiteX8" fmla="*/ 148956 w 618034"/>
                            <a:gd name="connsiteY8" fmla="*/ 131235 h 192438"/>
                            <a:gd name="connsiteX9" fmla="*/ 13390 w 618034"/>
                            <a:gd name="connsiteY9" fmla="*/ 94382 h 192438"/>
                            <a:gd name="connsiteX0" fmla="*/ 13390 w 618034"/>
                            <a:gd name="connsiteY0" fmla="*/ 104860 h 202916"/>
                            <a:gd name="connsiteX1" fmla="*/ 17511 w 618034"/>
                            <a:gd name="connsiteY1" fmla="*/ 82658 h 202916"/>
                            <a:gd name="connsiteX2" fmla="*/ 124191 w 618034"/>
                            <a:gd name="connsiteY2" fmla="*/ 75037 h 202916"/>
                            <a:gd name="connsiteX3" fmla="*/ 302552 w 618034"/>
                            <a:gd name="connsiteY3" fmla="*/ 105 h 202916"/>
                            <a:gd name="connsiteX4" fmla="*/ 442325 w 618034"/>
                            <a:gd name="connsiteY4" fmla="*/ 59798 h 202916"/>
                            <a:gd name="connsiteX5" fmla="*/ 613592 w 618034"/>
                            <a:gd name="connsiteY5" fmla="*/ 120100 h 202916"/>
                            <a:gd name="connsiteX6" fmla="*/ 491854 w 618034"/>
                            <a:gd name="connsiteY6" fmla="*/ 139808 h 202916"/>
                            <a:gd name="connsiteX7" fmla="*/ 309681 w 618034"/>
                            <a:gd name="connsiteY7" fmla="*/ 202915 h 202916"/>
                            <a:gd name="connsiteX8" fmla="*/ 148956 w 618034"/>
                            <a:gd name="connsiteY8" fmla="*/ 141713 h 202916"/>
                            <a:gd name="connsiteX9" fmla="*/ 13390 w 618034"/>
                            <a:gd name="connsiteY9" fmla="*/ 104860 h 202916"/>
                            <a:gd name="connsiteX0" fmla="*/ 13390 w 618193"/>
                            <a:gd name="connsiteY0" fmla="*/ 105293 h 203349"/>
                            <a:gd name="connsiteX1" fmla="*/ 17511 w 618193"/>
                            <a:gd name="connsiteY1" fmla="*/ 83091 h 203349"/>
                            <a:gd name="connsiteX2" fmla="*/ 124191 w 618193"/>
                            <a:gd name="connsiteY2" fmla="*/ 75470 h 203349"/>
                            <a:gd name="connsiteX3" fmla="*/ 302552 w 618193"/>
                            <a:gd name="connsiteY3" fmla="*/ 538 h 203349"/>
                            <a:gd name="connsiteX4" fmla="*/ 448123 w 618193"/>
                            <a:gd name="connsiteY4" fmla="*/ 45249 h 203349"/>
                            <a:gd name="connsiteX5" fmla="*/ 613592 w 618193"/>
                            <a:gd name="connsiteY5" fmla="*/ 120533 h 203349"/>
                            <a:gd name="connsiteX6" fmla="*/ 491854 w 618193"/>
                            <a:gd name="connsiteY6" fmla="*/ 140241 h 203349"/>
                            <a:gd name="connsiteX7" fmla="*/ 309681 w 618193"/>
                            <a:gd name="connsiteY7" fmla="*/ 203348 h 203349"/>
                            <a:gd name="connsiteX8" fmla="*/ 148956 w 618193"/>
                            <a:gd name="connsiteY8" fmla="*/ 142146 h 203349"/>
                            <a:gd name="connsiteX9" fmla="*/ 13390 w 618193"/>
                            <a:gd name="connsiteY9" fmla="*/ 105293 h 203349"/>
                            <a:gd name="connsiteX0" fmla="*/ 13390 w 618134"/>
                            <a:gd name="connsiteY0" fmla="*/ 105293 h 203349"/>
                            <a:gd name="connsiteX1" fmla="*/ 17511 w 618134"/>
                            <a:gd name="connsiteY1" fmla="*/ 83091 h 203349"/>
                            <a:gd name="connsiteX2" fmla="*/ 124191 w 618134"/>
                            <a:gd name="connsiteY2" fmla="*/ 75470 h 203349"/>
                            <a:gd name="connsiteX3" fmla="*/ 302552 w 618134"/>
                            <a:gd name="connsiteY3" fmla="*/ 538 h 203349"/>
                            <a:gd name="connsiteX4" fmla="*/ 448123 w 618134"/>
                            <a:gd name="connsiteY4" fmla="*/ 45249 h 203349"/>
                            <a:gd name="connsiteX5" fmla="*/ 613592 w 618134"/>
                            <a:gd name="connsiteY5" fmla="*/ 120533 h 203349"/>
                            <a:gd name="connsiteX6" fmla="*/ 491854 w 618134"/>
                            <a:gd name="connsiteY6" fmla="*/ 140241 h 203349"/>
                            <a:gd name="connsiteX7" fmla="*/ 309681 w 618134"/>
                            <a:gd name="connsiteY7" fmla="*/ 203348 h 203349"/>
                            <a:gd name="connsiteX8" fmla="*/ 148956 w 618134"/>
                            <a:gd name="connsiteY8" fmla="*/ 142146 h 203349"/>
                            <a:gd name="connsiteX9" fmla="*/ 13390 w 618134"/>
                            <a:gd name="connsiteY9" fmla="*/ 105293 h 20334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618134" h="203349">
                              <a:moveTo>
                                <a:pt x="13390" y="105293"/>
                              </a:moveTo>
                              <a:cubicBezTo>
                                <a:pt x="-8518" y="95450"/>
                                <a:pt x="-956" y="88061"/>
                                <a:pt x="17511" y="83091"/>
                              </a:cubicBezTo>
                              <a:cubicBezTo>
                                <a:pt x="35978" y="78121"/>
                                <a:pt x="76684" y="89229"/>
                                <a:pt x="124191" y="75470"/>
                              </a:cubicBezTo>
                              <a:cubicBezTo>
                                <a:pt x="171698" y="61711"/>
                                <a:pt x="248563" y="5575"/>
                                <a:pt x="302552" y="538"/>
                              </a:cubicBezTo>
                              <a:cubicBezTo>
                                <a:pt x="356541" y="-4499"/>
                                <a:pt x="397471" y="27002"/>
                                <a:pt x="448123" y="45249"/>
                              </a:cubicBezTo>
                              <a:cubicBezTo>
                                <a:pt x="506124" y="57669"/>
                                <a:pt x="644907" y="95093"/>
                                <a:pt x="613592" y="120533"/>
                              </a:cubicBezTo>
                              <a:cubicBezTo>
                                <a:pt x="623434" y="137361"/>
                                <a:pt x="542506" y="126439"/>
                                <a:pt x="491854" y="140241"/>
                              </a:cubicBezTo>
                              <a:cubicBezTo>
                                <a:pt x="441202" y="154043"/>
                                <a:pt x="366831" y="203031"/>
                                <a:pt x="309681" y="203348"/>
                              </a:cubicBezTo>
                              <a:cubicBezTo>
                                <a:pt x="252531" y="203665"/>
                                <a:pt x="198338" y="158488"/>
                                <a:pt x="148956" y="142146"/>
                              </a:cubicBezTo>
                              <a:cubicBezTo>
                                <a:pt x="99574" y="125804"/>
                                <a:pt x="35298" y="115136"/>
                                <a:pt x="13390" y="105293"/>
                              </a:cubicBezTo>
                              <a:close/>
                            </a:path>
                          </a:pathLst>
                        </a:custGeom>
                        <a:gradFill flip="none" rotWithShape="1">
                          <a:gsLst>
                            <a:gs pos="10000">
                              <a:srgbClr val="FFEAD5"/>
                            </a:gs>
                            <a:gs pos="100000">
                              <a:srgbClr val="960000"/>
                            </a:gs>
                          </a:gsLst>
                          <a:path path="rect">
                            <a:fillToRect l="50000" t="50000" r="50000" b="50000"/>
                          </a:path>
                          <a:tileRect/>
                        </a:gradFill>
                        <a:ln w="6350" cap="flat" cmpd="sng" algn="ctr">
                          <a:solidFill>
                            <a:srgbClr val="AF3732"/>
                          </a:solidFill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685783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000" b="0" i="0" u="none" strike="noStrike" kern="0" cap="none" spc="0" normalizeH="0" baseline="0" noProof="0">
                            <a:ln w="6350"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2331" name="Oval 2330">
                          <a:extLst>
                            <a:ext uri="{FF2B5EF4-FFF2-40B4-BE49-F238E27FC236}">
                              <a16:creationId xmlns:a16="http://schemas.microsoft.com/office/drawing/2014/main" id="{49464D91-E410-43E8-FD6C-7624BA7D737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0860000">
                          <a:off x="5794420" y="5430804"/>
                          <a:ext cx="73325" cy="70258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14000">
                              <a:srgbClr val="FFBDBD"/>
                            </a:gs>
                            <a:gs pos="55000">
                              <a:srgbClr val="8E0000"/>
                            </a:gs>
                            <a:gs pos="100000">
                              <a:srgbClr val="760000"/>
                            </a:gs>
                          </a:gsLst>
                          <a:path path="circle">
                            <a:fillToRect l="50000" t="50000" r="50000" b="50000"/>
                          </a:path>
                          <a:tileRect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685783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000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2300" name="Group 2299">
                        <a:extLst>
                          <a:ext uri="{FF2B5EF4-FFF2-40B4-BE49-F238E27FC236}">
                            <a16:creationId xmlns:a16="http://schemas.microsoft.com/office/drawing/2014/main" id="{85072565-17BD-0F39-507F-20ABCDCBD132}"/>
                          </a:ext>
                        </a:extLst>
                      </p:cNvPr>
                      <p:cNvGrpSpPr/>
                      <p:nvPr/>
                    </p:nvGrpSpPr>
                    <p:grpSpPr>
                      <a:xfrm rot="21270742">
                        <a:off x="5480997" y="1523761"/>
                        <a:ext cx="406250" cy="129057"/>
                        <a:chOff x="5589179" y="5392761"/>
                        <a:chExt cx="488990" cy="155342"/>
                      </a:xfrm>
                    </p:grpSpPr>
                    <p:sp>
                      <p:nvSpPr>
                        <p:cNvPr id="2328" name="Oval 42">
                          <a:extLst>
                            <a:ext uri="{FF2B5EF4-FFF2-40B4-BE49-F238E27FC236}">
                              <a16:creationId xmlns:a16="http://schemas.microsoft.com/office/drawing/2014/main" id="{DACCF1FF-8E60-444B-1A83-A7D8DCD5B6F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0696810">
                          <a:off x="5589179" y="5392761"/>
                          <a:ext cx="488990" cy="155342"/>
                        </a:xfrm>
                        <a:custGeom>
                          <a:avLst/>
                          <a:gdLst>
                            <a:gd name="connsiteX0" fmla="*/ 0 w 276351"/>
                            <a:gd name="connsiteY0" fmla="*/ 96150 h 192300"/>
                            <a:gd name="connsiteX1" fmla="*/ 138176 w 276351"/>
                            <a:gd name="connsiteY1" fmla="*/ 0 h 192300"/>
                            <a:gd name="connsiteX2" fmla="*/ 276352 w 276351"/>
                            <a:gd name="connsiteY2" fmla="*/ 96150 h 192300"/>
                            <a:gd name="connsiteX3" fmla="*/ 138176 w 276351"/>
                            <a:gd name="connsiteY3" fmla="*/ 192300 h 192300"/>
                            <a:gd name="connsiteX4" fmla="*/ 0 w 276351"/>
                            <a:gd name="connsiteY4" fmla="*/ 96150 h 192300"/>
                            <a:gd name="connsiteX0" fmla="*/ 0 w 434467"/>
                            <a:gd name="connsiteY0" fmla="*/ 94246 h 192302"/>
                            <a:gd name="connsiteX1" fmla="*/ 296291 w 434467"/>
                            <a:gd name="connsiteY1" fmla="*/ 1 h 192302"/>
                            <a:gd name="connsiteX2" fmla="*/ 434467 w 434467"/>
                            <a:gd name="connsiteY2" fmla="*/ 96151 h 192302"/>
                            <a:gd name="connsiteX3" fmla="*/ 296291 w 434467"/>
                            <a:gd name="connsiteY3" fmla="*/ 192301 h 192302"/>
                            <a:gd name="connsiteX4" fmla="*/ 0 w 434467"/>
                            <a:gd name="connsiteY4" fmla="*/ 94246 h 192302"/>
                            <a:gd name="connsiteX0" fmla="*/ 6194 w 440661"/>
                            <a:gd name="connsiteY0" fmla="*/ 94607 h 192663"/>
                            <a:gd name="connsiteX1" fmla="*/ 116995 w 440661"/>
                            <a:gd name="connsiteY1" fmla="*/ 64784 h 192663"/>
                            <a:gd name="connsiteX2" fmla="*/ 302485 w 440661"/>
                            <a:gd name="connsiteY2" fmla="*/ 362 h 192663"/>
                            <a:gd name="connsiteX3" fmla="*/ 440661 w 440661"/>
                            <a:gd name="connsiteY3" fmla="*/ 96512 h 192663"/>
                            <a:gd name="connsiteX4" fmla="*/ 302485 w 440661"/>
                            <a:gd name="connsiteY4" fmla="*/ 192662 h 192663"/>
                            <a:gd name="connsiteX5" fmla="*/ 6194 w 440661"/>
                            <a:gd name="connsiteY5" fmla="*/ 94607 h 192663"/>
                            <a:gd name="connsiteX0" fmla="*/ 186 w 434653"/>
                            <a:gd name="connsiteY0" fmla="*/ 94607 h 193125"/>
                            <a:gd name="connsiteX1" fmla="*/ 110987 w 434653"/>
                            <a:gd name="connsiteY1" fmla="*/ 64784 h 193125"/>
                            <a:gd name="connsiteX2" fmla="*/ 296477 w 434653"/>
                            <a:gd name="connsiteY2" fmla="*/ 362 h 193125"/>
                            <a:gd name="connsiteX3" fmla="*/ 434653 w 434653"/>
                            <a:gd name="connsiteY3" fmla="*/ 96512 h 193125"/>
                            <a:gd name="connsiteX4" fmla="*/ 296477 w 434653"/>
                            <a:gd name="connsiteY4" fmla="*/ 192662 h 193125"/>
                            <a:gd name="connsiteX5" fmla="*/ 135752 w 434653"/>
                            <a:gd name="connsiteY5" fmla="*/ 131460 h 193125"/>
                            <a:gd name="connsiteX6" fmla="*/ 186 w 434653"/>
                            <a:gd name="connsiteY6" fmla="*/ 94607 h 193125"/>
                            <a:gd name="connsiteX0" fmla="*/ 13390 w 447857"/>
                            <a:gd name="connsiteY0" fmla="*/ 94596 h 193114"/>
                            <a:gd name="connsiteX1" fmla="*/ 17511 w 447857"/>
                            <a:gd name="connsiteY1" fmla="*/ 72394 h 193114"/>
                            <a:gd name="connsiteX2" fmla="*/ 124191 w 447857"/>
                            <a:gd name="connsiteY2" fmla="*/ 64773 h 193114"/>
                            <a:gd name="connsiteX3" fmla="*/ 309681 w 447857"/>
                            <a:gd name="connsiteY3" fmla="*/ 351 h 193114"/>
                            <a:gd name="connsiteX4" fmla="*/ 447857 w 447857"/>
                            <a:gd name="connsiteY4" fmla="*/ 96501 h 193114"/>
                            <a:gd name="connsiteX5" fmla="*/ 309681 w 447857"/>
                            <a:gd name="connsiteY5" fmla="*/ 192651 h 193114"/>
                            <a:gd name="connsiteX6" fmla="*/ 148956 w 447857"/>
                            <a:gd name="connsiteY6" fmla="*/ 131449 h 193114"/>
                            <a:gd name="connsiteX7" fmla="*/ 13390 w 447857"/>
                            <a:gd name="connsiteY7" fmla="*/ 94596 h 193114"/>
                            <a:gd name="connsiteX0" fmla="*/ 13390 w 613592"/>
                            <a:gd name="connsiteY0" fmla="*/ 94909 h 193154"/>
                            <a:gd name="connsiteX1" fmla="*/ 17511 w 613592"/>
                            <a:gd name="connsiteY1" fmla="*/ 72707 h 193154"/>
                            <a:gd name="connsiteX2" fmla="*/ 124191 w 613592"/>
                            <a:gd name="connsiteY2" fmla="*/ 65086 h 193154"/>
                            <a:gd name="connsiteX3" fmla="*/ 309681 w 613592"/>
                            <a:gd name="connsiteY3" fmla="*/ 664 h 193154"/>
                            <a:gd name="connsiteX4" fmla="*/ 613592 w 613592"/>
                            <a:gd name="connsiteY4" fmla="*/ 110149 h 193154"/>
                            <a:gd name="connsiteX5" fmla="*/ 309681 w 613592"/>
                            <a:gd name="connsiteY5" fmla="*/ 192964 h 193154"/>
                            <a:gd name="connsiteX6" fmla="*/ 148956 w 613592"/>
                            <a:gd name="connsiteY6" fmla="*/ 131762 h 193154"/>
                            <a:gd name="connsiteX7" fmla="*/ 13390 w 613592"/>
                            <a:gd name="connsiteY7" fmla="*/ 94909 h 193154"/>
                            <a:gd name="connsiteX0" fmla="*/ 13390 w 617803"/>
                            <a:gd name="connsiteY0" fmla="*/ 94382 h 192627"/>
                            <a:gd name="connsiteX1" fmla="*/ 17511 w 617803"/>
                            <a:gd name="connsiteY1" fmla="*/ 72180 h 192627"/>
                            <a:gd name="connsiteX2" fmla="*/ 124191 w 617803"/>
                            <a:gd name="connsiteY2" fmla="*/ 64559 h 192627"/>
                            <a:gd name="connsiteX3" fmla="*/ 309681 w 617803"/>
                            <a:gd name="connsiteY3" fmla="*/ 137 h 192627"/>
                            <a:gd name="connsiteX4" fmla="*/ 442325 w 617803"/>
                            <a:gd name="connsiteY4" fmla="*/ 49320 h 192627"/>
                            <a:gd name="connsiteX5" fmla="*/ 613592 w 617803"/>
                            <a:gd name="connsiteY5" fmla="*/ 109622 h 192627"/>
                            <a:gd name="connsiteX6" fmla="*/ 309681 w 617803"/>
                            <a:gd name="connsiteY6" fmla="*/ 192437 h 192627"/>
                            <a:gd name="connsiteX7" fmla="*/ 148956 w 617803"/>
                            <a:gd name="connsiteY7" fmla="*/ 131235 h 192627"/>
                            <a:gd name="connsiteX8" fmla="*/ 13390 w 617803"/>
                            <a:gd name="connsiteY8" fmla="*/ 94382 h 192627"/>
                            <a:gd name="connsiteX0" fmla="*/ 13390 w 618034"/>
                            <a:gd name="connsiteY0" fmla="*/ 94382 h 192627"/>
                            <a:gd name="connsiteX1" fmla="*/ 17511 w 618034"/>
                            <a:gd name="connsiteY1" fmla="*/ 72180 h 192627"/>
                            <a:gd name="connsiteX2" fmla="*/ 124191 w 618034"/>
                            <a:gd name="connsiteY2" fmla="*/ 64559 h 192627"/>
                            <a:gd name="connsiteX3" fmla="*/ 309681 w 618034"/>
                            <a:gd name="connsiteY3" fmla="*/ 137 h 192627"/>
                            <a:gd name="connsiteX4" fmla="*/ 442325 w 618034"/>
                            <a:gd name="connsiteY4" fmla="*/ 49320 h 192627"/>
                            <a:gd name="connsiteX5" fmla="*/ 613592 w 618034"/>
                            <a:gd name="connsiteY5" fmla="*/ 109622 h 192627"/>
                            <a:gd name="connsiteX6" fmla="*/ 309681 w 618034"/>
                            <a:gd name="connsiteY6" fmla="*/ 192437 h 192627"/>
                            <a:gd name="connsiteX7" fmla="*/ 148956 w 618034"/>
                            <a:gd name="connsiteY7" fmla="*/ 131235 h 192627"/>
                            <a:gd name="connsiteX8" fmla="*/ 13390 w 618034"/>
                            <a:gd name="connsiteY8" fmla="*/ 94382 h 192627"/>
                            <a:gd name="connsiteX0" fmla="*/ 13390 w 618034"/>
                            <a:gd name="connsiteY0" fmla="*/ 94382 h 192438"/>
                            <a:gd name="connsiteX1" fmla="*/ 17511 w 618034"/>
                            <a:gd name="connsiteY1" fmla="*/ 72180 h 192438"/>
                            <a:gd name="connsiteX2" fmla="*/ 124191 w 618034"/>
                            <a:gd name="connsiteY2" fmla="*/ 64559 h 192438"/>
                            <a:gd name="connsiteX3" fmla="*/ 309681 w 618034"/>
                            <a:gd name="connsiteY3" fmla="*/ 137 h 192438"/>
                            <a:gd name="connsiteX4" fmla="*/ 442325 w 618034"/>
                            <a:gd name="connsiteY4" fmla="*/ 49320 h 192438"/>
                            <a:gd name="connsiteX5" fmla="*/ 613592 w 618034"/>
                            <a:gd name="connsiteY5" fmla="*/ 109622 h 192438"/>
                            <a:gd name="connsiteX6" fmla="*/ 491854 w 618034"/>
                            <a:gd name="connsiteY6" fmla="*/ 129330 h 192438"/>
                            <a:gd name="connsiteX7" fmla="*/ 309681 w 618034"/>
                            <a:gd name="connsiteY7" fmla="*/ 192437 h 192438"/>
                            <a:gd name="connsiteX8" fmla="*/ 148956 w 618034"/>
                            <a:gd name="connsiteY8" fmla="*/ 131235 h 192438"/>
                            <a:gd name="connsiteX9" fmla="*/ 13390 w 618034"/>
                            <a:gd name="connsiteY9" fmla="*/ 94382 h 192438"/>
                            <a:gd name="connsiteX0" fmla="*/ 13390 w 618034"/>
                            <a:gd name="connsiteY0" fmla="*/ 104860 h 202916"/>
                            <a:gd name="connsiteX1" fmla="*/ 17511 w 618034"/>
                            <a:gd name="connsiteY1" fmla="*/ 82658 h 202916"/>
                            <a:gd name="connsiteX2" fmla="*/ 124191 w 618034"/>
                            <a:gd name="connsiteY2" fmla="*/ 75037 h 202916"/>
                            <a:gd name="connsiteX3" fmla="*/ 302552 w 618034"/>
                            <a:gd name="connsiteY3" fmla="*/ 105 h 202916"/>
                            <a:gd name="connsiteX4" fmla="*/ 442325 w 618034"/>
                            <a:gd name="connsiteY4" fmla="*/ 59798 h 202916"/>
                            <a:gd name="connsiteX5" fmla="*/ 613592 w 618034"/>
                            <a:gd name="connsiteY5" fmla="*/ 120100 h 202916"/>
                            <a:gd name="connsiteX6" fmla="*/ 491854 w 618034"/>
                            <a:gd name="connsiteY6" fmla="*/ 139808 h 202916"/>
                            <a:gd name="connsiteX7" fmla="*/ 309681 w 618034"/>
                            <a:gd name="connsiteY7" fmla="*/ 202915 h 202916"/>
                            <a:gd name="connsiteX8" fmla="*/ 148956 w 618034"/>
                            <a:gd name="connsiteY8" fmla="*/ 141713 h 202916"/>
                            <a:gd name="connsiteX9" fmla="*/ 13390 w 618034"/>
                            <a:gd name="connsiteY9" fmla="*/ 104860 h 202916"/>
                            <a:gd name="connsiteX0" fmla="*/ 13390 w 618193"/>
                            <a:gd name="connsiteY0" fmla="*/ 105293 h 203349"/>
                            <a:gd name="connsiteX1" fmla="*/ 17511 w 618193"/>
                            <a:gd name="connsiteY1" fmla="*/ 83091 h 203349"/>
                            <a:gd name="connsiteX2" fmla="*/ 124191 w 618193"/>
                            <a:gd name="connsiteY2" fmla="*/ 75470 h 203349"/>
                            <a:gd name="connsiteX3" fmla="*/ 302552 w 618193"/>
                            <a:gd name="connsiteY3" fmla="*/ 538 h 203349"/>
                            <a:gd name="connsiteX4" fmla="*/ 448123 w 618193"/>
                            <a:gd name="connsiteY4" fmla="*/ 45249 h 203349"/>
                            <a:gd name="connsiteX5" fmla="*/ 613592 w 618193"/>
                            <a:gd name="connsiteY5" fmla="*/ 120533 h 203349"/>
                            <a:gd name="connsiteX6" fmla="*/ 491854 w 618193"/>
                            <a:gd name="connsiteY6" fmla="*/ 140241 h 203349"/>
                            <a:gd name="connsiteX7" fmla="*/ 309681 w 618193"/>
                            <a:gd name="connsiteY7" fmla="*/ 203348 h 203349"/>
                            <a:gd name="connsiteX8" fmla="*/ 148956 w 618193"/>
                            <a:gd name="connsiteY8" fmla="*/ 142146 h 203349"/>
                            <a:gd name="connsiteX9" fmla="*/ 13390 w 618193"/>
                            <a:gd name="connsiteY9" fmla="*/ 105293 h 203349"/>
                            <a:gd name="connsiteX0" fmla="*/ 13390 w 618134"/>
                            <a:gd name="connsiteY0" fmla="*/ 105293 h 203349"/>
                            <a:gd name="connsiteX1" fmla="*/ 17511 w 618134"/>
                            <a:gd name="connsiteY1" fmla="*/ 83091 h 203349"/>
                            <a:gd name="connsiteX2" fmla="*/ 124191 w 618134"/>
                            <a:gd name="connsiteY2" fmla="*/ 75470 h 203349"/>
                            <a:gd name="connsiteX3" fmla="*/ 302552 w 618134"/>
                            <a:gd name="connsiteY3" fmla="*/ 538 h 203349"/>
                            <a:gd name="connsiteX4" fmla="*/ 448123 w 618134"/>
                            <a:gd name="connsiteY4" fmla="*/ 45249 h 203349"/>
                            <a:gd name="connsiteX5" fmla="*/ 613592 w 618134"/>
                            <a:gd name="connsiteY5" fmla="*/ 120533 h 203349"/>
                            <a:gd name="connsiteX6" fmla="*/ 491854 w 618134"/>
                            <a:gd name="connsiteY6" fmla="*/ 140241 h 203349"/>
                            <a:gd name="connsiteX7" fmla="*/ 309681 w 618134"/>
                            <a:gd name="connsiteY7" fmla="*/ 203348 h 203349"/>
                            <a:gd name="connsiteX8" fmla="*/ 148956 w 618134"/>
                            <a:gd name="connsiteY8" fmla="*/ 142146 h 203349"/>
                            <a:gd name="connsiteX9" fmla="*/ 13390 w 618134"/>
                            <a:gd name="connsiteY9" fmla="*/ 105293 h 20334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618134" h="203349">
                              <a:moveTo>
                                <a:pt x="13390" y="105293"/>
                              </a:moveTo>
                              <a:cubicBezTo>
                                <a:pt x="-8518" y="95450"/>
                                <a:pt x="-956" y="88061"/>
                                <a:pt x="17511" y="83091"/>
                              </a:cubicBezTo>
                              <a:cubicBezTo>
                                <a:pt x="35978" y="78121"/>
                                <a:pt x="76684" y="89229"/>
                                <a:pt x="124191" y="75470"/>
                              </a:cubicBezTo>
                              <a:cubicBezTo>
                                <a:pt x="171698" y="61711"/>
                                <a:pt x="248563" y="5575"/>
                                <a:pt x="302552" y="538"/>
                              </a:cubicBezTo>
                              <a:cubicBezTo>
                                <a:pt x="356541" y="-4499"/>
                                <a:pt x="397471" y="27002"/>
                                <a:pt x="448123" y="45249"/>
                              </a:cubicBezTo>
                              <a:cubicBezTo>
                                <a:pt x="506124" y="57669"/>
                                <a:pt x="644907" y="95093"/>
                                <a:pt x="613592" y="120533"/>
                              </a:cubicBezTo>
                              <a:cubicBezTo>
                                <a:pt x="623434" y="137361"/>
                                <a:pt x="542506" y="126439"/>
                                <a:pt x="491854" y="140241"/>
                              </a:cubicBezTo>
                              <a:cubicBezTo>
                                <a:pt x="441202" y="154043"/>
                                <a:pt x="366831" y="203031"/>
                                <a:pt x="309681" y="203348"/>
                              </a:cubicBezTo>
                              <a:cubicBezTo>
                                <a:pt x="252531" y="203665"/>
                                <a:pt x="198338" y="158488"/>
                                <a:pt x="148956" y="142146"/>
                              </a:cubicBezTo>
                              <a:cubicBezTo>
                                <a:pt x="99574" y="125804"/>
                                <a:pt x="35298" y="115136"/>
                                <a:pt x="13390" y="105293"/>
                              </a:cubicBezTo>
                              <a:close/>
                            </a:path>
                          </a:pathLst>
                        </a:custGeom>
                        <a:gradFill flip="none" rotWithShape="1">
                          <a:gsLst>
                            <a:gs pos="10000">
                              <a:srgbClr val="FFEAD5"/>
                            </a:gs>
                            <a:gs pos="100000">
                              <a:srgbClr val="960000"/>
                            </a:gs>
                          </a:gsLst>
                          <a:path path="rect">
                            <a:fillToRect l="50000" t="50000" r="50000" b="50000"/>
                          </a:path>
                          <a:tileRect/>
                        </a:gradFill>
                        <a:ln w="6350" cap="flat" cmpd="sng" algn="ctr">
                          <a:solidFill>
                            <a:srgbClr val="AF3732"/>
                          </a:solidFill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685783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000" b="0" i="0" u="none" strike="noStrike" kern="0" cap="none" spc="0" normalizeH="0" baseline="0" noProof="0">
                            <a:ln w="6350"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2329" name="Oval 2328">
                          <a:extLst>
                            <a:ext uri="{FF2B5EF4-FFF2-40B4-BE49-F238E27FC236}">
                              <a16:creationId xmlns:a16="http://schemas.microsoft.com/office/drawing/2014/main" id="{8A7B6C5E-E954-DB2D-F306-3E2174AF855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0860000">
                          <a:off x="5794420" y="5430804"/>
                          <a:ext cx="73325" cy="70258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14000">
                              <a:srgbClr val="FFBDBD"/>
                            </a:gs>
                            <a:gs pos="55000">
                              <a:srgbClr val="8E0000"/>
                            </a:gs>
                            <a:gs pos="100000">
                              <a:srgbClr val="760000"/>
                            </a:gs>
                          </a:gsLst>
                          <a:path path="circle">
                            <a:fillToRect l="50000" t="50000" r="50000" b="50000"/>
                          </a:path>
                          <a:tileRect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685783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000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2301" name="Group 2300">
                        <a:extLst>
                          <a:ext uri="{FF2B5EF4-FFF2-40B4-BE49-F238E27FC236}">
                            <a16:creationId xmlns:a16="http://schemas.microsoft.com/office/drawing/2014/main" id="{8C01422E-69C0-1236-1E78-BAABD1CC6C14}"/>
                          </a:ext>
                        </a:extLst>
                      </p:cNvPr>
                      <p:cNvGrpSpPr/>
                      <p:nvPr/>
                    </p:nvGrpSpPr>
                    <p:grpSpPr>
                      <a:xfrm rot="21384224">
                        <a:off x="5976463" y="1504175"/>
                        <a:ext cx="406250" cy="129057"/>
                        <a:chOff x="5589179" y="5392761"/>
                        <a:chExt cx="488990" cy="155342"/>
                      </a:xfrm>
                    </p:grpSpPr>
                    <p:sp>
                      <p:nvSpPr>
                        <p:cNvPr id="2326" name="Oval 42">
                          <a:extLst>
                            <a:ext uri="{FF2B5EF4-FFF2-40B4-BE49-F238E27FC236}">
                              <a16:creationId xmlns:a16="http://schemas.microsoft.com/office/drawing/2014/main" id="{2DDE6124-E591-808D-27F7-D06A6C1CCAC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0696810">
                          <a:off x="5589179" y="5392761"/>
                          <a:ext cx="488990" cy="155342"/>
                        </a:xfrm>
                        <a:custGeom>
                          <a:avLst/>
                          <a:gdLst>
                            <a:gd name="connsiteX0" fmla="*/ 0 w 276351"/>
                            <a:gd name="connsiteY0" fmla="*/ 96150 h 192300"/>
                            <a:gd name="connsiteX1" fmla="*/ 138176 w 276351"/>
                            <a:gd name="connsiteY1" fmla="*/ 0 h 192300"/>
                            <a:gd name="connsiteX2" fmla="*/ 276352 w 276351"/>
                            <a:gd name="connsiteY2" fmla="*/ 96150 h 192300"/>
                            <a:gd name="connsiteX3" fmla="*/ 138176 w 276351"/>
                            <a:gd name="connsiteY3" fmla="*/ 192300 h 192300"/>
                            <a:gd name="connsiteX4" fmla="*/ 0 w 276351"/>
                            <a:gd name="connsiteY4" fmla="*/ 96150 h 192300"/>
                            <a:gd name="connsiteX0" fmla="*/ 0 w 434467"/>
                            <a:gd name="connsiteY0" fmla="*/ 94246 h 192302"/>
                            <a:gd name="connsiteX1" fmla="*/ 296291 w 434467"/>
                            <a:gd name="connsiteY1" fmla="*/ 1 h 192302"/>
                            <a:gd name="connsiteX2" fmla="*/ 434467 w 434467"/>
                            <a:gd name="connsiteY2" fmla="*/ 96151 h 192302"/>
                            <a:gd name="connsiteX3" fmla="*/ 296291 w 434467"/>
                            <a:gd name="connsiteY3" fmla="*/ 192301 h 192302"/>
                            <a:gd name="connsiteX4" fmla="*/ 0 w 434467"/>
                            <a:gd name="connsiteY4" fmla="*/ 94246 h 192302"/>
                            <a:gd name="connsiteX0" fmla="*/ 6194 w 440661"/>
                            <a:gd name="connsiteY0" fmla="*/ 94607 h 192663"/>
                            <a:gd name="connsiteX1" fmla="*/ 116995 w 440661"/>
                            <a:gd name="connsiteY1" fmla="*/ 64784 h 192663"/>
                            <a:gd name="connsiteX2" fmla="*/ 302485 w 440661"/>
                            <a:gd name="connsiteY2" fmla="*/ 362 h 192663"/>
                            <a:gd name="connsiteX3" fmla="*/ 440661 w 440661"/>
                            <a:gd name="connsiteY3" fmla="*/ 96512 h 192663"/>
                            <a:gd name="connsiteX4" fmla="*/ 302485 w 440661"/>
                            <a:gd name="connsiteY4" fmla="*/ 192662 h 192663"/>
                            <a:gd name="connsiteX5" fmla="*/ 6194 w 440661"/>
                            <a:gd name="connsiteY5" fmla="*/ 94607 h 192663"/>
                            <a:gd name="connsiteX0" fmla="*/ 186 w 434653"/>
                            <a:gd name="connsiteY0" fmla="*/ 94607 h 193125"/>
                            <a:gd name="connsiteX1" fmla="*/ 110987 w 434653"/>
                            <a:gd name="connsiteY1" fmla="*/ 64784 h 193125"/>
                            <a:gd name="connsiteX2" fmla="*/ 296477 w 434653"/>
                            <a:gd name="connsiteY2" fmla="*/ 362 h 193125"/>
                            <a:gd name="connsiteX3" fmla="*/ 434653 w 434653"/>
                            <a:gd name="connsiteY3" fmla="*/ 96512 h 193125"/>
                            <a:gd name="connsiteX4" fmla="*/ 296477 w 434653"/>
                            <a:gd name="connsiteY4" fmla="*/ 192662 h 193125"/>
                            <a:gd name="connsiteX5" fmla="*/ 135752 w 434653"/>
                            <a:gd name="connsiteY5" fmla="*/ 131460 h 193125"/>
                            <a:gd name="connsiteX6" fmla="*/ 186 w 434653"/>
                            <a:gd name="connsiteY6" fmla="*/ 94607 h 193125"/>
                            <a:gd name="connsiteX0" fmla="*/ 13390 w 447857"/>
                            <a:gd name="connsiteY0" fmla="*/ 94596 h 193114"/>
                            <a:gd name="connsiteX1" fmla="*/ 17511 w 447857"/>
                            <a:gd name="connsiteY1" fmla="*/ 72394 h 193114"/>
                            <a:gd name="connsiteX2" fmla="*/ 124191 w 447857"/>
                            <a:gd name="connsiteY2" fmla="*/ 64773 h 193114"/>
                            <a:gd name="connsiteX3" fmla="*/ 309681 w 447857"/>
                            <a:gd name="connsiteY3" fmla="*/ 351 h 193114"/>
                            <a:gd name="connsiteX4" fmla="*/ 447857 w 447857"/>
                            <a:gd name="connsiteY4" fmla="*/ 96501 h 193114"/>
                            <a:gd name="connsiteX5" fmla="*/ 309681 w 447857"/>
                            <a:gd name="connsiteY5" fmla="*/ 192651 h 193114"/>
                            <a:gd name="connsiteX6" fmla="*/ 148956 w 447857"/>
                            <a:gd name="connsiteY6" fmla="*/ 131449 h 193114"/>
                            <a:gd name="connsiteX7" fmla="*/ 13390 w 447857"/>
                            <a:gd name="connsiteY7" fmla="*/ 94596 h 193114"/>
                            <a:gd name="connsiteX0" fmla="*/ 13390 w 613592"/>
                            <a:gd name="connsiteY0" fmla="*/ 94909 h 193154"/>
                            <a:gd name="connsiteX1" fmla="*/ 17511 w 613592"/>
                            <a:gd name="connsiteY1" fmla="*/ 72707 h 193154"/>
                            <a:gd name="connsiteX2" fmla="*/ 124191 w 613592"/>
                            <a:gd name="connsiteY2" fmla="*/ 65086 h 193154"/>
                            <a:gd name="connsiteX3" fmla="*/ 309681 w 613592"/>
                            <a:gd name="connsiteY3" fmla="*/ 664 h 193154"/>
                            <a:gd name="connsiteX4" fmla="*/ 613592 w 613592"/>
                            <a:gd name="connsiteY4" fmla="*/ 110149 h 193154"/>
                            <a:gd name="connsiteX5" fmla="*/ 309681 w 613592"/>
                            <a:gd name="connsiteY5" fmla="*/ 192964 h 193154"/>
                            <a:gd name="connsiteX6" fmla="*/ 148956 w 613592"/>
                            <a:gd name="connsiteY6" fmla="*/ 131762 h 193154"/>
                            <a:gd name="connsiteX7" fmla="*/ 13390 w 613592"/>
                            <a:gd name="connsiteY7" fmla="*/ 94909 h 193154"/>
                            <a:gd name="connsiteX0" fmla="*/ 13390 w 617803"/>
                            <a:gd name="connsiteY0" fmla="*/ 94382 h 192627"/>
                            <a:gd name="connsiteX1" fmla="*/ 17511 w 617803"/>
                            <a:gd name="connsiteY1" fmla="*/ 72180 h 192627"/>
                            <a:gd name="connsiteX2" fmla="*/ 124191 w 617803"/>
                            <a:gd name="connsiteY2" fmla="*/ 64559 h 192627"/>
                            <a:gd name="connsiteX3" fmla="*/ 309681 w 617803"/>
                            <a:gd name="connsiteY3" fmla="*/ 137 h 192627"/>
                            <a:gd name="connsiteX4" fmla="*/ 442325 w 617803"/>
                            <a:gd name="connsiteY4" fmla="*/ 49320 h 192627"/>
                            <a:gd name="connsiteX5" fmla="*/ 613592 w 617803"/>
                            <a:gd name="connsiteY5" fmla="*/ 109622 h 192627"/>
                            <a:gd name="connsiteX6" fmla="*/ 309681 w 617803"/>
                            <a:gd name="connsiteY6" fmla="*/ 192437 h 192627"/>
                            <a:gd name="connsiteX7" fmla="*/ 148956 w 617803"/>
                            <a:gd name="connsiteY7" fmla="*/ 131235 h 192627"/>
                            <a:gd name="connsiteX8" fmla="*/ 13390 w 617803"/>
                            <a:gd name="connsiteY8" fmla="*/ 94382 h 192627"/>
                            <a:gd name="connsiteX0" fmla="*/ 13390 w 618034"/>
                            <a:gd name="connsiteY0" fmla="*/ 94382 h 192627"/>
                            <a:gd name="connsiteX1" fmla="*/ 17511 w 618034"/>
                            <a:gd name="connsiteY1" fmla="*/ 72180 h 192627"/>
                            <a:gd name="connsiteX2" fmla="*/ 124191 w 618034"/>
                            <a:gd name="connsiteY2" fmla="*/ 64559 h 192627"/>
                            <a:gd name="connsiteX3" fmla="*/ 309681 w 618034"/>
                            <a:gd name="connsiteY3" fmla="*/ 137 h 192627"/>
                            <a:gd name="connsiteX4" fmla="*/ 442325 w 618034"/>
                            <a:gd name="connsiteY4" fmla="*/ 49320 h 192627"/>
                            <a:gd name="connsiteX5" fmla="*/ 613592 w 618034"/>
                            <a:gd name="connsiteY5" fmla="*/ 109622 h 192627"/>
                            <a:gd name="connsiteX6" fmla="*/ 309681 w 618034"/>
                            <a:gd name="connsiteY6" fmla="*/ 192437 h 192627"/>
                            <a:gd name="connsiteX7" fmla="*/ 148956 w 618034"/>
                            <a:gd name="connsiteY7" fmla="*/ 131235 h 192627"/>
                            <a:gd name="connsiteX8" fmla="*/ 13390 w 618034"/>
                            <a:gd name="connsiteY8" fmla="*/ 94382 h 192627"/>
                            <a:gd name="connsiteX0" fmla="*/ 13390 w 618034"/>
                            <a:gd name="connsiteY0" fmla="*/ 94382 h 192438"/>
                            <a:gd name="connsiteX1" fmla="*/ 17511 w 618034"/>
                            <a:gd name="connsiteY1" fmla="*/ 72180 h 192438"/>
                            <a:gd name="connsiteX2" fmla="*/ 124191 w 618034"/>
                            <a:gd name="connsiteY2" fmla="*/ 64559 h 192438"/>
                            <a:gd name="connsiteX3" fmla="*/ 309681 w 618034"/>
                            <a:gd name="connsiteY3" fmla="*/ 137 h 192438"/>
                            <a:gd name="connsiteX4" fmla="*/ 442325 w 618034"/>
                            <a:gd name="connsiteY4" fmla="*/ 49320 h 192438"/>
                            <a:gd name="connsiteX5" fmla="*/ 613592 w 618034"/>
                            <a:gd name="connsiteY5" fmla="*/ 109622 h 192438"/>
                            <a:gd name="connsiteX6" fmla="*/ 491854 w 618034"/>
                            <a:gd name="connsiteY6" fmla="*/ 129330 h 192438"/>
                            <a:gd name="connsiteX7" fmla="*/ 309681 w 618034"/>
                            <a:gd name="connsiteY7" fmla="*/ 192437 h 192438"/>
                            <a:gd name="connsiteX8" fmla="*/ 148956 w 618034"/>
                            <a:gd name="connsiteY8" fmla="*/ 131235 h 192438"/>
                            <a:gd name="connsiteX9" fmla="*/ 13390 w 618034"/>
                            <a:gd name="connsiteY9" fmla="*/ 94382 h 192438"/>
                            <a:gd name="connsiteX0" fmla="*/ 13390 w 618034"/>
                            <a:gd name="connsiteY0" fmla="*/ 104860 h 202916"/>
                            <a:gd name="connsiteX1" fmla="*/ 17511 w 618034"/>
                            <a:gd name="connsiteY1" fmla="*/ 82658 h 202916"/>
                            <a:gd name="connsiteX2" fmla="*/ 124191 w 618034"/>
                            <a:gd name="connsiteY2" fmla="*/ 75037 h 202916"/>
                            <a:gd name="connsiteX3" fmla="*/ 302552 w 618034"/>
                            <a:gd name="connsiteY3" fmla="*/ 105 h 202916"/>
                            <a:gd name="connsiteX4" fmla="*/ 442325 w 618034"/>
                            <a:gd name="connsiteY4" fmla="*/ 59798 h 202916"/>
                            <a:gd name="connsiteX5" fmla="*/ 613592 w 618034"/>
                            <a:gd name="connsiteY5" fmla="*/ 120100 h 202916"/>
                            <a:gd name="connsiteX6" fmla="*/ 491854 w 618034"/>
                            <a:gd name="connsiteY6" fmla="*/ 139808 h 202916"/>
                            <a:gd name="connsiteX7" fmla="*/ 309681 w 618034"/>
                            <a:gd name="connsiteY7" fmla="*/ 202915 h 202916"/>
                            <a:gd name="connsiteX8" fmla="*/ 148956 w 618034"/>
                            <a:gd name="connsiteY8" fmla="*/ 141713 h 202916"/>
                            <a:gd name="connsiteX9" fmla="*/ 13390 w 618034"/>
                            <a:gd name="connsiteY9" fmla="*/ 104860 h 202916"/>
                            <a:gd name="connsiteX0" fmla="*/ 13390 w 618193"/>
                            <a:gd name="connsiteY0" fmla="*/ 105293 h 203349"/>
                            <a:gd name="connsiteX1" fmla="*/ 17511 w 618193"/>
                            <a:gd name="connsiteY1" fmla="*/ 83091 h 203349"/>
                            <a:gd name="connsiteX2" fmla="*/ 124191 w 618193"/>
                            <a:gd name="connsiteY2" fmla="*/ 75470 h 203349"/>
                            <a:gd name="connsiteX3" fmla="*/ 302552 w 618193"/>
                            <a:gd name="connsiteY3" fmla="*/ 538 h 203349"/>
                            <a:gd name="connsiteX4" fmla="*/ 448123 w 618193"/>
                            <a:gd name="connsiteY4" fmla="*/ 45249 h 203349"/>
                            <a:gd name="connsiteX5" fmla="*/ 613592 w 618193"/>
                            <a:gd name="connsiteY5" fmla="*/ 120533 h 203349"/>
                            <a:gd name="connsiteX6" fmla="*/ 491854 w 618193"/>
                            <a:gd name="connsiteY6" fmla="*/ 140241 h 203349"/>
                            <a:gd name="connsiteX7" fmla="*/ 309681 w 618193"/>
                            <a:gd name="connsiteY7" fmla="*/ 203348 h 203349"/>
                            <a:gd name="connsiteX8" fmla="*/ 148956 w 618193"/>
                            <a:gd name="connsiteY8" fmla="*/ 142146 h 203349"/>
                            <a:gd name="connsiteX9" fmla="*/ 13390 w 618193"/>
                            <a:gd name="connsiteY9" fmla="*/ 105293 h 203349"/>
                            <a:gd name="connsiteX0" fmla="*/ 13390 w 618134"/>
                            <a:gd name="connsiteY0" fmla="*/ 105293 h 203349"/>
                            <a:gd name="connsiteX1" fmla="*/ 17511 w 618134"/>
                            <a:gd name="connsiteY1" fmla="*/ 83091 h 203349"/>
                            <a:gd name="connsiteX2" fmla="*/ 124191 w 618134"/>
                            <a:gd name="connsiteY2" fmla="*/ 75470 h 203349"/>
                            <a:gd name="connsiteX3" fmla="*/ 302552 w 618134"/>
                            <a:gd name="connsiteY3" fmla="*/ 538 h 203349"/>
                            <a:gd name="connsiteX4" fmla="*/ 448123 w 618134"/>
                            <a:gd name="connsiteY4" fmla="*/ 45249 h 203349"/>
                            <a:gd name="connsiteX5" fmla="*/ 613592 w 618134"/>
                            <a:gd name="connsiteY5" fmla="*/ 120533 h 203349"/>
                            <a:gd name="connsiteX6" fmla="*/ 491854 w 618134"/>
                            <a:gd name="connsiteY6" fmla="*/ 140241 h 203349"/>
                            <a:gd name="connsiteX7" fmla="*/ 309681 w 618134"/>
                            <a:gd name="connsiteY7" fmla="*/ 203348 h 203349"/>
                            <a:gd name="connsiteX8" fmla="*/ 148956 w 618134"/>
                            <a:gd name="connsiteY8" fmla="*/ 142146 h 203349"/>
                            <a:gd name="connsiteX9" fmla="*/ 13390 w 618134"/>
                            <a:gd name="connsiteY9" fmla="*/ 105293 h 20334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618134" h="203349">
                              <a:moveTo>
                                <a:pt x="13390" y="105293"/>
                              </a:moveTo>
                              <a:cubicBezTo>
                                <a:pt x="-8518" y="95450"/>
                                <a:pt x="-956" y="88061"/>
                                <a:pt x="17511" y="83091"/>
                              </a:cubicBezTo>
                              <a:cubicBezTo>
                                <a:pt x="35978" y="78121"/>
                                <a:pt x="76684" y="89229"/>
                                <a:pt x="124191" y="75470"/>
                              </a:cubicBezTo>
                              <a:cubicBezTo>
                                <a:pt x="171698" y="61711"/>
                                <a:pt x="248563" y="5575"/>
                                <a:pt x="302552" y="538"/>
                              </a:cubicBezTo>
                              <a:cubicBezTo>
                                <a:pt x="356541" y="-4499"/>
                                <a:pt x="397471" y="27002"/>
                                <a:pt x="448123" y="45249"/>
                              </a:cubicBezTo>
                              <a:cubicBezTo>
                                <a:pt x="506124" y="57669"/>
                                <a:pt x="644907" y="95093"/>
                                <a:pt x="613592" y="120533"/>
                              </a:cubicBezTo>
                              <a:cubicBezTo>
                                <a:pt x="623434" y="137361"/>
                                <a:pt x="542506" y="126439"/>
                                <a:pt x="491854" y="140241"/>
                              </a:cubicBezTo>
                              <a:cubicBezTo>
                                <a:pt x="441202" y="154043"/>
                                <a:pt x="366831" y="203031"/>
                                <a:pt x="309681" y="203348"/>
                              </a:cubicBezTo>
                              <a:cubicBezTo>
                                <a:pt x="252531" y="203665"/>
                                <a:pt x="198338" y="158488"/>
                                <a:pt x="148956" y="142146"/>
                              </a:cubicBezTo>
                              <a:cubicBezTo>
                                <a:pt x="99574" y="125804"/>
                                <a:pt x="35298" y="115136"/>
                                <a:pt x="13390" y="105293"/>
                              </a:cubicBezTo>
                              <a:close/>
                            </a:path>
                          </a:pathLst>
                        </a:custGeom>
                        <a:gradFill flip="none" rotWithShape="1">
                          <a:gsLst>
                            <a:gs pos="10000">
                              <a:srgbClr val="FFEAD5"/>
                            </a:gs>
                            <a:gs pos="100000">
                              <a:srgbClr val="960000"/>
                            </a:gs>
                          </a:gsLst>
                          <a:path path="rect">
                            <a:fillToRect l="50000" t="50000" r="50000" b="50000"/>
                          </a:path>
                          <a:tileRect/>
                        </a:gradFill>
                        <a:ln w="6350" cap="flat" cmpd="sng" algn="ctr">
                          <a:solidFill>
                            <a:srgbClr val="AF3732"/>
                          </a:solidFill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685783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000" b="0" i="0" u="none" strike="noStrike" kern="0" cap="none" spc="0" normalizeH="0" baseline="0" noProof="0">
                            <a:ln w="6350"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2327" name="Oval 2326">
                          <a:extLst>
                            <a:ext uri="{FF2B5EF4-FFF2-40B4-BE49-F238E27FC236}">
                              <a16:creationId xmlns:a16="http://schemas.microsoft.com/office/drawing/2014/main" id="{036DFC85-4EDE-AD3B-6294-4023C7AE558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0860000">
                          <a:off x="5794420" y="5430804"/>
                          <a:ext cx="73325" cy="70258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14000">
                              <a:srgbClr val="FFBDBD"/>
                            </a:gs>
                            <a:gs pos="55000">
                              <a:srgbClr val="8E0000"/>
                            </a:gs>
                            <a:gs pos="100000">
                              <a:srgbClr val="760000"/>
                            </a:gs>
                          </a:gsLst>
                          <a:path path="circle">
                            <a:fillToRect l="50000" t="50000" r="50000" b="50000"/>
                          </a:path>
                          <a:tileRect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685783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000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2302" name="Group 2301">
                        <a:extLst>
                          <a:ext uri="{FF2B5EF4-FFF2-40B4-BE49-F238E27FC236}">
                            <a16:creationId xmlns:a16="http://schemas.microsoft.com/office/drawing/2014/main" id="{4D095762-4310-24F1-D3A3-55720AB39BC8}"/>
                          </a:ext>
                        </a:extLst>
                      </p:cNvPr>
                      <p:cNvGrpSpPr/>
                      <p:nvPr/>
                    </p:nvGrpSpPr>
                    <p:grpSpPr>
                      <a:xfrm rot="20806619">
                        <a:off x="5754666" y="1506771"/>
                        <a:ext cx="406250" cy="129057"/>
                        <a:chOff x="5589179" y="5392761"/>
                        <a:chExt cx="488990" cy="155342"/>
                      </a:xfrm>
                    </p:grpSpPr>
                    <p:sp>
                      <p:nvSpPr>
                        <p:cNvPr id="2324" name="Oval 42">
                          <a:extLst>
                            <a:ext uri="{FF2B5EF4-FFF2-40B4-BE49-F238E27FC236}">
                              <a16:creationId xmlns:a16="http://schemas.microsoft.com/office/drawing/2014/main" id="{9F69ADFB-9ED1-465C-DAB9-2FC3B99156A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0696810">
                          <a:off x="5589179" y="5392761"/>
                          <a:ext cx="488990" cy="155342"/>
                        </a:xfrm>
                        <a:custGeom>
                          <a:avLst/>
                          <a:gdLst>
                            <a:gd name="connsiteX0" fmla="*/ 0 w 276351"/>
                            <a:gd name="connsiteY0" fmla="*/ 96150 h 192300"/>
                            <a:gd name="connsiteX1" fmla="*/ 138176 w 276351"/>
                            <a:gd name="connsiteY1" fmla="*/ 0 h 192300"/>
                            <a:gd name="connsiteX2" fmla="*/ 276352 w 276351"/>
                            <a:gd name="connsiteY2" fmla="*/ 96150 h 192300"/>
                            <a:gd name="connsiteX3" fmla="*/ 138176 w 276351"/>
                            <a:gd name="connsiteY3" fmla="*/ 192300 h 192300"/>
                            <a:gd name="connsiteX4" fmla="*/ 0 w 276351"/>
                            <a:gd name="connsiteY4" fmla="*/ 96150 h 192300"/>
                            <a:gd name="connsiteX0" fmla="*/ 0 w 434467"/>
                            <a:gd name="connsiteY0" fmla="*/ 94246 h 192302"/>
                            <a:gd name="connsiteX1" fmla="*/ 296291 w 434467"/>
                            <a:gd name="connsiteY1" fmla="*/ 1 h 192302"/>
                            <a:gd name="connsiteX2" fmla="*/ 434467 w 434467"/>
                            <a:gd name="connsiteY2" fmla="*/ 96151 h 192302"/>
                            <a:gd name="connsiteX3" fmla="*/ 296291 w 434467"/>
                            <a:gd name="connsiteY3" fmla="*/ 192301 h 192302"/>
                            <a:gd name="connsiteX4" fmla="*/ 0 w 434467"/>
                            <a:gd name="connsiteY4" fmla="*/ 94246 h 192302"/>
                            <a:gd name="connsiteX0" fmla="*/ 6194 w 440661"/>
                            <a:gd name="connsiteY0" fmla="*/ 94607 h 192663"/>
                            <a:gd name="connsiteX1" fmla="*/ 116995 w 440661"/>
                            <a:gd name="connsiteY1" fmla="*/ 64784 h 192663"/>
                            <a:gd name="connsiteX2" fmla="*/ 302485 w 440661"/>
                            <a:gd name="connsiteY2" fmla="*/ 362 h 192663"/>
                            <a:gd name="connsiteX3" fmla="*/ 440661 w 440661"/>
                            <a:gd name="connsiteY3" fmla="*/ 96512 h 192663"/>
                            <a:gd name="connsiteX4" fmla="*/ 302485 w 440661"/>
                            <a:gd name="connsiteY4" fmla="*/ 192662 h 192663"/>
                            <a:gd name="connsiteX5" fmla="*/ 6194 w 440661"/>
                            <a:gd name="connsiteY5" fmla="*/ 94607 h 192663"/>
                            <a:gd name="connsiteX0" fmla="*/ 186 w 434653"/>
                            <a:gd name="connsiteY0" fmla="*/ 94607 h 193125"/>
                            <a:gd name="connsiteX1" fmla="*/ 110987 w 434653"/>
                            <a:gd name="connsiteY1" fmla="*/ 64784 h 193125"/>
                            <a:gd name="connsiteX2" fmla="*/ 296477 w 434653"/>
                            <a:gd name="connsiteY2" fmla="*/ 362 h 193125"/>
                            <a:gd name="connsiteX3" fmla="*/ 434653 w 434653"/>
                            <a:gd name="connsiteY3" fmla="*/ 96512 h 193125"/>
                            <a:gd name="connsiteX4" fmla="*/ 296477 w 434653"/>
                            <a:gd name="connsiteY4" fmla="*/ 192662 h 193125"/>
                            <a:gd name="connsiteX5" fmla="*/ 135752 w 434653"/>
                            <a:gd name="connsiteY5" fmla="*/ 131460 h 193125"/>
                            <a:gd name="connsiteX6" fmla="*/ 186 w 434653"/>
                            <a:gd name="connsiteY6" fmla="*/ 94607 h 193125"/>
                            <a:gd name="connsiteX0" fmla="*/ 13390 w 447857"/>
                            <a:gd name="connsiteY0" fmla="*/ 94596 h 193114"/>
                            <a:gd name="connsiteX1" fmla="*/ 17511 w 447857"/>
                            <a:gd name="connsiteY1" fmla="*/ 72394 h 193114"/>
                            <a:gd name="connsiteX2" fmla="*/ 124191 w 447857"/>
                            <a:gd name="connsiteY2" fmla="*/ 64773 h 193114"/>
                            <a:gd name="connsiteX3" fmla="*/ 309681 w 447857"/>
                            <a:gd name="connsiteY3" fmla="*/ 351 h 193114"/>
                            <a:gd name="connsiteX4" fmla="*/ 447857 w 447857"/>
                            <a:gd name="connsiteY4" fmla="*/ 96501 h 193114"/>
                            <a:gd name="connsiteX5" fmla="*/ 309681 w 447857"/>
                            <a:gd name="connsiteY5" fmla="*/ 192651 h 193114"/>
                            <a:gd name="connsiteX6" fmla="*/ 148956 w 447857"/>
                            <a:gd name="connsiteY6" fmla="*/ 131449 h 193114"/>
                            <a:gd name="connsiteX7" fmla="*/ 13390 w 447857"/>
                            <a:gd name="connsiteY7" fmla="*/ 94596 h 193114"/>
                            <a:gd name="connsiteX0" fmla="*/ 13390 w 613592"/>
                            <a:gd name="connsiteY0" fmla="*/ 94909 h 193154"/>
                            <a:gd name="connsiteX1" fmla="*/ 17511 w 613592"/>
                            <a:gd name="connsiteY1" fmla="*/ 72707 h 193154"/>
                            <a:gd name="connsiteX2" fmla="*/ 124191 w 613592"/>
                            <a:gd name="connsiteY2" fmla="*/ 65086 h 193154"/>
                            <a:gd name="connsiteX3" fmla="*/ 309681 w 613592"/>
                            <a:gd name="connsiteY3" fmla="*/ 664 h 193154"/>
                            <a:gd name="connsiteX4" fmla="*/ 613592 w 613592"/>
                            <a:gd name="connsiteY4" fmla="*/ 110149 h 193154"/>
                            <a:gd name="connsiteX5" fmla="*/ 309681 w 613592"/>
                            <a:gd name="connsiteY5" fmla="*/ 192964 h 193154"/>
                            <a:gd name="connsiteX6" fmla="*/ 148956 w 613592"/>
                            <a:gd name="connsiteY6" fmla="*/ 131762 h 193154"/>
                            <a:gd name="connsiteX7" fmla="*/ 13390 w 613592"/>
                            <a:gd name="connsiteY7" fmla="*/ 94909 h 193154"/>
                            <a:gd name="connsiteX0" fmla="*/ 13390 w 617803"/>
                            <a:gd name="connsiteY0" fmla="*/ 94382 h 192627"/>
                            <a:gd name="connsiteX1" fmla="*/ 17511 w 617803"/>
                            <a:gd name="connsiteY1" fmla="*/ 72180 h 192627"/>
                            <a:gd name="connsiteX2" fmla="*/ 124191 w 617803"/>
                            <a:gd name="connsiteY2" fmla="*/ 64559 h 192627"/>
                            <a:gd name="connsiteX3" fmla="*/ 309681 w 617803"/>
                            <a:gd name="connsiteY3" fmla="*/ 137 h 192627"/>
                            <a:gd name="connsiteX4" fmla="*/ 442325 w 617803"/>
                            <a:gd name="connsiteY4" fmla="*/ 49320 h 192627"/>
                            <a:gd name="connsiteX5" fmla="*/ 613592 w 617803"/>
                            <a:gd name="connsiteY5" fmla="*/ 109622 h 192627"/>
                            <a:gd name="connsiteX6" fmla="*/ 309681 w 617803"/>
                            <a:gd name="connsiteY6" fmla="*/ 192437 h 192627"/>
                            <a:gd name="connsiteX7" fmla="*/ 148956 w 617803"/>
                            <a:gd name="connsiteY7" fmla="*/ 131235 h 192627"/>
                            <a:gd name="connsiteX8" fmla="*/ 13390 w 617803"/>
                            <a:gd name="connsiteY8" fmla="*/ 94382 h 192627"/>
                            <a:gd name="connsiteX0" fmla="*/ 13390 w 618034"/>
                            <a:gd name="connsiteY0" fmla="*/ 94382 h 192627"/>
                            <a:gd name="connsiteX1" fmla="*/ 17511 w 618034"/>
                            <a:gd name="connsiteY1" fmla="*/ 72180 h 192627"/>
                            <a:gd name="connsiteX2" fmla="*/ 124191 w 618034"/>
                            <a:gd name="connsiteY2" fmla="*/ 64559 h 192627"/>
                            <a:gd name="connsiteX3" fmla="*/ 309681 w 618034"/>
                            <a:gd name="connsiteY3" fmla="*/ 137 h 192627"/>
                            <a:gd name="connsiteX4" fmla="*/ 442325 w 618034"/>
                            <a:gd name="connsiteY4" fmla="*/ 49320 h 192627"/>
                            <a:gd name="connsiteX5" fmla="*/ 613592 w 618034"/>
                            <a:gd name="connsiteY5" fmla="*/ 109622 h 192627"/>
                            <a:gd name="connsiteX6" fmla="*/ 309681 w 618034"/>
                            <a:gd name="connsiteY6" fmla="*/ 192437 h 192627"/>
                            <a:gd name="connsiteX7" fmla="*/ 148956 w 618034"/>
                            <a:gd name="connsiteY7" fmla="*/ 131235 h 192627"/>
                            <a:gd name="connsiteX8" fmla="*/ 13390 w 618034"/>
                            <a:gd name="connsiteY8" fmla="*/ 94382 h 192627"/>
                            <a:gd name="connsiteX0" fmla="*/ 13390 w 618034"/>
                            <a:gd name="connsiteY0" fmla="*/ 94382 h 192438"/>
                            <a:gd name="connsiteX1" fmla="*/ 17511 w 618034"/>
                            <a:gd name="connsiteY1" fmla="*/ 72180 h 192438"/>
                            <a:gd name="connsiteX2" fmla="*/ 124191 w 618034"/>
                            <a:gd name="connsiteY2" fmla="*/ 64559 h 192438"/>
                            <a:gd name="connsiteX3" fmla="*/ 309681 w 618034"/>
                            <a:gd name="connsiteY3" fmla="*/ 137 h 192438"/>
                            <a:gd name="connsiteX4" fmla="*/ 442325 w 618034"/>
                            <a:gd name="connsiteY4" fmla="*/ 49320 h 192438"/>
                            <a:gd name="connsiteX5" fmla="*/ 613592 w 618034"/>
                            <a:gd name="connsiteY5" fmla="*/ 109622 h 192438"/>
                            <a:gd name="connsiteX6" fmla="*/ 491854 w 618034"/>
                            <a:gd name="connsiteY6" fmla="*/ 129330 h 192438"/>
                            <a:gd name="connsiteX7" fmla="*/ 309681 w 618034"/>
                            <a:gd name="connsiteY7" fmla="*/ 192437 h 192438"/>
                            <a:gd name="connsiteX8" fmla="*/ 148956 w 618034"/>
                            <a:gd name="connsiteY8" fmla="*/ 131235 h 192438"/>
                            <a:gd name="connsiteX9" fmla="*/ 13390 w 618034"/>
                            <a:gd name="connsiteY9" fmla="*/ 94382 h 192438"/>
                            <a:gd name="connsiteX0" fmla="*/ 13390 w 618034"/>
                            <a:gd name="connsiteY0" fmla="*/ 104860 h 202916"/>
                            <a:gd name="connsiteX1" fmla="*/ 17511 w 618034"/>
                            <a:gd name="connsiteY1" fmla="*/ 82658 h 202916"/>
                            <a:gd name="connsiteX2" fmla="*/ 124191 w 618034"/>
                            <a:gd name="connsiteY2" fmla="*/ 75037 h 202916"/>
                            <a:gd name="connsiteX3" fmla="*/ 302552 w 618034"/>
                            <a:gd name="connsiteY3" fmla="*/ 105 h 202916"/>
                            <a:gd name="connsiteX4" fmla="*/ 442325 w 618034"/>
                            <a:gd name="connsiteY4" fmla="*/ 59798 h 202916"/>
                            <a:gd name="connsiteX5" fmla="*/ 613592 w 618034"/>
                            <a:gd name="connsiteY5" fmla="*/ 120100 h 202916"/>
                            <a:gd name="connsiteX6" fmla="*/ 491854 w 618034"/>
                            <a:gd name="connsiteY6" fmla="*/ 139808 h 202916"/>
                            <a:gd name="connsiteX7" fmla="*/ 309681 w 618034"/>
                            <a:gd name="connsiteY7" fmla="*/ 202915 h 202916"/>
                            <a:gd name="connsiteX8" fmla="*/ 148956 w 618034"/>
                            <a:gd name="connsiteY8" fmla="*/ 141713 h 202916"/>
                            <a:gd name="connsiteX9" fmla="*/ 13390 w 618034"/>
                            <a:gd name="connsiteY9" fmla="*/ 104860 h 202916"/>
                            <a:gd name="connsiteX0" fmla="*/ 13390 w 618193"/>
                            <a:gd name="connsiteY0" fmla="*/ 105293 h 203349"/>
                            <a:gd name="connsiteX1" fmla="*/ 17511 w 618193"/>
                            <a:gd name="connsiteY1" fmla="*/ 83091 h 203349"/>
                            <a:gd name="connsiteX2" fmla="*/ 124191 w 618193"/>
                            <a:gd name="connsiteY2" fmla="*/ 75470 h 203349"/>
                            <a:gd name="connsiteX3" fmla="*/ 302552 w 618193"/>
                            <a:gd name="connsiteY3" fmla="*/ 538 h 203349"/>
                            <a:gd name="connsiteX4" fmla="*/ 448123 w 618193"/>
                            <a:gd name="connsiteY4" fmla="*/ 45249 h 203349"/>
                            <a:gd name="connsiteX5" fmla="*/ 613592 w 618193"/>
                            <a:gd name="connsiteY5" fmla="*/ 120533 h 203349"/>
                            <a:gd name="connsiteX6" fmla="*/ 491854 w 618193"/>
                            <a:gd name="connsiteY6" fmla="*/ 140241 h 203349"/>
                            <a:gd name="connsiteX7" fmla="*/ 309681 w 618193"/>
                            <a:gd name="connsiteY7" fmla="*/ 203348 h 203349"/>
                            <a:gd name="connsiteX8" fmla="*/ 148956 w 618193"/>
                            <a:gd name="connsiteY8" fmla="*/ 142146 h 203349"/>
                            <a:gd name="connsiteX9" fmla="*/ 13390 w 618193"/>
                            <a:gd name="connsiteY9" fmla="*/ 105293 h 203349"/>
                            <a:gd name="connsiteX0" fmla="*/ 13390 w 618134"/>
                            <a:gd name="connsiteY0" fmla="*/ 105293 h 203349"/>
                            <a:gd name="connsiteX1" fmla="*/ 17511 w 618134"/>
                            <a:gd name="connsiteY1" fmla="*/ 83091 h 203349"/>
                            <a:gd name="connsiteX2" fmla="*/ 124191 w 618134"/>
                            <a:gd name="connsiteY2" fmla="*/ 75470 h 203349"/>
                            <a:gd name="connsiteX3" fmla="*/ 302552 w 618134"/>
                            <a:gd name="connsiteY3" fmla="*/ 538 h 203349"/>
                            <a:gd name="connsiteX4" fmla="*/ 448123 w 618134"/>
                            <a:gd name="connsiteY4" fmla="*/ 45249 h 203349"/>
                            <a:gd name="connsiteX5" fmla="*/ 613592 w 618134"/>
                            <a:gd name="connsiteY5" fmla="*/ 120533 h 203349"/>
                            <a:gd name="connsiteX6" fmla="*/ 491854 w 618134"/>
                            <a:gd name="connsiteY6" fmla="*/ 140241 h 203349"/>
                            <a:gd name="connsiteX7" fmla="*/ 309681 w 618134"/>
                            <a:gd name="connsiteY7" fmla="*/ 203348 h 203349"/>
                            <a:gd name="connsiteX8" fmla="*/ 148956 w 618134"/>
                            <a:gd name="connsiteY8" fmla="*/ 142146 h 203349"/>
                            <a:gd name="connsiteX9" fmla="*/ 13390 w 618134"/>
                            <a:gd name="connsiteY9" fmla="*/ 105293 h 20334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618134" h="203349">
                              <a:moveTo>
                                <a:pt x="13390" y="105293"/>
                              </a:moveTo>
                              <a:cubicBezTo>
                                <a:pt x="-8518" y="95450"/>
                                <a:pt x="-956" y="88061"/>
                                <a:pt x="17511" y="83091"/>
                              </a:cubicBezTo>
                              <a:cubicBezTo>
                                <a:pt x="35978" y="78121"/>
                                <a:pt x="76684" y="89229"/>
                                <a:pt x="124191" y="75470"/>
                              </a:cubicBezTo>
                              <a:cubicBezTo>
                                <a:pt x="171698" y="61711"/>
                                <a:pt x="248563" y="5575"/>
                                <a:pt x="302552" y="538"/>
                              </a:cubicBezTo>
                              <a:cubicBezTo>
                                <a:pt x="356541" y="-4499"/>
                                <a:pt x="397471" y="27002"/>
                                <a:pt x="448123" y="45249"/>
                              </a:cubicBezTo>
                              <a:cubicBezTo>
                                <a:pt x="506124" y="57669"/>
                                <a:pt x="644907" y="95093"/>
                                <a:pt x="613592" y="120533"/>
                              </a:cubicBezTo>
                              <a:cubicBezTo>
                                <a:pt x="623434" y="137361"/>
                                <a:pt x="542506" y="126439"/>
                                <a:pt x="491854" y="140241"/>
                              </a:cubicBezTo>
                              <a:cubicBezTo>
                                <a:pt x="441202" y="154043"/>
                                <a:pt x="366831" y="203031"/>
                                <a:pt x="309681" y="203348"/>
                              </a:cubicBezTo>
                              <a:cubicBezTo>
                                <a:pt x="252531" y="203665"/>
                                <a:pt x="198338" y="158488"/>
                                <a:pt x="148956" y="142146"/>
                              </a:cubicBezTo>
                              <a:cubicBezTo>
                                <a:pt x="99574" y="125804"/>
                                <a:pt x="35298" y="115136"/>
                                <a:pt x="13390" y="105293"/>
                              </a:cubicBezTo>
                              <a:close/>
                            </a:path>
                          </a:pathLst>
                        </a:custGeom>
                        <a:gradFill flip="none" rotWithShape="1">
                          <a:gsLst>
                            <a:gs pos="10000">
                              <a:srgbClr val="FFEAD5"/>
                            </a:gs>
                            <a:gs pos="100000">
                              <a:srgbClr val="960000"/>
                            </a:gs>
                          </a:gsLst>
                          <a:path path="rect">
                            <a:fillToRect l="50000" t="50000" r="50000" b="50000"/>
                          </a:path>
                          <a:tileRect/>
                        </a:gradFill>
                        <a:ln w="6350" cap="flat" cmpd="sng" algn="ctr">
                          <a:solidFill>
                            <a:srgbClr val="AF3732"/>
                          </a:solidFill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685783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000" b="0" i="0" u="none" strike="noStrike" kern="0" cap="none" spc="0" normalizeH="0" baseline="0" noProof="0">
                            <a:ln w="6350"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2325" name="Oval 2324">
                          <a:extLst>
                            <a:ext uri="{FF2B5EF4-FFF2-40B4-BE49-F238E27FC236}">
                              <a16:creationId xmlns:a16="http://schemas.microsoft.com/office/drawing/2014/main" id="{22BA9B60-9A6E-182F-2F12-88233E5E4C5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0860000">
                          <a:off x="5794420" y="5430804"/>
                          <a:ext cx="73325" cy="70258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14000">
                              <a:srgbClr val="FFBDBD"/>
                            </a:gs>
                            <a:gs pos="55000">
                              <a:srgbClr val="8E0000"/>
                            </a:gs>
                            <a:gs pos="100000">
                              <a:srgbClr val="760000"/>
                            </a:gs>
                          </a:gsLst>
                          <a:path path="circle">
                            <a:fillToRect l="50000" t="50000" r="50000" b="50000"/>
                          </a:path>
                          <a:tileRect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685783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000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2303" name="Group 2302">
                        <a:extLst>
                          <a:ext uri="{FF2B5EF4-FFF2-40B4-BE49-F238E27FC236}">
                            <a16:creationId xmlns:a16="http://schemas.microsoft.com/office/drawing/2014/main" id="{A85F35F3-2C3E-D690-58C3-7A1772283DF5}"/>
                          </a:ext>
                        </a:extLst>
                      </p:cNvPr>
                      <p:cNvGrpSpPr/>
                      <p:nvPr/>
                    </p:nvGrpSpPr>
                    <p:grpSpPr>
                      <a:xfrm rot="3163735">
                        <a:off x="7361923" y="2198880"/>
                        <a:ext cx="406250" cy="129057"/>
                        <a:chOff x="5589179" y="5392761"/>
                        <a:chExt cx="488990" cy="155342"/>
                      </a:xfrm>
                    </p:grpSpPr>
                    <p:sp>
                      <p:nvSpPr>
                        <p:cNvPr id="2322" name="Oval 42">
                          <a:extLst>
                            <a:ext uri="{FF2B5EF4-FFF2-40B4-BE49-F238E27FC236}">
                              <a16:creationId xmlns:a16="http://schemas.microsoft.com/office/drawing/2014/main" id="{FB2CF993-6DA2-C637-F3CC-F8AE47D2978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0696810">
                          <a:off x="5589179" y="5392761"/>
                          <a:ext cx="488990" cy="155342"/>
                        </a:xfrm>
                        <a:custGeom>
                          <a:avLst/>
                          <a:gdLst>
                            <a:gd name="connsiteX0" fmla="*/ 0 w 276351"/>
                            <a:gd name="connsiteY0" fmla="*/ 96150 h 192300"/>
                            <a:gd name="connsiteX1" fmla="*/ 138176 w 276351"/>
                            <a:gd name="connsiteY1" fmla="*/ 0 h 192300"/>
                            <a:gd name="connsiteX2" fmla="*/ 276352 w 276351"/>
                            <a:gd name="connsiteY2" fmla="*/ 96150 h 192300"/>
                            <a:gd name="connsiteX3" fmla="*/ 138176 w 276351"/>
                            <a:gd name="connsiteY3" fmla="*/ 192300 h 192300"/>
                            <a:gd name="connsiteX4" fmla="*/ 0 w 276351"/>
                            <a:gd name="connsiteY4" fmla="*/ 96150 h 192300"/>
                            <a:gd name="connsiteX0" fmla="*/ 0 w 434467"/>
                            <a:gd name="connsiteY0" fmla="*/ 94246 h 192302"/>
                            <a:gd name="connsiteX1" fmla="*/ 296291 w 434467"/>
                            <a:gd name="connsiteY1" fmla="*/ 1 h 192302"/>
                            <a:gd name="connsiteX2" fmla="*/ 434467 w 434467"/>
                            <a:gd name="connsiteY2" fmla="*/ 96151 h 192302"/>
                            <a:gd name="connsiteX3" fmla="*/ 296291 w 434467"/>
                            <a:gd name="connsiteY3" fmla="*/ 192301 h 192302"/>
                            <a:gd name="connsiteX4" fmla="*/ 0 w 434467"/>
                            <a:gd name="connsiteY4" fmla="*/ 94246 h 192302"/>
                            <a:gd name="connsiteX0" fmla="*/ 6194 w 440661"/>
                            <a:gd name="connsiteY0" fmla="*/ 94607 h 192663"/>
                            <a:gd name="connsiteX1" fmla="*/ 116995 w 440661"/>
                            <a:gd name="connsiteY1" fmla="*/ 64784 h 192663"/>
                            <a:gd name="connsiteX2" fmla="*/ 302485 w 440661"/>
                            <a:gd name="connsiteY2" fmla="*/ 362 h 192663"/>
                            <a:gd name="connsiteX3" fmla="*/ 440661 w 440661"/>
                            <a:gd name="connsiteY3" fmla="*/ 96512 h 192663"/>
                            <a:gd name="connsiteX4" fmla="*/ 302485 w 440661"/>
                            <a:gd name="connsiteY4" fmla="*/ 192662 h 192663"/>
                            <a:gd name="connsiteX5" fmla="*/ 6194 w 440661"/>
                            <a:gd name="connsiteY5" fmla="*/ 94607 h 192663"/>
                            <a:gd name="connsiteX0" fmla="*/ 186 w 434653"/>
                            <a:gd name="connsiteY0" fmla="*/ 94607 h 193125"/>
                            <a:gd name="connsiteX1" fmla="*/ 110987 w 434653"/>
                            <a:gd name="connsiteY1" fmla="*/ 64784 h 193125"/>
                            <a:gd name="connsiteX2" fmla="*/ 296477 w 434653"/>
                            <a:gd name="connsiteY2" fmla="*/ 362 h 193125"/>
                            <a:gd name="connsiteX3" fmla="*/ 434653 w 434653"/>
                            <a:gd name="connsiteY3" fmla="*/ 96512 h 193125"/>
                            <a:gd name="connsiteX4" fmla="*/ 296477 w 434653"/>
                            <a:gd name="connsiteY4" fmla="*/ 192662 h 193125"/>
                            <a:gd name="connsiteX5" fmla="*/ 135752 w 434653"/>
                            <a:gd name="connsiteY5" fmla="*/ 131460 h 193125"/>
                            <a:gd name="connsiteX6" fmla="*/ 186 w 434653"/>
                            <a:gd name="connsiteY6" fmla="*/ 94607 h 193125"/>
                            <a:gd name="connsiteX0" fmla="*/ 13390 w 447857"/>
                            <a:gd name="connsiteY0" fmla="*/ 94596 h 193114"/>
                            <a:gd name="connsiteX1" fmla="*/ 17511 w 447857"/>
                            <a:gd name="connsiteY1" fmla="*/ 72394 h 193114"/>
                            <a:gd name="connsiteX2" fmla="*/ 124191 w 447857"/>
                            <a:gd name="connsiteY2" fmla="*/ 64773 h 193114"/>
                            <a:gd name="connsiteX3" fmla="*/ 309681 w 447857"/>
                            <a:gd name="connsiteY3" fmla="*/ 351 h 193114"/>
                            <a:gd name="connsiteX4" fmla="*/ 447857 w 447857"/>
                            <a:gd name="connsiteY4" fmla="*/ 96501 h 193114"/>
                            <a:gd name="connsiteX5" fmla="*/ 309681 w 447857"/>
                            <a:gd name="connsiteY5" fmla="*/ 192651 h 193114"/>
                            <a:gd name="connsiteX6" fmla="*/ 148956 w 447857"/>
                            <a:gd name="connsiteY6" fmla="*/ 131449 h 193114"/>
                            <a:gd name="connsiteX7" fmla="*/ 13390 w 447857"/>
                            <a:gd name="connsiteY7" fmla="*/ 94596 h 193114"/>
                            <a:gd name="connsiteX0" fmla="*/ 13390 w 613592"/>
                            <a:gd name="connsiteY0" fmla="*/ 94909 h 193154"/>
                            <a:gd name="connsiteX1" fmla="*/ 17511 w 613592"/>
                            <a:gd name="connsiteY1" fmla="*/ 72707 h 193154"/>
                            <a:gd name="connsiteX2" fmla="*/ 124191 w 613592"/>
                            <a:gd name="connsiteY2" fmla="*/ 65086 h 193154"/>
                            <a:gd name="connsiteX3" fmla="*/ 309681 w 613592"/>
                            <a:gd name="connsiteY3" fmla="*/ 664 h 193154"/>
                            <a:gd name="connsiteX4" fmla="*/ 613592 w 613592"/>
                            <a:gd name="connsiteY4" fmla="*/ 110149 h 193154"/>
                            <a:gd name="connsiteX5" fmla="*/ 309681 w 613592"/>
                            <a:gd name="connsiteY5" fmla="*/ 192964 h 193154"/>
                            <a:gd name="connsiteX6" fmla="*/ 148956 w 613592"/>
                            <a:gd name="connsiteY6" fmla="*/ 131762 h 193154"/>
                            <a:gd name="connsiteX7" fmla="*/ 13390 w 613592"/>
                            <a:gd name="connsiteY7" fmla="*/ 94909 h 193154"/>
                            <a:gd name="connsiteX0" fmla="*/ 13390 w 617803"/>
                            <a:gd name="connsiteY0" fmla="*/ 94382 h 192627"/>
                            <a:gd name="connsiteX1" fmla="*/ 17511 w 617803"/>
                            <a:gd name="connsiteY1" fmla="*/ 72180 h 192627"/>
                            <a:gd name="connsiteX2" fmla="*/ 124191 w 617803"/>
                            <a:gd name="connsiteY2" fmla="*/ 64559 h 192627"/>
                            <a:gd name="connsiteX3" fmla="*/ 309681 w 617803"/>
                            <a:gd name="connsiteY3" fmla="*/ 137 h 192627"/>
                            <a:gd name="connsiteX4" fmla="*/ 442325 w 617803"/>
                            <a:gd name="connsiteY4" fmla="*/ 49320 h 192627"/>
                            <a:gd name="connsiteX5" fmla="*/ 613592 w 617803"/>
                            <a:gd name="connsiteY5" fmla="*/ 109622 h 192627"/>
                            <a:gd name="connsiteX6" fmla="*/ 309681 w 617803"/>
                            <a:gd name="connsiteY6" fmla="*/ 192437 h 192627"/>
                            <a:gd name="connsiteX7" fmla="*/ 148956 w 617803"/>
                            <a:gd name="connsiteY7" fmla="*/ 131235 h 192627"/>
                            <a:gd name="connsiteX8" fmla="*/ 13390 w 617803"/>
                            <a:gd name="connsiteY8" fmla="*/ 94382 h 192627"/>
                            <a:gd name="connsiteX0" fmla="*/ 13390 w 618034"/>
                            <a:gd name="connsiteY0" fmla="*/ 94382 h 192627"/>
                            <a:gd name="connsiteX1" fmla="*/ 17511 w 618034"/>
                            <a:gd name="connsiteY1" fmla="*/ 72180 h 192627"/>
                            <a:gd name="connsiteX2" fmla="*/ 124191 w 618034"/>
                            <a:gd name="connsiteY2" fmla="*/ 64559 h 192627"/>
                            <a:gd name="connsiteX3" fmla="*/ 309681 w 618034"/>
                            <a:gd name="connsiteY3" fmla="*/ 137 h 192627"/>
                            <a:gd name="connsiteX4" fmla="*/ 442325 w 618034"/>
                            <a:gd name="connsiteY4" fmla="*/ 49320 h 192627"/>
                            <a:gd name="connsiteX5" fmla="*/ 613592 w 618034"/>
                            <a:gd name="connsiteY5" fmla="*/ 109622 h 192627"/>
                            <a:gd name="connsiteX6" fmla="*/ 309681 w 618034"/>
                            <a:gd name="connsiteY6" fmla="*/ 192437 h 192627"/>
                            <a:gd name="connsiteX7" fmla="*/ 148956 w 618034"/>
                            <a:gd name="connsiteY7" fmla="*/ 131235 h 192627"/>
                            <a:gd name="connsiteX8" fmla="*/ 13390 w 618034"/>
                            <a:gd name="connsiteY8" fmla="*/ 94382 h 192627"/>
                            <a:gd name="connsiteX0" fmla="*/ 13390 w 618034"/>
                            <a:gd name="connsiteY0" fmla="*/ 94382 h 192438"/>
                            <a:gd name="connsiteX1" fmla="*/ 17511 w 618034"/>
                            <a:gd name="connsiteY1" fmla="*/ 72180 h 192438"/>
                            <a:gd name="connsiteX2" fmla="*/ 124191 w 618034"/>
                            <a:gd name="connsiteY2" fmla="*/ 64559 h 192438"/>
                            <a:gd name="connsiteX3" fmla="*/ 309681 w 618034"/>
                            <a:gd name="connsiteY3" fmla="*/ 137 h 192438"/>
                            <a:gd name="connsiteX4" fmla="*/ 442325 w 618034"/>
                            <a:gd name="connsiteY4" fmla="*/ 49320 h 192438"/>
                            <a:gd name="connsiteX5" fmla="*/ 613592 w 618034"/>
                            <a:gd name="connsiteY5" fmla="*/ 109622 h 192438"/>
                            <a:gd name="connsiteX6" fmla="*/ 491854 w 618034"/>
                            <a:gd name="connsiteY6" fmla="*/ 129330 h 192438"/>
                            <a:gd name="connsiteX7" fmla="*/ 309681 w 618034"/>
                            <a:gd name="connsiteY7" fmla="*/ 192437 h 192438"/>
                            <a:gd name="connsiteX8" fmla="*/ 148956 w 618034"/>
                            <a:gd name="connsiteY8" fmla="*/ 131235 h 192438"/>
                            <a:gd name="connsiteX9" fmla="*/ 13390 w 618034"/>
                            <a:gd name="connsiteY9" fmla="*/ 94382 h 192438"/>
                            <a:gd name="connsiteX0" fmla="*/ 13390 w 618034"/>
                            <a:gd name="connsiteY0" fmla="*/ 104860 h 202916"/>
                            <a:gd name="connsiteX1" fmla="*/ 17511 w 618034"/>
                            <a:gd name="connsiteY1" fmla="*/ 82658 h 202916"/>
                            <a:gd name="connsiteX2" fmla="*/ 124191 w 618034"/>
                            <a:gd name="connsiteY2" fmla="*/ 75037 h 202916"/>
                            <a:gd name="connsiteX3" fmla="*/ 302552 w 618034"/>
                            <a:gd name="connsiteY3" fmla="*/ 105 h 202916"/>
                            <a:gd name="connsiteX4" fmla="*/ 442325 w 618034"/>
                            <a:gd name="connsiteY4" fmla="*/ 59798 h 202916"/>
                            <a:gd name="connsiteX5" fmla="*/ 613592 w 618034"/>
                            <a:gd name="connsiteY5" fmla="*/ 120100 h 202916"/>
                            <a:gd name="connsiteX6" fmla="*/ 491854 w 618034"/>
                            <a:gd name="connsiteY6" fmla="*/ 139808 h 202916"/>
                            <a:gd name="connsiteX7" fmla="*/ 309681 w 618034"/>
                            <a:gd name="connsiteY7" fmla="*/ 202915 h 202916"/>
                            <a:gd name="connsiteX8" fmla="*/ 148956 w 618034"/>
                            <a:gd name="connsiteY8" fmla="*/ 141713 h 202916"/>
                            <a:gd name="connsiteX9" fmla="*/ 13390 w 618034"/>
                            <a:gd name="connsiteY9" fmla="*/ 104860 h 202916"/>
                            <a:gd name="connsiteX0" fmla="*/ 13390 w 618193"/>
                            <a:gd name="connsiteY0" fmla="*/ 105293 h 203349"/>
                            <a:gd name="connsiteX1" fmla="*/ 17511 w 618193"/>
                            <a:gd name="connsiteY1" fmla="*/ 83091 h 203349"/>
                            <a:gd name="connsiteX2" fmla="*/ 124191 w 618193"/>
                            <a:gd name="connsiteY2" fmla="*/ 75470 h 203349"/>
                            <a:gd name="connsiteX3" fmla="*/ 302552 w 618193"/>
                            <a:gd name="connsiteY3" fmla="*/ 538 h 203349"/>
                            <a:gd name="connsiteX4" fmla="*/ 448123 w 618193"/>
                            <a:gd name="connsiteY4" fmla="*/ 45249 h 203349"/>
                            <a:gd name="connsiteX5" fmla="*/ 613592 w 618193"/>
                            <a:gd name="connsiteY5" fmla="*/ 120533 h 203349"/>
                            <a:gd name="connsiteX6" fmla="*/ 491854 w 618193"/>
                            <a:gd name="connsiteY6" fmla="*/ 140241 h 203349"/>
                            <a:gd name="connsiteX7" fmla="*/ 309681 w 618193"/>
                            <a:gd name="connsiteY7" fmla="*/ 203348 h 203349"/>
                            <a:gd name="connsiteX8" fmla="*/ 148956 w 618193"/>
                            <a:gd name="connsiteY8" fmla="*/ 142146 h 203349"/>
                            <a:gd name="connsiteX9" fmla="*/ 13390 w 618193"/>
                            <a:gd name="connsiteY9" fmla="*/ 105293 h 203349"/>
                            <a:gd name="connsiteX0" fmla="*/ 13390 w 618134"/>
                            <a:gd name="connsiteY0" fmla="*/ 105293 h 203349"/>
                            <a:gd name="connsiteX1" fmla="*/ 17511 w 618134"/>
                            <a:gd name="connsiteY1" fmla="*/ 83091 h 203349"/>
                            <a:gd name="connsiteX2" fmla="*/ 124191 w 618134"/>
                            <a:gd name="connsiteY2" fmla="*/ 75470 h 203349"/>
                            <a:gd name="connsiteX3" fmla="*/ 302552 w 618134"/>
                            <a:gd name="connsiteY3" fmla="*/ 538 h 203349"/>
                            <a:gd name="connsiteX4" fmla="*/ 448123 w 618134"/>
                            <a:gd name="connsiteY4" fmla="*/ 45249 h 203349"/>
                            <a:gd name="connsiteX5" fmla="*/ 613592 w 618134"/>
                            <a:gd name="connsiteY5" fmla="*/ 120533 h 203349"/>
                            <a:gd name="connsiteX6" fmla="*/ 491854 w 618134"/>
                            <a:gd name="connsiteY6" fmla="*/ 140241 h 203349"/>
                            <a:gd name="connsiteX7" fmla="*/ 309681 w 618134"/>
                            <a:gd name="connsiteY7" fmla="*/ 203348 h 203349"/>
                            <a:gd name="connsiteX8" fmla="*/ 148956 w 618134"/>
                            <a:gd name="connsiteY8" fmla="*/ 142146 h 203349"/>
                            <a:gd name="connsiteX9" fmla="*/ 13390 w 618134"/>
                            <a:gd name="connsiteY9" fmla="*/ 105293 h 20334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618134" h="203349">
                              <a:moveTo>
                                <a:pt x="13390" y="105293"/>
                              </a:moveTo>
                              <a:cubicBezTo>
                                <a:pt x="-8518" y="95450"/>
                                <a:pt x="-956" y="88061"/>
                                <a:pt x="17511" y="83091"/>
                              </a:cubicBezTo>
                              <a:cubicBezTo>
                                <a:pt x="35978" y="78121"/>
                                <a:pt x="76684" y="89229"/>
                                <a:pt x="124191" y="75470"/>
                              </a:cubicBezTo>
                              <a:cubicBezTo>
                                <a:pt x="171698" y="61711"/>
                                <a:pt x="248563" y="5575"/>
                                <a:pt x="302552" y="538"/>
                              </a:cubicBezTo>
                              <a:cubicBezTo>
                                <a:pt x="356541" y="-4499"/>
                                <a:pt x="397471" y="27002"/>
                                <a:pt x="448123" y="45249"/>
                              </a:cubicBezTo>
                              <a:cubicBezTo>
                                <a:pt x="506124" y="57669"/>
                                <a:pt x="644907" y="95093"/>
                                <a:pt x="613592" y="120533"/>
                              </a:cubicBezTo>
                              <a:cubicBezTo>
                                <a:pt x="623434" y="137361"/>
                                <a:pt x="542506" y="126439"/>
                                <a:pt x="491854" y="140241"/>
                              </a:cubicBezTo>
                              <a:cubicBezTo>
                                <a:pt x="441202" y="154043"/>
                                <a:pt x="366831" y="203031"/>
                                <a:pt x="309681" y="203348"/>
                              </a:cubicBezTo>
                              <a:cubicBezTo>
                                <a:pt x="252531" y="203665"/>
                                <a:pt x="198338" y="158488"/>
                                <a:pt x="148956" y="142146"/>
                              </a:cubicBezTo>
                              <a:cubicBezTo>
                                <a:pt x="99574" y="125804"/>
                                <a:pt x="35298" y="115136"/>
                                <a:pt x="13390" y="105293"/>
                              </a:cubicBezTo>
                              <a:close/>
                            </a:path>
                          </a:pathLst>
                        </a:custGeom>
                        <a:gradFill flip="none" rotWithShape="1">
                          <a:gsLst>
                            <a:gs pos="10000">
                              <a:srgbClr val="FFEAD5"/>
                            </a:gs>
                            <a:gs pos="100000">
                              <a:srgbClr val="960000"/>
                            </a:gs>
                          </a:gsLst>
                          <a:path path="rect">
                            <a:fillToRect l="50000" t="50000" r="50000" b="50000"/>
                          </a:path>
                          <a:tileRect/>
                        </a:gradFill>
                        <a:ln w="6350" cap="flat" cmpd="sng" algn="ctr">
                          <a:solidFill>
                            <a:srgbClr val="AF3732"/>
                          </a:solidFill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685783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000" b="0" i="0" u="none" strike="noStrike" kern="0" cap="none" spc="0" normalizeH="0" baseline="0" noProof="0">
                            <a:ln w="6350"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2323" name="Oval 2322">
                          <a:extLst>
                            <a:ext uri="{FF2B5EF4-FFF2-40B4-BE49-F238E27FC236}">
                              <a16:creationId xmlns:a16="http://schemas.microsoft.com/office/drawing/2014/main" id="{785838AD-5643-E58B-8D16-39F51994B35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0860000">
                          <a:off x="5794420" y="5430804"/>
                          <a:ext cx="73325" cy="70258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14000">
                              <a:srgbClr val="FFBDBD"/>
                            </a:gs>
                            <a:gs pos="55000">
                              <a:srgbClr val="8E0000"/>
                            </a:gs>
                            <a:gs pos="100000">
                              <a:srgbClr val="760000"/>
                            </a:gs>
                          </a:gsLst>
                          <a:path path="circle">
                            <a:fillToRect l="50000" t="50000" r="50000" b="50000"/>
                          </a:path>
                          <a:tileRect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685783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000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2304" name="Group 2303">
                        <a:extLst>
                          <a:ext uri="{FF2B5EF4-FFF2-40B4-BE49-F238E27FC236}">
                            <a16:creationId xmlns:a16="http://schemas.microsoft.com/office/drawing/2014/main" id="{8BCBF385-86A1-C5AB-3713-D17EB6ED2E44}"/>
                          </a:ext>
                        </a:extLst>
                      </p:cNvPr>
                      <p:cNvGrpSpPr/>
                      <p:nvPr/>
                    </p:nvGrpSpPr>
                    <p:grpSpPr>
                      <a:xfrm rot="1121234">
                        <a:off x="6623349" y="1652668"/>
                        <a:ext cx="406250" cy="129057"/>
                        <a:chOff x="5589179" y="5392761"/>
                        <a:chExt cx="488990" cy="155342"/>
                      </a:xfrm>
                    </p:grpSpPr>
                    <p:sp>
                      <p:nvSpPr>
                        <p:cNvPr id="2320" name="Oval 42">
                          <a:extLst>
                            <a:ext uri="{FF2B5EF4-FFF2-40B4-BE49-F238E27FC236}">
                              <a16:creationId xmlns:a16="http://schemas.microsoft.com/office/drawing/2014/main" id="{E82C7630-A159-F35E-86F7-08684741B23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0696810">
                          <a:off x="5589179" y="5392761"/>
                          <a:ext cx="488990" cy="155342"/>
                        </a:xfrm>
                        <a:custGeom>
                          <a:avLst/>
                          <a:gdLst>
                            <a:gd name="connsiteX0" fmla="*/ 0 w 276351"/>
                            <a:gd name="connsiteY0" fmla="*/ 96150 h 192300"/>
                            <a:gd name="connsiteX1" fmla="*/ 138176 w 276351"/>
                            <a:gd name="connsiteY1" fmla="*/ 0 h 192300"/>
                            <a:gd name="connsiteX2" fmla="*/ 276352 w 276351"/>
                            <a:gd name="connsiteY2" fmla="*/ 96150 h 192300"/>
                            <a:gd name="connsiteX3" fmla="*/ 138176 w 276351"/>
                            <a:gd name="connsiteY3" fmla="*/ 192300 h 192300"/>
                            <a:gd name="connsiteX4" fmla="*/ 0 w 276351"/>
                            <a:gd name="connsiteY4" fmla="*/ 96150 h 192300"/>
                            <a:gd name="connsiteX0" fmla="*/ 0 w 434467"/>
                            <a:gd name="connsiteY0" fmla="*/ 94246 h 192302"/>
                            <a:gd name="connsiteX1" fmla="*/ 296291 w 434467"/>
                            <a:gd name="connsiteY1" fmla="*/ 1 h 192302"/>
                            <a:gd name="connsiteX2" fmla="*/ 434467 w 434467"/>
                            <a:gd name="connsiteY2" fmla="*/ 96151 h 192302"/>
                            <a:gd name="connsiteX3" fmla="*/ 296291 w 434467"/>
                            <a:gd name="connsiteY3" fmla="*/ 192301 h 192302"/>
                            <a:gd name="connsiteX4" fmla="*/ 0 w 434467"/>
                            <a:gd name="connsiteY4" fmla="*/ 94246 h 192302"/>
                            <a:gd name="connsiteX0" fmla="*/ 6194 w 440661"/>
                            <a:gd name="connsiteY0" fmla="*/ 94607 h 192663"/>
                            <a:gd name="connsiteX1" fmla="*/ 116995 w 440661"/>
                            <a:gd name="connsiteY1" fmla="*/ 64784 h 192663"/>
                            <a:gd name="connsiteX2" fmla="*/ 302485 w 440661"/>
                            <a:gd name="connsiteY2" fmla="*/ 362 h 192663"/>
                            <a:gd name="connsiteX3" fmla="*/ 440661 w 440661"/>
                            <a:gd name="connsiteY3" fmla="*/ 96512 h 192663"/>
                            <a:gd name="connsiteX4" fmla="*/ 302485 w 440661"/>
                            <a:gd name="connsiteY4" fmla="*/ 192662 h 192663"/>
                            <a:gd name="connsiteX5" fmla="*/ 6194 w 440661"/>
                            <a:gd name="connsiteY5" fmla="*/ 94607 h 192663"/>
                            <a:gd name="connsiteX0" fmla="*/ 186 w 434653"/>
                            <a:gd name="connsiteY0" fmla="*/ 94607 h 193125"/>
                            <a:gd name="connsiteX1" fmla="*/ 110987 w 434653"/>
                            <a:gd name="connsiteY1" fmla="*/ 64784 h 193125"/>
                            <a:gd name="connsiteX2" fmla="*/ 296477 w 434653"/>
                            <a:gd name="connsiteY2" fmla="*/ 362 h 193125"/>
                            <a:gd name="connsiteX3" fmla="*/ 434653 w 434653"/>
                            <a:gd name="connsiteY3" fmla="*/ 96512 h 193125"/>
                            <a:gd name="connsiteX4" fmla="*/ 296477 w 434653"/>
                            <a:gd name="connsiteY4" fmla="*/ 192662 h 193125"/>
                            <a:gd name="connsiteX5" fmla="*/ 135752 w 434653"/>
                            <a:gd name="connsiteY5" fmla="*/ 131460 h 193125"/>
                            <a:gd name="connsiteX6" fmla="*/ 186 w 434653"/>
                            <a:gd name="connsiteY6" fmla="*/ 94607 h 193125"/>
                            <a:gd name="connsiteX0" fmla="*/ 13390 w 447857"/>
                            <a:gd name="connsiteY0" fmla="*/ 94596 h 193114"/>
                            <a:gd name="connsiteX1" fmla="*/ 17511 w 447857"/>
                            <a:gd name="connsiteY1" fmla="*/ 72394 h 193114"/>
                            <a:gd name="connsiteX2" fmla="*/ 124191 w 447857"/>
                            <a:gd name="connsiteY2" fmla="*/ 64773 h 193114"/>
                            <a:gd name="connsiteX3" fmla="*/ 309681 w 447857"/>
                            <a:gd name="connsiteY3" fmla="*/ 351 h 193114"/>
                            <a:gd name="connsiteX4" fmla="*/ 447857 w 447857"/>
                            <a:gd name="connsiteY4" fmla="*/ 96501 h 193114"/>
                            <a:gd name="connsiteX5" fmla="*/ 309681 w 447857"/>
                            <a:gd name="connsiteY5" fmla="*/ 192651 h 193114"/>
                            <a:gd name="connsiteX6" fmla="*/ 148956 w 447857"/>
                            <a:gd name="connsiteY6" fmla="*/ 131449 h 193114"/>
                            <a:gd name="connsiteX7" fmla="*/ 13390 w 447857"/>
                            <a:gd name="connsiteY7" fmla="*/ 94596 h 193114"/>
                            <a:gd name="connsiteX0" fmla="*/ 13390 w 613592"/>
                            <a:gd name="connsiteY0" fmla="*/ 94909 h 193154"/>
                            <a:gd name="connsiteX1" fmla="*/ 17511 w 613592"/>
                            <a:gd name="connsiteY1" fmla="*/ 72707 h 193154"/>
                            <a:gd name="connsiteX2" fmla="*/ 124191 w 613592"/>
                            <a:gd name="connsiteY2" fmla="*/ 65086 h 193154"/>
                            <a:gd name="connsiteX3" fmla="*/ 309681 w 613592"/>
                            <a:gd name="connsiteY3" fmla="*/ 664 h 193154"/>
                            <a:gd name="connsiteX4" fmla="*/ 613592 w 613592"/>
                            <a:gd name="connsiteY4" fmla="*/ 110149 h 193154"/>
                            <a:gd name="connsiteX5" fmla="*/ 309681 w 613592"/>
                            <a:gd name="connsiteY5" fmla="*/ 192964 h 193154"/>
                            <a:gd name="connsiteX6" fmla="*/ 148956 w 613592"/>
                            <a:gd name="connsiteY6" fmla="*/ 131762 h 193154"/>
                            <a:gd name="connsiteX7" fmla="*/ 13390 w 613592"/>
                            <a:gd name="connsiteY7" fmla="*/ 94909 h 193154"/>
                            <a:gd name="connsiteX0" fmla="*/ 13390 w 617803"/>
                            <a:gd name="connsiteY0" fmla="*/ 94382 h 192627"/>
                            <a:gd name="connsiteX1" fmla="*/ 17511 w 617803"/>
                            <a:gd name="connsiteY1" fmla="*/ 72180 h 192627"/>
                            <a:gd name="connsiteX2" fmla="*/ 124191 w 617803"/>
                            <a:gd name="connsiteY2" fmla="*/ 64559 h 192627"/>
                            <a:gd name="connsiteX3" fmla="*/ 309681 w 617803"/>
                            <a:gd name="connsiteY3" fmla="*/ 137 h 192627"/>
                            <a:gd name="connsiteX4" fmla="*/ 442325 w 617803"/>
                            <a:gd name="connsiteY4" fmla="*/ 49320 h 192627"/>
                            <a:gd name="connsiteX5" fmla="*/ 613592 w 617803"/>
                            <a:gd name="connsiteY5" fmla="*/ 109622 h 192627"/>
                            <a:gd name="connsiteX6" fmla="*/ 309681 w 617803"/>
                            <a:gd name="connsiteY6" fmla="*/ 192437 h 192627"/>
                            <a:gd name="connsiteX7" fmla="*/ 148956 w 617803"/>
                            <a:gd name="connsiteY7" fmla="*/ 131235 h 192627"/>
                            <a:gd name="connsiteX8" fmla="*/ 13390 w 617803"/>
                            <a:gd name="connsiteY8" fmla="*/ 94382 h 192627"/>
                            <a:gd name="connsiteX0" fmla="*/ 13390 w 618034"/>
                            <a:gd name="connsiteY0" fmla="*/ 94382 h 192627"/>
                            <a:gd name="connsiteX1" fmla="*/ 17511 w 618034"/>
                            <a:gd name="connsiteY1" fmla="*/ 72180 h 192627"/>
                            <a:gd name="connsiteX2" fmla="*/ 124191 w 618034"/>
                            <a:gd name="connsiteY2" fmla="*/ 64559 h 192627"/>
                            <a:gd name="connsiteX3" fmla="*/ 309681 w 618034"/>
                            <a:gd name="connsiteY3" fmla="*/ 137 h 192627"/>
                            <a:gd name="connsiteX4" fmla="*/ 442325 w 618034"/>
                            <a:gd name="connsiteY4" fmla="*/ 49320 h 192627"/>
                            <a:gd name="connsiteX5" fmla="*/ 613592 w 618034"/>
                            <a:gd name="connsiteY5" fmla="*/ 109622 h 192627"/>
                            <a:gd name="connsiteX6" fmla="*/ 309681 w 618034"/>
                            <a:gd name="connsiteY6" fmla="*/ 192437 h 192627"/>
                            <a:gd name="connsiteX7" fmla="*/ 148956 w 618034"/>
                            <a:gd name="connsiteY7" fmla="*/ 131235 h 192627"/>
                            <a:gd name="connsiteX8" fmla="*/ 13390 w 618034"/>
                            <a:gd name="connsiteY8" fmla="*/ 94382 h 192627"/>
                            <a:gd name="connsiteX0" fmla="*/ 13390 w 618034"/>
                            <a:gd name="connsiteY0" fmla="*/ 94382 h 192438"/>
                            <a:gd name="connsiteX1" fmla="*/ 17511 w 618034"/>
                            <a:gd name="connsiteY1" fmla="*/ 72180 h 192438"/>
                            <a:gd name="connsiteX2" fmla="*/ 124191 w 618034"/>
                            <a:gd name="connsiteY2" fmla="*/ 64559 h 192438"/>
                            <a:gd name="connsiteX3" fmla="*/ 309681 w 618034"/>
                            <a:gd name="connsiteY3" fmla="*/ 137 h 192438"/>
                            <a:gd name="connsiteX4" fmla="*/ 442325 w 618034"/>
                            <a:gd name="connsiteY4" fmla="*/ 49320 h 192438"/>
                            <a:gd name="connsiteX5" fmla="*/ 613592 w 618034"/>
                            <a:gd name="connsiteY5" fmla="*/ 109622 h 192438"/>
                            <a:gd name="connsiteX6" fmla="*/ 491854 w 618034"/>
                            <a:gd name="connsiteY6" fmla="*/ 129330 h 192438"/>
                            <a:gd name="connsiteX7" fmla="*/ 309681 w 618034"/>
                            <a:gd name="connsiteY7" fmla="*/ 192437 h 192438"/>
                            <a:gd name="connsiteX8" fmla="*/ 148956 w 618034"/>
                            <a:gd name="connsiteY8" fmla="*/ 131235 h 192438"/>
                            <a:gd name="connsiteX9" fmla="*/ 13390 w 618034"/>
                            <a:gd name="connsiteY9" fmla="*/ 94382 h 192438"/>
                            <a:gd name="connsiteX0" fmla="*/ 13390 w 618034"/>
                            <a:gd name="connsiteY0" fmla="*/ 104860 h 202916"/>
                            <a:gd name="connsiteX1" fmla="*/ 17511 w 618034"/>
                            <a:gd name="connsiteY1" fmla="*/ 82658 h 202916"/>
                            <a:gd name="connsiteX2" fmla="*/ 124191 w 618034"/>
                            <a:gd name="connsiteY2" fmla="*/ 75037 h 202916"/>
                            <a:gd name="connsiteX3" fmla="*/ 302552 w 618034"/>
                            <a:gd name="connsiteY3" fmla="*/ 105 h 202916"/>
                            <a:gd name="connsiteX4" fmla="*/ 442325 w 618034"/>
                            <a:gd name="connsiteY4" fmla="*/ 59798 h 202916"/>
                            <a:gd name="connsiteX5" fmla="*/ 613592 w 618034"/>
                            <a:gd name="connsiteY5" fmla="*/ 120100 h 202916"/>
                            <a:gd name="connsiteX6" fmla="*/ 491854 w 618034"/>
                            <a:gd name="connsiteY6" fmla="*/ 139808 h 202916"/>
                            <a:gd name="connsiteX7" fmla="*/ 309681 w 618034"/>
                            <a:gd name="connsiteY7" fmla="*/ 202915 h 202916"/>
                            <a:gd name="connsiteX8" fmla="*/ 148956 w 618034"/>
                            <a:gd name="connsiteY8" fmla="*/ 141713 h 202916"/>
                            <a:gd name="connsiteX9" fmla="*/ 13390 w 618034"/>
                            <a:gd name="connsiteY9" fmla="*/ 104860 h 202916"/>
                            <a:gd name="connsiteX0" fmla="*/ 13390 w 618193"/>
                            <a:gd name="connsiteY0" fmla="*/ 105293 h 203349"/>
                            <a:gd name="connsiteX1" fmla="*/ 17511 w 618193"/>
                            <a:gd name="connsiteY1" fmla="*/ 83091 h 203349"/>
                            <a:gd name="connsiteX2" fmla="*/ 124191 w 618193"/>
                            <a:gd name="connsiteY2" fmla="*/ 75470 h 203349"/>
                            <a:gd name="connsiteX3" fmla="*/ 302552 w 618193"/>
                            <a:gd name="connsiteY3" fmla="*/ 538 h 203349"/>
                            <a:gd name="connsiteX4" fmla="*/ 448123 w 618193"/>
                            <a:gd name="connsiteY4" fmla="*/ 45249 h 203349"/>
                            <a:gd name="connsiteX5" fmla="*/ 613592 w 618193"/>
                            <a:gd name="connsiteY5" fmla="*/ 120533 h 203349"/>
                            <a:gd name="connsiteX6" fmla="*/ 491854 w 618193"/>
                            <a:gd name="connsiteY6" fmla="*/ 140241 h 203349"/>
                            <a:gd name="connsiteX7" fmla="*/ 309681 w 618193"/>
                            <a:gd name="connsiteY7" fmla="*/ 203348 h 203349"/>
                            <a:gd name="connsiteX8" fmla="*/ 148956 w 618193"/>
                            <a:gd name="connsiteY8" fmla="*/ 142146 h 203349"/>
                            <a:gd name="connsiteX9" fmla="*/ 13390 w 618193"/>
                            <a:gd name="connsiteY9" fmla="*/ 105293 h 203349"/>
                            <a:gd name="connsiteX0" fmla="*/ 13390 w 618134"/>
                            <a:gd name="connsiteY0" fmla="*/ 105293 h 203349"/>
                            <a:gd name="connsiteX1" fmla="*/ 17511 w 618134"/>
                            <a:gd name="connsiteY1" fmla="*/ 83091 h 203349"/>
                            <a:gd name="connsiteX2" fmla="*/ 124191 w 618134"/>
                            <a:gd name="connsiteY2" fmla="*/ 75470 h 203349"/>
                            <a:gd name="connsiteX3" fmla="*/ 302552 w 618134"/>
                            <a:gd name="connsiteY3" fmla="*/ 538 h 203349"/>
                            <a:gd name="connsiteX4" fmla="*/ 448123 w 618134"/>
                            <a:gd name="connsiteY4" fmla="*/ 45249 h 203349"/>
                            <a:gd name="connsiteX5" fmla="*/ 613592 w 618134"/>
                            <a:gd name="connsiteY5" fmla="*/ 120533 h 203349"/>
                            <a:gd name="connsiteX6" fmla="*/ 491854 w 618134"/>
                            <a:gd name="connsiteY6" fmla="*/ 140241 h 203349"/>
                            <a:gd name="connsiteX7" fmla="*/ 309681 w 618134"/>
                            <a:gd name="connsiteY7" fmla="*/ 203348 h 203349"/>
                            <a:gd name="connsiteX8" fmla="*/ 148956 w 618134"/>
                            <a:gd name="connsiteY8" fmla="*/ 142146 h 203349"/>
                            <a:gd name="connsiteX9" fmla="*/ 13390 w 618134"/>
                            <a:gd name="connsiteY9" fmla="*/ 105293 h 20334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618134" h="203349">
                              <a:moveTo>
                                <a:pt x="13390" y="105293"/>
                              </a:moveTo>
                              <a:cubicBezTo>
                                <a:pt x="-8518" y="95450"/>
                                <a:pt x="-956" y="88061"/>
                                <a:pt x="17511" y="83091"/>
                              </a:cubicBezTo>
                              <a:cubicBezTo>
                                <a:pt x="35978" y="78121"/>
                                <a:pt x="76684" y="89229"/>
                                <a:pt x="124191" y="75470"/>
                              </a:cubicBezTo>
                              <a:cubicBezTo>
                                <a:pt x="171698" y="61711"/>
                                <a:pt x="248563" y="5575"/>
                                <a:pt x="302552" y="538"/>
                              </a:cubicBezTo>
                              <a:cubicBezTo>
                                <a:pt x="356541" y="-4499"/>
                                <a:pt x="397471" y="27002"/>
                                <a:pt x="448123" y="45249"/>
                              </a:cubicBezTo>
                              <a:cubicBezTo>
                                <a:pt x="506124" y="57669"/>
                                <a:pt x="644907" y="95093"/>
                                <a:pt x="613592" y="120533"/>
                              </a:cubicBezTo>
                              <a:cubicBezTo>
                                <a:pt x="623434" y="137361"/>
                                <a:pt x="542506" y="126439"/>
                                <a:pt x="491854" y="140241"/>
                              </a:cubicBezTo>
                              <a:cubicBezTo>
                                <a:pt x="441202" y="154043"/>
                                <a:pt x="366831" y="203031"/>
                                <a:pt x="309681" y="203348"/>
                              </a:cubicBezTo>
                              <a:cubicBezTo>
                                <a:pt x="252531" y="203665"/>
                                <a:pt x="198338" y="158488"/>
                                <a:pt x="148956" y="142146"/>
                              </a:cubicBezTo>
                              <a:cubicBezTo>
                                <a:pt x="99574" y="125804"/>
                                <a:pt x="35298" y="115136"/>
                                <a:pt x="13390" y="105293"/>
                              </a:cubicBezTo>
                              <a:close/>
                            </a:path>
                          </a:pathLst>
                        </a:custGeom>
                        <a:gradFill flip="none" rotWithShape="1">
                          <a:gsLst>
                            <a:gs pos="10000">
                              <a:srgbClr val="FFEAD5"/>
                            </a:gs>
                            <a:gs pos="100000">
                              <a:srgbClr val="960000"/>
                            </a:gs>
                          </a:gsLst>
                          <a:path path="rect">
                            <a:fillToRect l="50000" t="50000" r="50000" b="50000"/>
                          </a:path>
                          <a:tileRect/>
                        </a:gradFill>
                        <a:ln w="6350" cap="flat" cmpd="sng" algn="ctr">
                          <a:solidFill>
                            <a:srgbClr val="AF3732"/>
                          </a:solidFill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685783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000" b="0" i="0" u="none" strike="noStrike" kern="0" cap="none" spc="0" normalizeH="0" baseline="0" noProof="0">
                            <a:ln w="6350"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2321" name="Oval 2320">
                          <a:extLst>
                            <a:ext uri="{FF2B5EF4-FFF2-40B4-BE49-F238E27FC236}">
                              <a16:creationId xmlns:a16="http://schemas.microsoft.com/office/drawing/2014/main" id="{0880025C-99C0-D7DB-E164-040771AB6CA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0860000">
                          <a:off x="5794420" y="5430804"/>
                          <a:ext cx="73325" cy="70258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14000">
                              <a:srgbClr val="FFBDBD"/>
                            </a:gs>
                            <a:gs pos="55000">
                              <a:srgbClr val="8E0000"/>
                            </a:gs>
                            <a:gs pos="100000">
                              <a:srgbClr val="760000"/>
                            </a:gs>
                          </a:gsLst>
                          <a:path path="circle">
                            <a:fillToRect l="50000" t="50000" r="50000" b="50000"/>
                          </a:path>
                          <a:tileRect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685783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000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2305" name="Group 2304">
                        <a:extLst>
                          <a:ext uri="{FF2B5EF4-FFF2-40B4-BE49-F238E27FC236}">
                            <a16:creationId xmlns:a16="http://schemas.microsoft.com/office/drawing/2014/main" id="{9F746DE1-4CCF-ABBB-0817-9A89732A20F5}"/>
                          </a:ext>
                        </a:extLst>
                      </p:cNvPr>
                      <p:cNvGrpSpPr/>
                      <p:nvPr/>
                    </p:nvGrpSpPr>
                    <p:grpSpPr>
                      <a:xfrm rot="2197414">
                        <a:off x="6974048" y="1844246"/>
                        <a:ext cx="406250" cy="129057"/>
                        <a:chOff x="5589179" y="5392761"/>
                        <a:chExt cx="488990" cy="155342"/>
                      </a:xfrm>
                    </p:grpSpPr>
                    <p:sp>
                      <p:nvSpPr>
                        <p:cNvPr id="2318" name="Oval 42">
                          <a:extLst>
                            <a:ext uri="{FF2B5EF4-FFF2-40B4-BE49-F238E27FC236}">
                              <a16:creationId xmlns:a16="http://schemas.microsoft.com/office/drawing/2014/main" id="{74568831-9DCA-841C-2344-55970A4D74B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0696810">
                          <a:off x="5589179" y="5392761"/>
                          <a:ext cx="488990" cy="155342"/>
                        </a:xfrm>
                        <a:custGeom>
                          <a:avLst/>
                          <a:gdLst>
                            <a:gd name="connsiteX0" fmla="*/ 0 w 276351"/>
                            <a:gd name="connsiteY0" fmla="*/ 96150 h 192300"/>
                            <a:gd name="connsiteX1" fmla="*/ 138176 w 276351"/>
                            <a:gd name="connsiteY1" fmla="*/ 0 h 192300"/>
                            <a:gd name="connsiteX2" fmla="*/ 276352 w 276351"/>
                            <a:gd name="connsiteY2" fmla="*/ 96150 h 192300"/>
                            <a:gd name="connsiteX3" fmla="*/ 138176 w 276351"/>
                            <a:gd name="connsiteY3" fmla="*/ 192300 h 192300"/>
                            <a:gd name="connsiteX4" fmla="*/ 0 w 276351"/>
                            <a:gd name="connsiteY4" fmla="*/ 96150 h 192300"/>
                            <a:gd name="connsiteX0" fmla="*/ 0 w 434467"/>
                            <a:gd name="connsiteY0" fmla="*/ 94246 h 192302"/>
                            <a:gd name="connsiteX1" fmla="*/ 296291 w 434467"/>
                            <a:gd name="connsiteY1" fmla="*/ 1 h 192302"/>
                            <a:gd name="connsiteX2" fmla="*/ 434467 w 434467"/>
                            <a:gd name="connsiteY2" fmla="*/ 96151 h 192302"/>
                            <a:gd name="connsiteX3" fmla="*/ 296291 w 434467"/>
                            <a:gd name="connsiteY3" fmla="*/ 192301 h 192302"/>
                            <a:gd name="connsiteX4" fmla="*/ 0 w 434467"/>
                            <a:gd name="connsiteY4" fmla="*/ 94246 h 192302"/>
                            <a:gd name="connsiteX0" fmla="*/ 6194 w 440661"/>
                            <a:gd name="connsiteY0" fmla="*/ 94607 h 192663"/>
                            <a:gd name="connsiteX1" fmla="*/ 116995 w 440661"/>
                            <a:gd name="connsiteY1" fmla="*/ 64784 h 192663"/>
                            <a:gd name="connsiteX2" fmla="*/ 302485 w 440661"/>
                            <a:gd name="connsiteY2" fmla="*/ 362 h 192663"/>
                            <a:gd name="connsiteX3" fmla="*/ 440661 w 440661"/>
                            <a:gd name="connsiteY3" fmla="*/ 96512 h 192663"/>
                            <a:gd name="connsiteX4" fmla="*/ 302485 w 440661"/>
                            <a:gd name="connsiteY4" fmla="*/ 192662 h 192663"/>
                            <a:gd name="connsiteX5" fmla="*/ 6194 w 440661"/>
                            <a:gd name="connsiteY5" fmla="*/ 94607 h 192663"/>
                            <a:gd name="connsiteX0" fmla="*/ 186 w 434653"/>
                            <a:gd name="connsiteY0" fmla="*/ 94607 h 193125"/>
                            <a:gd name="connsiteX1" fmla="*/ 110987 w 434653"/>
                            <a:gd name="connsiteY1" fmla="*/ 64784 h 193125"/>
                            <a:gd name="connsiteX2" fmla="*/ 296477 w 434653"/>
                            <a:gd name="connsiteY2" fmla="*/ 362 h 193125"/>
                            <a:gd name="connsiteX3" fmla="*/ 434653 w 434653"/>
                            <a:gd name="connsiteY3" fmla="*/ 96512 h 193125"/>
                            <a:gd name="connsiteX4" fmla="*/ 296477 w 434653"/>
                            <a:gd name="connsiteY4" fmla="*/ 192662 h 193125"/>
                            <a:gd name="connsiteX5" fmla="*/ 135752 w 434653"/>
                            <a:gd name="connsiteY5" fmla="*/ 131460 h 193125"/>
                            <a:gd name="connsiteX6" fmla="*/ 186 w 434653"/>
                            <a:gd name="connsiteY6" fmla="*/ 94607 h 193125"/>
                            <a:gd name="connsiteX0" fmla="*/ 13390 w 447857"/>
                            <a:gd name="connsiteY0" fmla="*/ 94596 h 193114"/>
                            <a:gd name="connsiteX1" fmla="*/ 17511 w 447857"/>
                            <a:gd name="connsiteY1" fmla="*/ 72394 h 193114"/>
                            <a:gd name="connsiteX2" fmla="*/ 124191 w 447857"/>
                            <a:gd name="connsiteY2" fmla="*/ 64773 h 193114"/>
                            <a:gd name="connsiteX3" fmla="*/ 309681 w 447857"/>
                            <a:gd name="connsiteY3" fmla="*/ 351 h 193114"/>
                            <a:gd name="connsiteX4" fmla="*/ 447857 w 447857"/>
                            <a:gd name="connsiteY4" fmla="*/ 96501 h 193114"/>
                            <a:gd name="connsiteX5" fmla="*/ 309681 w 447857"/>
                            <a:gd name="connsiteY5" fmla="*/ 192651 h 193114"/>
                            <a:gd name="connsiteX6" fmla="*/ 148956 w 447857"/>
                            <a:gd name="connsiteY6" fmla="*/ 131449 h 193114"/>
                            <a:gd name="connsiteX7" fmla="*/ 13390 w 447857"/>
                            <a:gd name="connsiteY7" fmla="*/ 94596 h 193114"/>
                            <a:gd name="connsiteX0" fmla="*/ 13390 w 613592"/>
                            <a:gd name="connsiteY0" fmla="*/ 94909 h 193154"/>
                            <a:gd name="connsiteX1" fmla="*/ 17511 w 613592"/>
                            <a:gd name="connsiteY1" fmla="*/ 72707 h 193154"/>
                            <a:gd name="connsiteX2" fmla="*/ 124191 w 613592"/>
                            <a:gd name="connsiteY2" fmla="*/ 65086 h 193154"/>
                            <a:gd name="connsiteX3" fmla="*/ 309681 w 613592"/>
                            <a:gd name="connsiteY3" fmla="*/ 664 h 193154"/>
                            <a:gd name="connsiteX4" fmla="*/ 613592 w 613592"/>
                            <a:gd name="connsiteY4" fmla="*/ 110149 h 193154"/>
                            <a:gd name="connsiteX5" fmla="*/ 309681 w 613592"/>
                            <a:gd name="connsiteY5" fmla="*/ 192964 h 193154"/>
                            <a:gd name="connsiteX6" fmla="*/ 148956 w 613592"/>
                            <a:gd name="connsiteY6" fmla="*/ 131762 h 193154"/>
                            <a:gd name="connsiteX7" fmla="*/ 13390 w 613592"/>
                            <a:gd name="connsiteY7" fmla="*/ 94909 h 193154"/>
                            <a:gd name="connsiteX0" fmla="*/ 13390 w 617803"/>
                            <a:gd name="connsiteY0" fmla="*/ 94382 h 192627"/>
                            <a:gd name="connsiteX1" fmla="*/ 17511 w 617803"/>
                            <a:gd name="connsiteY1" fmla="*/ 72180 h 192627"/>
                            <a:gd name="connsiteX2" fmla="*/ 124191 w 617803"/>
                            <a:gd name="connsiteY2" fmla="*/ 64559 h 192627"/>
                            <a:gd name="connsiteX3" fmla="*/ 309681 w 617803"/>
                            <a:gd name="connsiteY3" fmla="*/ 137 h 192627"/>
                            <a:gd name="connsiteX4" fmla="*/ 442325 w 617803"/>
                            <a:gd name="connsiteY4" fmla="*/ 49320 h 192627"/>
                            <a:gd name="connsiteX5" fmla="*/ 613592 w 617803"/>
                            <a:gd name="connsiteY5" fmla="*/ 109622 h 192627"/>
                            <a:gd name="connsiteX6" fmla="*/ 309681 w 617803"/>
                            <a:gd name="connsiteY6" fmla="*/ 192437 h 192627"/>
                            <a:gd name="connsiteX7" fmla="*/ 148956 w 617803"/>
                            <a:gd name="connsiteY7" fmla="*/ 131235 h 192627"/>
                            <a:gd name="connsiteX8" fmla="*/ 13390 w 617803"/>
                            <a:gd name="connsiteY8" fmla="*/ 94382 h 192627"/>
                            <a:gd name="connsiteX0" fmla="*/ 13390 w 618034"/>
                            <a:gd name="connsiteY0" fmla="*/ 94382 h 192627"/>
                            <a:gd name="connsiteX1" fmla="*/ 17511 w 618034"/>
                            <a:gd name="connsiteY1" fmla="*/ 72180 h 192627"/>
                            <a:gd name="connsiteX2" fmla="*/ 124191 w 618034"/>
                            <a:gd name="connsiteY2" fmla="*/ 64559 h 192627"/>
                            <a:gd name="connsiteX3" fmla="*/ 309681 w 618034"/>
                            <a:gd name="connsiteY3" fmla="*/ 137 h 192627"/>
                            <a:gd name="connsiteX4" fmla="*/ 442325 w 618034"/>
                            <a:gd name="connsiteY4" fmla="*/ 49320 h 192627"/>
                            <a:gd name="connsiteX5" fmla="*/ 613592 w 618034"/>
                            <a:gd name="connsiteY5" fmla="*/ 109622 h 192627"/>
                            <a:gd name="connsiteX6" fmla="*/ 309681 w 618034"/>
                            <a:gd name="connsiteY6" fmla="*/ 192437 h 192627"/>
                            <a:gd name="connsiteX7" fmla="*/ 148956 w 618034"/>
                            <a:gd name="connsiteY7" fmla="*/ 131235 h 192627"/>
                            <a:gd name="connsiteX8" fmla="*/ 13390 w 618034"/>
                            <a:gd name="connsiteY8" fmla="*/ 94382 h 192627"/>
                            <a:gd name="connsiteX0" fmla="*/ 13390 w 618034"/>
                            <a:gd name="connsiteY0" fmla="*/ 94382 h 192438"/>
                            <a:gd name="connsiteX1" fmla="*/ 17511 w 618034"/>
                            <a:gd name="connsiteY1" fmla="*/ 72180 h 192438"/>
                            <a:gd name="connsiteX2" fmla="*/ 124191 w 618034"/>
                            <a:gd name="connsiteY2" fmla="*/ 64559 h 192438"/>
                            <a:gd name="connsiteX3" fmla="*/ 309681 w 618034"/>
                            <a:gd name="connsiteY3" fmla="*/ 137 h 192438"/>
                            <a:gd name="connsiteX4" fmla="*/ 442325 w 618034"/>
                            <a:gd name="connsiteY4" fmla="*/ 49320 h 192438"/>
                            <a:gd name="connsiteX5" fmla="*/ 613592 w 618034"/>
                            <a:gd name="connsiteY5" fmla="*/ 109622 h 192438"/>
                            <a:gd name="connsiteX6" fmla="*/ 491854 w 618034"/>
                            <a:gd name="connsiteY6" fmla="*/ 129330 h 192438"/>
                            <a:gd name="connsiteX7" fmla="*/ 309681 w 618034"/>
                            <a:gd name="connsiteY7" fmla="*/ 192437 h 192438"/>
                            <a:gd name="connsiteX8" fmla="*/ 148956 w 618034"/>
                            <a:gd name="connsiteY8" fmla="*/ 131235 h 192438"/>
                            <a:gd name="connsiteX9" fmla="*/ 13390 w 618034"/>
                            <a:gd name="connsiteY9" fmla="*/ 94382 h 192438"/>
                            <a:gd name="connsiteX0" fmla="*/ 13390 w 618034"/>
                            <a:gd name="connsiteY0" fmla="*/ 104860 h 202916"/>
                            <a:gd name="connsiteX1" fmla="*/ 17511 w 618034"/>
                            <a:gd name="connsiteY1" fmla="*/ 82658 h 202916"/>
                            <a:gd name="connsiteX2" fmla="*/ 124191 w 618034"/>
                            <a:gd name="connsiteY2" fmla="*/ 75037 h 202916"/>
                            <a:gd name="connsiteX3" fmla="*/ 302552 w 618034"/>
                            <a:gd name="connsiteY3" fmla="*/ 105 h 202916"/>
                            <a:gd name="connsiteX4" fmla="*/ 442325 w 618034"/>
                            <a:gd name="connsiteY4" fmla="*/ 59798 h 202916"/>
                            <a:gd name="connsiteX5" fmla="*/ 613592 w 618034"/>
                            <a:gd name="connsiteY5" fmla="*/ 120100 h 202916"/>
                            <a:gd name="connsiteX6" fmla="*/ 491854 w 618034"/>
                            <a:gd name="connsiteY6" fmla="*/ 139808 h 202916"/>
                            <a:gd name="connsiteX7" fmla="*/ 309681 w 618034"/>
                            <a:gd name="connsiteY7" fmla="*/ 202915 h 202916"/>
                            <a:gd name="connsiteX8" fmla="*/ 148956 w 618034"/>
                            <a:gd name="connsiteY8" fmla="*/ 141713 h 202916"/>
                            <a:gd name="connsiteX9" fmla="*/ 13390 w 618034"/>
                            <a:gd name="connsiteY9" fmla="*/ 104860 h 202916"/>
                            <a:gd name="connsiteX0" fmla="*/ 13390 w 618193"/>
                            <a:gd name="connsiteY0" fmla="*/ 105293 h 203349"/>
                            <a:gd name="connsiteX1" fmla="*/ 17511 w 618193"/>
                            <a:gd name="connsiteY1" fmla="*/ 83091 h 203349"/>
                            <a:gd name="connsiteX2" fmla="*/ 124191 w 618193"/>
                            <a:gd name="connsiteY2" fmla="*/ 75470 h 203349"/>
                            <a:gd name="connsiteX3" fmla="*/ 302552 w 618193"/>
                            <a:gd name="connsiteY3" fmla="*/ 538 h 203349"/>
                            <a:gd name="connsiteX4" fmla="*/ 448123 w 618193"/>
                            <a:gd name="connsiteY4" fmla="*/ 45249 h 203349"/>
                            <a:gd name="connsiteX5" fmla="*/ 613592 w 618193"/>
                            <a:gd name="connsiteY5" fmla="*/ 120533 h 203349"/>
                            <a:gd name="connsiteX6" fmla="*/ 491854 w 618193"/>
                            <a:gd name="connsiteY6" fmla="*/ 140241 h 203349"/>
                            <a:gd name="connsiteX7" fmla="*/ 309681 w 618193"/>
                            <a:gd name="connsiteY7" fmla="*/ 203348 h 203349"/>
                            <a:gd name="connsiteX8" fmla="*/ 148956 w 618193"/>
                            <a:gd name="connsiteY8" fmla="*/ 142146 h 203349"/>
                            <a:gd name="connsiteX9" fmla="*/ 13390 w 618193"/>
                            <a:gd name="connsiteY9" fmla="*/ 105293 h 203349"/>
                            <a:gd name="connsiteX0" fmla="*/ 13390 w 618134"/>
                            <a:gd name="connsiteY0" fmla="*/ 105293 h 203349"/>
                            <a:gd name="connsiteX1" fmla="*/ 17511 w 618134"/>
                            <a:gd name="connsiteY1" fmla="*/ 83091 h 203349"/>
                            <a:gd name="connsiteX2" fmla="*/ 124191 w 618134"/>
                            <a:gd name="connsiteY2" fmla="*/ 75470 h 203349"/>
                            <a:gd name="connsiteX3" fmla="*/ 302552 w 618134"/>
                            <a:gd name="connsiteY3" fmla="*/ 538 h 203349"/>
                            <a:gd name="connsiteX4" fmla="*/ 448123 w 618134"/>
                            <a:gd name="connsiteY4" fmla="*/ 45249 h 203349"/>
                            <a:gd name="connsiteX5" fmla="*/ 613592 w 618134"/>
                            <a:gd name="connsiteY5" fmla="*/ 120533 h 203349"/>
                            <a:gd name="connsiteX6" fmla="*/ 491854 w 618134"/>
                            <a:gd name="connsiteY6" fmla="*/ 140241 h 203349"/>
                            <a:gd name="connsiteX7" fmla="*/ 309681 w 618134"/>
                            <a:gd name="connsiteY7" fmla="*/ 203348 h 203349"/>
                            <a:gd name="connsiteX8" fmla="*/ 148956 w 618134"/>
                            <a:gd name="connsiteY8" fmla="*/ 142146 h 203349"/>
                            <a:gd name="connsiteX9" fmla="*/ 13390 w 618134"/>
                            <a:gd name="connsiteY9" fmla="*/ 105293 h 20334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618134" h="203349">
                              <a:moveTo>
                                <a:pt x="13390" y="105293"/>
                              </a:moveTo>
                              <a:cubicBezTo>
                                <a:pt x="-8518" y="95450"/>
                                <a:pt x="-956" y="88061"/>
                                <a:pt x="17511" y="83091"/>
                              </a:cubicBezTo>
                              <a:cubicBezTo>
                                <a:pt x="35978" y="78121"/>
                                <a:pt x="76684" y="89229"/>
                                <a:pt x="124191" y="75470"/>
                              </a:cubicBezTo>
                              <a:cubicBezTo>
                                <a:pt x="171698" y="61711"/>
                                <a:pt x="248563" y="5575"/>
                                <a:pt x="302552" y="538"/>
                              </a:cubicBezTo>
                              <a:cubicBezTo>
                                <a:pt x="356541" y="-4499"/>
                                <a:pt x="397471" y="27002"/>
                                <a:pt x="448123" y="45249"/>
                              </a:cubicBezTo>
                              <a:cubicBezTo>
                                <a:pt x="506124" y="57669"/>
                                <a:pt x="644907" y="95093"/>
                                <a:pt x="613592" y="120533"/>
                              </a:cubicBezTo>
                              <a:cubicBezTo>
                                <a:pt x="623434" y="137361"/>
                                <a:pt x="542506" y="126439"/>
                                <a:pt x="491854" y="140241"/>
                              </a:cubicBezTo>
                              <a:cubicBezTo>
                                <a:pt x="441202" y="154043"/>
                                <a:pt x="366831" y="203031"/>
                                <a:pt x="309681" y="203348"/>
                              </a:cubicBezTo>
                              <a:cubicBezTo>
                                <a:pt x="252531" y="203665"/>
                                <a:pt x="198338" y="158488"/>
                                <a:pt x="148956" y="142146"/>
                              </a:cubicBezTo>
                              <a:cubicBezTo>
                                <a:pt x="99574" y="125804"/>
                                <a:pt x="35298" y="115136"/>
                                <a:pt x="13390" y="105293"/>
                              </a:cubicBezTo>
                              <a:close/>
                            </a:path>
                          </a:pathLst>
                        </a:custGeom>
                        <a:gradFill flip="none" rotWithShape="1">
                          <a:gsLst>
                            <a:gs pos="10000">
                              <a:srgbClr val="FFEAD5"/>
                            </a:gs>
                            <a:gs pos="100000">
                              <a:srgbClr val="960000"/>
                            </a:gs>
                          </a:gsLst>
                          <a:path path="rect">
                            <a:fillToRect l="50000" t="50000" r="50000" b="50000"/>
                          </a:path>
                          <a:tileRect/>
                        </a:gradFill>
                        <a:ln w="6350" cap="flat" cmpd="sng" algn="ctr">
                          <a:solidFill>
                            <a:srgbClr val="AF3732"/>
                          </a:solidFill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685783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000" b="0" i="0" u="none" strike="noStrike" kern="0" cap="none" spc="0" normalizeH="0" baseline="0" noProof="0">
                            <a:ln w="6350"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2319" name="Oval 2318">
                          <a:extLst>
                            <a:ext uri="{FF2B5EF4-FFF2-40B4-BE49-F238E27FC236}">
                              <a16:creationId xmlns:a16="http://schemas.microsoft.com/office/drawing/2014/main" id="{85781717-5910-D773-6BFE-F865082968A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0860000">
                          <a:off x="5794420" y="5430804"/>
                          <a:ext cx="73325" cy="70258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14000">
                              <a:srgbClr val="FFBDBD"/>
                            </a:gs>
                            <a:gs pos="55000">
                              <a:srgbClr val="8E0000"/>
                            </a:gs>
                            <a:gs pos="100000">
                              <a:srgbClr val="760000"/>
                            </a:gs>
                          </a:gsLst>
                          <a:path path="circle">
                            <a:fillToRect l="50000" t="50000" r="50000" b="50000"/>
                          </a:path>
                          <a:tileRect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685783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000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2306" name="Group 2305">
                        <a:extLst>
                          <a:ext uri="{FF2B5EF4-FFF2-40B4-BE49-F238E27FC236}">
                            <a16:creationId xmlns:a16="http://schemas.microsoft.com/office/drawing/2014/main" id="{26A6EABF-4EE6-F87A-706F-44D0C25AAC0E}"/>
                          </a:ext>
                        </a:extLst>
                      </p:cNvPr>
                      <p:cNvGrpSpPr/>
                      <p:nvPr/>
                    </p:nvGrpSpPr>
                    <p:grpSpPr>
                      <a:xfrm rot="12392811">
                        <a:off x="6767090" y="1779598"/>
                        <a:ext cx="406250" cy="129057"/>
                        <a:chOff x="5589179" y="5392761"/>
                        <a:chExt cx="488990" cy="155342"/>
                      </a:xfrm>
                    </p:grpSpPr>
                    <p:sp>
                      <p:nvSpPr>
                        <p:cNvPr id="2316" name="Oval 42">
                          <a:extLst>
                            <a:ext uri="{FF2B5EF4-FFF2-40B4-BE49-F238E27FC236}">
                              <a16:creationId xmlns:a16="http://schemas.microsoft.com/office/drawing/2014/main" id="{B6B91B5A-AC89-74E3-54BB-176E69899DB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0696810">
                          <a:off x="5589179" y="5392761"/>
                          <a:ext cx="488990" cy="155342"/>
                        </a:xfrm>
                        <a:custGeom>
                          <a:avLst/>
                          <a:gdLst>
                            <a:gd name="connsiteX0" fmla="*/ 0 w 276351"/>
                            <a:gd name="connsiteY0" fmla="*/ 96150 h 192300"/>
                            <a:gd name="connsiteX1" fmla="*/ 138176 w 276351"/>
                            <a:gd name="connsiteY1" fmla="*/ 0 h 192300"/>
                            <a:gd name="connsiteX2" fmla="*/ 276352 w 276351"/>
                            <a:gd name="connsiteY2" fmla="*/ 96150 h 192300"/>
                            <a:gd name="connsiteX3" fmla="*/ 138176 w 276351"/>
                            <a:gd name="connsiteY3" fmla="*/ 192300 h 192300"/>
                            <a:gd name="connsiteX4" fmla="*/ 0 w 276351"/>
                            <a:gd name="connsiteY4" fmla="*/ 96150 h 192300"/>
                            <a:gd name="connsiteX0" fmla="*/ 0 w 434467"/>
                            <a:gd name="connsiteY0" fmla="*/ 94246 h 192302"/>
                            <a:gd name="connsiteX1" fmla="*/ 296291 w 434467"/>
                            <a:gd name="connsiteY1" fmla="*/ 1 h 192302"/>
                            <a:gd name="connsiteX2" fmla="*/ 434467 w 434467"/>
                            <a:gd name="connsiteY2" fmla="*/ 96151 h 192302"/>
                            <a:gd name="connsiteX3" fmla="*/ 296291 w 434467"/>
                            <a:gd name="connsiteY3" fmla="*/ 192301 h 192302"/>
                            <a:gd name="connsiteX4" fmla="*/ 0 w 434467"/>
                            <a:gd name="connsiteY4" fmla="*/ 94246 h 192302"/>
                            <a:gd name="connsiteX0" fmla="*/ 6194 w 440661"/>
                            <a:gd name="connsiteY0" fmla="*/ 94607 h 192663"/>
                            <a:gd name="connsiteX1" fmla="*/ 116995 w 440661"/>
                            <a:gd name="connsiteY1" fmla="*/ 64784 h 192663"/>
                            <a:gd name="connsiteX2" fmla="*/ 302485 w 440661"/>
                            <a:gd name="connsiteY2" fmla="*/ 362 h 192663"/>
                            <a:gd name="connsiteX3" fmla="*/ 440661 w 440661"/>
                            <a:gd name="connsiteY3" fmla="*/ 96512 h 192663"/>
                            <a:gd name="connsiteX4" fmla="*/ 302485 w 440661"/>
                            <a:gd name="connsiteY4" fmla="*/ 192662 h 192663"/>
                            <a:gd name="connsiteX5" fmla="*/ 6194 w 440661"/>
                            <a:gd name="connsiteY5" fmla="*/ 94607 h 192663"/>
                            <a:gd name="connsiteX0" fmla="*/ 186 w 434653"/>
                            <a:gd name="connsiteY0" fmla="*/ 94607 h 193125"/>
                            <a:gd name="connsiteX1" fmla="*/ 110987 w 434653"/>
                            <a:gd name="connsiteY1" fmla="*/ 64784 h 193125"/>
                            <a:gd name="connsiteX2" fmla="*/ 296477 w 434653"/>
                            <a:gd name="connsiteY2" fmla="*/ 362 h 193125"/>
                            <a:gd name="connsiteX3" fmla="*/ 434653 w 434653"/>
                            <a:gd name="connsiteY3" fmla="*/ 96512 h 193125"/>
                            <a:gd name="connsiteX4" fmla="*/ 296477 w 434653"/>
                            <a:gd name="connsiteY4" fmla="*/ 192662 h 193125"/>
                            <a:gd name="connsiteX5" fmla="*/ 135752 w 434653"/>
                            <a:gd name="connsiteY5" fmla="*/ 131460 h 193125"/>
                            <a:gd name="connsiteX6" fmla="*/ 186 w 434653"/>
                            <a:gd name="connsiteY6" fmla="*/ 94607 h 193125"/>
                            <a:gd name="connsiteX0" fmla="*/ 13390 w 447857"/>
                            <a:gd name="connsiteY0" fmla="*/ 94596 h 193114"/>
                            <a:gd name="connsiteX1" fmla="*/ 17511 w 447857"/>
                            <a:gd name="connsiteY1" fmla="*/ 72394 h 193114"/>
                            <a:gd name="connsiteX2" fmla="*/ 124191 w 447857"/>
                            <a:gd name="connsiteY2" fmla="*/ 64773 h 193114"/>
                            <a:gd name="connsiteX3" fmla="*/ 309681 w 447857"/>
                            <a:gd name="connsiteY3" fmla="*/ 351 h 193114"/>
                            <a:gd name="connsiteX4" fmla="*/ 447857 w 447857"/>
                            <a:gd name="connsiteY4" fmla="*/ 96501 h 193114"/>
                            <a:gd name="connsiteX5" fmla="*/ 309681 w 447857"/>
                            <a:gd name="connsiteY5" fmla="*/ 192651 h 193114"/>
                            <a:gd name="connsiteX6" fmla="*/ 148956 w 447857"/>
                            <a:gd name="connsiteY6" fmla="*/ 131449 h 193114"/>
                            <a:gd name="connsiteX7" fmla="*/ 13390 w 447857"/>
                            <a:gd name="connsiteY7" fmla="*/ 94596 h 193114"/>
                            <a:gd name="connsiteX0" fmla="*/ 13390 w 613592"/>
                            <a:gd name="connsiteY0" fmla="*/ 94909 h 193154"/>
                            <a:gd name="connsiteX1" fmla="*/ 17511 w 613592"/>
                            <a:gd name="connsiteY1" fmla="*/ 72707 h 193154"/>
                            <a:gd name="connsiteX2" fmla="*/ 124191 w 613592"/>
                            <a:gd name="connsiteY2" fmla="*/ 65086 h 193154"/>
                            <a:gd name="connsiteX3" fmla="*/ 309681 w 613592"/>
                            <a:gd name="connsiteY3" fmla="*/ 664 h 193154"/>
                            <a:gd name="connsiteX4" fmla="*/ 613592 w 613592"/>
                            <a:gd name="connsiteY4" fmla="*/ 110149 h 193154"/>
                            <a:gd name="connsiteX5" fmla="*/ 309681 w 613592"/>
                            <a:gd name="connsiteY5" fmla="*/ 192964 h 193154"/>
                            <a:gd name="connsiteX6" fmla="*/ 148956 w 613592"/>
                            <a:gd name="connsiteY6" fmla="*/ 131762 h 193154"/>
                            <a:gd name="connsiteX7" fmla="*/ 13390 w 613592"/>
                            <a:gd name="connsiteY7" fmla="*/ 94909 h 193154"/>
                            <a:gd name="connsiteX0" fmla="*/ 13390 w 617803"/>
                            <a:gd name="connsiteY0" fmla="*/ 94382 h 192627"/>
                            <a:gd name="connsiteX1" fmla="*/ 17511 w 617803"/>
                            <a:gd name="connsiteY1" fmla="*/ 72180 h 192627"/>
                            <a:gd name="connsiteX2" fmla="*/ 124191 w 617803"/>
                            <a:gd name="connsiteY2" fmla="*/ 64559 h 192627"/>
                            <a:gd name="connsiteX3" fmla="*/ 309681 w 617803"/>
                            <a:gd name="connsiteY3" fmla="*/ 137 h 192627"/>
                            <a:gd name="connsiteX4" fmla="*/ 442325 w 617803"/>
                            <a:gd name="connsiteY4" fmla="*/ 49320 h 192627"/>
                            <a:gd name="connsiteX5" fmla="*/ 613592 w 617803"/>
                            <a:gd name="connsiteY5" fmla="*/ 109622 h 192627"/>
                            <a:gd name="connsiteX6" fmla="*/ 309681 w 617803"/>
                            <a:gd name="connsiteY6" fmla="*/ 192437 h 192627"/>
                            <a:gd name="connsiteX7" fmla="*/ 148956 w 617803"/>
                            <a:gd name="connsiteY7" fmla="*/ 131235 h 192627"/>
                            <a:gd name="connsiteX8" fmla="*/ 13390 w 617803"/>
                            <a:gd name="connsiteY8" fmla="*/ 94382 h 192627"/>
                            <a:gd name="connsiteX0" fmla="*/ 13390 w 618034"/>
                            <a:gd name="connsiteY0" fmla="*/ 94382 h 192627"/>
                            <a:gd name="connsiteX1" fmla="*/ 17511 w 618034"/>
                            <a:gd name="connsiteY1" fmla="*/ 72180 h 192627"/>
                            <a:gd name="connsiteX2" fmla="*/ 124191 w 618034"/>
                            <a:gd name="connsiteY2" fmla="*/ 64559 h 192627"/>
                            <a:gd name="connsiteX3" fmla="*/ 309681 w 618034"/>
                            <a:gd name="connsiteY3" fmla="*/ 137 h 192627"/>
                            <a:gd name="connsiteX4" fmla="*/ 442325 w 618034"/>
                            <a:gd name="connsiteY4" fmla="*/ 49320 h 192627"/>
                            <a:gd name="connsiteX5" fmla="*/ 613592 w 618034"/>
                            <a:gd name="connsiteY5" fmla="*/ 109622 h 192627"/>
                            <a:gd name="connsiteX6" fmla="*/ 309681 w 618034"/>
                            <a:gd name="connsiteY6" fmla="*/ 192437 h 192627"/>
                            <a:gd name="connsiteX7" fmla="*/ 148956 w 618034"/>
                            <a:gd name="connsiteY7" fmla="*/ 131235 h 192627"/>
                            <a:gd name="connsiteX8" fmla="*/ 13390 w 618034"/>
                            <a:gd name="connsiteY8" fmla="*/ 94382 h 192627"/>
                            <a:gd name="connsiteX0" fmla="*/ 13390 w 618034"/>
                            <a:gd name="connsiteY0" fmla="*/ 94382 h 192438"/>
                            <a:gd name="connsiteX1" fmla="*/ 17511 w 618034"/>
                            <a:gd name="connsiteY1" fmla="*/ 72180 h 192438"/>
                            <a:gd name="connsiteX2" fmla="*/ 124191 w 618034"/>
                            <a:gd name="connsiteY2" fmla="*/ 64559 h 192438"/>
                            <a:gd name="connsiteX3" fmla="*/ 309681 w 618034"/>
                            <a:gd name="connsiteY3" fmla="*/ 137 h 192438"/>
                            <a:gd name="connsiteX4" fmla="*/ 442325 w 618034"/>
                            <a:gd name="connsiteY4" fmla="*/ 49320 h 192438"/>
                            <a:gd name="connsiteX5" fmla="*/ 613592 w 618034"/>
                            <a:gd name="connsiteY5" fmla="*/ 109622 h 192438"/>
                            <a:gd name="connsiteX6" fmla="*/ 491854 w 618034"/>
                            <a:gd name="connsiteY6" fmla="*/ 129330 h 192438"/>
                            <a:gd name="connsiteX7" fmla="*/ 309681 w 618034"/>
                            <a:gd name="connsiteY7" fmla="*/ 192437 h 192438"/>
                            <a:gd name="connsiteX8" fmla="*/ 148956 w 618034"/>
                            <a:gd name="connsiteY8" fmla="*/ 131235 h 192438"/>
                            <a:gd name="connsiteX9" fmla="*/ 13390 w 618034"/>
                            <a:gd name="connsiteY9" fmla="*/ 94382 h 192438"/>
                            <a:gd name="connsiteX0" fmla="*/ 13390 w 618034"/>
                            <a:gd name="connsiteY0" fmla="*/ 104860 h 202916"/>
                            <a:gd name="connsiteX1" fmla="*/ 17511 w 618034"/>
                            <a:gd name="connsiteY1" fmla="*/ 82658 h 202916"/>
                            <a:gd name="connsiteX2" fmla="*/ 124191 w 618034"/>
                            <a:gd name="connsiteY2" fmla="*/ 75037 h 202916"/>
                            <a:gd name="connsiteX3" fmla="*/ 302552 w 618034"/>
                            <a:gd name="connsiteY3" fmla="*/ 105 h 202916"/>
                            <a:gd name="connsiteX4" fmla="*/ 442325 w 618034"/>
                            <a:gd name="connsiteY4" fmla="*/ 59798 h 202916"/>
                            <a:gd name="connsiteX5" fmla="*/ 613592 w 618034"/>
                            <a:gd name="connsiteY5" fmla="*/ 120100 h 202916"/>
                            <a:gd name="connsiteX6" fmla="*/ 491854 w 618034"/>
                            <a:gd name="connsiteY6" fmla="*/ 139808 h 202916"/>
                            <a:gd name="connsiteX7" fmla="*/ 309681 w 618034"/>
                            <a:gd name="connsiteY7" fmla="*/ 202915 h 202916"/>
                            <a:gd name="connsiteX8" fmla="*/ 148956 w 618034"/>
                            <a:gd name="connsiteY8" fmla="*/ 141713 h 202916"/>
                            <a:gd name="connsiteX9" fmla="*/ 13390 w 618034"/>
                            <a:gd name="connsiteY9" fmla="*/ 104860 h 202916"/>
                            <a:gd name="connsiteX0" fmla="*/ 13390 w 618193"/>
                            <a:gd name="connsiteY0" fmla="*/ 105293 h 203349"/>
                            <a:gd name="connsiteX1" fmla="*/ 17511 w 618193"/>
                            <a:gd name="connsiteY1" fmla="*/ 83091 h 203349"/>
                            <a:gd name="connsiteX2" fmla="*/ 124191 w 618193"/>
                            <a:gd name="connsiteY2" fmla="*/ 75470 h 203349"/>
                            <a:gd name="connsiteX3" fmla="*/ 302552 w 618193"/>
                            <a:gd name="connsiteY3" fmla="*/ 538 h 203349"/>
                            <a:gd name="connsiteX4" fmla="*/ 448123 w 618193"/>
                            <a:gd name="connsiteY4" fmla="*/ 45249 h 203349"/>
                            <a:gd name="connsiteX5" fmla="*/ 613592 w 618193"/>
                            <a:gd name="connsiteY5" fmla="*/ 120533 h 203349"/>
                            <a:gd name="connsiteX6" fmla="*/ 491854 w 618193"/>
                            <a:gd name="connsiteY6" fmla="*/ 140241 h 203349"/>
                            <a:gd name="connsiteX7" fmla="*/ 309681 w 618193"/>
                            <a:gd name="connsiteY7" fmla="*/ 203348 h 203349"/>
                            <a:gd name="connsiteX8" fmla="*/ 148956 w 618193"/>
                            <a:gd name="connsiteY8" fmla="*/ 142146 h 203349"/>
                            <a:gd name="connsiteX9" fmla="*/ 13390 w 618193"/>
                            <a:gd name="connsiteY9" fmla="*/ 105293 h 203349"/>
                            <a:gd name="connsiteX0" fmla="*/ 13390 w 618134"/>
                            <a:gd name="connsiteY0" fmla="*/ 105293 h 203349"/>
                            <a:gd name="connsiteX1" fmla="*/ 17511 w 618134"/>
                            <a:gd name="connsiteY1" fmla="*/ 83091 h 203349"/>
                            <a:gd name="connsiteX2" fmla="*/ 124191 w 618134"/>
                            <a:gd name="connsiteY2" fmla="*/ 75470 h 203349"/>
                            <a:gd name="connsiteX3" fmla="*/ 302552 w 618134"/>
                            <a:gd name="connsiteY3" fmla="*/ 538 h 203349"/>
                            <a:gd name="connsiteX4" fmla="*/ 448123 w 618134"/>
                            <a:gd name="connsiteY4" fmla="*/ 45249 h 203349"/>
                            <a:gd name="connsiteX5" fmla="*/ 613592 w 618134"/>
                            <a:gd name="connsiteY5" fmla="*/ 120533 h 203349"/>
                            <a:gd name="connsiteX6" fmla="*/ 491854 w 618134"/>
                            <a:gd name="connsiteY6" fmla="*/ 140241 h 203349"/>
                            <a:gd name="connsiteX7" fmla="*/ 309681 w 618134"/>
                            <a:gd name="connsiteY7" fmla="*/ 203348 h 203349"/>
                            <a:gd name="connsiteX8" fmla="*/ 148956 w 618134"/>
                            <a:gd name="connsiteY8" fmla="*/ 142146 h 203349"/>
                            <a:gd name="connsiteX9" fmla="*/ 13390 w 618134"/>
                            <a:gd name="connsiteY9" fmla="*/ 105293 h 20334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618134" h="203349">
                              <a:moveTo>
                                <a:pt x="13390" y="105293"/>
                              </a:moveTo>
                              <a:cubicBezTo>
                                <a:pt x="-8518" y="95450"/>
                                <a:pt x="-956" y="88061"/>
                                <a:pt x="17511" y="83091"/>
                              </a:cubicBezTo>
                              <a:cubicBezTo>
                                <a:pt x="35978" y="78121"/>
                                <a:pt x="76684" y="89229"/>
                                <a:pt x="124191" y="75470"/>
                              </a:cubicBezTo>
                              <a:cubicBezTo>
                                <a:pt x="171698" y="61711"/>
                                <a:pt x="248563" y="5575"/>
                                <a:pt x="302552" y="538"/>
                              </a:cubicBezTo>
                              <a:cubicBezTo>
                                <a:pt x="356541" y="-4499"/>
                                <a:pt x="397471" y="27002"/>
                                <a:pt x="448123" y="45249"/>
                              </a:cubicBezTo>
                              <a:cubicBezTo>
                                <a:pt x="506124" y="57669"/>
                                <a:pt x="644907" y="95093"/>
                                <a:pt x="613592" y="120533"/>
                              </a:cubicBezTo>
                              <a:cubicBezTo>
                                <a:pt x="623434" y="137361"/>
                                <a:pt x="542506" y="126439"/>
                                <a:pt x="491854" y="140241"/>
                              </a:cubicBezTo>
                              <a:cubicBezTo>
                                <a:pt x="441202" y="154043"/>
                                <a:pt x="366831" y="203031"/>
                                <a:pt x="309681" y="203348"/>
                              </a:cubicBezTo>
                              <a:cubicBezTo>
                                <a:pt x="252531" y="203665"/>
                                <a:pt x="198338" y="158488"/>
                                <a:pt x="148956" y="142146"/>
                              </a:cubicBezTo>
                              <a:cubicBezTo>
                                <a:pt x="99574" y="125804"/>
                                <a:pt x="35298" y="115136"/>
                                <a:pt x="13390" y="105293"/>
                              </a:cubicBezTo>
                              <a:close/>
                            </a:path>
                          </a:pathLst>
                        </a:custGeom>
                        <a:gradFill flip="none" rotWithShape="1">
                          <a:gsLst>
                            <a:gs pos="10000">
                              <a:srgbClr val="FFEAD5"/>
                            </a:gs>
                            <a:gs pos="100000">
                              <a:srgbClr val="960000"/>
                            </a:gs>
                          </a:gsLst>
                          <a:path path="rect">
                            <a:fillToRect l="50000" t="50000" r="50000" b="50000"/>
                          </a:path>
                          <a:tileRect/>
                        </a:gradFill>
                        <a:ln w="6350" cap="flat" cmpd="sng" algn="ctr">
                          <a:solidFill>
                            <a:srgbClr val="AF3732"/>
                          </a:solidFill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685783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000" b="0" i="0" u="none" strike="noStrike" kern="0" cap="none" spc="0" normalizeH="0" baseline="0" noProof="0">
                            <a:ln w="6350"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2317" name="Oval 2316">
                          <a:extLst>
                            <a:ext uri="{FF2B5EF4-FFF2-40B4-BE49-F238E27FC236}">
                              <a16:creationId xmlns:a16="http://schemas.microsoft.com/office/drawing/2014/main" id="{0EF42277-64CE-D78C-8590-663484B43AE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0860000">
                          <a:off x="5794420" y="5430804"/>
                          <a:ext cx="73325" cy="70258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14000">
                              <a:srgbClr val="FFBDBD"/>
                            </a:gs>
                            <a:gs pos="55000">
                              <a:srgbClr val="8E0000"/>
                            </a:gs>
                            <a:gs pos="100000">
                              <a:srgbClr val="760000"/>
                            </a:gs>
                          </a:gsLst>
                          <a:path path="circle">
                            <a:fillToRect l="50000" t="50000" r="50000" b="50000"/>
                          </a:path>
                          <a:tileRect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685783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000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2307" name="Group 2306">
                        <a:extLst>
                          <a:ext uri="{FF2B5EF4-FFF2-40B4-BE49-F238E27FC236}">
                            <a16:creationId xmlns:a16="http://schemas.microsoft.com/office/drawing/2014/main" id="{4F13365E-E5BC-31DB-A082-415F227B2624}"/>
                          </a:ext>
                        </a:extLst>
                      </p:cNvPr>
                      <p:cNvGrpSpPr/>
                      <p:nvPr/>
                    </p:nvGrpSpPr>
                    <p:grpSpPr>
                      <a:xfrm rot="3163735">
                        <a:off x="7172288" y="2052513"/>
                        <a:ext cx="406250" cy="129057"/>
                        <a:chOff x="5589179" y="5392761"/>
                        <a:chExt cx="488990" cy="155342"/>
                      </a:xfrm>
                    </p:grpSpPr>
                    <p:sp>
                      <p:nvSpPr>
                        <p:cNvPr id="2314" name="Oval 42">
                          <a:extLst>
                            <a:ext uri="{FF2B5EF4-FFF2-40B4-BE49-F238E27FC236}">
                              <a16:creationId xmlns:a16="http://schemas.microsoft.com/office/drawing/2014/main" id="{F2D318A9-7E57-2159-6249-0251E191D85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0696810">
                          <a:off x="5589179" y="5392761"/>
                          <a:ext cx="488990" cy="155342"/>
                        </a:xfrm>
                        <a:custGeom>
                          <a:avLst/>
                          <a:gdLst>
                            <a:gd name="connsiteX0" fmla="*/ 0 w 276351"/>
                            <a:gd name="connsiteY0" fmla="*/ 96150 h 192300"/>
                            <a:gd name="connsiteX1" fmla="*/ 138176 w 276351"/>
                            <a:gd name="connsiteY1" fmla="*/ 0 h 192300"/>
                            <a:gd name="connsiteX2" fmla="*/ 276352 w 276351"/>
                            <a:gd name="connsiteY2" fmla="*/ 96150 h 192300"/>
                            <a:gd name="connsiteX3" fmla="*/ 138176 w 276351"/>
                            <a:gd name="connsiteY3" fmla="*/ 192300 h 192300"/>
                            <a:gd name="connsiteX4" fmla="*/ 0 w 276351"/>
                            <a:gd name="connsiteY4" fmla="*/ 96150 h 192300"/>
                            <a:gd name="connsiteX0" fmla="*/ 0 w 434467"/>
                            <a:gd name="connsiteY0" fmla="*/ 94246 h 192302"/>
                            <a:gd name="connsiteX1" fmla="*/ 296291 w 434467"/>
                            <a:gd name="connsiteY1" fmla="*/ 1 h 192302"/>
                            <a:gd name="connsiteX2" fmla="*/ 434467 w 434467"/>
                            <a:gd name="connsiteY2" fmla="*/ 96151 h 192302"/>
                            <a:gd name="connsiteX3" fmla="*/ 296291 w 434467"/>
                            <a:gd name="connsiteY3" fmla="*/ 192301 h 192302"/>
                            <a:gd name="connsiteX4" fmla="*/ 0 w 434467"/>
                            <a:gd name="connsiteY4" fmla="*/ 94246 h 192302"/>
                            <a:gd name="connsiteX0" fmla="*/ 6194 w 440661"/>
                            <a:gd name="connsiteY0" fmla="*/ 94607 h 192663"/>
                            <a:gd name="connsiteX1" fmla="*/ 116995 w 440661"/>
                            <a:gd name="connsiteY1" fmla="*/ 64784 h 192663"/>
                            <a:gd name="connsiteX2" fmla="*/ 302485 w 440661"/>
                            <a:gd name="connsiteY2" fmla="*/ 362 h 192663"/>
                            <a:gd name="connsiteX3" fmla="*/ 440661 w 440661"/>
                            <a:gd name="connsiteY3" fmla="*/ 96512 h 192663"/>
                            <a:gd name="connsiteX4" fmla="*/ 302485 w 440661"/>
                            <a:gd name="connsiteY4" fmla="*/ 192662 h 192663"/>
                            <a:gd name="connsiteX5" fmla="*/ 6194 w 440661"/>
                            <a:gd name="connsiteY5" fmla="*/ 94607 h 192663"/>
                            <a:gd name="connsiteX0" fmla="*/ 186 w 434653"/>
                            <a:gd name="connsiteY0" fmla="*/ 94607 h 193125"/>
                            <a:gd name="connsiteX1" fmla="*/ 110987 w 434653"/>
                            <a:gd name="connsiteY1" fmla="*/ 64784 h 193125"/>
                            <a:gd name="connsiteX2" fmla="*/ 296477 w 434653"/>
                            <a:gd name="connsiteY2" fmla="*/ 362 h 193125"/>
                            <a:gd name="connsiteX3" fmla="*/ 434653 w 434653"/>
                            <a:gd name="connsiteY3" fmla="*/ 96512 h 193125"/>
                            <a:gd name="connsiteX4" fmla="*/ 296477 w 434653"/>
                            <a:gd name="connsiteY4" fmla="*/ 192662 h 193125"/>
                            <a:gd name="connsiteX5" fmla="*/ 135752 w 434653"/>
                            <a:gd name="connsiteY5" fmla="*/ 131460 h 193125"/>
                            <a:gd name="connsiteX6" fmla="*/ 186 w 434653"/>
                            <a:gd name="connsiteY6" fmla="*/ 94607 h 193125"/>
                            <a:gd name="connsiteX0" fmla="*/ 13390 w 447857"/>
                            <a:gd name="connsiteY0" fmla="*/ 94596 h 193114"/>
                            <a:gd name="connsiteX1" fmla="*/ 17511 w 447857"/>
                            <a:gd name="connsiteY1" fmla="*/ 72394 h 193114"/>
                            <a:gd name="connsiteX2" fmla="*/ 124191 w 447857"/>
                            <a:gd name="connsiteY2" fmla="*/ 64773 h 193114"/>
                            <a:gd name="connsiteX3" fmla="*/ 309681 w 447857"/>
                            <a:gd name="connsiteY3" fmla="*/ 351 h 193114"/>
                            <a:gd name="connsiteX4" fmla="*/ 447857 w 447857"/>
                            <a:gd name="connsiteY4" fmla="*/ 96501 h 193114"/>
                            <a:gd name="connsiteX5" fmla="*/ 309681 w 447857"/>
                            <a:gd name="connsiteY5" fmla="*/ 192651 h 193114"/>
                            <a:gd name="connsiteX6" fmla="*/ 148956 w 447857"/>
                            <a:gd name="connsiteY6" fmla="*/ 131449 h 193114"/>
                            <a:gd name="connsiteX7" fmla="*/ 13390 w 447857"/>
                            <a:gd name="connsiteY7" fmla="*/ 94596 h 193114"/>
                            <a:gd name="connsiteX0" fmla="*/ 13390 w 613592"/>
                            <a:gd name="connsiteY0" fmla="*/ 94909 h 193154"/>
                            <a:gd name="connsiteX1" fmla="*/ 17511 w 613592"/>
                            <a:gd name="connsiteY1" fmla="*/ 72707 h 193154"/>
                            <a:gd name="connsiteX2" fmla="*/ 124191 w 613592"/>
                            <a:gd name="connsiteY2" fmla="*/ 65086 h 193154"/>
                            <a:gd name="connsiteX3" fmla="*/ 309681 w 613592"/>
                            <a:gd name="connsiteY3" fmla="*/ 664 h 193154"/>
                            <a:gd name="connsiteX4" fmla="*/ 613592 w 613592"/>
                            <a:gd name="connsiteY4" fmla="*/ 110149 h 193154"/>
                            <a:gd name="connsiteX5" fmla="*/ 309681 w 613592"/>
                            <a:gd name="connsiteY5" fmla="*/ 192964 h 193154"/>
                            <a:gd name="connsiteX6" fmla="*/ 148956 w 613592"/>
                            <a:gd name="connsiteY6" fmla="*/ 131762 h 193154"/>
                            <a:gd name="connsiteX7" fmla="*/ 13390 w 613592"/>
                            <a:gd name="connsiteY7" fmla="*/ 94909 h 193154"/>
                            <a:gd name="connsiteX0" fmla="*/ 13390 w 617803"/>
                            <a:gd name="connsiteY0" fmla="*/ 94382 h 192627"/>
                            <a:gd name="connsiteX1" fmla="*/ 17511 w 617803"/>
                            <a:gd name="connsiteY1" fmla="*/ 72180 h 192627"/>
                            <a:gd name="connsiteX2" fmla="*/ 124191 w 617803"/>
                            <a:gd name="connsiteY2" fmla="*/ 64559 h 192627"/>
                            <a:gd name="connsiteX3" fmla="*/ 309681 w 617803"/>
                            <a:gd name="connsiteY3" fmla="*/ 137 h 192627"/>
                            <a:gd name="connsiteX4" fmla="*/ 442325 w 617803"/>
                            <a:gd name="connsiteY4" fmla="*/ 49320 h 192627"/>
                            <a:gd name="connsiteX5" fmla="*/ 613592 w 617803"/>
                            <a:gd name="connsiteY5" fmla="*/ 109622 h 192627"/>
                            <a:gd name="connsiteX6" fmla="*/ 309681 w 617803"/>
                            <a:gd name="connsiteY6" fmla="*/ 192437 h 192627"/>
                            <a:gd name="connsiteX7" fmla="*/ 148956 w 617803"/>
                            <a:gd name="connsiteY7" fmla="*/ 131235 h 192627"/>
                            <a:gd name="connsiteX8" fmla="*/ 13390 w 617803"/>
                            <a:gd name="connsiteY8" fmla="*/ 94382 h 192627"/>
                            <a:gd name="connsiteX0" fmla="*/ 13390 w 618034"/>
                            <a:gd name="connsiteY0" fmla="*/ 94382 h 192627"/>
                            <a:gd name="connsiteX1" fmla="*/ 17511 w 618034"/>
                            <a:gd name="connsiteY1" fmla="*/ 72180 h 192627"/>
                            <a:gd name="connsiteX2" fmla="*/ 124191 w 618034"/>
                            <a:gd name="connsiteY2" fmla="*/ 64559 h 192627"/>
                            <a:gd name="connsiteX3" fmla="*/ 309681 w 618034"/>
                            <a:gd name="connsiteY3" fmla="*/ 137 h 192627"/>
                            <a:gd name="connsiteX4" fmla="*/ 442325 w 618034"/>
                            <a:gd name="connsiteY4" fmla="*/ 49320 h 192627"/>
                            <a:gd name="connsiteX5" fmla="*/ 613592 w 618034"/>
                            <a:gd name="connsiteY5" fmla="*/ 109622 h 192627"/>
                            <a:gd name="connsiteX6" fmla="*/ 309681 w 618034"/>
                            <a:gd name="connsiteY6" fmla="*/ 192437 h 192627"/>
                            <a:gd name="connsiteX7" fmla="*/ 148956 w 618034"/>
                            <a:gd name="connsiteY7" fmla="*/ 131235 h 192627"/>
                            <a:gd name="connsiteX8" fmla="*/ 13390 w 618034"/>
                            <a:gd name="connsiteY8" fmla="*/ 94382 h 192627"/>
                            <a:gd name="connsiteX0" fmla="*/ 13390 w 618034"/>
                            <a:gd name="connsiteY0" fmla="*/ 94382 h 192438"/>
                            <a:gd name="connsiteX1" fmla="*/ 17511 w 618034"/>
                            <a:gd name="connsiteY1" fmla="*/ 72180 h 192438"/>
                            <a:gd name="connsiteX2" fmla="*/ 124191 w 618034"/>
                            <a:gd name="connsiteY2" fmla="*/ 64559 h 192438"/>
                            <a:gd name="connsiteX3" fmla="*/ 309681 w 618034"/>
                            <a:gd name="connsiteY3" fmla="*/ 137 h 192438"/>
                            <a:gd name="connsiteX4" fmla="*/ 442325 w 618034"/>
                            <a:gd name="connsiteY4" fmla="*/ 49320 h 192438"/>
                            <a:gd name="connsiteX5" fmla="*/ 613592 w 618034"/>
                            <a:gd name="connsiteY5" fmla="*/ 109622 h 192438"/>
                            <a:gd name="connsiteX6" fmla="*/ 491854 w 618034"/>
                            <a:gd name="connsiteY6" fmla="*/ 129330 h 192438"/>
                            <a:gd name="connsiteX7" fmla="*/ 309681 w 618034"/>
                            <a:gd name="connsiteY7" fmla="*/ 192437 h 192438"/>
                            <a:gd name="connsiteX8" fmla="*/ 148956 w 618034"/>
                            <a:gd name="connsiteY8" fmla="*/ 131235 h 192438"/>
                            <a:gd name="connsiteX9" fmla="*/ 13390 w 618034"/>
                            <a:gd name="connsiteY9" fmla="*/ 94382 h 192438"/>
                            <a:gd name="connsiteX0" fmla="*/ 13390 w 618034"/>
                            <a:gd name="connsiteY0" fmla="*/ 104860 h 202916"/>
                            <a:gd name="connsiteX1" fmla="*/ 17511 w 618034"/>
                            <a:gd name="connsiteY1" fmla="*/ 82658 h 202916"/>
                            <a:gd name="connsiteX2" fmla="*/ 124191 w 618034"/>
                            <a:gd name="connsiteY2" fmla="*/ 75037 h 202916"/>
                            <a:gd name="connsiteX3" fmla="*/ 302552 w 618034"/>
                            <a:gd name="connsiteY3" fmla="*/ 105 h 202916"/>
                            <a:gd name="connsiteX4" fmla="*/ 442325 w 618034"/>
                            <a:gd name="connsiteY4" fmla="*/ 59798 h 202916"/>
                            <a:gd name="connsiteX5" fmla="*/ 613592 w 618034"/>
                            <a:gd name="connsiteY5" fmla="*/ 120100 h 202916"/>
                            <a:gd name="connsiteX6" fmla="*/ 491854 w 618034"/>
                            <a:gd name="connsiteY6" fmla="*/ 139808 h 202916"/>
                            <a:gd name="connsiteX7" fmla="*/ 309681 w 618034"/>
                            <a:gd name="connsiteY7" fmla="*/ 202915 h 202916"/>
                            <a:gd name="connsiteX8" fmla="*/ 148956 w 618034"/>
                            <a:gd name="connsiteY8" fmla="*/ 141713 h 202916"/>
                            <a:gd name="connsiteX9" fmla="*/ 13390 w 618034"/>
                            <a:gd name="connsiteY9" fmla="*/ 104860 h 202916"/>
                            <a:gd name="connsiteX0" fmla="*/ 13390 w 618193"/>
                            <a:gd name="connsiteY0" fmla="*/ 105293 h 203349"/>
                            <a:gd name="connsiteX1" fmla="*/ 17511 w 618193"/>
                            <a:gd name="connsiteY1" fmla="*/ 83091 h 203349"/>
                            <a:gd name="connsiteX2" fmla="*/ 124191 w 618193"/>
                            <a:gd name="connsiteY2" fmla="*/ 75470 h 203349"/>
                            <a:gd name="connsiteX3" fmla="*/ 302552 w 618193"/>
                            <a:gd name="connsiteY3" fmla="*/ 538 h 203349"/>
                            <a:gd name="connsiteX4" fmla="*/ 448123 w 618193"/>
                            <a:gd name="connsiteY4" fmla="*/ 45249 h 203349"/>
                            <a:gd name="connsiteX5" fmla="*/ 613592 w 618193"/>
                            <a:gd name="connsiteY5" fmla="*/ 120533 h 203349"/>
                            <a:gd name="connsiteX6" fmla="*/ 491854 w 618193"/>
                            <a:gd name="connsiteY6" fmla="*/ 140241 h 203349"/>
                            <a:gd name="connsiteX7" fmla="*/ 309681 w 618193"/>
                            <a:gd name="connsiteY7" fmla="*/ 203348 h 203349"/>
                            <a:gd name="connsiteX8" fmla="*/ 148956 w 618193"/>
                            <a:gd name="connsiteY8" fmla="*/ 142146 h 203349"/>
                            <a:gd name="connsiteX9" fmla="*/ 13390 w 618193"/>
                            <a:gd name="connsiteY9" fmla="*/ 105293 h 203349"/>
                            <a:gd name="connsiteX0" fmla="*/ 13390 w 618134"/>
                            <a:gd name="connsiteY0" fmla="*/ 105293 h 203349"/>
                            <a:gd name="connsiteX1" fmla="*/ 17511 w 618134"/>
                            <a:gd name="connsiteY1" fmla="*/ 83091 h 203349"/>
                            <a:gd name="connsiteX2" fmla="*/ 124191 w 618134"/>
                            <a:gd name="connsiteY2" fmla="*/ 75470 h 203349"/>
                            <a:gd name="connsiteX3" fmla="*/ 302552 w 618134"/>
                            <a:gd name="connsiteY3" fmla="*/ 538 h 203349"/>
                            <a:gd name="connsiteX4" fmla="*/ 448123 w 618134"/>
                            <a:gd name="connsiteY4" fmla="*/ 45249 h 203349"/>
                            <a:gd name="connsiteX5" fmla="*/ 613592 w 618134"/>
                            <a:gd name="connsiteY5" fmla="*/ 120533 h 203349"/>
                            <a:gd name="connsiteX6" fmla="*/ 491854 w 618134"/>
                            <a:gd name="connsiteY6" fmla="*/ 140241 h 203349"/>
                            <a:gd name="connsiteX7" fmla="*/ 309681 w 618134"/>
                            <a:gd name="connsiteY7" fmla="*/ 203348 h 203349"/>
                            <a:gd name="connsiteX8" fmla="*/ 148956 w 618134"/>
                            <a:gd name="connsiteY8" fmla="*/ 142146 h 203349"/>
                            <a:gd name="connsiteX9" fmla="*/ 13390 w 618134"/>
                            <a:gd name="connsiteY9" fmla="*/ 105293 h 20334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618134" h="203349">
                              <a:moveTo>
                                <a:pt x="13390" y="105293"/>
                              </a:moveTo>
                              <a:cubicBezTo>
                                <a:pt x="-8518" y="95450"/>
                                <a:pt x="-956" y="88061"/>
                                <a:pt x="17511" y="83091"/>
                              </a:cubicBezTo>
                              <a:cubicBezTo>
                                <a:pt x="35978" y="78121"/>
                                <a:pt x="76684" y="89229"/>
                                <a:pt x="124191" y="75470"/>
                              </a:cubicBezTo>
                              <a:cubicBezTo>
                                <a:pt x="171698" y="61711"/>
                                <a:pt x="248563" y="5575"/>
                                <a:pt x="302552" y="538"/>
                              </a:cubicBezTo>
                              <a:cubicBezTo>
                                <a:pt x="356541" y="-4499"/>
                                <a:pt x="397471" y="27002"/>
                                <a:pt x="448123" y="45249"/>
                              </a:cubicBezTo>
                              <a:cubicBezTo>
                                <a:pt x="506124" y="57669"/>
                                <a:pt x="644907" y="95093"/>
                                <a:pt x="613592" y="120533"/>
                              </a:cubicBezTo>
                              <a:cubicBezTo>
                                <a:pt x="623434" y="137361"/>
                                <a:pt x="542506" y="126439"/>
                                <a:pt x="491854" y="140241"/>
                              </a:cubicBezTo>
                              <a:cubicBezTo>
                                <a:pt x="441202" y="154043"/>
                                <a:pt x="366831" y="203031"/>
                                <a:pt x="309681" y="203348"/>
                              </a:cubicBezTo>
                              <a:cubicBezTo>
                                <a:pt x="252531" y="203665"/>
                                <a:pt x="198338" y="158488"/>
                                <a:pt x="148956" y="142146"/>
                              </a:cubicBezTo>
                              <a:cubicBezTo>
                                <a:pt x="99574" y="125804"/>
                                <a:pt x="35298" y="115136"/>
                                <a:pt x="13390" y="105293"/>
                              </a:cubicBezTo>
                              <a:close/>
                            </a:path>
                          </a:pathLst>
                        </a:custGeom>
                        <a:gradFill flip="none" rotWithShape="1">
                          <a:gsLst>
                            <a:gs pos="10000">
                              <a:srgbClr val="FFEAD5"/>
                            </a:gs>
                            <a:gs pos="100000">
                              <a:srgbClr val="960000"/>
                            </a:gs>
                          </a:gsLst>
                          <a:path path="rect">
                            <a:fillToRect l="50000" t="50000" r="50000" b="50000"/>
                          </a:path>
                          <a:tileRect/>
                        </a:gradFill>
                        <a:ln w="6350" cap="flat" cmpd="sng" algn="ctr">
                          <a:solidFill>
                            <a:srgbClr val="AF3732"/>
                          </a:solidFill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685783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000" b="0" i="0" u="none" strike="noStrike" kern="0" cap="none" spc="0" normalizeH="0" baseline="0" noProof="0">
                            <a:ln w="6350"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2315" name="Oval 2314">
                          <a:extLst>
                            <a:ext uri="{FF2B5EF4-FFF2-40B4-BE49-F238E27FC236}">
                              <a16:creationId xmlns:a16="http://schemas.microsoft.com/office/drawing/2014/main" id="{8BAAC353-54FD-F23A-CCB7-EE00103DD93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0860000">
                          <a:off x="5794420" y="5430804"/>
                          <a:ext cx="73325" cy="70258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14000">
                              <a:srgbClr val="FFBDBD"/>
                            </a:gs>
                            <a:gs pos="55000">
                              <a:srgbClr val="8E0000"/>
                            </a:gs>
                            <a:gs pos="100000">
                              <a:srgbClr val="760000"/>
                            </a:gs>
                          </a:gsLst>
                          <a:path path="circle">
                            <a:fillToRect l="50000" t="50000" r="50000" b="50000"/>
                          </a:path>
                          <a:tileRect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685783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000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2308" name="Group 2307">
                        <a:extLst>
                          <a:ext uri="{FF2B5EF4-FFF2-40B4-BE49-F238E27FC236}">
                            <a16:creationId xmlns:a16="http://schemas.microsoft.com/office/drawing/2014/main" id="{A0F5761A-FA40-44B8-51EF-CDAF2489B9ED}"/>
                          </a:ext>
                        </a:extLst>
                      </p:cNvPr>
                      <p:cNvGrpSpPr/>
                      <p:nvPr/>
                    </p:nvGrpSpPr>
                    <p:grpSpPr>
                      <a:xfrm rot="13373027">
                        <a:off x="4932632" y="1634228"/>
                        <a:ext cx="129057" cy="406250"/>
                        <a:chOff x="7932349" y="4413007"/>
                        <a:chExt cx="129057" cy="406250"/>
                      </a:xfrm>
                    </p:grpSpPr>
                    <p:sp>
                      <p:nvSpPr>
                        <p:cNvPr id="2312" name="Oval 42">
                          <a:extLst>
                            <a:ext uri="{FF2B5EF4-FFF2-40B4-BE49-F238E27FC236}">
                              <a16:creationId xmlns:a16="http://schemas.microsoft.com/office/drawing/2014/main" id="{2DB211DE-2F90-205C-F3DA-39DDAA83A82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7020626">
                          <a:off x="7793753" y="4551603"/>
                          <a:ext cx="406250" cy="129057"/>
                        </a:xfrm>
                        <a:custGeom>
                          <a:avLst/>
                          <a:gdLst>
                            <a:gd name="connsiteX0" fmla="*/ 0 w 276351"/>
                            <a:gd name="connsiteY0" fmla="*/ 96150 h 192300"/>
                            <a:gd name="connsiteX1" fmla="*/ 138176 w 276351"/>
                            <a:gd name="connsiteY1" fmla="*/ 0 h 192300"/>
                            <a:gd name="connsiteX2" fmla="*/ 276352 w 276351"/>
                            <a:gd name="connsiteY2" fmla="*/ 96150 h 192300"/>
                            <a:gd name="connsiteX3" fmla="*/ 138176 w 276351"/>
                            <a:gd name="connsiteY3" fmla="*/ 192300 h 192300"/>
                            <a:gd name="connsiteX4" fmla="*/ 0 w 276351"/>
                            <a:gd name="connsiteY4" fmla="*/ 96150 h 192300"/>
                            <a:gd name="connsiteX0" fmla="*/ 0 w 434467"/>
                            <a:gd name="connsiteY0" fmla="*/ 94246 h 192302"/>
                            <a:gd name="connsiteX1" fmla="*/ 296291 w 434467"/>
                            <a:gd name="connsiteY1" fmla="*/ 1 h 192302"/>
                            <a:gd name="connsiteX2" fmla="*/ 434467 w 434467"/>
                            <a:gd name="connsiteY2" fmla="*/ 96151 h 192302"/>
                            <a:gd name="connsiteX3" fmla="*/ 296291 w 434467"/>
                            <a:gd name="connsiteY3" fmla="*/ 192301 h 192302"/>
                            <a:gd name="connsiteX4" fmla="*/ 0 w 434467"/>
                            <a:gd name="connsiteY4" fmla="*/ 94246 h 192302"/>
                            <a:gd name="connsiteX0" fmla="*/ 6194 w 440661"/>
                            <a:gd name="connsiteY0" fmla="*/ 94607 h 192663"/>
                            <a:gd name="connsiteX1" fmla="*/ 116995 w 440661"/>
                            <a:gd name="connsiteY1" fmla="*/ 64784 h 192663"/>
                            <a:gd name="connsiteX2" fmla="*/ 302485 w 440661"/>
                            <a:gd name="connsiteY2" fmla="*/ 362 h 192663"/>
                            <a:gd name="connsiteX3" fmla="*/ 440661 w 440661"/>
                            <a:gd name="connsiteY3" fmla="*/ 96512 h 192663"/>
                            <a:gd name="connsiteX4" fmla="*/ 302485 w 440661"/>
                            <a:gd name="connsiteY4" fmla="*/ 192662 h 192663"/>
                            <a:gd name="connsiteX5" fmla="*/ 6194 w 440661"/>
                            <a:gd name="connsiteY5" fmla="*/ 94607 h 192663"/>
                            <a:gd name="connsiteX0" fmla="*/ 186 w 434653"/>
                            <a:gd name="connsiteY0" fmla="*/ 94607 h 193125"/>
                            <a:gd name="connsiteX1" fmla="*/ 110987 w 434653"/>
                            <a:gd name="connsiteY1" fmla="*/ 64784 h 193125"/>
                            <a:gd name="connsiteX2" fmla="*/ 296477 w 434653"/>
                            <a:gd name="connsiteY2" fmla="*/ 362 h 193125"/>
                            <a:gd name="connsiteX3" fmla="*/ 434653 w 434653"/>
                            <a:gd name="connsiteY3" fmla="*/ 96512 h 193125"/>
                            <a:gd name="connsiteX4" fmla="*/ 296477 w 434653"/>
                            <a:gd name="connsiteY4" fmla="*/ 192662 h 193125"/>
                            <a:gd name="connsiteX5" fmla="*/ 135752 w 434653"/>
                            <a:gd name="connsiteY5" fmla="*/ 131460 h 193125"/>
                            <a:gd name="connsiteX6" fmla="*/ 186 w 434653"/>
                            <a:gd name="connsiteY6" fmla="*/ 94607 h 193125"/>
                            <a:gd name="connsiteX0" fmla="*/ 13390 w 447857"/>
                            <a:gd name="connsiteY0" fmla="*/ 94596 h 193114"/>
                            <a:gd name="connsiteX1" fmla="*/ 17511 w 447857"/>
                            <a:gd name="connsiteY1" fmla="*/ 72394 h 193114"/>
                            <a:gd name="connsiteX2" fmla="*/ 124191 w 447857"/>
                            <a:gd name="connsiteY2" fmla="*/ 64773 h 193114"/>
                            <a:gd name="connsiteX3" fmla="*/ 309681 w 447857"/>
                            <a:gd name="connsiteY3" fmla="*/ 351 h 193114"/>
                            <a:gd name="connsiteX4" fmla="*/ 447857 w 447857"/>
                            <a:gd name="connsiteY4" fmla="*/ 96501 h 193114"/>
                            <a:gd name="connsiteX5" fmla="*/ 309681 w 447857"/>
                            <a:gd name="connsiteY5" fmla="*/ 192651 h 193114"/>
                            <a:gd name="connsiteX6" fmla="*/ 148956 w 447857"/>
                            <a:gd name="connsiteY6" fmla="*/ 131449 h 193114"/>
                            <a:gd name="connsiteX7" fmla="*/ 13390 w 447857"/>
                            <a:gd name="connsiteY7" fmla="*/ 94596 h 193114"/>
                            <a:gd name="connsiteX0" fmla="*/ 13390 w 613592"/>
                            <a:gd name="connsiteY0" fmla="*/ 94909 h 193154"/>
                            <a:gd name="connsiteX1" fmla="*/ 17511 w 613592"/>
                            <a:gd name="connsiteY1" fmla="*/ 72707 h 193154"/>
                            <a:gd name="connsiteX2" fmla="*/ 124191 w 613592"/>
                            <a:gd name="connsiteY2" fmla="*/ 65086 h 193154"/>
                            <a:gd name="connsiteX3" fmla="*/ 309681 w 613592"/>
                            <a:gd name="connsiteY3" fmla="*/ 664 h 193154"/>
                            <a:gd name="connsiteX4" fmla="*/ 613592 w 613592"/>
                            <a:gd name="connsiteY4" fmla="*/ 110149 h 193154"/>
                            <a:gd name="connsiteX5" fmla="*/ 309681 w 613592"/>
                            <a:gd name="connsiteY5" fmla="*/ 192964 h 193154"/>
                            <a:gd name="connsiteX6" fmla="*/ 148956 w 613592"/>
                            <a:gd name="connsiteY6" fmla="*/ 131762 h 193154"/>
                            <a:gd name="connsiteX7" fmla="*/ 13390 w 613592"/>
                            <a:gd name="connsiteY7" fmla="*/ 94909 h 193154"/>
                            <a:gd name="connsiteX0" fmla="*/ 13390 w 617803"/>
                            <a:gd name="connsiteY0" fmla="*/ 94382 h 192627"/>
                            <a:gd name="connsiteX1" fmla="*/ 17511 w 617803"/>
                            <a:gd name="connsiteY1" fmla="*/ 72180 h 192627"/>
                            <a:gd name="connsiteX2" fmla="*/ 124191 w 617803"/>
                            <a:gd name="connsiteY2" fmla="*/ 64559 h 192627"/>
                            <a:gd name="connsiteX3" fmla="*/ 309681 w 617803"/>
                            <a:gd name="connsiteY3" fmla="*/ 137 h 192627"/>
                            <a:gd name="connsiteX4" fmla="*/ 442325 w 617803"/>
                            <a:gd name="connsiteY4" fmla="*/ 49320 h 192627"/>
                            <a:gd name="connsiteX5" fmla="*/ 613592 w 617803"/>
                            <a:gd name="connsiteY5" fmla="*/ 109622 h 192627"/>
                            <a:gd name="connsiteX6" fmla="*/ 309681 w 617803"/>
                            <a:gd name="connsiteY6" fmla="*/ 192437 h 192627"/>
                            <a:gd name="connsiteX7" fmla="*/ 148956 w 617803"/>
                            <a:gd name="connsiteY7" fmla="*/ 131235 h 192627"/>
                            <a:gd name="connsiteX8" fmla="*/ 13390 w 617803"/>
                            <a:gd name="connsiteY8" fmla="*/ 94382 h 192627"/>
                            <a:gd name="connsiteX0" fmla="*/ 13390 w 618034"/>
                            <a:gd name="connsiteY0" fmla="*/ 94382 h 192627"/>
                            <a:gd name="connsiteX1" fmla="*/ 17511 w 618034"/>
                            <a:gd name="connsiteY1" fmla="*/ 72180 h 192627"/>
                            <a:gd name="connsiteX2" fmla="*/ 124191 w 618034"/>
                            <a:gd name="connsiteY2" fmla="*/ 64559 h 192627"/>
                            <a:gd name="connsiteX3" fmla="*/ 309681 w 618034"/>
                            <a:gd name="connsiteY3" fmla="*/ 137 h 192627"/>
                            <a:gd name="connsiteX4" fmla="*/ 442325 w 618034"/>
                            <a:gd name="connsiteY4" fmla="*/ 49320 h 192627"/>
                            <a:gd name="connsiteX5" fmla="*/ 613592 w 618034"/>
                            <a:gd name="connsiteY5" fmla="*/ 109622 h 192627"/>
                            <a:gd name="connsiteX6" fmla="*/ 309681 w 618034"/>
                            <a:gd name="connsiteY6" fmla="*/ 192437 h 192627"/>
                            <a:gd name="connsiteX7" fmla="*/ 148956 w 618034"/>
                            <a:gd name="connsiteY7" fmla="*/ 131235 h 192627"/>
                            <a:gd name="connsiteX8" fmla="*/ 13390 w 618034"/>
                            <a:gd name="connsiteY8" fmla="*/ 94382 h 192627"/>
                            <a:gd name="connsiteX0" fmla="*/ 13390 w 618034"/>
                            <a:gd name="connsiteY0" fmla="*/ 94382 h 192438"/>
                            <a:gd name="connsiteX1" fmla="*/ 17511 w 618034"/>
                            <a:gd name="connsiteY1" fmla="*/ 72180 h 192438"/>
                            <a:gd name="connsiteX2" fmla="*/ 124191 w 618034"/>
                            <a:gd name="connsiteY2" fmla="*/ 64559 h 192438"/>
                            <a:gd name="connsiteX3" fmla="*/ 309681 w 618034"/>
                            <a:gd name="connsiteY3" fmla="*/ 137 h 192438"/>
                            <a:gd name="connsiteX4" fmla="*/ 442325 w 618034"/>
                            <a:gd name="connsiteY4" fmla="*/ 49320 h 192438"/>
                            <a:gd name="connsiteX5" fmla="*/ 613592 w 618034"/>
                            <a:gd name="connsiteY5" fmla="*/ 109622 h 192438"/>
                            <a:gd name="connsiteX6" fmla="*/ 491854 w 618034"/>
                            <a:gd name="connsiteY6" fmla="*/ 129330 h 192438"/>
                            <a:gd name="connsiteX7" fmla="*/ 309681 w 618034"/>
                            <a:gd name="connsiteY7" fmla="*/ 192437 h 192438"/>
                            <a:gd name="connsiteX8" fmla="*/ 148956 w 618034"/>
                            <a:gd name="connsiteY8" fmla="*/ 131235 h 192438"/>
                            <a:gd name="connsiteX9" fmla="*/ 13390 w 618034"/>
                            <a:gd name="connsiteY9" fmla="*/ 94382 h 192438"/>
                            <a:gd name="connsiteX0" fmla="*/ 13390 w 618034"/>
                            <a:gd name="connsiteY0" fmla="*/ 104860 h 202916"/>
                            <a:gd name="connsiteX1" fmla="*/ 17511 w 618034"/>
                            <a:gd name="connsiteY1" fmla="*/ 82658 h 202916"/>
                            <a:gd name="connsiteX2" fmla="*/ 124191 w 618034"/>
                            <a:gd name="connsiteY2" fmla="*/ 75037 h 202916"/>
                            <a:gd name="connsiteX3" fmla="*/ 302552 w 618034"/>
                            <a:gd name="connsiteY3" fmla="*/ 105 h 202916"/>
                            <a:gd name="connsiteX4" fmla="*/ 442325 w 618034"/>
                            <a:gd name="connsiteY4" fmla="*/ 59798 h 202916"/>
                            <a:gd name="connsiteX5" fmla="*/ 613592 w 618034"/>
                            <a:gd name="connsiteY5" fmla="*/ 120100 h 202916"/>
                            <a:gd name="connsiteX6" fmla="*/ 491854 w 618034"/>
                            <a:gd name="connsiteY6" fmla="*/ 139808 h 202916"/>
                            <a:gd name="connsiteX7" fmla="*/ 309681 w 618034"/>
                            <a:gd name="connsiteY7" fmla="*/ 202915 h 202916"/>
                            <a:gd name="connsiteX8" fmla="*/ 148956 w 618034"/>
                            <a:gd name="connsiteY8" fmla="*/ 141713 h 202916"/>
                            <a:gd name="connsiteX9" fmla="*/ 13390 w 618034"/>
                            <a:gd name="connsiteY9" fmla="*/ 104860 h 202916"/>
                            <a:gd name="connsiteX0" fmla="*/ 13390 w 618193"/>
                            <a:gd name="connsiteY0" fmla="*/ 105293 h 203349"/>
                            <a:gd name="connsiteX1" fmla="*/ 17511 w 618193"/>
                            <a:gd name="connsiteY1" fmla="*/ 83091 h 203349"/>
                            <a:gd name="connsiteX2" fmla="*/ 124191 w 618193"/>
                            <a:gd name="connsiteY2" fmla="*/ 75470 h 203349"/>
                            <a:gd name="connsiteX3" fmla="*/ 302552 w 618193"/>
                            <a:gd name="connsiteY3" fmla="*/ 538 h 203349"/>
                            <a:gd name="connsiteX4" fmla="*/ 448123 w 618193"/>
                            <a:gd name="connsiteY4" fmla="*/ 45249 h 203349"/>
                            <a:gd name="connsiteX5" fmla="*/ 613592 w 618193"/>
                            <a:gd name="connsiteY5" fmla="*/ 120533 h 203349"/>
                            <a:gd name="connsiteX6" fmla="*/ 491854 w 618193"/>
                            <a:gd name="connsiteY6" fmla="*/ 140241 h 203349"/>
                            <a:gd name="connsiteX7" fmla="*/ 309681 w 618193"/>
                            <a:gd name="connsiteY7" fmla="*/ 203348 h 203349"/>
                            <a:gd name="connsiteX8" fmla="*/ 148956 w 618193"/>
                            <a:gd name="connsiteY8" fmla="*/ 142146 h 203349"/>
                            <a:gd name="connsiteX9" fmla="*/ 13390 w 618193"/>
                            <a:gd name="connsiteY9" fmla="*/ 105293 h 203349"/>
                            <a:gd name="connsiteX0" fmla="*/ 13390 w 618134"/>
                            <a:gd name="connsiteY0" fmla="*/ 105293 h 203349"/>
                            <a:gd name="connsiteX1" fmla="*/ 17511 w 618134"/>
                            <a:gd name="connsiteY1" fmla="*/ 83091 h 203349"/>
                            <a:gd name="connsiteX2" fmla="*/ 124191 w 618134"/>
                            <a:gd name="connsiteY2" fmla="*/ 75470 h 203349"/>
                            <a:gd name="connsiteX3" fmla="*/ 302552 w 618134"/>
                            <a:gd name="connsiteY3" fmla="*/ 538 h 203349"/>
                            <a:gd name="connsiteX4" fmla="*/ 448123 w 618134"/>
                            <a:gd name="connsiteY4" fmla="*/ 45249 h 203349"/>
                            <a:gd name="connsiteX5" fmla="*/ 613592 w 618134"/>
                            <a:gd name="connsiteY5" fmla="*/ 120533 h 203349"/>
                            <a:gd name="connsiteX6" fmla="*/ 491854 w 618134"/>
                            <a:gd name="connsiteY6" fmla="*/ 140241 h 203349"/>
                            <a:gd name="connsiteX7" fmla="*/ 309681 w 618134"/>
                            <a:gd name="connsiteY7" fmla="*/ 203348 h 203349"/>
                            <a:gd name="connsiteX8" fmla="*/ 148956 w 618134"/>
                            <a:gd name="connsiteY8" fmla="*/ 142146 h 203349"/>
                            <a:gd name="connsiteX9" fmla="*/ 13390 w 618134"/>
                            <a:gd name="connsiteY9" fmla="*/ 105293 h 20334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618134" h="203349">
                              <a:moveTo>
                                <a:pt x="13390" y="105293"/>
                              </a:moveTo>
                              <a:cubicBezTo>
                                <a:pt x="-8518" y="95450"/>
                                <a:pt x="-956" y="88061"/>
                                <a:pt x="17511" y="83091"/>
                              </a:cubicBezTo>
                              <a:cubicBezTo>
                                <a:pt x="35978" y="78121"/>
                                <a:pt x="76684" y="89229"/>
                                <a:pt x="124191" y="75470"/>
                              </a:cubicBezTo>
                              <a:cubicBezTo>
                                <a:pt x="171698" y="61711"/>
                                <a:pt x="248563" y="5575"/>
                                <a:pt x="302552" y="538"/>
                              </a:cubicBezTo>
                              <a:cubicBezTo>
                                <a:pt x="356541" y="-4499"/>
                                <a:pt x="397471" y="27002"/>
                                <a:pt x="448123" y="45249"/>
                              </a:cubicBezTo>
                              <a:cubicBezTo>
                                <a:pt x="506124" y="57669"/>
                                <a:pt x="644907" y="95093"/>
                                <a:pt x="613592" y="120533"/>
                              </a:cubicBezTo>
                              <a:cubicBezTo>
                                <a:pt x="623434" y="137361"/>
                                <a:pt x="542506" y="126439"/>
                                <a:pt x="491854" y="140241"/>
                              </a:cubicBezTo>
                              <a:cubicBezTo>
                                <a:pt x="441202" y="154043"/>
                                <a:pt x="366831" y="203031"/>
                                <a:pt x="309681" y="203348"/>
                              </a:cubicBezTo>
                              <a:cubicBezTo>
                                <a:pt x="252531" y="203665"/>
                                <a:pt x="198338" y="158488"/>
                                <a:pt x="148956" y="142146"/>
                              </a:cubicBezTo>
                              <a:cubicBezTo>
                                <a:pt x="99574" y="125804"/>
                                <a:pt x="35298" y="115136"/>
                                <a:pt x="13390" y="105293"/>
                              </a:cubicBezTo>
                              <a:close/>
                            </a:path>
                          </a:pathLst>
                        </a:custGeom>
                        <a:gradFill flip="none" rotWithShape="1">
                          <a:gsLst>
                            <a:gs pos="10000">
                              <a:srgbClr val="FFEAD5"/>
                            </a:gs>
                            <a:gs pos="100000">
                              <a:srgbClr val="960000"/>
                            </a:gs>
                          </a:gsLst>
                          <a:path path="rect">
                            <a:fillToRect l="50000" t="50000" r="50000" b="50000"/>
                          </a:path>
                          <a:tileRect/>
                        </a:gradFill>
                        <a:ln w="6350" cap="flat" cmpd="sng" algn="ctr">
                          <a:solidFill>
                            <a:srgbClr val="AF3732"/>
                          </a:solidFill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685783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000" b="0" i="0" u="none" strike="noStrike" kern="0" cap="none" spc="0" normalizeH="0" baseline="0" noProof="0">
                            <a:ln w="6350"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2313" name="Oval 2312">
                          <a:extLst>
                            <a:ext uri="{FF2B5EF4-FFF2-40B4-BE49-F238E27FC236}">
                              <a16:creationId xmlns:a16="http://schemas.microsoft.com/office/drawing/2014/main" id="{E66A99E3-F8E9-EE73-CE5B-F45AC71DB0F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7183816">
                          <a:off x="7970594" y="4585863"/>
                          <a:ext cx="60918" cy="58370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14000">
                              <a:srgbClr val="FFBDBD"/>
                            </a:gs>
                            <a:gs pos="55000">
                              <a:srgbClr val="8E0000"/>
                            </a:gs>
                            <a:gs pos="100000">
                              <a:srgbClr val="760000"/>
                            </a:gs>
                          </a:gsLst>
                          <a:path path="circle">
                            <a:fillToRect l="50000" t="50000" r="50000" b="50000"/>
                          </a:path>
                          <a:tileRect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685783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000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2309" name="Group 2308">
                        <a:extLst>
                          <a:ext uri="{FF2B5EF4-FFF2-40B4-BE49-F238E27FC236}">
                            <a16:creationId xmlns:a16="http://schemas.microsoft.com/office/drawing/2014/main" id="{D76253CA-DB9F-1242-EBA6-C77BD67CE2FD}"/>
                          </a:ext>
                        </a:extLst>
                      </p:cNvPr>
                      <p:cNvGrpSpPr/>
                      <p:nvPr/>
                    </p:nvGrpSpPr>
                    <p:grpSpPr>
                      <a:xfrm rot="3017871">
                        <a:off x="5198053" y="1493900"/>
                        <a:ext cx="129057" cy="406250"/>
                        <a:chOff x="7932349" y="4413007"/>
                        <a:chExt cx="129057" cy="406250"/>
                      </a:xfrm>
                    </p:grpSpPr>
                    <p:sp>
                      <p:nvSpPr>
                        <p:cNvPr id="2310" name="Oval 42">
                          <a:extLst>
                            <a:ext uri="{FF2B5EF4-FFF2-40B4-BE49-F238E27FC236}">
                              <a16:creationId xmlns:a16="http://schemas.microsoft.com/office/drawing/2014/main" id="{4910BA62-0F2A-0DFF-FDC1-C32CC17D325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7020626">
                          <a:off x="7793753" y="4551603"/>
                          <a:ext cx="406250" cy="129057"/>
                        </a:xfrm>
                        <a:custGeom>
                          <a:avLst/>
                          <a:gdLst>
                            <a:gd name="connsiteX0" fmla="*/ 0 w 276351"/>
                            <a:gd name="connsiteY0" fmla="*/ 96150 h 192300"/>
                            <a:gd name="connsiteX1" fmla="*/ 138176 w 276351"/>
                            <a:gd name="connsiteY1" fmla="*/ 0 h 192300"/>
                            <a:gd name="connsiteX2" fmla="*/ 276352 w 276351"/>
                            <a:gd name="connsiteY2" fmla="*/ 96150 h 192300"/>
                            <a:gd name="connsiteX3" fmla="*/ 138176 w 276351"/>
                            <a:gd name="connsiteY3" fmla="*/ 192300 h 192300"/>
                            <a:gd name="connsiteX4" fmla="*/ 0 w 276351"/>
                            <a:gd name="connsiteY4" fmla="*/ 96150 h 192300"/>
                            <a:gd name="connsiteX0" fmla="*/ 0 w 434467"/>
                            <a:gd name="connsiteY0" fmla="*/ 94246 h 192302"/>
                            <a:gd name="connsiteX1" fmla="*/ 296291 w 434467"/>
                            <a:gd name="connsiteY1" fmla="*/ 1 h 192302"/>
                            <a:gd name="connsiteX2" fmla="*/ 434467 w 434467"/>
                            <a:gd name="connsiteY2" fmla="*/ 96151 h 192302"/>
                            <a:gd name="connsiteX3" fmla="*/ 296291 w 434467"/>
                            <a:gd name="connsiteY3" fmla="*/ 192301 h 192302"/>
                            <a:gd name="connsiteX4" fmla="*/ 0 w 434467"/>
                            <a:gd name="connsiteY4" fmla="*/ 94246 h 192302"/>
                            <a:gd name="connsiteX0" fmla="*/ 6194 w 440661"/>
                            <a:gd name="connsiteY0" fmla="*/ 94607 h 192663"/>
                            <a:gd name="connsiteX1" fmla="*/ 116995 w 440661"/>
                            <a:gd name="connsiteY1" fmla="*/ 64784 h 192663"/>
                            <a:gd name="connsiteX2" fmla="*/ 302485 w 440661"/>
                            <a:gd name="connsiteY2" fmla="*/ 362 h 192663"/>
                            <a:gd name="connsiteX3" fmla="*/ 440661 w 440661"/>
                            <a:gd name="connsiteY3" fmla="*/ 96512 h 192663"/>
                            <a:gd name="connsiteX4" fmla="*/ 302485 w 440661"/>
                            <a:gd name="connsiteY4" fmla="*/ 192662 h 192663"/>
                            <a:gd name="connsiteX5" fmla="*/ 6194 w 440661"/>
                            <a:gd name="connsiteY5" fmla="*/ 94607 h 192663"/>
                            <a:gd name="connsiteX0" fmla="*/ 186 w 434653"/>
                            <a:gd name="connsiteY0" fmla="*/ 94607 h 193125"/>
                            <a:gd name="connsiteX1" fmla="*/ 110987 w 434653"/>
                            <a:gd name="connsiteY1" fmla="*/ 64784 h 193125"/>
                            <a:gd name="connsiteX2" fmla="*/ 296477 w 434653"/>
                            <a:gd name="connsiteY2" fmla="*/ 362 h 193125"/>
                            <a:gd name="connsiteX3" fmla="*/ 434653 w 434653"/>
                            <a:gd name="connsiteY3" fmla="*/ 96512 h 193125"/>
                            <a:gd name="connsiteX4" fmla="*/ 296477 w 434653"/>
                            <a:gd name="connsiteY4" fmla="*/ 192662 h 193125"/>
                            <a:gd name="connsiteX5" fmla="*/ 135752 w 434653"/>
                            <a:gd name="connsiteY5" fmla="*/ 131460 h 193125"/>
                            <a:gd name="connsiteX6" fmla="*/ 186 w 434653"/>
                            <a:gd name="connsiteY6" fmla="*/ 94607 h 193125"/>
                            <a:gd name="connsiteX0" fmla="*/ 13390 w 447857"/>
                            <a:gd name="connsiteY0" fmla="*/ 94596 h 193114"/>
                            <a:gd name="connsiteX1" fmla="*/ 17511 w 447857"/>
                            <a:gd name="connsiteY1" fmla="*/ 72394 h 193114"/>
                            <a:gd name="connsiteX2" fmla="*/ 124191 w 447857"/>
                            <a:gd name="connsiteY2" fmla="*/ 64773 h 193114"/>
                            <a:gd name="connsiteX3" fmla="*/ 309681 w 447857"/>
                            <a:gd name="connsiteY3" fmla="*/ 351 h 193114"/>
                            <a:gd name="connsiteX4" fmla="*/ 447857 w 447857"/>
                            <a:gd name="connsiteY4" fmla="*/ 96501 h 193114"/>
                            <a:gd name="connsiteX5" fmla="*/ 309681 w 447857"/>
                            <a:gd name="connsiteY5" fmla="*/ 192651 h 193114"/>
                            <a:gd name="connsiteX6" fmla="*/ 148956 w 447857"/>
                            <a:gd name="connsiteY6" fmla="*/ 131449 h 193114"/>
                            <a:gd name="connsiteX7" fmla="*/ 13390 w 447857"/>
                            <a:gd name="connsiteY7" fmla="*/ 94596 h 193114"/>
                            <a:gd name="connsiteX0" fmla="*/ 13390 w 613592"/>
                            <a:gd name="connsiteY0" fmla="*/ 94909 h 193154"/>
                            <a:gd name="connsiteX1" fmla="*/ 17511 w 613592"/>
                            <a:gd name="connsiteY1" fmla="*/ 72707 h 193154"/>
                            <a:gd name="connsiteX2" fmla="*/ 124191 w 613592"/>
                            <a:gd name="connsiteY2" fmla="*/ 65086 h 193154"/>
                            <a:gd name="connsiteX3" fmla="*/ 309681 w 613592"/>
                            <a:gd name="connsiteY3" fmla="*/ 664 h 193154"/>
                            <a:gd name="connsiteX4" fmla="*/ 613592 w 613592"/>
                            <a:gd name="connsiteY4" fmla="*/ 110149 h 193154"/>
                            <a:gd name="connsiteX5" fmla="*/ 309681 w 613592"/>
                            <a:gd name="connsiteY5" fmla="*/ 192964 h 193154"/>
                            <a:gd name="connsiteX6" fmla="*/ 148956 w 613592"/>
                            <a:gd name="connsiteY6" fmla="*/ 131762 h 193154"/>
                            <a:gd name="connsiteX7" fmla="*/ 13390 w 613592"/>
                            <a:gd name="connsiteY7" fmla="*/ 94909 h 193154"/>
                            <a:gd name="connsiteX0" fmla="*/ 13390 w 617803"/>
                            <a:gd name="connsiteY0" fmla="*/ 94382 h 192627"/>
                            <a:gd name="connsiteX1" fmla="*/ 17511 w 617803"/>
                            <a:gd name="connsiteY1" fmla="*/ 72180 h 192627"/>
                            <a:gd name="connsiteX2" fmla="*/ 124191 w 617803"/>
                            <a:gd name="connsiteY2" fmla="*/ 64559 h 192627"/>
                            <a:gd name="connsiteX3" fmla="*/ 309681 w 617803"/>
                            <a:gd name="connsiteY3" fmla="*/ 137 h 192627"/>
                            <a:gd name="connsiteX4" fmla="*/ 442325 w 617803"/>
                            <a:gd name="connsiteY4" fmla="*/ 49320 h 192627"/>
                            <a:gd name="connsiteX5" fmla="*/ 613592 w 617803"/>
                            <a:gd name="connsiteY5" fmla="*/ 109622 h 192627"/>
                            <a:gd name="connsiteX6" fmla="*/ 309681 w 617803"/>
                            <a:gd name="connsiteY6" fmla="*/ 192437 h 192627"/>
                            <a:gd name="connsiteX7" fmla="*/ 148956 w 617803"/>
                            <a:gd name="connsiteY7" fmla="*/ 131235 h 192627"/>
                            <a:gd name="connsiteX8" fmla="*/ 13390 w 617803"/>
                            <a:gd name="connsiteY8" fmla="*/ 94382 h 192627"/>
                            <a:gd name="connsiteX0" fmla="*/ 13390 w 618034"/>
                            <a:gd name="connsiteY0" fmla="*/ 94382 h 192627"/>
                            <a:gd name="connsiteX1" fmla="*/ 17511 w 618034"/>
                            <a:gd name="connsiteY1" fmla="*/ 72180 h 192627"/>
                            <a:gd name="connsiteX2" fmla="*/ 124191 w 618034"/>
                            <a:gd name="connsiteY2" fmla="*/ 64559 h 192627"/>
                            <a:gd name="connsiteX3" fmla="*/ 309681 w 618034"/>
                            <a:gd name="connsiteY3" fmla="*/ 137 h 192627"/>
                            <a:gd name="connsiteX4" fmla="*/ 442325 w 618034"/>
                            <a:gd name="connsiteY4" fmla="*/ 49320 h 192627"/>
                            <a:gd name="connsiteX5" fmla="*/ 613592 w 618034"/>
                            <a:gd name="connsiteY5" fmla="*/ 109622 h 192627"/>
                            <a:gd name="connsiteX6" fmla="*/ 309681 w 618034"/>
                            <a:gd name="connsiteY6" fmla="*/ 192437 h 192627"/>
                            <a:gd name="connsiteX7" fmla="*/ 148956 w 618034"/>
                            <a:gd name="connsiteY7" fmla="*/ 131235 h 192627"/>
                            <a:gd name="connsiteX8" fmla="*/ 13390 w 618034"/>
                            <a:gd name="connsiteY8" fmla="*/ 94382 h 192627"/>
                            <a:gd name="connsiteX0" fmla="*/ 13390 w 618034"/>
                            <a:gd name="connsiteY0" fmla="*/ 94382 h 192438"/>
                            <a:gd name="connsiteX1" fmla="*/ 17511 w 618034"/>
                            <a:gd name="connsiteY1" fmla="*/ 72180 h 192438"/>
                            <a:gd name="connsiteX2" fmla="*/ 124191 w 618034"/>
                            <a:gd name="connsiteY2" fmla="*/ 64559 h 192438"/>
                            <a:gd name="connsiteX3" fmla="*/ 309681 w 618034"/>
                            <a:gd name="connsiteY3" fmla="*/ 137 h 192438"/>
                            <a:gd name="connsiteX4" fmla="*/ 442325 w 618034"/>
                            <a:gd name="connsiteY4" fmla="*/ 49320 h 192438"/>
                            <a:gd name="connsiteX5" fmla="*/ 613592 w 618034"/>
                            <a:gd name="connsiteY5" fmla="*/ 109622 h 192438"/>
                            <a:gd name="connsiteX6" fmla="*/ 491854 w 618034"/>
                            <a:gd name="connsiteY6" fmla="*/ 129330 h 192438"/>
                            <a:gd name="connsiteX7" fmla="*/ 309681 w 618034"/>
                            <a:gd name="connsiteY7" fmla="*/ 192437 h 192438"/>
                            <a:gd name="connsiteX8" fmla="*/ 148956 w 618034"/>
                            <a:gd name="connsiteY8" fmla="*/ 131235 h 192438"/>
                            <a:gd name="connsiteX9" fmla="*/ 13390 w 618034"/>
                            <a:gd name="connsiteY9" fmla="*/ 94382 h 192438"/>
                            <a:gd name="connsiteX0" fmla="*/ 13390 w 618034"/>
                            <a:gd name="connsiteY0" fmla="*/ 104860 h 202916"/>
                            <a:gd name="connsiteX1" fmla="*/ 17511 w 618034"/>
                            <a:gd name="connsiteY1" fmla="*/ 82658 h 202916"/>
                            <a:gd name="connsiteX2" fmla="*/ 124191 w 618034"/>
                            <a:gd name="connsiteY2" fmla="*/ 75037 h 202916"/>
                            <a:gd name="connsiteX3" fmla="*/ 302552 w 618034"/>
                            <a:gd name="connsiteY3" fmla="*/ 105 h 202916"/>
                            <a:gd name="connsiteX4" fmla="*/ 442325 w 618034"/>
                            <a:gd name="connsiteY4" fmla="*/ 59798 h 202916"/>
                            <a:gd name="connsiteX5" fmla="*/ 613592 w 618034"/>
                            <a:gd name="connsiteY5" fmla="*/ 120100 h 202916"/>
                            <a:gd name="connsiteX6" fmla="*/ 491854 w 618034"/>
                            <a:gd name="connsiteY6" fmla="*/ 139808 h 202916"/>
                            <a:gd name="connsiteX7" fmla="*/ 309681 w 618034"/>
                            <a:gd name="connsiteY7" fmla="*/ 202915 h 202916"/>
                            <a:gd name="connsiteX8" fmla="*/ 148956 w 618034"/>
                            <a:gd name="connsiteY8" fmla="*/ 141713 h 202916"/>
                            <a:gd name="connsiteX9" fmla="*/ 13390 w 618034"/>
                            <a:gd name="connsiteY9" fmla="*/ 104860 h 202916"/>
                            <a:gd name="connsiteX0" fmla="*/ 13390 w 618193"/>
                            <a:gd name="connsiteY0" fmla="*/ 105293 h 203349"/>
                            <a:gd name="connsiteX1" fmla="*/ 17511 w 618193"/>
                            <a:gd name="connsiteY1" fmla="*/ 83091 h 203349"/>
                            <a:gd name="connsiteX2" fmla="*/ 124191 w 618193"/>
                            <a:gd name="connsiteY2" fmla="*/ 75470 h 203349"/>
                            <a:gd name="connsiteX3" fmla="*/ 302552 w 618193"/>
                            <a:gd name="connsiteY3" fmla="*/ 538 h 203349"/>
                            <a:gd name="connsiteX4" fmla="*/ 448123 w 618193"/>
                            <a:gd name="connsiteY4" fmla="*/ 45249 h 203349"/>
                            <a:gd name="connsiteX5" fmla="*/ 613592 w 618193"/>
                            <a:gd name="connsiteY5" fmla="*/ 120533 h 203349"/>
                            <a:gd name="connsiteX6" fmla="*/ 491854 w 618193"/>
                            <a:gd name="connsiteY6" fmla="*/ 140241 h 203349"/>
                            <a:gd name="connsiteX7" fmla="*/ 309681 w 618193"/>
                            <a:gd name="connsiteY7" fmla="*/ 203348 h 203349"/>
                            <a:gd name="connsiteX8" fmla="*/ 148956 w 618193"/>
                            <a:gd name="connsiteY8" fmla="*/ 142146 h 203349"/>
                            <a:gd name="connsiteX9" fmla="*/ 13390 w 618193"/>
                            <a:gd name="connsiteY9" fmla="*/ 105293 h 203349"/>
                            <a:gd name="connsiteX0" fmla="*/ 13390 w 618134"/>
                            <a:gd name="connsiteY0" fmla="*/ 105293 h 203349"/>
                            <a:gd name="connsiteX1" fmla="*/ 17511 w 618134"/>
                            <a:gd name="connsiteY1" fmla="*/ 83091 h 203349"/>
                            <a:gd name="connsiteX2" fmla="*/ 124191 w 618134"/>
                            <a:gd name="connsiteY2" fmla="*/ 75470 h 203349"/>
                            <a:gd name="connsiteX3" fmla="*/ 302552 w 618134"/>
                            <a:gd name="connsiteY3" fmla="*/ 538 h 203349"/>
                            <a:gd name="connsiteX4" fmla="*/ 448123 w 618134"/>
                            <a:gd name="connsiteY4" fmla="*/ 45249 h 203349"/>
                            <a:gd name="connsiteX5" fmla="*/ 613592 w 618134"/>
                            <a:gd name="connsiteY5" fmla="*/ 120533 h 203349"/>
                            <a:gd name="connsiteX6" fmla="*/ 491854 w 618134"/>
                            <a:gd name="connsiteY6" fmla="*/ 140241 h 203349"/>
                            <a:gd name="connsiteX7" fmla="*/ 309681 w 618134"/>
                            <a:gd name="connsiteY7" fmla="*/ 203348 h 203349"/>
                            <a:gd name="connsiteX8" fmla="*/ 148956 w 618134"/>
                            <a:gd name="connsiteY8" fmla="*/ 142146 h 203349"/>
                            <a:gd name="connsiteX9" fmla="*/ 13390 w 618134"/>
                            <a:gd name="connsiteY9" fmla="*/ 105293 h 20334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618134" h="203349">
                              <a:moveTo>
                                <a:pt x="13390" y="105293"/>
                              </a:moveTo>
                              <a:cubicBezTo>
                                <a:pt x="-8518" y="95450"/>
                                <a:pt x="-956" y="88061"/>
                                <a:pt x="17511" y="83091"/>
                              </a:cubicBezTo>
                              <a:cubicBezTo>
                                <a:pt x="35978" y="78121"/>
                                <a:pt x="76684" y="89229"/>
                                <a:pt x="124191" y="75470"/>
                              </a:cubicBezTo>
                              <a:cubicBezTo>
                                <a:pt x="171698" y="61711"/>
                                <a:pt x="248563" y="5575"/>
                                <a:pt x="302552" y="538"/>
                              </a:cubicBezTo>
                              <a:cubicBezTo>
                                <a:pt x="356541" y="-4499"/>
                                <a:pt x="397471" y="27002"/>
                                <a:pt x="448123" y="45249"/>
                              </a:cubicBezTo>
                              <a:cubicBezTo>
                                <a:pt x="506124" y="57669"/>
                                <a:pt x="644907" y="95093"/>
                                <a:pt x="613592" y="120533"/>
                              </a:cubicBezTo>
                              <a:cubicBezTo>
                                <a:pt x="623434" y="137361"/>
                                <a:pt x="542506" y="126439"/>
                                <a:pt x="491854" y="140241"/>
                              </a:cubicBezTo>
                              <a:cubicBezTo>
                                <a:pt x="441202" y="154043"/>
                                <a:pt x="366831" y="203031"/>
                                <a:pt x="309681" y="203348"/>
                              </a:cubicBezTo>
                              <a:cubicBezTo>
                                <a:pt x="252531" y="203665"/>
                                <a:pt x="198338" y="158488"/>
                                <a:pt x="148956" y="142146"/>
                              </a:cubicBezTo>
                              <a:cubicBezTo>
                                <a:pt x="99574" y="125804"/>
                                <a:pt x="35298" y="115136"/>
                                <a:pt x="13390" y="105293"/>
                              </a:cubicBezTo>
                              <a:close/>
                            </a:path>
                          </a:pathLst>
                        </a:custGeom>
                        <a:gradFill flip="none" rotWithShape="1">
                          <a:gsLst>
                            <a:gs pos="10000">
                              <a:srgbClr val="FFEAD5"/>
                            </a:gs>
                            <a:gs pos="100000">
                              <a:srgbClr val="960000"/>
                            </a:gs>
                          </a:gsLst>
                          <a:path path="rect">
                            <a:fillToRect l="50000" t="50000" r="50000" b="50000"/>
                          </a:path>
                          <a:tileRect/>
                        </a:gradFill>
                        <a:ln w="6350" cap="flat" cmpd="sng" algn="ctr">
                          <a:solidFill>
                            <a:srgbClr val="AF3732"/>
                          </a:solidFill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685783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000" b="0" i="0" u="none" strike="noStrike" kern="0" cap="none" spc="0" normalizeH="0" baseline="0" noProof="0">
                            <a:ln w="6350"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2311" name="Oval 2310">
                          <a:extLst>
                            <a:ext uri="{FF2B5EF4-FFF2-40B4-BE49-F238E27FC236}">
                              <a16:creationId xmlns:a16="http://schemas.microsoft.com/office/drawing/2014/main" id="{2236533C-2FED-3B92-3680-FD73C3C199D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7183816">
                          <a:off x="7970594" y="4585863"/>
                          <a:ext cx="60918" cy="58370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14000">
                              <a:srgbClr val="FFBDBD"/>
                            </a:gs>
                            <a:gs pos="55000">
                              <a:srgbClr val="8E0000"/>
                            </a:gs>
                            <a:gs pos="100000">
                              <a:srgbClr val="760000"/>
                            </a:gs>
                          </a:gsLst>
                          <a:path path="circle">
                            <a:fillToRect l="50000" t="50000" r="50000" b="50000"/>
                          </a:path>
                          <a:tileRect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685783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000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</p:grpSp>
            </p:grpSp>
          </p:grpSp>
        </p:grpSp>
      </p:grpSp>
      <p:sp>
        <p:nvSpPr>
          <p:cNvPr id="1244" name="Arc 1243">
            <a:extLst>
              <a:ext uri="{FF2B5EF4-FFF2-40B4-BE49-F238E27FC236}">
                <a16:creationId xmlns:a16="http://schemas.microsoft.com/office/drawing/2014/main" id="{92F4DA56-9B78-6500-7EB9-134CEE4F5600}"/>
              </a:ext>
            </a:extLst>
          </p:cNvPr>
          <p:cNvSpPr/>
          <p:nvPr/>
        </p:nvSpPr>
        <p:spPr>
          <a:xfrm rot="8494767" flipV="1">
            <a:off x="5397345" y="4634747"/>
            <a:ext cx="437459" cy="446135"/>
          </a:xfrm>
          <a:prstGeom prst="arc">
            <a:avLst>
              <a:gd name="adj1" fmla="val 17171371"/>
              <a:gd name="adj2" fmla="val 20074309"/>
            </a:avLst>
          </a:prstGeom>
          <a:ln w="19050">
            <a:solidFill>
              <a:srgbClr val="12839E"/>
            </a:solidFill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45" name="Arc 1244">
            <a:extLst>
              <a:ext uri="{FF2B5EF4-FFF2-40B4-BE49-F238E27FC236}">
                <a16:creationId xmlns:a16="http://schemas.microsoft.com/office/drawing/2014/main" id="{FDAEE014-902A-5F89-3F20-2CE528590C26}"/>
              </a:ext>
            </a:extLst>
          </p:cNvPr>
          <p:cNvSpPr/>
          <p:nvPr/>
        </p:nvSpPr>
        <p:spPr>
          <a:xfrm rot="13105233" flipH="1" flipV="1">
            <a:off x="6521375" y="4602751"/>
            <a:ext cx="437459" cy="446135"/>
          </a:xfrm>
          <a:prstGeom prst="arc">
            <a:avLst>
              <a:gd name="adj1" fmla="val 17171371"/>
              <a:gd name="adj2" fmla="val 20074309"/>
            </a:avLst>
          </a:prstGeom>
          <a:ln w="19050">
            <a:solidFill>
              <a:srgbClr val="12839E"/>
            </a:solidFill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246" name="Group 1245">
            <a:extLst>
              <a:ext uri="{FF2B5EF4-FFF2-40B4-BE49-F238E27FC236}">
                <a16:creationId xmlns:a16="http://schemas.microsoft.com/office/drawing/2014/main" id="{C6CF8F72-3EE4-236D-AA48-E68292523EDD}"/>
              </a:ext>
            </a:extLst>
          </p:cNvPr>
          <p:cNvGrpSpPr/>
          <p:nvPr/>
        </p:nvGrpSpPr>
        <p:grpSpPr>
          <a:xfrm rot="10800000">
            <a:off x="5892402" y="1852760"/>
            <a:ext cx="192697" cy="361556"/>
            <a:chOff x="5661453" y="2606543"/>
            <a:chExt cx="275343" cy="516667"/>
          </a:xfrm>
        </p:grpSpPr>
        <p:sp>
          <p:nvSpPr>
            <p:cNvPr id="2224" name="Freeform: Shape 3057">
              <a:extLst>
                <a:ext uri="{FF2B5EF4-FFF2-40B4-BE49-F238E27FC236}">
                  <a16:creationId xmlns:a16="http://schemas.microsoft.com/office/drawing/2014/main" id="{F9A0AA5C-7DE6-83D6-DB9E-18DFCAD497F2}"/>
                </a:ext>
              </a:extLst>
            </p:cNvPr>
            <p:cNvSpPr/>
            <p:nvPr/>
          </p:nvSpPr>
          <p:spPr>
            <a:xfrm>
              <a:off x="5684131" y="2624804"/>
              <a:ext cx="24899" cy="146087"/>
            </a:xfrm>
            <a:custGeom>
              <a:avLst/>
              <a:gdLst>
                <a:gd name="connsiteX0" fmla="*/ 0 w 45824"/>
                <a:gd name="connsiteY0" fmla="*/ 0 h 266613"/>
                <a:gd name="connsiteX1" fmla="*/ 0 w 45824"/>
                <a:gd name="connsiteY1" fmla="*/ 0 h 266613"/>
                <a:gd name="connsiteX2" fmla="*/ 4165 w 45824"/>
                <a:gd name="connsiteY2" fmla="*/ 18746 h 266613"/>
                <a:gd name="connsiteX3" fmla="*/ 10414 w 45824"/>
                <a:gd name="connsiteY3" fmla="*/ 47907 h 266613"/>
                <a:gd name="connsiteX4" fmla="*/ 16663 w 45824"/>
                <a:gd name="connsiteY4" fmla="*/ 52072 h 266613"/>
                <a:gd name="connsiteX5" fmla="*/ 20829 w 45824"/>
                <a:gd name="connsiteY5" fmla="*/ 58321 h 266613"/>
                <a:gd name="connsiteX6" fmla="*/ 27078 w 45824"/>
                <a:gd name="connsiteY6" fmla="*/ 60404 h 266613"/>
                <a:gd name="connsiteX7" fmla="*/ 33326 w 45824"/>
                <a:gd name="connsiteY7" fmla="*/ 64570 h 266613"/>
                <a:gd name="connsiteX8" fmla="*/ 41658 w 45824"/>
                <a:gd name="connsiteY8" fmla="*/ 77067 h 266613"/>
                <a:gd name="connsiteX9" fmla="*/ 45824 w 45824"/>
                <a:gd name="connsiteY9" fmla="*/ 83316 h 266613"/>
                <a:gd name="connsiteX10" fmla="*/ 43741 w 45824"/>
                <a:gd name="connsiteY10" fmla="*/ 145804 h 266613"/>
                <a:gd name="connsiteX11" fmla="*/ 41658 w 45824"/>
                <a:gd name="connsiteY11" fmla="*/ 152052 h 266613"/>
                <a:gd name="connsiteX12" fmla="*/ 37492 w 45824"/>
                <a:gd name="connsiteY12" fmla="*/ 168716 h 266613"/>
                <a:gd name="connsiteX13" fmla="*/ 31243 w 45824"/>
                <a:gd name="connsiteY13" fmla="*/ 174964 h 266613"/>
                <a:gd name="connsiteX14" fmla="*/ 20829 w 45824"/>
                <a:gd name="connsiteY14" fmla="*/ 193711 h 266613"/>
                <a:gd name="connsiteX15" fmla="*/ 16663 w 45824"/>
                <a:gd name="connsiteY15" fmla="*/ 199959 h 266613"/>
                <a:gd name="connsiteX16" fmla="*/ 12497 w 45824"/>
                <a:gd name="connsiteY16" fmla="*/ 214540 h 266613"/>
                <a:gd name="connsiteX17" fmla="*/ 10414 w 45824"/>
                <a:gd name="connsiteY17" fmla="*/ 222872 h 266613"/>
                <a:gd name="connsiteX18" fmla="*/ 10414 w 45824"/>
                <a:gd name="connsiteY18" fmla="*/ 266613 h 266613"/>
                <a:gd name="connsiteX19" fmla="*/ 12497 w 45824"/>
                <a:gd name="connsiteY19" fmla="*/ 266613 h 26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824" h="266613">
                  <a:moveTo>
                    <a:pt x="0" y="0"/>
                  </a:moveTo>
                  <a:lnTo>
                    <a:pt x="0" y="0"/>
                  </a:lnTo>
                  <a:cubicBezTo>
                    <a:pt x="1388" y="6249"/>
                    <a:pt x="3053" y="12442"/>
                    <a:pt x="4165" y="18746"/>
                  </a:cubicBezTo>
                  <a:cubicBezTo>
                    <a:pt x="4487" y="20573"/>
                    <a:pt x="6286" y="45156"/>
                    <a:pt x="10414" y="47907"/>
                  </a:cubicBezTo>
                  <a:lnTo>
                    <a:pt x="16663" y="52072"/>
                  </a:lnTo>
                  <a:cubicBezTo>
                    <a:pt x="18052" y="54155"/>
                    <a:pt x="18874" y="56757"/>
                    <a:pt x="20829" y="58321"/>
                  </a:cubicBezTo>
                  <a:cubicBezTo>
                    <a:pt x="22544" y="59693"/>
                    <a:pt x="25114" y="59422"/>
                    <a:pt x="27078" y="60404"/>
                  </a:cubicBezTo>
                  <a:cubicBezTo>
                    <a:pt x="29317" y="61524"/>
                    <a:pt x="31243" y="63181"/>
                    <a:pt x="33326" y="64570"/>
                  </a:cubicBezTo>
                  <a:lnTo>
                    <a:pt x="41658" y="77067"/>
                  </a:lnTo>
                  <a:lnTo>
                    <a:pt x="45824" y="83316"/>
                  </a:lnTo>
                  <a:cubicBezTo>
                    <a:pt x="45130" y="104145"/>
                    <a:pt x="45002" y="125001"/>
                    <a:pt x="43741" y="145804"/>
                  </a:cubicBezTo>
                  <a:cubicBezTo>
                    <a:pt x="43608" y="147995"/>
                    <a:pt x="42190" y="149922"/>
                    <a:pt x="41658" y="152052"/>
                  </a:cubicBezTo>
                  <a:cubicBezTo>
                    <a:pt x="41237" y="153734"/>
                    <a:pt x="39397" y="165859"/>
                    <a:pt x="37492" y="168716"/>
                  </a:cubicBezTo>
                  <a:cubicBezTo>
                    <a:pt x="35858" y="171167"/>
                    <a:pt x="33326" y="172881"/>
                    <a:pt x="31243" y="174964"/>
                  </a:cubicBezTo>
                  <a:cubicBezTo>
                    <a:pt x="27577" y="185962"/>
                    <a:pt x="30377" y="179389"/>
                    <a:pt x="20829" y="193711"/>
                  </a:cubicBezTo>
                  <a:lnTo>
                    <a:pt x="16663" y="199959"/>
                  </a:lnTo>
                  <a:cubicBezTo>
                    <a:pt x="10151" y="226006"/>
                    <a:pt x="18474" y="193622"/>
                    <a:pt x="12497" y="214540"/>
                  </a:cubicBezTo>
                  <a:cubicBezTo>
                    <a:pt x="11711" y="217293"/>
                    <a:pt x="10528" y="220011"/>
                    <a:pt x="10414" y="222872"/>
                  </a:cubicBezTo>
                  <a:cubicBezTo>
                    <a:pt x="9831" y="237441"/>
                    <a:pt x="10414" y="252033"/>
                    <a:pt x="10414" y="266613"/>
                  </a:cubicBezTo>
                  <a:lnTo>
                    <a:pt x="12497" y="266613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25" name="Freeform: Shape 3058">
              <a:extLst>
                <a:ext uri="{FF2B5EF4-FFF2-40B4-BE49-F238E27FC236}">
                  <a16:creationId xmlns:a16="http://schemas.microsoft.com/office/drawing/2014/main" id="{1DFED7A0-34E1-D968-4E91-24B9C7E2209B}"/>
                </a:ext>
              </a:extLst>
            </p:cNvPr>
            <p:cNvSpPr/>
            <p:nvPr/>
          </p:nvSpPr>
          <p:spPr>
            <a:xfrm>
              <a:off x="5713557" y="2615673"/>
              <a:ext cx="24900" cy="134674"/>
            </a:xfrm>
            <a:custGeom>
              <a:avLst/>
              <a:gdLst>
                <a:gd name="connsiteX0" fmla="*/ 0 w 45825"/>
                <a:gd name="connsiteY0" fmla="*/ 0 h 245784"/>
                <a:gd name="connsiteX1" fmla="*/ 0 w 45825"/>
                <a:gd name="connsiteY1" fmla="*/ 0 h 245784"/>
                <a:gd name="connsiteX2" fmla="*/ 2083 w 45825"/>
                <a:gd name="connsiteY2" fmla="*/ 41659 h 245784"/>
                <a:gd name="connsiteX3" fmla="*/ 4166 w 45825"/>
                <a:gd name="connsiteY3" fmla="*/ 47907 h 245784"/>
                <a:gd name="connsiteX4" fmla="*/ 8332 w 45825"/>
                <a:gd name="connsiteY4" fmla="*/ 54156 h 245784"/>
                <a:gd name="connsiteX5" fmla="*/ 14581 w 45825"/>
                <a:gd name="connsiteY5" fmla="*/ 58322 h 245784"/>
                <a:gd name="connsiteX6" fmla="*/ 24995 w 45825"/>
                <a:gd name="connsiteY6" fmla="*/ 68736 h 245784"/>
                <a:gd name="connsiteX7" fmla="*/ 31244 w 45825"/>
                <a:gd name="connsiteY7" fmla="*/ 81234 h 245784"/>
                <a:gd name="connsiteX8" fmla="*/ 39576 w 45825"/>
                <a:gd name="connsiteY8" fmla="*/ 93731 h 245784"/>
                <a:gd name="connsiteX9" fmla="*/ 43742 w 45825"/>
                <a:gd name="connsiteY9" fmla="*/ 99980 h 245784"/>
                <a:gd name="connsiteX10" fmla="*/ 45825 w 45825"/>
                <a:gd name="connsiteY10" fmla="*/ 106229 h 245784"/>
                <a:gd name="connsiteX11" fmla="*/ 43742 w 45825"/>
                <a:gd name="connsiteY11" fmla="*/ 139556 h 245784"/>
                <a:gd name="connsiteX12" fmla="*/ 41659 w 45825"/>
                <a:gd name="connsiteY12" fmla="*/ 145804 h 245784"/>
                <a:gd name="connsiteX13" fmla="*/ 39576 w 45825"/>
                <a:gd name="connsiteY13" fmla="*/ 156219 h 245784"/>
                <a:gd name="connsiteX14" fmla="*/ 35410 w 45825"/>
                <a:gd name="connsiteY14" fmla="*/ 162468 h 245784"/>
                <a:gd name="connsiteX15" fmla="*/ 29161 w 45825"/>
                <a:gd name="connsiteY15" fmla="*/ 183297 h 245784"/>
                <a:gd name="connsiteX16" fmla="*/ 24995 w 45825"/>
                <a:gd name="connsiteY16" fmla="*/ 189546 h 245784"/>
                <a:gd name="connsiteX17" fmla="*/ 16664 w 45825"/>
                <a:gd name="connsiteY17" fmla="*/ 208292 h 245784"/>
                <a:gd name="connsiteX18" fmla="*/ 14581 w 45825"/>
                <a:gd name="connsiteY18" fmla="*/ 220789 h 245784"/>
                <a:gd name="connsiteX19" fmla="*/ 10415 w 45825"/>
                <a:gd name="connsiteY19" fmla="*/ 227038 h 245784"/>
                <a:gd name="connsiteX20" fmla="*/ 12498 w 45825"/>
                <a:gd name="connsiteY20" fmla="*/ 245784 h 245784"/>
                <a:gd name="connsiteX21" fmla="*/ 12498 w 45825"/>
                <a:gd name="connsiteY21" fmla="*/ 245784 h 245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825" h="245784">
                  <a:moveTo>
                    <a:pt x="0" y="0"/>
                  </a:moveTo>
                  <a:lnTo>
                    <a:pt x="0" y="0"/>
                  </a:lnTo>
                  <a:cubicBezTo>
                    <a:pt x="694" y="13886"/>
                    <a:pt x="878" y="27808"/>
                    <a:pt x="2083" y="41659"/>
                  </a:cubicBezTo>
                  <a:cubicBezTo>
                    <a:pt x="2273" y="43846"/>
                    <a:pt x="3184" y="45943"/>
                    <a:pt x="4166" y="47907"/>
                  </a:cubicBezTo>
                  <a:cubicBezTo>
                    <a:pt x="5286" y="50146"/>
                    <a:pt x="6562" y="52386"/>
                    <a:pt x="8332" y="54156"/>
                  </a:cubicBezTo>
                  <a:cubicBezTo>
                    <a:pt x="10102" y="55926"/>
                    <a:pt x="12498" y="56933"/>
                    <a:pt x="14581" y="58322"/>
                  </a:cubicBezTo>
                  <a:cubicBezTo>
                    <a:pt x="25691" y="74988"/>
                    <a:pt x="11109" y="54850"/>
                    <a:pt x="24995" y="68736"/>
                  </a:cubicBezTo>
                  <a:cubicBezTo>
                    <a:pt x="31931" y="75672"/>
                    <a:pt x="27008" y="73610"/>
                    <a:pt x="31244" y="81234"/>
                  </a:cubicBezTo>
                  <a:cubicBezTo>
                    <a:pt x="33676" y="85611"/>
                    <a:pt x="36799" y="89565"/>
                    <a:pt x="39576" y="93731"/>
                  </a:cubicBezTo>
                  <a:cubicBezTo>
                    <a:pt x="40965" y="95814"/>
                    <a:pt x="42950" y="97605"/>
                    <a:pt x="43742" y="99980"/>
                  </a:cubicBezTo>
                  <a:lnTo>
                    <a:pt x="45825" y="106229"/>
                  </a:lnTo>
                  <a:cubicBezTo>
                    <a:pt x="45131" y="117338"/>
                    <a:pt x="44907" y="128486"/>
                    <a:pt x="43742" y="139556"/>
                  </a:cubicBezTo>
                  <a:cubicBezTo>
                    <a:pt x="43512" y="141739"/>
                    <a:pt x="42191" y="143674"/>
                    <a:pt x="41659" y="145804"/>
                  </a:cubicBezTo>
                  <a:cubicBezTo>
                    <a:pt x="40800" y="149239"/>
                    <a:pt x="40819" y="152904"/>
                    <a:pt x="39576" y="156219"/>
                  </a:cubicBezTo>
                  <a:cubicBezTo>
                    <a:pt x="38697" y="158563"/>
                    <a:pt x="36799" y="160385"/>
                    <a:pt x="35410" y="162468"/>
                  </a:cubicBezTo>
                  <a:cubicBezTo>
                    <a:pt x="34246" y="167125"/>
                    <a:pt x="31189" y="180255"/>
                    <a:pt x="29161" y="183297"/>
                  </a:cubicBezTo>
                  <a:cubicBezTo>
                    <a:pt x="27772" y="185380"/>
                    <a:pt x="26012" y="187258"/>
                    <a:pt x="24995" y="189546"/>
                  </a:cubicBezTo>
                  <a:cubicBezTo>
                    <a:pt x="15081" y="211855"/>
                    <a:pt x="26092" y="194150"/>
                    <a:pt x="16664" y="208292"/>
                  </a:cubicBezTo>
                  <a:cubicBezTo>
                    <a:pt x="15970" y="212458"/>
                    <a:pt x="15917" y="216783"/>
                    <a:pt x="14581" y="220789"/>
                  </a:cubicBezTo>
                  <a:cubicBezTo>
                    <a:pt x="13789" y="223164"/>
                    <a:pt x="10623" y="224543"/>
                    <a:pt x="10415" y="227038"/>
                  </a:cubicBezTo>
                  <a:cubicBezTo>
                    <a:pt x="9893" y="233303"/>
                    <a:pt x="12498" y="245784"/>
                    <a:pt x="12498" y="245784"/>
                  </a:cubicBezTo>
                  <a:lnTo>
                    <a:pt x="12498" y="245784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26" name="Freeform: Shape 3059">
              <a:extLst>
                <a:ext uri="{FF2B5EF4-FFF2-40B4-BE49-F238E27FC236}">
                  <a16:creationId xmlns:a16="http://schemas.microsoft.com/office/drawing/2014/main" id="{906F03E1-1381-EA55-3DCC-13CA255273E2}"/>
                </a:ext>
              </a:extLst>
            </p:cNvPr>
            <p:cNvSpPr/>
            <p:nvPr/>
          </p:nvSpPr>
          <p:spPr>
            <a:xfrm>
              <a:off x="5739513" y="2612250"/>
              <a:ext cx="21579" cy="131250"/>
            </a:xfrm>
            <a:custGeom>
              <a:avLst/>
              <a:gdLst>
                <a:gd name="connsiteX0" fmla="*/ 4304 w 39714"/>
                <a:gd name="connsiteY0" fmla="*/ 0 h 239535"/>
                <a:gd name="connsiteX1" fmla="*/ 4304 w 39714"/>
                <a:gd name="connsiteY1" fmla="*/ 0 h 239535"/>
                <a:gd name="connsiteX2" fmla="*/ 138 w 39714"/>
                <a:gd name="connsiteY2" fmla="*/ 18746 h 239535"/>
                <a:gd name="connsiteX3" fmla="*/ 6387 w 39714"/>
                <a:gd name="connsiteY3" fmla="*/ 52072 h 239535"/>
                <a:gd name="connsiteX4" fmla="*/ 8470 w 39714"/>
                <a:gd name="connsiteY4" fmla="*/ 58321 h 239535"/>
                <a:gd name="connsiteX5" fmla="*/ 14719 w 39714"/>
                <a:gd name="connsiteY5" fmla="*/ 62487 h 239535"/>
                <a:gd name="connsiteX6" fmla="*/ 18885 w 39714"/>
                <a:gd name="connsiteY6" fmla="*/ 68736 h 239535"/>
                <a:gd name="connsiteX7" fmla="*/ 35548 w 39714"/>
                <a:gd name="connsiteY7" fmla="*/ 87482 h 239535"/>
                <a:gd name="connsiteX8" fmla="*/ 39714 w 39714"/>
                <a:gd name="connsiteY8" fmla="*/ 99979 h 239535"/>
                <a:gd name="connsiteX9" fmla="*/ 37631 w 39714"/>
                <a:gd name="connsiteY9" fmla="*/ 147887 h 239535"/>
                <a:gd name="connsiteX10" fmla="*/ 31382 w 39714"/>
                <a:gd name="connsiteY10" fmla="*/ 179130 h 239535"/>
                <a:gd name="connsiteX11" fmla="*/ 27216 w 39714"/>
                <a:gd name="connsiteY11" fmla="*/ 185379 h 239535"/>
                <a:gd name="connsiteX12" fmla="*/ 25133 w 39714"/>
                <a:gd name="connsiteY12" fmla="*/ 193711 h 239535"/>
                <a:gd name="connsiteX13" fmla="*/ 23051 w 39714"/>
                <a:gd name="connsiteY13" fmla="*/ 199959 h 239535"/>
                <a:gd name="connsiteX14" fmla="*/ 23051 w 39714"/>
                <a:gd name="connsiteY14" fmla="*/ 239535 h 239535"/>
                <a:gd name="connsiteX15" fmla="*/ 23051 w 39714"/>
                <a:gd name="connsiteY15" fmla="*/ 239535 h 23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714" h="239535">
                  <a:moveTo>
                    <a:pt x="4304" y="0"/>
                  </a:moveTo>
                  <a:lnTo>
                    <a:pt x="4304" y="0"/>
                  </a:lnTo>
                  <a:cubicBezTo>
                    <a:pt x="2915" y="6249"/>
                    <a:pt x="474" y="12354"/>
                    <a:pt x="138" y="18746"/>
                  </a:cubicBezTo>
                  <a:cubicBezTo>
                    <a:pt x="-664" y="33980"/>
                    <a:pt x="2105" y="39226"/>
                    <a:pt x="6387" y="52072"/>
                  </a:cubicBezTo>
                  <a:cubicBezTo>
                    <a:pt x="7081" y="54155"/>
                    <a:pt x="6643" y="57103"/>
                    <a:pt x="8470" y="58321"/>
                  </a:cubicBezTo>
                  <a:lnTo>
                    <a:pt x="14719" y="62487"/>
                  </a:lnTo>
                  <a:cubicBezTo>
                    <a:pt x="16108" y="64570"/>
                    <a:pt x="17222" y="66865"/>
                    <a:pt x="18885" y="68736"/>
                  </a:cubicBezTo>
                  <a:cubicBezTo>
                    <a:pt x="23076" y="73451"/>
                    <a:pt x="32396" y="80391"/>
                    <a:pt x="35548" y="87482"/>
                  </a:cubicBezTo>
                  <a:cubicBezTo>
                    <a:pt x="37331" y="91495"/>
                    <a:pt x="39714" y="99979"/>
                    <a:pt x="39714" y="99979"/>
                  </a:cubicBezTo>
                  <a:cubicBezTo>
                    <a:pt x="39020" y="115948"/>
                    <a:pt x="38628" y="131934"/>
                    <a:pt x="37631" y="147887"/>
                  </a:cubicBezTo>
                  <a:cubicBezTo>
                    <a:pt x="37214" y="154555"/>
                    <a:pt x="36034" y="172152"/>
                    <a:pt x="31382" y="179130"/>
                  </a:cubicBezTo>
                  <a:lnTo>
                    <a:pt x="27216" y="185379"/>
                  </a:lnTo>
                  <a:cubicBezTo>
                    <a:pt x="26522" y="188156"/>
                    <a:pt x="25919" y="190958"/>
                    <a:pt x="25133" y="193711"/>
                  </a:cubicBezTo>
                  <a:cubicBezTo>
                    <a:pt x="24530" y="195822"/>
                    <a:pt x="23151" y="197766"/>
                    <a:pt x="23051" y="199959"/>
                  </a:cubicBezTo>
                  <a:cubicBezTo>
                    <a:pt x="22452" y="213137"/>
                    <a:pt x="23051" y="226343"/>
                    <a:pt x="23051" y="239535"/>
                  </a:cubicBezTo>
                  <a:lnTo>
                    <a:pt x="23051" y="239535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27" name="Freeform: Shape 3060">
              <a:extLst>
                <a:ext uri="{FF2B5EF4-FFF2-40B4-BE49-F238E27FC236}">
                  <a16:creationId xmlns:a16="http://schemas.microsoft.com/office/drawing/2014/main" id="{F5DF1CAF-D153-17F0-9CFA-49B90833A67A}"/>
                </a:ext>
              </a:extLst>
            </p:cNvPr>
            <p:cNvSpPr/>
            <p:nvPr/>
          </p:nvSpPr>
          <p:spPr>
            <a:xfrm>
              <a:off x="5766751" y="2607684"/>
              <a:ext cx="21537" cy="140380"/>
            </a:xfrm>
            <a:custGeom>
              <a:avLst/>
              <a:gdLst>
                <a:gd name="connsiteX0" fmla="*/ 0 w 39637"/>
                <a:gd name="connsiteY0" fmla="*/ 0 h 256198"/>
                <a:gd name="connsiteX1" fmla="*/ 0 w 39637"/>
                <a:gd name="connsiteY1" fmla="*/ 0 h 256198"/>
                <a:gd name="connsiteX2" fmla="*/ 4166 w 39637"/>
                <a:gd name="connsiteY2" fmla="*/ 18746 h 256198"/>
                <a:gd name="connsiteX3" fmla="*/ 10415 w 39637"/>
                <a:gd name="connsiteY3" fmla="*/ 31244 h 256198"/>
                <a:gd name="connsiteX4" fmla="*/ 16664 w 39637"/>
                <a:gd name="connsiteY4" fmla="*/ 35409 h 256198"/>
                <a:gd name="connsiteX5" fmla="*/ 18747 w 39637"/>
                <a:gd name="connsiteY5" fmla="*/ 41658 h 256198"/>
                <a:gd name="connsiteX6" fmla="*/ 27078 w 39637"/>
                <a:gd name="connsiteY6" fmla="*/ 54156 h 256198"/>
                <a:gd name="connsiteX7" fmla="*/ 31244 w 39637"/>
                <a:gd name="connsiteY7" fmla="*/ 66653 h 256198"/>
                <a:gd name="connsiteX8" fmla="*/ 35410 w 39637"/>
                <a:gd name="connsiteY8" fmla="*/ 79151 h 256198"/>
                <a:gd name="connsiteX9" fmla="*/ 37493 w 39637"/>
                <a:gd name="connsiteY9" fmla="*/ 85399 h 256198"/>
                <a:gd name="connsiteX10" fmla="*/ 37493 w 39637"/>
                <a:gd name="connsiteY10" fmla="*/ 141638 h 256198"/>
                <a:gd name="connsiteX11" fmla="*/ 33327 w 39637"/>
                <a:gd name="connsiteY11" fmla="*/ 172882 h 256198"/>
                <a:gd name="connsiteX12" fmla="*/ 29161 w 39637"/>
                <a:gd name="connsiteY12" fmla="*/ 179131 h 256198"/>
                <a:gd name="connsiteX13" fmla="*/ 27078 w 39637"/>
                <a:gd name="connsiteY13" fmla="*/ 185379 h 256198"/>
                <a:gd name="connsiteX14" fmla="*/ 18747 w 39637"/>
                <a:gd name="connsiteY14" fmla="*/ 197877 h 256198"/>
                <a:gd name="connsiteX15" fmla="*/ 14581 w 39637"/>
                <a:gd name="connsiteY15" fmla="*/ 210374 h 256198"/>
                <a:gd name="connsiteX16" fmla="*/ 12498 w 39637"/>
                <a:gd name="connsiteY16" fmla="*/ 216623 h 256198"/>
                <a:gd name="connsiteX17" fmla="*/ 14581 w 39637"/>
                <a:gd name="connsiteY17" fmla="*/ 245784 h 256198"/>
                <a:gd name="connsiteX18" fmla="*/ 16664 w 39637"/>
                <a:gd name="connsiteY18" fmla="*/ 254116 h 256198"/>
                <a:gd name="connsiteX19" fmla="*/ 12498 w 39637"/>
                <a:gd name="connsiteY19" fmla="*/ 256198 h 256198"/>
                <a:gd name="connsiteX20" fmla="*/ 12498 w 39637"/>
                <a:gd name="connsiteY20" fmla="*/ 256198 h 25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637" h="256198">
                  <a:moveTo>
                    <a:pt x="0" y="0"/>
                  </a:moveTo>
                  <a:lnTo>
                    <a:pt x="0" y="0"/>
                  </a:lnTo>
                  <a:cubicBezTo>
                    <a:pt x="1389" y="6249"/>
                    <a:pt x="2613" y="12536"/>
                    <a:pt x="4166" y="18746"/>
                  </a:cubicBezTo>
                  <a:cubicBezTo>
                    <a:pt x="5295" y="23263"/>
                    <a:pt x="7021" y="27850"/>
                    <a:pt x="10415" y="31244"/>
                  </a:cubicBezTo>
                  <a:cubicBezTo>
                    <a:pt x="12185" y="33014"/>
                    <a:pt x="14581" y="34021"/>
                    <a:pt x="16664" y="35409"/>
                  </a:cubicBezTo>
                  <a:cubicBezTo>
                    <a:pt x="17358" y="37492"/>
                    <a:pt x="17681" y="39739"/>
                    <a:pt x="18747" y="41658"/>
                  </a:cubicBezTo>
                  <a:cubicBezTo>
                    <a:pt x="21178" y="46035"/>
                    <a:pt x="25495" y="49406"/>
                    <a:pt x="27078" y="54156"/>
                  </a:cubicBezTo>
                  <a:lnTo>
                    <a:pt x="31244" y="66653"/>
                  </a:lnTo>
                  <a:lnTo>
                    <a:pt x="35410" y="79151"/>
                  </a:lnTo>
                  <a:lnTo>
                    <a:pt x="37493" y="85399"/>
                  </a:lnTo>
                  <a:cubicBezTo>
                    <a:pt x="40443" y="117843"/>
                    <a:pt x="40259" y="102911"/>
                    <a:pt x="37493" y="141638"/>
                  </a:cubicBezTo>
                  <a:cubicBezTo>
                    <a:pt x="37105" y="147068"/>
                    <a:pt x="37561" y="164414"/>
                    <a:pt x="33327" y="172882"/>
                  </a:cubicBezTo>
                  <a:cubicBezTo>
                    <a:pt x="32207" y="175121"/>
                    <a:pt x="30281" y="176892"/>
                    <a:pt x="29161" y="179131"/>
                  </a:cubicBezTo>
                  <a:cubicBezTo>
                    <a:pt x="28179" y="181095"/>
                    <a:pt x="28144" y="183460"/>
                    <a:pt x="27078" y="185379"/>
                  </a:cubicBezTo>
                  <a:cubicBezTo>
                    <a:pt x="24647" y="189756"/>
                    <a:pt x="20330" y="193127"/>
                    <a:pt x="18747" y="197877"/>
                  </a:cubicBezTo>
                  <a:lnTo>
                    <a:pt x="14581" y="210374"/>
                  </a:lnTo>
                  <a:lnTo>
                    <a:pt x="12498" y="216623"/>
                  </a:lnTo>
                  <a:cubicBezTo>
                    <a:pt x="13192" y="226343"/>
                    <a:pt x="13505" y="236099"/>
                    <a:pt x="14581" y="245784"/>
                  </a:cubicBezTo>
                  <a:cubicBezTo>
                    <a:pt x="14897" y="248629"/>
                    <a:pt x="17225" y="251309"/>
                    <a:pt x="16664" y="254116"/>
                  </a:cubicBezTo>
                  <a:cubicBezTo>
                    <a:pt x="16360" y="255638"/>
                    <a:pt x="13887" y="255504"/>
                    <a:pt x="12498" y="256198"/>
                  </a:cubicBezTo>
                  <a:lnTo>
                    <a:pt x="12498" y="256198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28" name="Freeform: Shape 3061">
              <a:extLst>
                <a:ext uri="{FF2B5EF4-FFF2-40B4-BE49-F238E27FC236}">
                  <a16:creationId xmlns:a16="http://schemas.microsoft.com/office/drawing/2014/main" id="{6AB9B030-2688-87B9-9C3D-CA03905CCC9E}"/>
                </a:ext>
              </a:extLst>
            </p:cNvPr>
            <p:cNvSpPr/>
            <p:nvPr/>
          </p:nvSpPr>
          <p:spPr>
            <a:xfrm>
              <a:off x="5792783" y="2606543"/>
              <a:ext cx="26602" cy="135815"/>
            </a:xfrm>
            <a:custGeom>
              <a:avLst/>
              <a:gdLst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  <a:gd name="connsiteX16" fmla="*/ 2082 w 48958"/>
                <a:gd name="connsiteY16" fmla="*/ 245784 h 247867"/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  <a:gd name="connsiteX16" fmla="*/ 4165 w 48958"/>
                <a:gd name="connsiteY16" fmla="*/ 245784 h 247867"/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958" h="247867">
                  <a:moveTo>
                    <a:pt x="0" y="0"/>
                  </a:moveTo>
                  <a:lnTo>
                    <a:pt x="0" y="0"/>
                  </a:lnTo>
                  <a:cubicBezTo>
                    <a:pt x="89" y="805"/>
                    <a:pt x="3626" y="33434"/>
                    <a:pt x="4165" y="35409"/>
                  </a:cubicBezTo>
                  <a:cubicBezTo>
                    <a:pt x="4824" y="37824"/>
                    <a:pt x="6728" y="39735"/>
                    <a:pt x="8331" y="41658"/>
                  </a:cubicBezTo>
                  <a:cubicBezTo>
                    <a:pt x="16631" y="51618"/>
                    <a:pt x="11890" y="44623"/>
                    <a:pt x="20829" y="52073"/>
                  </a:cubicBezTo>
                  <a:cubicBezTo>
                    <a:pt x="36858" y="65432"/>
                    <a:pt x="17817" y="52150"/>
                    <a:pt x="33326" y="62487"/>
                  </a:cubicBezTo>
                  <a:cubicBezTo>
                    <a:pt x="36103" y="66653"/>
                    <a:pt x="40075" y="70235"/>
                    <a:pt x="41658" y="74985"/>
                  </a:cubicBezTo>
                  <a:cubicBezTo>
                    <a:pt x="46420" y="89270"/>
                    <a:pt x="40797" y="71540"/>
                    <a:pt x="45824" y="91648"/>
                  </a:cubicBezTo>
                  <a:cubicBezTo>
                    <a:pt x="46357" y="93778"/>
                    <a:pt x="47213" y="95814"/>
                    <a:pt x="47907" y="97897"/>
                  </a:cubicBezTo>
                  <a:cubicBezTo>
                    <a:pt x="46922" y="122514"/>
                    <a:pt x="55086" y="144871"/>
                    <a:pt x="37492" y="162467"/>
                  </a:cubicBezTo>
                  <a:cubicBezTo>
                    <a:pt x="21456" y="178504"/>
                    <a:pt x="28262" y="170064"/>
                    <a:pt x="16663" y="187462"/>
                  </a:cubicBezTo>
                  <a:lnTo>
                    <a:pt x="12497" y="193711"/>
                  </a:lnTo>
                  <a:lnTo>
                    <a:pt x="8331" y="199960"/>
                  </a:lnTo>
                  <a:cubicBezTo>
                    <a:pt x="7637" y="204126"/>
                    <a:pt x="7164" y="208334"/>
                    <a:pt x="6248" y="212457"/>
                  </a:cubicBezTo>
                  <a:cubicBezTo>
                    <a:pt x="5772" y="214600"/>
                    <a:pt x="4526" y="216540"/>
                    <a:pt x="4165" y="218706"/>
                  </a:cubicBezTo>
                  <a:cubicBezTo>
                    <a:pt x="1699" y="233504"/>
                    <a:pt x="2082" y="243354"/>
                    <a:pt x="2082" y="247867"/>
                  </a:cubicBez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29" name="Freeform: Shape 3062">
              <a:extLst>
                <a:ext uri="{FF2B5EF4-FFF2-40B4-BE49-F238E27FC236}">
                  <a16:creationId xmlns:a16="http://schemas.microsoft.com/office/drawing/2014/main" id="{A2C115D8-C012-6C22-1F1A-2733E7F5A7DC}"/>
                </a:ext>
              </a:extLst>
            </p:cNvPr>
            <p:cNvSpPr/>
            <p:nvPr/>
          </p:nvSpPr>
          <p:spPr>
            <a:xfrm>
              <a:off x="5817682" y="2608826"/>
              <a:ext cx="21504" cy="135815"/>
            </a:xfrm>
            <a:custGeom>
              <a:avLst/>
              <a:gdLst>
                <a:gd name="connsiteX0" fmla="*/ 0 w 39575"/>
                <a:gd name="connsiteY0" fmla="*/ 0 h 247867"/>
                <a:gd name="connsiteX1" fmla="*/ 0 w 39575"/>
                <a:gd name="connsiteY1" fmla="*/ 0 h 247867"/>
                <a:gd name="connsiteX2" fmla="*/ 4165 w 39575"/>
                <a:gd name="connsiteY2" fmla="*/ 29161 h 247867"/>
                <a:gd name="connsiteX3" fmla="*/ 8331 w 39575"/>
                <a:gd name="connsiteY3" fmla="*/ 35409 h 247867"/>
                <a:gd name="connsiteX4" fmla="*/ 18746 w 39575"/>
                <a:gd name="connsiteY4" fmla="*/ 52073 h 247867"/>
                <a:gd name="connsiteX5" fmla="*/ 22912 w 39575"/>
                <a:gd name="connsiteY5" fmla="*/ 64570 h 247867"/>
                <a:gd name="connsiteX6" fmla="*/ 24995 w 39575"/>
                <a:gd name="connsiteY6" fmla="*/ 74985 h 247867"/>
                <a:gd name="connsiteX7" fmla="*/ 33326 w 39575"/>
                <a:gd name="connsiteY7" fmla="*/ 87482 h 247867"/>
                <a:gd name="connsiteX8" fmla="*/ 37492 w 39575"/>
                <a:gd name="connsiteY8" fmla="*/ 93731 h 247867"/>
                <a:gd name="connsiteX9" fmla="*/ 39575 w 39575"/>
                <a:gd name="connsiteY9" fmla="*/ 99980 h 247867"/>
                <a:gd name="connsiteX10" fmla="*/ 37492 w 39575"/>
                <a:gd name="connsiteY10" fmla="*/ 120809 h 247867"/>
                <a:gd name="connsiteX11" fmla="*/ 35409 w 39575"/>
                <a:gd name="connsiteY11" fmla="*/ 127058 h 247867"/>
                <a:gd name="connsiteX12" fmla="*/ 33326 w 39575"/>
                <a:gd name="connsiteY12" fmla="*/ 160384 h 247867"/>
                <a:gd name="connsiteX13" fmla="*/ 31243 w 39575"/>
                <a:gd name="connsiteY13" fmla="*/ 166633 h 247867"/>
                <a:gd name="connsiteX14" fmla="*/ 24995 w 39575"/>
                <a:gd name="connsiteY14" fmla="*/ 168716 h 247867"/>
                <a:gd name="connsiteX15" fmla="*/ 20829 w 39575"/>
                <a:gd name="connsiteY15" fmla="*/ 174965 h 247867"/>
                <a:gd name="connsiteX16" fmla="*/ 16663 w 39575"/>
                <a:gd name="connsiteY16" fmla="*/ 193711 h 247867"/>
                <a:gd name="connsiteX17" fmla="*/ 14580 w 39575"/>
                <a:gd name="connsiteY17" fmla="*/ 199960 h 247867"/>
                <a:gd name="connsiteX18" fmla="*/ 10414 w 39575"/>
                <a:gd name="connsiteY18" fmla="*/ 214540 h 247867"/>
                <a:gd name="connsiteX19" fmla="*/ 8331 w 39575"/>
                <a:gd name="connsiteY19" fmla="*/ 247867 h 247867"/>
                <a:gd name="connsiteX20" fmla="*/ 8331 w 39575"/>
                <a:gd name="connsiteY20" fmla="*/ 247867 h 2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575" h="247867">
                  <a:moveTo>
                    <a:pt x="0" y="0"/>
                  </a:moveTo>
                  <a:lnTo>
                    <a:pt x="0" y="0"/>
                  </a:lnTo>
                  <a:cubicBezTo>
                    <a:pt x="531" y="5837"/>
                    <a:pt x="160" y="21151"/>
                    <a:pt x="4165" y="29161"/>
                  </a:cubicBezTo>
                  <a:cubicBezTo>
                    <a:pt x="5284" y="31400"/>
                    <a:pt x="6942" y="33326"/>
                    <a:pt x="8331" y="35409"/>
                  </a:cubicBezTo>
                  <a:cubicBezTo>
                    <a:pt x="13289" y="50282"/>
                    <a:pt x="8843" y="45471"/>
                    <a:pt x="18746" y="52073"/>
                  </a:cubicBezTo>
                  <a:cubicBezTo>
                    <a:pt x="20135" y="56239"/>
                    <a:pt x="22051" y="60264"/>
                    <a:pt x="22912" y="64570"/>
                  </a:cubicBezTo>
                  <a:cubicBezTo>
                    <a:pt x="23606" y="68042"/>
                    <a:pt x="23530" y="71762"/>
                    <a:pt x="24995" y="74985"/>
                  </a:cubicBezTo>
                  <a:cubicBezTo>
                    <a:pt x="27067" y="79543"/>
                    <a:pt x="30549" y="83316"/>
                    <a:pt x="33326" y="87482"/>
                  </a:cubicBezTo>
                  <a:cubicBezTo>
                    <a:pt x="34715" y="89565"/>
                    <a:pt x="36700" y="91356"/>
                    <a:pt x="37492" y="93731"/>
                  </a:cubicBezTo>
                  <a:lnTo>
                    <a:pt x="39575" y="99980"/>
                  </a:lnTo>
                  <a:cubicBezTo>
                    <a:pt x="38881" y="106923"/>
                    <a:pt x="38553" y="113913"/>
                    <a:pt x="37492" y="120809"/>
                  </a:cubicBezTo>
                  <a:cubicBezTo>
                    <a:pt x="37158" y="122979"/>
                    <a:pt x="35639" y="124874"/>
                    <a:pt x="35409" y="127058"/>
                  </a:cubicBezTo>
                  <a:cubicBezTo>
                    <a:pt x="34244" y="138127"/>
                    <a:pt x="34491" y="149315"/>
                    <a:pt x="33326" y="160384"/>
                  </a:cubicBezTo>
                  <a:cubicBezTo>
                    <a:pt x="33096" y="162568"/>
                    <a:pt x="32795" y="165080"/>
                    <a:pt x="31243" y="166633"/>
                  </a:cubicBezTo>
                  <a:cubicBezTo>
                    <a:pt x="29691" y="168185"/>
                    <a:pt x="27078" y="168022"/>
                    <a:pt x="24995" y="168716"/>
                  </a:cubicBezTo>
                  <a:cubicBezTo>
                    <a:pt x="23606" y="170799"/>
                    <a:pt x="21949" y="172726"/>
                    <a:pt x="20829" y="174965"/>
                  </a:cubicBezTo>
                  <a:cubicBezTo>
                    <a:pt x="18015" y="180592"/>
                    <a:pt x="17943" y="187949"/>
                    <a:pt x="16663" y="193711"/>
                  </a:cubicBezTo>
                  <a:cubicBezTo>
                    <a:pt x="16187" y="195854"/>
                    <a:pt x="15183" y="197849"/>
                    <a:pt x="14580" y="199960"/>
                  </a:cubicBezTo>
                  <a:cubicBezTo>
                    <a:pt x="9349" y="218268"/>
                    <a:pt x="15408" y="199557"/>
                    <a:pt x="10414" y="214540"/>
                  </a:cubicBezTo>
                  <a:cubicBezTo>
                    <a:pt x="8285" y="246477"/>
                    <a:pt x="8331" y="235346"/>
                    <a:pt x="8331" y="247867"/>
                  </a:cubicBezTo>
                  <a:lnTo>
                    <a:pt x="8331" y="247867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30" name="Freeform: Shape 3063">
              <a:extLst>
                <a:ext uri="{FF2B5EF4-FFF2-40B4-BE49-F238E27FC236}">
                  <a16:creationId xmlns:a16="http://schemas.microsoft.com/office/drawing/2014/main" id="{160F276A-DF15-400E-CF0B-B279F7FB2BFA}"/>
                </a:ext>
              </a:extLst>
            </p:cNvPr>
            <p:cNvSpPr/>
            <p:nvPr/>
          </p:nvSpPr>
          <p:spPr>
            <a:xfrm>
              <a:off x="5845977" y="2614532"/>
              <a:ext cx="20372" cy="136956"/>
            </a:xfrm>
            <a:custGeom>
              <a:avLst/>
              <a:gdLst>
                <a:gd name="connsiteX0" fmla="*/ 0 w 37492"/>
                <a:gd name="connsiteY0" fmla="*/ 0 h 249950"/>
                <a:gd name="connsiteX1" fmla="*/ 0 w 37492"/>
                <a:gd name="connsiteY1" fmla="*/ 0 h 249950"/>
                <a:gd name="connsiteX2" fmla="*/ 2082 w 37492"/>
                <a:gd name="connsiteY2" fmla="*/ 18747 h 249950"/>
                <a:gd name="connsiteX3" fmla="*/ 6248 w 37492"/>
                <a:gd name="connsiteY3" fmla="*/ 24995 h 249950"/>
                <a:gd name="connsiteX4" fmla="*/ 8331 w 37492"/>
                <a:gd name="connsiteY4" fmla="*/ 31244 h 249950"/>
                <a:gd name="connsiteX5" fmla="*/ 12497 w 37492"/>
                <a:gd name="connsiteY5" fmla="*/ 37493 h 249950"/>
                <a:gd name="connsiteX6" fmla="*/ 16663 w 37492"/>
                <a:gd name="connsiteY6" fmla="*/ 49990 h 249950"/>
                <a:gd name="connsiteX7" fmla="*/ 18746 w 37492"/>
                <a:gd name="connsiteY7" fmla="*/ 64571 h 249950"/>
                <a:gd name="connsiteX8" fmla="*/ 24995 w 37492"/>
                <a:gd name="connsiteY8" fmla="*/ 83317 h 249950"/>
                <a:gd name="connsiteX9" fmla="*/ 29160 w 37492"/>
                <a:gd name="connsiteY9" fmla="*/ 95814 h 249950"/>
                <a:gd name="connsiteX10" fmla="*/ 33326 w 37492"/>
                <a:gd name="connsiteY10" fmla="*/ 102063 h 249950"/>
                <a:gd name="connsiteX11" fmla="*/ 35409 w 37492"/>
                <a:gd name="connsiteY11" fmla="*/ 110395 h 249950"/>
                <a:gd name="connsiteX12" fmla="*/ 37492 w 37492"/>
                <a:gd name="connsiteY12" fmla="*/ 116644 h 249950"/>
                <a:gd name="connsiteX13" fmla="*/ 35409 w 37492"/>
                <a:gd name="connsiteY13" fmla="*/ 158302 h 249950"/>
                <a:gd name="connsiteX14" fmla="*/ 29160 w 37492"/>
                <a:gd name="connsiteY14" fmla="*/ 172882 h 249950"/>
                <a:gd name="connsiteX15" fmla="*/ 22912 w 37492"/>
                <a:gd name="connsiteY15" fmla="*/ 177048 h 249950"/>
                <a:gd name="connsiteX16" fmla="*/ 18746 w 37492"/>
                <a:gd name="connsiteY16" fmla="*/ 183297 h 249950"/>
                <a:gd name="connsiteX17" fmla="*/ 14580 w 37492"/>
                <a:gd name="connsiteY17" fmla="*/ 195794 h 249950"/>
                <a:gd name="connsiteX18" fmla="*/ 8331 w 37492"/>
                <a:gd name="connsiteY18" fmla="*/ 199960 h 249950"/>
                <a:gd name="connsiteX19" fmla="*/ 6248 w 37492"/>
                <a:gd name="connsiteY19" fmla="*/ 208292 h 249950"/>
                <a:gd name="connsiteX20" fmla="*/ 4165 w 37492"/>
                <a:gd name="connsiteY20" fmla="*/ 214541 h 249950"/>
                <a:gd name="connsiteX21" fmla="*/ 6248 w 37492"/>
                <a:gd name="connsiteY21" fmla="*/ 249950 h 249950"/>
                <a:gd name="connsiteX22" fmla="*/ 6248 w 37492"/>
                <a:gd name="connsiteY22" fmla="*/ 249950 h 24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492" h="249950">
                  <a:moveTo>
                    <a:pt x="0" y="0"/>
                  </a:moveTo>
                  <a:lnTo>
                    <a:pt x="0" y="0"/>
                  </a:lnTo>
                  <a:cubicBezTo>
                    <a:pt x="694" y="6249"/>
                    <a:pt x="557" y="12647"/>
                    <a:pt x="2082" y="18747"/>
                  </a:cubicBezTo>
                  <a:cubicBezTo>
                    <a:pt x="2689" y="21175"/>
                    <a:pt x="5128" y="22756"/>
                    <a:pt x="6248" y="24995"/>
                  </a:cubicBezTo>
                  <a:cubicBezTo>
                    <a:pt x="7230" y="26959"/>
                    <a:pt x="7349" y="29280"/>
                    <a:pt x="8331" y="31244"/>
                  </a:cubicBezTo>
                  <a:cubicBezTo>
                    <a:pt x="9451" y="33483"/>
                    <a:pt x="11480" y="35205"/>
                    <a:pt x="12497" y="37493"/>
                  </a:cubicBezTo>
                  <a:cubicBezTo>
                    <a:pt x="14280" y="41506"/>
                    <a:pt x="16663" y="49990"/>
                    <a:pt x="16663" y="49990"/>
                  </a:cubicBezTo>
                  <a:cubicBezTo>
                    <a:pt x="17357" y="54850"/>
                    <a:pt x="17642" y="59787"/>
                    <a:pt x="18746" y="64571"/>
                  </a:cubicBezTo>
                  <a:cubicBezTo>
                    <a:pt x="18746" y="64572"/>
                    <a:pt x="23954" y="80192"/>
                    <a:pt x="24995" y="83317"/>
                  </a:cubicBezTo>
                  <a:cubicBezTo>
                    <a:pt x="24997" y="83322"/>
                    <a:pt x="29156" y="95809"/>
                    <a:pt x="29160" y="95814"/>
                  </a:cubicBezTo>
                  <a:lnTo>
                    <a:pt x="33326" y="102063"/>
                  </a:lnTo>
                  <a:cubicBezTo>
                    <a:pt x="34020" y="104840"/>
                    <a:pt x="34623" y="107642"/>
                    <a:pt x="35409" y="110395"/>
                  </a:cubicBezTo>
                  <a:cubicBezTo>
                    <a:pt x="36012" y="112506"/>
                    <a:pt x="37492" y="114448"/>
                    <a:pt x="37492" y="116644"/>
                  </a:cubicBezTo>
                  <a:cubicBezTo>
                    <a:pt x="37492" y="130547"/>
                    <a:pt x="36564" y="144447"/>
                    <a:pt x="35409" y="158302"/>
                  </a:cubicBezTo>
                  <a:cubicBezTo>
                    <a:pt x="34974" y="163518"/>
                    <a:pt x="32942" y="169100"/>
                    <a:pt x="29160" y="172882"/>
                  </a:cubicBezTo>
                  <a:cubicBezTo>
                    <a:pt x="27390" y="174652"/>
                    <a:pt x="24995" y="175659"/>
                    <a:pt x="22912" y="177048"/>
                  </a:cubicBezTo>
                  <a:cubicBezTo>
                    <a:pt x="21523" y="179131"/>
                    <a:pt x="19763" y="181009"/>
                    <a:pt x="18746" y="183297"/>
                  </a:cubicBezTo>
                  <a:cubicBezTo>
                    <a:pt x="16963" y="187310"/>
                    <a:pt x="18234" y="193358"/>
                    <a:pt x="14580" y="195794"/>
                  </a:cubicBezTo>
                  <a:lnTo>
                    <a:pt x="8331" y="199960"/>
                  </a:lnTo>
                  <a:cubicBezTo>
                    <a:pt x="7637" y="202737"/>
                    <a:pt x="7034" y="205539"/>
                    <a:pt x="6248" y="208292"/>
                  </a:cubicBezTo>
                  <a:cubicBezTo>
                    <a:pt x="5645" y="210403"/>
                    <a:pt x="4165" y="212345"/>
                    <a:pt x="4165" y="214541"/>
                  </a:cubicBezTo>
                  <a:cubicBezTo>
                    <a:pt x="4165" y="226364"/>
                    <a:pt x="6248" y="249950"/>
                    <a:pt x="6248" y="249950"/>
                  </a:cubicBezTo>
                  <a:lnTo>
                    <a:pt x="6248" y="249950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31" name="Freeform: Shape 3064">
              <a:extLst>
                <a:ext uri="{FF2B5EF4-FFF2-40B4-BE49-F238E27FC236}">
                  <a16:creationId xmlns:a16="http://schemas.microsoft.com/office/drawing/2014/main" id="{105F7FDA-B45E-60C3-C8F4-AF2D6A96B121}"/>
                </a:ext>
              </a:extLst>
            </p:cNvPr>
            <p:cNvSpPr/>
            <p:nvPr/>
          </p:nvSpPr>
          <p:spPr>
            <a:xfrm>
              <a:off x="5870876" y="2617956"/>
              <a:ext cx="15845" cy="136956"/>
            </a:xfrm>
            <a:custGeom>
              <a:avLst/>
              <a:gdLst>
                <a:gd name="connsiteX0" fmla="*/ 0 w 29161"/>
                <a:gd name="connsiteY0" fmla="*/ 0 h 249950"/>
                <a:gd name="connsiteX1" fmla="*/ 0 w 29161"/>
                <a:gd name="connsiteY1" fmla="*/ 0 h 249950"/>
                <a:gd name="connsiteX2" fmla="*/ 4166 w 29161"/>
                <a:gd name="connsiteY2" fmla="*/ 24995 h 249950"/>
                <a:gd name="connsiteX3" fmla="*/ 8331 w 29161"/>
                <a:gd name="connsiteY3" fmla="*/ 31244 h 249950"/>
                <a:gd name="connsiteX4" fmla="*/ 12497 w 29161"/>
                <a:gd name="connsiteY4" fmla="*/ 43741 h 249950"/>
                <a:gd name="connsiteX5" fmla="*/ 14580 w 29161"/>
                <a:gd name="connsiteY5" fmla="*/ 49990 h 249950"/>
                <a:gd name="connsiteX6" fmla="*/ 24995 w 29161"/>
                <a:gd name="connsiteY6" fmla="*/ 77068 h 249950"/>
                <a:gd name="connsiteX7" fmla="*/ 29161 w 29161"/>
                <a:gd name="connsiteY7" fmla="*/ 83317 h 249950"/>
                <a:gd name="connsiteX8" fmla="*/ 27078 w 29161"/>
                <a:gd name="connsiteY8" fmla="*/ 160385 h 249950"/>
                <a:gd name="connsiteX9" fmla="*/ 24995 w 29161"/>
                <a:gd name="connsiteY9" fmla="*/ 166633 h 249950"/>
                <a:gd name="connsiteX10" fmla="*/ 16663 w 29161"/>
                <a:gd name="connsiteY10" fmla="*/ 179131 h 249950"/>
                <a:gd name="connsiteX11" fmla="*/ 12497 w 29161"/>
                <a:gd name="connsiteY11" fmla="*/ 185380 h 249950"/>
                <a:gd name="connsiteX12" fmla="*/ 10414 w 29161"/>
                <a:gd name="connsiteY12" fmla="*/ 191628 h 249950"/>
                <a:gd name="connsiteX13" fmla="*/ 2083 w 29161"/>
                <a:gd name="connsiteY13" fmla="*/ 204126 h 249950"/>
                <a:gd name="connsiteX14" fmla="*/ 4166 w 29161"/>
                <a:gd name="connsiteY14" fmla="*/ 249950 h 249950"/>
                <a:gd name="connsiteX15" fmla="*/ 4166 w 29161"/>
                <a:gd name="connsiteY15" fmla="*/ 249950 h 24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161" h="249950">
                  <a:moveTo>
                    <a:pt x="0" y="0"/>
                  </a:moveTo>
                  <a:lnTo>
                    <a:pt x="0" y="0"/>
                  </a:lnTo>
                  <a:cubicBezTo>
                    <a:pt x="660" y="5944"/>
                    <a:pt x="676" y="18015"/>
                    <a:pt x="4166" y="24995"/>
                  </a:cubicBezTo>
                  <a:cubicBezTo>
                    <a:pt x="5285" y="27234"/>
                    <a:pt x="7314" y="28956"/>
                    <a:pt x="8331" y="31244"/>
                  </a:cubicBezTo>
                  <a:cubicBezTo>
                    <a:pt x="10114" y="35257"/>
                    <a:pt x="11108" y="39575"/>
                    <a:pt x="12497" y="43741"/>
                  </a:cubicBezTo>
                  <a:lnTo>
                    <a:pt x="14580" y="49990"/>
                  </a:lnTo>
                  <a:cubicBezTo>
                    <a:pt x="17371" y="69527"/>
                    <a:pt x="13940" y="60485"/>
                    <a:pt x="24995" y="77068"/>
                  </a:cubicBezTo>
                  <a:lnTo>
                    <a:pt x="29161" y="83317"/>
                  </a:lnTo>
                  <a:cubicBezTo>
                    <a:pt x="28467" y="109006"/>
                    <a:pt x="28361" y="134718"/>
                    <a:pt x="27078" y="160385"/>
                  </a:cubicBezTo>
                  <a:cubicBezTo>
                    <a:pt x="26968" y="162578"/>
                    <a:pt x="26061" y="164714"/>
                    <a:pt x="24995" y="166633"/>
                  </a:cubicBezTo>
                  <a:cubicBezTo>
                    <a:pt x="22563" y="171010"/>
                    <a:pt x="19440" y="174965"/>
                    <a:pt x="16663" y="179131"/>
                  </a:cubicBezTo>
                  <a:cubicBezTo>
                    <a:pt x="15274" y="181214"/>
                    <a:pt x="13289" y="183005"/>
                    <a:pt x="12497" y="185380"/>
                  </a:cubicBezTo>
                  <a:cubicBezTo>
                    <a:pt x="11803" y="187463"/>
                    <a:pt x="11480" y="189709"/>
                    <a:pt x="10414" y="191628"/>
                  </a:cubicBezTo>
                  <a:cubicBezTo>
                    <a:pt x="7983" y="196005"/>
                    <a:pt x="2083" y="204126"/>
                    <a:pt x="2083" y="204126"/>
                  </a:cubicBezTo>
                  <a:cubicBezTo>
                    <a:pt x="4275" y="245781"/>
                    <a:pt x="4166" y="230491"/>
                    <a:pt x="4166" y="249950"/>
                  </a:cubicBezTo>
                  <a:lnTo>
                    <a:pt x="4166" y="249950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32" name="Freeform: Shape 3065">
              <a:extLst>
                <a:ext uri="{FF2B5EF4-FFF2-40B4-BE49-F238E27FC236}">
                  <a16:creationId xmlns:a16="http://schemas.microsoft.com/office/drawing/2014/main" id="{559B1BA9-40AE-4BED-1EBE-2017D025228D}"/>
                </a:ext>
              </a:extLst>
            </p:cNvPr>
            <p:cNvSpPr/>
            <p:nvPr/>
          </p:nvSpPr>
          <p:spPr>
            <a:xfrm>
              <a:off x="5893318" y="2637358"/>
              <a:ext cx="22829" cy="138097"/>
            </a:xfrm>
            <a:custGeom>
              <a:avLst/>
              <a:gdLst>
                <a:gd name="connsiteX0" fmla="*/ 12854 w 42014"/>
                <a:gd name="connsiteY0" fmla="*/ 0 h 252032"/>
                <a:gd name="connsiteX1" fmla="*/ 12854 w 42014"/>
                <a:gd name="connsiteY1" fmla="*/ 0 h 252032"/>
                <a:gd name="connsiteX2" fmla="*/ 14936 w 42014"/>
                <a:gd name="connsiteY2" fmla="*/ 18746 h 252032"/>
                <a:gd name="connsiteX3" fmla="*/ 23268 w 42014"/>
                <a:gd name="connsiteY3" fmla="*/ 45824 h 252032"/>
                <a:gd name="connsiteX4" fmla="*/ 29517 w 42014"/>
                <a:gd name="connsiteY4" fmla="*/ 49990 h 252032"/>
                <a:gd name="connsiteX5" fmla="*/ 33683 w 42014"/>
                <a:gd name="connsiteY5" fmla="*/ 62487 h 252032"/>
                <a:gd name="connsiteX6" fmla="*/ 35766 w 42014"/>
                <a:gd name="connsiteY6" fmla="*/ 68736 h 252032"/>
                <a:gd name="connsiteX7" fmla="*/ 37849 w 42014"/>
                <a:gd name="connsiteY7" fmla="*/ 85399 h 252032"/>
                <a:gd name="connsiteX8" fmla="*/ 39931 w 42014"/>
                <a:gd name="connsiteY8" fmla="*/ 91648 h 252032"/>
                <a:gd name="connsiteX9" fmla="*/ 42014 w 42014"/>
                <a:gd name="connsiteY9" fmla="*/ 108311 h 252032"/>
                <a:gd name="connsiteX10" fmla="*/ 39931 w 42014"/>
                <a:gd name="connsiteY10" fmla="*/ 152052 h 252032"/>
                <a:gd name="connsiteX11" fmla="*/ 29517 w 42014"/>
                <a:gd name="connsiteY11" fmla="*/ 170799 h 252032"/>
                <a:gd name="connsiteX12" fmla="*/ 25351 w 42014"/>
                <a:gd name="connsiteY12" fmla="*/ 177047 h 252032"/>
                <a:gd name="connsiteX13" fmla="*/ 19102 w 42014"/>
                <a:gd name="connsiteY13" fmla="*/ 183296 h 252032"/>
                <a:gd name="connsiteX14" fmla="*/ 6605 w 42014"/>
                <a:gd name="connsiteY14" fmla="*/ 204125 h 252032"/>
                <a:gd name="connsiteX15" fmla="*/ 2439 w 42014"/>
                <a:gd name="connsiteY15" fmla="*/ 216623 h 252032"/>
                <a:gd name="connsiteX16" fmla="*/ 356 w 42014"/>
                <a:gd name="connsiteY16" fmla="*/ 222872 h 252032"/>
                <a:gd name="connsiteX17" fmla="*/ 4522 w 42014"/>
                <a:gd name="connsiteY17" fmla="*/ 252032 h 252032"/>
                <a:gd name="connsiteX18" fmla="*/ 4522 w 42014"/>
                <a:gd name="connsiteY18" fmla="*/ 252032 h 25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014" h="252032">
                  <a:moveTo>
                    <a:pt x="12854" y="0"/>
                  </a:moveTo>
                  <a:lnTo>
                    <a:pt x="12854" y="0"/>
                  </a:lnTo>
                  <a:cubicBezTo>
                    <a:pt x="13548" y="6249"/>
                    <a:pt x="14156" y="12507"/>
                    <a:pt x="14936" y="18746"/>
                  </a:cubicBezTo>
                  <a:cubicBezTo>
                    <a:pt x="16034" y="27530"/>
                    <a:pt x="16361" y="38917"/>
                    <a:pt x="23268" y="45824"/>
                  </a:cubicBezTo>
                  <a:cubicBezTo>
                    <a:pt x="25038" y="47594"/>
                    <a:pt x="27434" y="48601"/>
                    <a:pt x="29517" y="49990"/>
                  </a:cubicBezTo>
                  <a:lnTo>
                    <a:pt x="33683" y="62487"/>
                  </a:lnTo>
                  <a:lnTo>
                    <a:pt x="35766" y="68736"/>
                  </a:lnTo>
                  <a:cubicBezTo>
                    <a:pt x="36460" y="74290"/>
                    <a:pt x="36848" y="79892"/>
                    <a:pt x="37849" y="85399"/>
                  </a:cubicBezTo>
                  <a:cubicBezTo>
                    <a:pt x="38242" y="87559"/>
                    <a:pt x="39538" y="89488"/>
                    <a:pt x="39931" y="91648"/>
                  </a:cubicBezTo>
                  <a:cubicBezTo>
                    <a:pt x="40932" y="97155"/>
                    <a:pt x="41320" y="102757"/>
                    <a:pt x="42014" y="108311"/>
                  </a:cubicBezTo>
                  <a:cubicBezTo>
                    <a:pt x="41320" y="122891"/>
                    <a:pt x="41143" y="137506"/>
                    <a:pt x="39931" y="152052"/>
                  </a:cubicBezTo>
                  <a:cubicBezTo>
                    <a:pt x="39407" y="158340"/>
                    <a:pt x="31905" y="167218"/>
                    <a:pt x="29517" y="170799"/>
                  </a:cubicBezTo>
                  <a:cubicBezTo>
                    <a:pt x="28128" y="172882"/>
                    <a:pt x="27121" y="175277"/>
                    <a:pt x="25351" y="177047"/>
                  </a:cubicBezTo>
                  <a:cubicBezTo>
                    <a:pt x="23268" y="179130"/>
                    <a:pt x="20910" y="180971"/>
                    <a:pt x="19102" y="183296"/>
                  </a:cubicBezTo>
                  <a:cubicBezTo>
                    <a:pt x="15079" y="188469"/>
                    <a:pt x="9271" y="197461"/>
                    <a:pt x="6605" y="204125"/>
                  </a:cubicBezTo>
                  <a:cubicBezTo>
                    <a:pt x="4974" y="208202"/>
                    <a:pt x="3828" y="212457"/>
                    <a:pt x="2439" y="216623"/>
                  </a:cubicBezTo>
                  <a:lnTo>
                    <a:pt x="356" y="222872"/>
                  </a:lnTo>
                  <a:cubicBezTo>
                    <a:pt x="2514" y="250929"/>
                    <a:pt x="-3964" y="243550"/>
                    <a:pt x="4522" y="252032"/>
                  </a:cubicBezTo>
                  <a:lnTo>
                    <a:pt x="4522" y="252032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33" name="Rectangle: Rounded Corners 2232">
              <a:extLst>
                <a:ext uri="{FF2B5EF4-FFF2-40B4-BE49-F238E27FC236}">
                  <a16:creationId xmlns:a16="http://schemas.microsoft.com/office/drawing/2014/main" id="{99A00CB3-F8B7-9DA3-8A95-85B7A5851C10}"/>
                </a:ext>
              </a:extLst>
            </p:cNvPr>
            <p:cNvSpPr/>
            <p:nvPr/>
          </p:nvSpPr>
          <p:spPr>
            <a:xfrm>
              <a:off x="5661453" y="2731159"/>
              <a:ext cx="275343" cy="392051"/>
            </a:xfrm>
            <a:prstGeom prst="roundRect">
              <a:avLst>
                <a:gd name="adj" fmla="val 35662"/>
              </a:avLst>
            </a:prstGeom>
            <a:gradFill flip="none" rotWithShape="1">
              <a:gsLst>
                <a:gs pos="16000">
                  <a:srgbClr val="FFEAD5"/>
                </a:gs>
                <a:gs pos="75000">
                  <a:srgbClr val="FFCC99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34" name="Oval 2233">
              <a:extLst>
                <a:ext uri="{FF2B5EF4-FFF2-40B4-BE49-F238E27FC236}">
                  <a16:creationId xmlns:a16="http://schemas.microsoft.com/office/drawing/2014/main" id="{93E722B0-E344-5CBE-930E-27FF6AAF74DA}"/>
                </a:ext>
              </a:extLst>
            </p:cNvPr>
            <p:cNvSpPr/>
            <p:nvPr/>
          </p:nvSpPr>
          <p:spPr>
            <a:xfrm>
              <a:off x="5727380" y="2930951"/>
              <a:ext cx="141069" cy="115934"/>
            </a:xfrm>
            <a:prstGeom prst="ellipse">
              <a:avLst/>
            </a:prstGeom>
            <a:gradFill flip="none" rotWithShape="1">
              <a:gsLst>
                <a:gs pos="16000">
                  <a:srgbClr val="FFEAD5"/>
                </a:gs>
                <a:gs pos="74000">
                  <a:srgbClr val="A45200"/>
                </a:gs>
                <a:gs pos="53000">
                  <a:srgbClr val="FFC081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247" name="Group 1246">
            <a:extLst>
              <a:ext uri="{FF2B5EF4-FFF2-40B4-BE49-F238E27FC236}">
                <a16:creationId xmlns:a16="http://schemas.microsoft.com/office/drawing/2014/main" id="{9C0F4841-41D4-0194-8C5C-9A62B2D641D0}"/>
              </a:ext>
            </a:extLst>
          </p:cNvPr>
          <p:cNvGrpSpPr/>
          <p:nvPr/>
        </p:nvGrpSpPr>
        <p:grpSpPr>
          <a:xfrm rot="11064514">
            <a:off x="6080721" y="1847865"/>
            <a:ext cx="192697" cy="361556"/>
            <a:chOff x="5661453" y="2606543"/>
            <a:chExt cx="275343" cy="516667"/>
          </a:xfrm>
        </p:grpSpPr>
        <p:sp>
          <p:nvSpPr>
            <p:cNvPr id="2213" name="Freeform: Shape 3046">
              <a:extLst>
                <a:ext uri="{FF2B5EF4-FFF2-40B4-BE49-F238E27FC236}">
                  <a16:creationId xmlns:a16="http://schemas.microsoft.com/office/drawing/2014/main" id="{3478AFCB-4F5E-494B-E0E6-51A147A530AD}"/>
                </a:ext>
              </a:extLst>
            </p:cNvPr>
            <p:cNvSpPr/>
            <p:nvPr/>
          </p:nvSpPr>
          <p:spPr>
            <a:xfrm>
              <a:off x="5684131" y="2624804"/>
              <a:ext cx="24899" cy="146087"/>
            </a:xfrm>
            <a:custGeom>
              <a:avLst/>
              <a:gdLst>
                <a:gd name="connsiteX0" fmla="*/ 0 w 45824"/>
                <a:gd name="connsiteY0" fmla="*/ 0 h 266613"/>
                <a:gd name="connsiteX1" fmla="*/ 0 w 45824"/>
                <a:gd name="connsiteY1" fmla="*/ 0 h 266613"/>
                <a:gd name="connsiteX2" fmla="*/ 4165 w 45824"/>
                <a:gd name="connsiteY2" fmla="*/ 18746 h 266613"/>
                <a:gd name="connsiteX3" fmla="*/ 10414 w 45824"/>
                <a:gd name="connsiteY3" fmla="*/ 47907 h 266613"/>
                <a:gd name="connsiteX4" fmla="*/ 16663 w 45824"/>
                <a:gd name="connsiteY4" fmla="*/ 52072 h 266613"/>
                <a:gd name="connsiteX5" fmla="*/ 20829 w 45824"/>
                <a:gd name="connsiteY5" fmla="*/ 58321 h 266613"/>
                <a:gd name="connsiteX6" fmla="*/ 27078 w 45824"/>
                <a:gd name="connsiteY6" fmla="*/ 60404 h 266613"/>
                <a:gd name="connsiteX7" fmla="*/ 33326 w 45824"/>
                <a:gd name="connsiteY7" fmla="*/ 64570 h 266613"/>
                <a:gd name="connsiteX8" fmla="*/ 41658 w 45824"/>
                <a:gd name="connsiteY8" fmla="*/ 77067 h 266613"/>
                <a:gd name="connsiteX9" fmla="*/ 45824 w 45824"/>
                <a:gd name="connsiteY9" fmla="*/ 83316 h 266613"/>
                <a:gd name="connsiteX10" fmla="*/ 43741 w 45824"/>
                <a:gd name="connsiteY10" fmla="*/ 145804 h 266613"/>
                <a:gd name="connsiteX11" fmla="*/ 41658 w 45824"/>
                <a:gd name="connsiteY11" fmla="*/ 152052 h 266613"/>
                <a:gd name="connsiteX12" fmla="*/ 37492 w 45824"/>
                <a:gd name="connsiteY12" fmla="*/ 168716 h 266613"/>
                <a:gd name="connsiteX13" fmla="*/ 31243 w 45824"/>
                <a:gd name="connsiteY13" fmla="*/ 174964 h 266613"/>
                <a:gd name="connsiteX14" fmla="*/ 20829 w 45824"/>
                <a:gd name="connsiteY14" fmla="*/ 193711 h 266613"/>
                <a:gd name="connsiteX15" fmla="*/ 16663 w 45824"/>
                <a:gd name="connsiteY15" fmla="*/ 199959 h 266613"/>
                <a:gd name="connsiteX16" fmla="*/ 12497 w 45824"/>
                <a:gd name="connsiteY16" fmla="*/ 214540 h 266613"/>
                <a:gd name="connsiteX17" fmla="*/ 10414 w 45824"/>
                <a:gd name="connsiteY17" fmla="*/ 222872 h 266613"/>
                <a:gd name="connsiteX18" fmla="*/ 10414 w 45824"/>
                <a:gd name="connsiteY18" fmla="*/ 266613 h 266613"/>
                <a:gd name="connsiteX19" fmla="*/ 12497 w 45824"/>
                <a:gd name="connsiteY19" fmla="*/ 266613 h 26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824" h="266613">
                  <a:moveTo>
                    <a:pt x="0" y="0"/>
                  </a:moveTo>
                  <a:lnTo>
                    <a:pt x="0" y="0"/>
                  </a:lnTo>
                  <a:cubicBezTo>
                    <a:pt x="1388" y="6249"/>
                    <a:pt x="3053" y="12442"/>
                    <a:pt x="4165" y="18746"/>
                  </a:cubicBezTo>
                  <a:cubicBezTo>
                    <a:pt x="4487" y="20573"/>
                    <a:pt x="6286" y="45156"/>
                    <a:pt x="10414" y="47907"/>
                  </a:cubicBezTo>
                  <a:lnTo>
                    <a:pt x="16663" y="52072"/>
                  </a:lnTo>
                  <a:cubicBezTo>
                    <a:pt x="18052" y="54155"/>
                    <a:pt x="18874" y="56757"/>
                    <a:pt x="20829" y="58321"/>
                  </a:cubicBezTo>
                  <a:cubicBezTo>
                    <a:pt x="22544" y="59693"/>
                    <a:pt x="25114" y="59422"/>
                    <a:pt x="27078" y="60404"/>
                  </a:cubicBezTo>
                  <a:cubicBezTo>
                    <a:pt x="29317" y="61524"/>
                    <a:pt x="31243" y="63181"/>
                    <a:pt x="33326" y="64570"/>
                  </a:cubicBezTo>
                  <a:lnTo>
                    <a:pt x="41658" y="77067"/>
                  </a:lnTo>
                  <a:lnTo>
                    <a:pt x="45824" y="83316"/>
                  </a:lnTo>
                  <a:cubicBezTo>
                    <a:pt x="45130" y="104145"/>
                    <a:pt x="45002" y="125001"/>
                    <a:pt x="43741" y="145804"/>
                  </a:cubicBezTo>
                  <a:cubicBezTo>
                    <a:pt x="43608" y="147995"/>
                    <a:pt x="42190" y="149922"/>
                    <a:pt x="41658" y="152052"/>
                  </a:cubicBezTo>
                  <a:cubicBezTo>
                    <a:pt x="41237" y="153734"/>
                    <a:pt x="39397" y="165859"/>
                    <a:pt x="37492" y="168716"/>
                  </a:cubicBezTo>
                  <a:cubicBezTo>
                    <a:pt x="35858" y="171167"/>
                    <a:pt x="33326" y="172881"/>
                    <a:pt x="31243" y="174964"/>
                  </a:cubicBezTo>
                  <a:cubicBezTo>
                    <a:pt x="27577" y="185962"/>
                    <a:pt x="30377" y="179389"/>
                    <a:pt x="20829" y="193711"/>
                  </a:cubicBezTo>
                  <a:lnTo>
                    <a:pt x="16663" y="199959"/>
                  </a:lnTo>
                  <a:cubicBezTo>
                    <a:pt x="10151" y="226006"/>
                    <a:pt x="18474" y="193622"/>
                    <a:pt x="12497" y="214540"/>
                  </a:cubicBezTo>
                  <a:cubicBezTo>
                    <a:pt x="11711" y="217293"/>
                    <a:pt x="10528" y="220011"/>
                    <a:pt x="10414" y="222872"/>
                  </a:cubicBezTo>
                  <a:cubicBezTo>
                    <a:pt x="9831" y="237441"/>
                    <a:pt x="10414" y="252033"/>
                    <a:pt x="10414" y="266613"/>
                  </a:cubicBezTo>
                  <a:lnTo>
                    <a:pt x="12497" y="266613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14" name="Freeform: Shape 3047">
              <a:extLst>
                <a:ext uri="{FF2B5EF4-FFF2-40B4-BE49-F238E27FC236}">
                  <a16:creationId xmlns:a16="http://schemas.microsoft.com/office/drawing/2014/main" id="{2F4FBB86-7B4F-E9AE-18ED-B480243BEB57}"/>
                </a:ext>
              </a:extLst>
            </p:cNvPr>
            <p:cNvSpPr/>
            <p:nvPr/>
          </p:nvSpPr>
          <p:spPr>
            <a:xfrm>
              <a:off x="5713557" y="2615673"/>
              <a:ext cx="24900" cy="134674"/>
            </a:xfrm>
            <a:custGeom>
              <a:avLst/>
              <a:gdLst>
                <a:gd name="connsiteX0" fmla="*/ 0 w 45825"/>
                <a:gd name="connsiteY0" fmla="*/ 0 h 245784"/>
                <a:gd name="connsiteX1" fmla="*/ 0 w 45825"/>
                <a:gd name="connsiteY1" fmla="*/ 0 h 245784"/>
                <a:gd name="connsiteX2" fmla="*/ 2083 w 45825"/>
                <a:gd name="connsiteY2" fmla="*/ 41659 h 245784"/>
                <a:gd name="connsiteX3" fmla="*/ 4166 w 45825"/>
                <a:gd name="connsiteY3" fmla="*/ 47907 h 245784"/>
                <a:gd name="connsiteX4" fmla="*/ 8332 w 45825"/>
                <a:gd name="connsiteY4" fmla="*/ 54156 h 245784"/>
                <a:gd name="connsiteX5" fmla="*/ 14581 w 45825"/>
                <a:gd name="connsiteY5" fmla="*/ 58322 h 245784"/>
                <a:gd name="connsiteX6" fmla="*/ 24995 w 45825"/>
                <a:gd name="connsiteY6" fmla="*/ 68736 h 245784"/>
                <a:gd name="connsiteX7" fmla="*/ 31244 w 45825"/>
                <a:gd name="connsiteY7" fmla="*/ 81234 h 245784"/>
                <a:gd name="connsiteX8" fmla="*/ 39576 w 45825"/>
                <a:gd name="connsiteY8" fmla="*/ 93731 h 245784"/>
                <a:gd name="connsiteX9" fmla="*/ 43742 w 45825"/>
                <a:gd name="connsiteY9" fmla="*/ 99980 h 245784"/>
                <a:gd name="connsiteX10" fmla="*/ 45825 w 45825"/>
                <a:gd name="connsiteY10" fmla="*/ 106229 h 245784"/>
                <a:gd name="connsiteX11" fmla="*/ 43742 w 45825"/>
                <a:gd name="connsiteY11" fmla="*/ 139556 h 245784"/>
                <a:gd name="connsiteX12" fmla="*/ 41659 w 45825"/>
                <a:gd name="connsiteY12" fmla="*/ 145804 h 245784"/>
                <a:gd name="connsiteX13" fmla="*/ 39576 w 45825"/>
                <a:gd name="connsiteY13" fmla="*/ 156219 h 245784"/>
                <a:gd name="connsiteX14" fmla="*/ 35410 w 45825"/>
                <a:gd name="connsiteY14" fmla="*/ 162468 h 245784"/>
                <a:gd name="connsiteX15" fmla="*/ 29161 w 45825"/>
                <a:gd name="connsiteY15" fmla="*/ 183297 h 245784"/>
                <a:gd name="connsiteX16" fmla="*/ 24995 w 45825"/>
                <a:gd name="connsiteY16" fmla="*/ 189546 h 245784"/>
                <a:gd name="connsiteX17" fmla="*/ 16664 w 45825"/>
                <a:gd name="connsiteY17" fmla="*/ 208292 h 245784"/>
                <a:gd name="connsiteX18" fmla="*/ 14581 w 45825"/>
                <a:gd name="connsiteY18" fmla="*/ 220789 h 245784"/>
                <a:gd name="connsiteX19" fmla="*/ 10415 w 45825"/>
                <a:gd name="connsiteY19" fmla="*/ 227038 h 245784"/>
                <a:gd name="connsiteX20" fmla="*/ 12498 w 45825"/>
                <a:gd name="connsiteY20" fmla="*/ 245784 h 245784"/>
                <a:gd name="connsiteX21" fmla="*/ 12498 w 45825"/>
                <a:gd name="connsiteY21" fmla="*/ 245784 h 245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825" h="245784">
                  <a:moveTo>
                    <a:pt x="0" y="0"/>
                  </a:moveTo>
                  <a:lnTo>
                    <a:pt x="0" y="0"/>
                  </a:lnTo>
                  <a:cubicBezTo>
                    <a:pt x="694" y="13886"/>
                    <a:pt x="878" y="27808"/>
                    <a:pt x="2083" y="41659"/>
                  </a:cubicBezTo>
                  <a:cubicBezTo>
                    <a:pt x="2273" y="43846"/>
                    <a:pt x="3184" y="45943"/>
                    <a:pt x="4166" y="47907"/>
                  </a:cubicBezTo>
                  <a:cubicBezTo>
                    <a:pt x="5286" y="50146"/>
                    <a:pt x="6562" y="52386"/>
                    <a:pt x="8332" y="54156"/>
                  </a:cubicBezTo>
                  <a:cubicBezTo>
                    <a:pt x="10102" y="55926"/>
                    <a:pt x="12498" y="56933"/>
                    <a:pt x="14581" y="58322"/>
                  </a:cubicBezTo>
                  <a:cubicBezTo>
                    <a:pt x="25691" y="74988"/>
                    <a:pt x="11109" y="54850"/>
                    <a:pt x="24995" y="68736"/>
                  </a:cubicBezTo>
                  <a:cubicBezTo>
                    <a:pt x="31931" y="75672"/>
                    <a:pt x="27008" y="73610"/>
                    <a:pt x="31244" y="81234"/>
                  </a:cubicBezTo>
                  <a:cubicBezTo>
                    <a:pt x="33676" y="85611"/>
                    <a:pt x="36799" y="89565"/>
                    <a:pt x="39576" y="93731"/>
                  </a:cubicBezTo>
                  <a:cubicBezTo>
                    <a:pt x="40965" y="95814"/>
                    <a:pt x="42950" y="97605"/>
                    <a:pt x="43742" y="99980"/>
                  </a:cubicBezTo>
                  <a:lnTo>
                    <a:pt x="45825" y="106229"/>
                  </a:lnTo>
                  <a:cubicBezTo>
                    <a:pt x="45131" y="117338"/>
                    <a:pt x="44907" y="128486"/>
                    <a:pt x="43742" y="139556"/>
                  </a:cubicBezTo>
                  <a:cubicBezTo>
                    <a:pt x="43512" y="141739"/>
                    <a:pt x="42191" y="143674"/>
                    <a:pt x="41659" y="145804"/>
                  </a:cubicBezTo>
                  <a:cubicBezTo>
                    <a:pt x="40800" y="149239"/>
                    <a:pt x="40819" y="152904"/>
                    <a:pt x="39576" y="156219"/>
                  </a:cubicBezTo>
                  <a:cubicBezTo>
                    <a:pt x="38697" y="158563"/>
                    <a:pt x="36799" y="160385"/>
                    <a:pt x="35410" y="162468"/>
                  </a:cubicBezTo>
                  <a:cubicBezTo>
                    <a:pt x="34246" y="167125"/>
                    <a:pt x="31189" y="180255"/>
                    <a:pt x="29161" y="183297"/>
                  </a:cubicBezTo>
                  <a:cubicBezTo>
                    <a:pt x="27772" y="185380"/>
                    <a:pt x="26012" y="187258"/>
                    <a:pt x="24995" y="189546"/>
                  </a:cubicBezTo>
                  <a:cubicBezTo>
                    <a:pt x="15081" y="211855"/>
                    <a:pt x="26092" y="194150"/>
                    <a:pt x="16664" y="208292"/>
                  </a:cubicBezTo>
                  <a:cubicBezTo>
                    <a:pt x="15970" y="212458"/>
                    <a:pt x="15917" y="216783"/>
                    <a:pt x="14581" y="220789"/>
                  </a:cubicBezTo>
                  <a:cubicBezTo>
                    <a:pt x="13789" y="223164"/>
                    <a:pt x="10623" y="224543"/>
                    <a:pt x="10415" y="227038"/>
                  </a:cubicBezTo>
                  <a:cubicBezTo>
                    <a:pt x="9893" y="233303"/>
                    <a:pt x="12498" y="245784"/>
                    <a:pt x="12498" y="245784"/>
                  </a:cubicBezTo>
                  <a:lnTo>
                    <a:pt x="12498" y="245784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15" name="Freeform: Shape 3048">
              <a:extLst>
                <a:ext uri="{FF2B5EF4-FFF2-40B4-BE49-F238E27FC236}">
                  <a16:creationId xmlns:a16="http://schemas.microsoft.com/office/drawing/2014/main" id="{BF4803BC-0946-775E-43B0-2B81B931B8D2}"/>
                </a:ext>
              </a:extLst>
            </p:cNvPr>
            <p:cNvSpPr/>
            <p:nvPr/>
          </p:nvSpPr>
          <p:spPr>
            <a:xfrm>
              <a:off x="5739513" y="2612250"/>
              <a:ext cx="21579" cy="131250"/>
            </a:xfrm>
            <a:custGeom>
              <a:avLst/>
              <a:gdLst>
                <a:gd name="connsiteX0" fmla="*/ 4304 w 39714"/>
                <a:gd name="connsiteY0" fmla="*/ 0 h 239535"/>
                <a:gd name="connsiteX1" fmla="*/ 4304 w 39714"/>
                <a:gd name="connsiteY1" fmla="*/ 0 h 239535"/>
                <a:gd name="connsiteX2" fmla="*/ 138 w 39714"/>
                <a:gd name="connsiteY2" fmla="*/ 18746 h 239535"/>
                <a:gd name="connsiteX3" fmla="*/ 6387 w 39714"/>
                <a:gd name="connsiteY3" fmla="*/ 52072 h 239535"/>
                <a:gd name="connsiteX4" fmla="*/ 8470 w 39714"/>
                <a:gd name="connsiteY4" fmla="*/ 58321 h 239535"/>
                <a:gd name="connsiteX5" fmla="*/ 14719 w 39714"/>
                <a:gd name="connsiteY5" fmla="*/ 62487 h 239535"/>
                <a:gd name="connsiteX6" fmla="*/ 18885 w 39714"/>
                <a:gd name="connsiteY6" fmla="*/ 68736 h 239535"/>
                <a:gd name="connsiteX7" fmla="*/ 35548 w 39714"/>
                <a:gd name="connsiteY7" fmla="*/ 87482 h 239535"/>
                <a:gd name="connsiteX8" fmla="*/ 39714 w 39714"/>
                <a:gd name="connsiteY8" fmla="*/ 99979 h 239535"/>
                <a:gd name="connsiteX9" fmla="*/ 37631 w 39714"/>
                <a:gd name="connsiteY9" fmla="*/ 147887 h 239535"/>
                <a:gd name="connsiteX10" fmla="*/ 31382 w 39714"/>
                <a:gd name="connsiteY10" fmla="*/ 179130 h 239535"/>
                <a:gd name="connsiteX11" fmla="*/ 27216 w 39714"/>
                <a:gd name="connsiteY11" fmla="*/ 185379 h 239535"/>
                <a:gd name="connsiteX12" fmla="*/ 25133 w 39714"/>
                <a:gd name="connsiteY12" fmla="*/ 193711 h 239535"/>
                <a:gd name="connsiteX13" fmla="*/ 23051 w 39714"/>
                <a:gd name="connsiteY13" fmla="*/ 199959 h 239535"/>
                <a:gd name="connsiteX14" fmla="*/ 23051 w 39714"/>
                <a:gd name="connsiteY14" fmla="*/ 239535 h 239535"/>
                <a:gd name="connsiteX15" fmla="*/ 23051 w 39714"/>
                <a:gd name="connsiteY15" fmla="*/ 239535 h 23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714" h="239535">
                  <a:moveTo>
                    <a:pt x="4304" y="0"/>
                  </a:moveTo>
                  <a:lnTo>
                    <a:pt x="4304" y="0"/>
                  </a:lnTo>
                  <a:cubicBezTo>
                    <a:pt x="2915" y="6249"/>
                    <a:pt x="474" y="12354"/>
                    <a:pt x="138" y="18746"/>
                  </a:cubicBezTo>
                  <a:cubicBezTo>
                    <a:pt x="-664" y="33980"/>
                    <a:pt x="2105" y="39226"/>
                    <a:pt x="6387" y="52072"/>
                  </a:cubicBezTo>
                  <a:cubicBezTo>
                    <a:pt x="7081" y="54155"/>
                    <a:pt x="6643" y="57103"/>
                    <a:pt x="8470" y="58321"/>
                  </a:cubicBezTo>
                  <a:lnTo>
                    <a:pt x="14719" y="62487"/>
                  </a:lnTo>
                  <a:cubicBezTo>
                    <a:pt x="16108" y="64570"/>
                    <a:pt x="17222" y="66865"/>
                    <a:pt x="18885" y="68736"/>
                  </a:cubicBezTo>
                  <a:cubicBezTo>
                    <a:pt x="23076" y="73451"/>
                    <a:pt x="32396" y="80391"/>
                    <a:pt x="35548" y="87482"/>
                  </a:cubicBezTo>
                  <a:cubicBezTo>
                    <a:pt x="37331" y="91495"/>
                    <a:pt x="39714" y="99979"/>
                    <a:pt x="39714" y="99979"/>
                  </a:cubicBezTo>
                  <a:cubicBezTo>
                    <a:pt x="39020" y="115948"/>
                    <a:pt x="38628" y="131934"/>
                    <a:pt x="37631" y="147887"/>
                  </a:cubicBezTo>
                  <a:cubicBezTo>
                    <a:pt x="37214" y="154555"/>
                    <a:pt x="36034" y="172152"/>
                    <a:pt x="31382" y="179130"/>
                  </a:cubicBezTo>
                  <a:lnTo>
                    <a:pt x="27216" y="185379"/>
                  </a:lnTo>
                  <a:cubicBezTo>
                    <a:pt x="26522" y="188156"/>
                    <a:pt x="25919" y="190958"/>
                    <a:pt x="25133" y="193711"/>
                  </a:cubicBezTo>
                  <a:cubicBezTo>
                    <a:pt x="24530" y="195822"/>
                    <a:pt x="23151" y="197766"/>
                    <a:pt x="23051" y="199959"/>
                  </a:cubicBezTo>
                  <a:cubicBezTo>
                    <a:pt x="22452" y="213137"/>
                    <a:pt x="23051" y="226343"/>
                    <a:pt x="23051" y="239535"/>
                  </a:cubicBezTo>
                  <a:lnTo>
                    <a:pt x="23051" y="239535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16" name="Freeform: Shape 3049">
              <a:extLst>
                <a:ext uri="{FF2B5EF4-FFF2-40B4-BE49-F238E27FC236}">
                  <a16:creationId xmlns:a16="http://schemas.microsoft.com/office/drawing/2014/main" id="{6FEF96F1-94E7-5578-8794-648A0E9271BF}"/>
                </a:ext>
              </a:extLst>
            </p:cNvPr>
            <p:cNvSpPr/>
            <p:nvPr/>
          </p:nvSpPr>
          <p:spPr>
            <a:xfrm>
              <a:off x="5766751" y="2607684"/>
              <a:ext cx="21537" cy="140380"/>
            </a:xfrm>
            <a:custGeom>
              <a:avLst/>
              <a:gdLst>
                <a:gd name="connsiteX0" fmla="*/ 0 w 39637"/>
                <a:gd name="connsiteY0" fmla="*/ 0 h 256198"/>
                <a:gd name="connsiteX1" fmla="*/ 0 w 39637"/>
                <a:gd name="connsiteY1" fmla="*/ 0 h 256198"/>
                <a:gd name="connsiteX2" fmla="*/ 4166 w 39637"/>
                <a:gd name="connsiteY2" fmla="*/ 18746 h 256198"/>
                <a:gd name="connsiteX3" fmla="*/ 10415 w 39637"/>
                <a:gd name="connsiteY3" fmla="*/ 31244 h 256198"/>
                <a:gd name="connsiteX4" fmla="*/ 16664 w 39637"/>
                <a:gd name="connsiteY4" fmla="*/ 35409 h 256198"/>
                <a:gd name="connsiteX5" fmla="*/ 18747 w 39637"/>
                <a:gd name="connsiteY5" fmla="*/ 41658 h 256198"/>
                <a:gd name="connsiteX6" fmla="*/ 27078 w 39637"/>
                <a:gd name="connsiteY6" fmla="*/ 54156 h 256198"/>
                <a:gd name="connsiteX7" fmla="*/ 31244 w 39637"/>
                <a:gd name="connsiteY7" fmla="*/ 66653 h 256198"/>
                <a:gd name="connsiteX8" fmla="*/ 35410 w 39637"/>
                <a:gd name="connsiteY8" fmla="*/ 79151 h 256198"/>
                <a:gd name="connsiteX9" fmla="*/ 37493 w 39637"/>
                <a:gd name="connsiteY9" fmla="*/ 85399 h 256198"/>
                <a:gd name="connsiteX10" fmla="*/ 37493 w 39637"/>
                <a:gd name="connsiteY10" fmla="*/ 141638 h 256198"/>
                <a:gd name="connsiteX11" fmla="*/ 33327 w 39637"/>
                <a:gd name="connsiteY11" fmla="*/ 172882 h 256198"/>
                <a:gd name="connsiteX12" fmla="*/ 29161 w 39637"/>
                <a:gd name="connsiteY12" fmla="*/ 179131 h 256198"/>
                <a:gd name="connsiteX13" fmla="*/ 27078 w 39637"/>
                <a:gd name="connsiteY13" fmla="*/ 185379 h 256198"/>
                <a:gd name="connsiteX14" fmla="*/ 18747 w 39637"/>
                <a:gd name="connsiteY14" fmla="*/ 197877 h 256198"/>
                <a:gd name="connsiteX15" fmla="*/ 14581 w 39637"/>
                <a:gd name="connsiteY15" fmla="*/ 210374 h 256198"/>
                <a:gd name="connsiteX16" fmla="*/ 12498 w 39637"/>
                <a:gd name="connsiteY16" fmla="*/ 216623 h 256198"/>
                <a:gd name="connsiteX17" fmla="*/ 14581 w 39637"/>
                <a:gd name="connsiteY17" fmla="*/ 245784 h 256198"/>
                <a:gd name="connsiteX18" fmla="*/ 16664 w 39637"/>
                <a:gd name="connsiteY18" fmla="*/ 254116 h 256198"/>
                <a:gd name="connsiteX19" fmla="*/ 12498 w 39637"/>
                <a:gd name="connsiteY19" fmla="*/ 256198 h 256198"/>
                <a:gd name="connsiteX20" fmla="*/ 12498 w 39637"/>
                <a:gd name="connsiteY20" fmla="*/ 256198 h 25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637" h="256198">
                  <a:moveTo>
                    <a:pt x="0" y="0"/>
                  </a:moveTo>
                  <a:lnTo>
                    <a:pt x="0" y="0"/>
                  </a:lnTo>
                  <a:cubicBezTo>
                    <a:pt x="1389" y="6249"/>
                    <a:pt x="2613" y="12536"/>
                    <a:pt x="4166" y="18746"/>
                  </a:cubicBezTo>
                  <a:cubicBezTo>
                    <a:pt x="5295" y="23263"/>
                    <a:pt x="7021" y="27850"/>
                    <a:pt x="10415" y="31244"/>
                  </a:cubicBezTo>
                  <a:cubicBezTo>
                    <a:pt x="12185" y="33014"/>
                    <a:pt x="14581" y="34021"/>
                    <a:pt x="16664" y="35409"/>
                  </a:cubicBezTo>
                  <a:cubicBezTo>
                    <a:pt x="17358" y="37492"/>
                    <a:pt x="17681" y="39739"/>
                    <a:pt x="18747" y="41658"/>
                  </a:cubicBezTo>
                  <a:cubicBezTo>
                    <a:pt x="21178" y="46035"/>
                    <a:pt x="25495" y="49406"/>
                    <a:pt x="27078" y="54156"/>
                  </a:cubicBezTo>
                  <a:lnTo>
                    <a:pt x="31244" y="66653"/>
                  </a:lnTo>
                  <a:lnTo>
                    <a:pt x="35410" y="79151"/>
                  </a:lnTo>
                  <a:lnTo>
                    <a:pt x="37493" y="85399"/>
                  </a:lnTo>
                  <a:cubicBezTo>
                    <a:pt x="40443" y="117843"/>
                    <a:pt x="40259" y="102911"/>
                    <a:pt x="37493" y="141638"/>
                  </a:cubicBezTo>
                  <a:cubicBezTo>
                    <a:pt x="37105" y="147068"/>
                    <a:pt x="37561" y="164414"/>
                    <a:pt x="33327" y="172882"/>
                  </a:cubicBezTo>
                  <a:cubicBezTo>
                    <a:pt x="32207" y="175121"/>
                    <a:pt x="30281" y="176892"/>
                    <a:pt x="29161" y="179131"/>
                  </a:cubicBezTo>
                  <a:cubicBezTo>
                    <a:pt x="28179" y="181095"/>
                    <a:pt x="28144" y="183460"/>
                    <a:pt x="27078" y="185379"/>
                  </a:cubicBezTo>
                  <a:cubicBezTo>
                    <a:pt x="24647" y="189756"/>
                    <a:pt x="20330" y="193127"/>
                    <a:pt x="18747" y="197877"/>
                  </a:cubicBezTo>
                  <a:lnTo>
                    <a:pt x="14581" y="210374"/>
                  </a:lnTo>
                  <a:lnTo>
                    <a:pt x="12498" y="216623"/>
                  </a:lnTo>
                  <a:cubicBezTo>
                    <a:pt x="13192" y="226343"/>
                    <a:pt x="13505" y="236099"/>
                    <a:pt x="14581" y="245784"/>
                  </a:cubicBezTo>
                  <a:cubicBezTo>
                    <a:pt x="14897" y="248629"/>
                    <a:pt x="17225" y="251309"/>
                    <a:pt x="16664" y="254116"/>
                  </a:cubicBezTo>
                  <a:cubicBezTo>
                    <a:pt x="16360" y="255638"/>
                    <a:pt x="13887" y="255504"/>
                    <a:pt x="12498" y="256198"/>
                  </a:cubicBezTo>
                  <a:lnTo>
                    <a:pt x="12498" y="256198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17" name="Freeform: Shape 3050">
              <a:extLst>
                <a:ext uri="{FF2B5EF4-FFF2-40B4-BE49-F238E27FC236}">
                  <a16:creationId xmlns:a16="http://schemas.microsoft.com/office/drawing/2014/main" id="{2F702616-2991-EB89-A7C9-AF8232CC1407}"/>
                </a:ext>
              </a:extLst>
            </p:cNvPr>
            <p:cNvSpPr/>
            <p:nvPr/>
          </p:nvSpPr>
          <p:spPr>
            <a:xfrm>
              <a:off x="5792783" y="2606543"/>
              <a:ext cx="26602" cy="135815"/>
            </a:xfrm>
            <a:custGeom>
              <a:avLst/>
              <a:gdLst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  <a:gd name="connsiteX16" fmla="*/ 2082 w 48958"/>
                <a:gd name="connsiteY16" fmla="*/ 245784 h 247867"/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  <a:gd name="connsiteX16" fmla="*/ 4165 w 48958"/>
                <a:gd name="connsiteY16" fmla="*/ 245784 h 247867"/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958" h="247867">
                  <a:moveTo>
                    <a:pt x="0" y="0"/>
                  </a:moveTo>
                  <a:lnTo>
                    <a:pt x="0" y="0"/>
                  </a:lnTo>
                  <a:cubicBezTo>
                    <a:pt x="89" y="805"/>
                    <a:pt x="3626" y="33434"/>
                    <a:pt x="4165" y="35409"/>
                  </a:cubicBezTo>
                  <a:cubicBezTo>
                    <a:pt x="4824" y="37824"/>
                    <a:pt x="6728" y="39735"/>
                    <a:pt x="8331" y="41658"/>
                  </a:cubicBezTo>
                  <a:cubicBezTo>
                    <a:pt x="16631" y="51618"/>
                    <a:pt x="11890" y="44623"/>
                    <a:pt x="20829" y="52073"/>
                  </a:cubicBezTo>
                  <a:cubicBezTo>
                    <a:pt x="36858" y="65432"/>
                    <a:pt x="17817" y="52150"/>
                    <a:pt x="33326" y="62487"/>
                  </a:cubicBezTo>
                  <a:cubicBezTo>
                    <a:pt x="36103" y="66653"/>
                    <a:pt x="40075" y="70235"/>
                    <a:pt x="41658" y="74985"/>
                  </a:cubicBezTo>
                  <a:cubicBezTo>
                    <a:pt x="46420" y="89270"/>
                    <a:pt x="40797" y="71540"/>
                    <a:pt x="45824" y="91648"/>
                  </a:cubicBezTo>
                  <a:cubicBezTo>
                    <a:pt x="46357" y="93778"/>
                    <a:pt x="47213" y="95814"/>
                    <a:pt x="47907" y="97897"/>
                  </a:cubicBezTo>
                  <a:cubicBezTo>
                    <a:pt x="46922" y="122514"/>
                    <a:pt x="55086" y="144871"/>
                    <a:pt x="37492" y="162467"/>
                  </a:cubicBezTo>
                  <a:cubicBezTo>
                    <a:pt x="21456" y="178504"/>
                    <a:pt x="28262" y="170064"/>
                    <a:pt x="16663" y="187462"/>
                  </a:cubicBezTo>
                  <a:lnTo>
                    <a:pt x="12497" y="193711"/>
                  </a:lnTo>
                  <a:lnTo>
                    <a:pt x="8331" y="199960"/>
                  </a:lnTo>
                  <a:cubicBezTo>
                    <a:pt x="7637" y="204126"/>
                    <a:pt x="7164" y="208334"/>
                    <a:pt x="6248" y="212457"/>
                  </a:cubicBezTo>
                  <a:cubicBezTo>
                    <a:pt x="5772" y="214600"/>
                    <a:pt x="4526" y="216540"/>
                    <a:pt x="4165" y="218706"/>
                  </a:cubicBezTo>
                  <a:cubicBezTo>
                    <a:pt x="1699" y="233504"/>
                    <a:pt x="2082" y="243354"/>
                    <a:pt x="2082" y="247867"/>
                  </a:cubicBez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18" name="Freeform: Shape 3051">
              <a:extLst>
                <a:ext uri="{FF2B5EF4-FFF2-40B4-BE49-F238E27FC236}">
                  <a16:creationId xmlns:a16="http://schemas.microsoft.com/office/drawing/2014/main" id="{CF23DCC0-8887-EB67-AE9B-52824F6D00C9}"/>
                </a:ext>
              </a:extLst>
            </p:cNvPr>
            <p:cNvSpPr/>
            <p:nvPr/>
          </p:nvSpPr>
          <p:spPr>
            <a:xfrm>
              <a:off x="5817682" y="2608826"/>
              <a:ext cx="21504" cy="135815"/>
            </a:xfrm>
            <a:custGeom>
              <a:avLst/>
              <a:gdLst>
                <a:gd name="connsiteX0" fmla="*/ 0 w 39575"/>
                <a:gd name="connsiteY0" fmla="*/ 0 h 247867"/>
                <a:gd name="connsiteX1" fmla="*/ 0 w 39575"/>
                <a:gd name="connsiteY1" fmla="*/ 0 h 247867"/>
                <a:gd name="connsiteX2" fmla="*/ 4165 w 39575"/>
                <a:gd name="connsiteY2" fmla="*/ 29161 h 247867"/>
                <a:gd name="connsiteX3" fmla="*/ 8331 w 39575"/>
                <a:gd name="connsiteY3" fmla="*/ 35409 h 247867"/>
                <a:gd name="connsiteX4" fmla="*/ 18746 w 39575"/>
                <a:gd name="connsiteY4" fmla="*/ 52073 h 247867"/>
                <a:gd name="connsiteX5" fmla="*/ 22912 w 39575"/>
                <a:gd name="connsiteY5" fmla="*/ 64570 h 247867"/>
                <a:gd name="connsiteX6" fmla="*/ 24995 w 39575"/>
                <a:gd name="connsiteY6" fmla="*/ 74985 h 247867"/>
                <a:gd name="connsiteX7" fmla="*/ 33326 w 39575"/>
                <a:gd name="connsiteY7" fmla="*/ 87482 h 247867"/>
                <a:gd name="connsiteX8" fmla="*/ 37492 w 39575"/>
                <a:gd name="connsiteY8" fmla="*/ 93731 h 247867"/>
                <a:gd name="connsiteX9" fmla="*/ 39575 w 39575"/>
                <a:gd name="connsiteY9" fmla="*/ 99980 h 247867"/>
                <a:gd name="connsiteX10" fmla="*/ 37492 w 39575"/>
                <a:gd name="connsiteY10" fmla="*/ 120809 h 247867"/>
                <a:gd name="connsiteX11" fmla="*/ 35409 w 39575"/>
                <a:gd name="connsiteY11" fmla="*/ 127058 h 247867"/>
                <a:gd name="connsiteX12" fmla="*/ 33326 w 39575"/>
                <a:gd name="connsiteY12" fmla="*/ 160384 h 247867"/>
                <a:gd name="connsiteX13" fmla="*/ 31243 w 39575"/>
                <a:gd name="connsiteY13" fmla="*/ 166633 h 247867"/>
                <a:gd name="connsiteX14" fmla="*/ 24995 w 39575"/>
                <a:gd name="connsiteY14" fmla="*/ 168716 h 247867"/>
                <a:gd name="connsiteX15" fmla="*/ 20829 w 39575"/>
                <a:gd name="connsiteY15" fmla="*/ 174965 h 247867"/>
                <a:gd name="connsiteX16" fmla="*/ 16663 w 39575"/>
                <a:gd name="connsiteY16" fmla="*/ 193711 h 247867"/>
                <a:gd name="connsiteX17" fmla="*/ 14580 w 39575"/>
                <a:gd name="connsiteY17" fmla="*/ 199960 h 247867"/>
                <a:gd name="connsiteX18" fmla="*/ 10414 w 39575"/>
                <a:gd name="connsiteY18" fmla="*/ 214540 h 247867"/>
                <a:gd name="connsiteX19" fmla="*/ 8331 w 39575"/>
                <a:gd name="connsiteY19" fmla="*/ 247867 h 247867"/>
                <a:gd name="connsiteX20" fmla="*/ 8331 w 39575"/>
                <a:gd name="connsiteY20" fmla="*/ 247867 h 2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575" h="247867">
                  <a:moveTo>
                    <a:pt x="0" y="0"/>
                  </a:moveTo>
                  <a:lnTo>
                    <a:pt x="0" y="0"/>
                  </a:lnTo>
                  <a:cubicBezTo>
                    <a:pt x="531" y="5837"/>
                    <a:pt x="160" y="21151"/>
                    <a:pt x="4165" y="29161"/>
                  </a:cubicBezTo>
                  <a:cubicBezTo>
                    <a:pt x="5284" y="31400"/>
                    <a:pt x="6942" y="33326"/>
                    <a:pt x="8331" y="35409"/>
                  </a:cubicBezTo>
                  <a:cubicBezTo>
                    <a:pt x="13289" y="50282"/>
                    <a:pt x="8843" y="45471"/>
                    <a:pt x="18746" y="52073"/>
                  </a:cubicBezTo>
                  <a:cubicBezTo>
                    <a:pt x="20135" y="56239"/>
                    <a:pt x="22051" y="60264"/>
                    <a:pt x="22912" y="64570"/>
                  </a:cubicBezTo>
                  <a:cubicBezTo>
                    <a:pt x="23606" y="68042"/>
                    <a:pt x="23530" y="71762"/>
                    <a:pt x="24995" y="74985"/>
                  </a:cubicBezTo>
                  <a:cubicBezTo>
                    <a:pt x="27067" y="79543"/>
                    <a:pt x="30549" y="83316"/>
                    <a:pt x="33326" y="87482"/>
                  </a:cubicBezTo>
                  <a:cubicBezTo>
                    <a:pt x="34715" y="89565"/>
                    <a:pt x="36700" y="91356"/>
                    <a:pt x="37492" y="93731"/>
                  </a:cubicBezTo>
                  <a:lnTo>
                    <a:pt x="39575" y="99980"/>
                  </a:lnTo>
                  <a:cubicBezTo>
                    <a:pt x="38881" y="106923"/>
                    <a:pt x="38553" y="113913"/>
                    <a:pt x="37492" y="120809"/>
                  </a:cubicBezTo>
                  <a:cubicBezTo>
                    <a:pt x="37158" y="122979"/>
                    <a:pt x="35639" y="124874"/>
                    <a:pt x="35409" y="127058"/>
                  </a:cubicBezTo>
                  <a:cubicBezTo>
                    <a:pt x="34244" y="138127"/>
                    <a:pt x="34491" y="149315"/>
                    <a:pt x="33326" y="160384"/>
                  </a:cubicBezTo>
                  <a:cubicBezTo>
                    <a:pt x="33096" y="162568"/>
                    <a:pt x="32795" y="165080"/>
                    <a:pt x="31243" y="166633"/>
                  </a:cubicBezTo>
                  <a:cubicBezTo>
                    <a:pt x="29691" y="168185"/>
                    <a:pt x="27078" y="168022"/>
                    <a:pt x="24995" y="168716"/>
                  </a:cubicBezTo>
                  <a:cubicBezTo>
                    <a:pt x="23606" y="170799"/>
                    <a:pt x="21949" y="172726"/>
                    <a:pt x="20829" y="174965"/>
                  </a:cubicBezTo>
                  <a:cubicBezTo>
                    <a:pt x="18015" y="180592"/>
                    <a:pt x="17943" y="187949"/>
                    <a:pt x="16663" y="193711"/>
                  </a:cubicBezTo>
                  <a:cubicBezTo>
                    <a:pt x="16187" y="195854"/>
                    <a:pt x="15183" y="197849"/>
                    <a:pt x="14580" y="199960"/>
                  </a:cubicBezTo>
                  <a:cubicBezTo>
                    <a:pt x="9349" y="218268"/>
                    <a:pt x="15408" y="199557"/>
                    <a:pt x="10414" y="214540"/>
                  </a:cubicBezTo>
                  <a:cubicBezTo>
                    <a:pt x="8285" y="246477"/>
                    <a:pt x="8331" y="235346"/>
                    <a:pt x="8331" y="247867"/>
                  </a:cubicBezTo>
                  <a:lnTo>
                    <a:pt x="8331" y="247867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19" name="Freeform: Shape 3052">
              <a:extLst>
                <a:ext uri="{FF2B5EF4-FFF2-40B4-BE49-F238E27FC236}">
                  <a16:creationId xmlns:a16="http://schemas.microsoft.com/office/drawing/2014/main" id="{BD3CA8CD-C9F2-9699-A08F-E42174F2690D}"/>
                </a:ext>
              </a:extLst>
            </p:cNvPr>
            <p:cNvSpPr/>
            <p:nvPr/>
          </p:nvSpPr>
          <p:spPr>
            <a:xfrm>
              <a:off x="5845977" y="2614532"/>
              <a:ext cx="20372" cy="136956"/>
            </a:xfrm>
            <a:custGeom>
              <a:avLst/>
              <a:gdLst>
                <a:gd name="connsiteX0" fmla="*/ 0 w 37492"/>
                <a:gd name="connsiteY0" fmla="*/ 0 h 249950"/>
                <a:gd name="connsiteX1" fmla="*/ 0 w 37492"/>
                <a:gd name="connsiteY1" fmla="*/ 0 h 249950"/>
                <a:gd name="connsiteX2" fmla="*/ 2082 w 37492"/>
                <a:gd name="connsiteY2" fmla="*/ 18747 h 249950"/>
                <a:gd name="connsiteX3" fmla="*/ 6248 w 37492"/>
                <a:gd name="connsiteY3" fmla="*/ 24995 h 249950"/>
                <a:gd name="connsiteX4" fmla="*/ 8331 w 37492"/>
                <a:gd name="connsiteY4" fmla="*/ 31244 h 249950"/>
                <a:gd name="connsiteX5" fmla="*/ 12497 w 37492"/>
                <a:gd name="connsiteY5" fmla="*/ 37493 h 249950"/>
                <a:gd name="connsiteX6" fmla="*/ 16663 w 37492"/>
                <a:gd name="connsiteY6" fmla="*/ 49990 h 249950"/>
                <a:gd name="connsiteX7" fmla="*/ 18746 w 37492"/>
                <a:gd name="connsiteY7" fmla="*/ 64571 h 249950"/>
                <a:gd name="connsiteX8" fmla="*/ 24995 w 37492"/>
                <a:gd name="connsiteY8" fmla="*/ 83317 h 249950"/>
                <a:gd name="connsiteX9" fmla="*/ 29160 w 37492"/>
                <a:gd name="connsiteY9" fmla="*/ 95814 h 249950"/>
                <a:gd name="connsiteX10" fmla="*/ 33326 w 37492"/>
                <a:gd name="connsiteY10" fmla="*/ 102063 h 249950"/>
                <a:gd name="connsiteX11" fmla="*/ 35409 w 37492"/>
                <a:gd name="connsiteY11" fmla="*/ 110395 h 249950"/>
                <a:gd name="connsiteX12" fmla="*/ 37492 w 37492"/>
                <a:gd name="connsiteY12" fmla="*/ 116644 h 249950"/>
                <a:gd name="connsiteX13" fmla="*/ 35409 w 37492"/>
                <a:gd name="connsiteY13" fmla="*/ 158302 h 249950"/>
                <a:gd name="connsiteX14" fmla="*/ 29160 w 37492"/>
                <a:gd name="connsiteY14" fmla="*/ 172882 h 249950"/>
                <a:gd name="connsiteX15" fmla="*/ 22912 w 37492"/>
                <a:gd name="connsiteY15" fmla="*/ 177048 h 249950"/>
                <a:gd name="connsiteX16" fmla="*/ 18746 w 37492"/>
                <a:gd name="connsiteY16" fmla="*/ 183297 h 249950"/>
                <a:gd name="connsiteX17" fmla="*/ 14580 w 37492"/>
                <a:gd name="connsiteY17" fmla="*/ 195794 h 249950"/>
                <a:gd name="connsiteX18" fmla="*/ 8331 w 37492"/>
                <a:gd name="connsiteY18" fmla="*/ 199960 h 249950"/>
                <a:gd name="connsiteX19" fmla="*/ 6248 w 37492"/>
                <a:gd name="connsiteY19" fmla="*/ 208292 h 249950"/>
                <a:gd name="connsiteX20" fmla="*/ 4165 w 37492"/>
                <a:gd name="connsiteY20" fmla="*/ 214541 h 249950"/>
                <a:gd name="connsiteX21" fmla="*/ 6248 w 37492"/>
                <a:gd name="connsiteY21" fmla="*/ 249950 h 249950"/>
                <a:gd name="connsiteX22" fmla="*/ 6248 w 37492"/>
                <a:gd name="connsiteY22" fmla="*/ 249950 h 24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492" h="249950">
                  <a:moveTo>
                    <a:pt x="0" y="0"/>
                  </a:moveTo>
                  <a:lnTo>
                    <a:pt x="0" y="0"/>
                  </a:lnTo>
                  <a:cubicBezTo>
                    <a:pt x="694" y="6249"/>
                    <a:pt x="557" y="12647"/>
                    <a:pt x="2082" y="18747"/>
                  </a:cubicBezTo>
                  <a:cubicBezTo>
                    <a:pt x="2689" y="21175"/>
                    <a:pt x="5128" y="22756"/>
                    <a:pt x="6248" y="24995"/>
                  </a:cubicBezTo>
                  <a:cubicBezTo>
                    <a:pt x="7230" y="26959"/>
                    <a:pt x="7349" y="29280"/>
                    <a:pt x="8331" y="31244"/>
                  </a:cubicBezTo>
                  <a:cubicBezTo>
                    <a:pt x="9451" y="33483"/>
                    <a:pt x="11480" y="35205"/>
                    <a:pt x="12497" y="37493"/>
                  </a:cubicBezTo>
                  <a:cubicBezTo>
                    <a:pt x="14280" y="41506"/>
                    <a:pt x="16663" y="49990"/>
                    <a:pt x="16663" y="49990"/>
                  </a:cubicBezTo>
                  <a:cubicBezTo>
                    <a:pt x="17357" y="54850"/>
                    <a:pt x="17642" y="59787"/>
                    <a:pt x="18746" y="64571"/>
                  </a:cubicBezTo>
                  <a:cubicBezTo>
                    <a:pt x="18746" y="64572"/>
                    <a:pt x="23954" y="80192"/>
                    <a:pt x="24995" y="83317"/>
                  </a:cubicBezTo>
                  <a:cubicBezTo>
                    <a:pt x="24997" y="83322"/>
                    <a:pt x="29156" y="95809"/>
                    <a:pt x="29160" y="95814"/>
                  </a:cubicBezTo>
                  <a:lnTo>
                    <a:pt x="33326" y="102063"/>
                  </a:lnTo>
                  <a:cubicBezTo>
                    <a:pt x="34020" y="104840"/>
                    <a:pt x="34623" y="107642"/>
                    <a:pt x="35409" y="110395"/>
                  </a:cubicBezTo>
                  <a:cubicBezTo>
                    <a:pt x="36012" y="112506"/>
                    <a:pt x="37492" y="114448"/>
                    <a:pt x="37492" y="116644"/>
                  </a:cubicBezTo>
                  <a:cubicBezTo>
                    <a:pt x="37492" y="130547"/>
                    <a:pt x="36564" y="144447"/>
                    <a:pt x="35409" y="158302"/>
                  </a:cubicBezTo>
                  <a:cubicBezTo>
                    <a:pt x="34974" y="163518"/>
                    <a:pt x="32942" y="169100"/>
                    <a:pt x="29160" y="172882"/>
                  </a:cubicBezTo>
                  <a:cubicBezTo>
                    <a:pt x="27390" y="174652"/>
                    <a:pt x="24995" y="175659"/>
                    <a:pt x="22912" y="177048"/>
                  </a:cubicBezTo>
                  <a:cubicBezTo>
                    <a:pt x="21523" y="179131"/>
                    <a:pt x="19763" y="181009"/>
                    <a:pt x="18746" y="183297"/>
                  </a:cubicBezTo>
                  <a:cubicBezTo>
                    <a:pt x="16963" y="187310"/>
                    <a:pt x="18234" y="193358"/>
                    <a:pt x="14580" y="195794"/>
                  </a:cubicBezTo>
                  <a:lnTo>
                    <a:pt x="8331" y="199960"/>
                  </a:lnTo>
                  <a:cubicBezTo>
                    <a:pt x="7637" y="202737"/>
                    <a:pt x="7034" y="205539"/>
                    <a:pt x="6248" y="208292"/>
                  </a:cubicBezTo>
                  <a:cubicBezTo>
                    <a:pt x="5645" y="210403"/>
                    <a:pt x="4165" y="212345"/>
                    <a:pt x="4165" y="214541"/>
                  </a:cubicBezTo>
                  <a:cubicBezTo>
                    <a:pt x="4165" y="226364"/>
                    <a:pt x="6248" y="249950"/>
                    <a:pt x="6248" y="249950"/>
                  </a:cubicBezTo>
                  <a:lnTo>
                    <a:pt x="6248" y="249950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20" name="Freeform: Shape 3053">
              <a:extLst>
                <a:ext uri="{FF2B5EF4-FFF2-40B4-BE49-F238E27FC236}">
                  <a16:creationId xmlns:a16="http://schemas.microsoft.com/office/drawing/2014/main" id="{143F4AB1-6819-7482-9DE1-1782F66F6EA5}"/>
                </a:ext>
              </a:extLst>
            </p:cNvPr>
            <p:cNvSpPr/>
            <p:nvPr/>
          </p:nvSpPr>
          <p:spPr>
            <a:xfrm>
              <a:off x="5870876" y="2617956"/>
              <a:ext cx="15845" cy="136956"/>
            </a:xfrm>
            <a:custGeom>
              <a:avLst/>
              <a:gdLst>
                <a:gd name="connsiteX0" fmla="*/ 0 w 29161"/>
                <a:gd name="connsiteY0" fmla="*/ 0 h 249950"/>
                <a:gd name="connsiteX1" fmla="*/ 0 w 29161"/>
                <a:gd name="connsiteY1" fmla="*/ 0 h 249950"/>
                <a:gd name="connsiteX2" fmla="*/ 4166 w 29161"/>
                <a:gd name="connsiteY2" fmla="*/ 24995 h 249950"/>
                <a:gd name="connsiteX3" fmla="*/ 8331 w 29161"/>
                <a:gd name="connsiteY3" fmla="*/ 31244 h 249950"/>
                <a:gd name="connsiteX4" fmla="*/ 12497 w 29161"/>
                <a:gd name="connsiteY4" fmla="*/ 43741 h 249950"/>
                <a:gd name="connsiteX5" fmla="*/ 14580 w 29161"/>
                <a:gd name="connsiteY5" fmla="*/ 49990 h 249950"/>
                <a:gd name="connsiteX6" fmla="*/ 24995 w 29161"/>
                <a:gd name="connsiteY6" fmla="*/ 77068 h 249950"/>
                <a:gd name="connsiteX7" fmla="*/ 29161 w 29161"/>
                <a:gd name="connsiteY7" fmla="*/ 83317 h 249950"/>
                <a:gd name="connsiteX8" fmla="*/ 27078 w 29161"/>
                <a:gd name="connsiteY8" fmla="*/ 160385 h 249950"/>
                <a:gd name="connsiteX9" fmla="*/ 24995 w 29161"/>
                <a:gd name="connsiteY9" fmla="*/ 166633 h 249950"/>
                <a:gd name="connsiteX10" fmla="*/ 16663 w 29161"/>
                <a:gd name="connsiteY10" fmla="*/ 179131 h 249950"/>
                <a:gd name="connsiteX11" fmla="*/ 12497 w 29161"/>
                <a:gd name="connsiteY11" fmla="*/ 185380 h 249950"/>
                <a:gd name="connsiteX12" fmla="*/ 10414 w 29161"/>
                <a:gd name="connsiteY12" fmla="*/ 191628 h 249950"/>
                <a:gd name="connsiteX13" fmla="*/ 2083 w 29161"/>
                <a:gd name="connsiteY13" fmla="*/ 204126 h 249950"/>
                <a:gd name="connsiteX14" fmla="*/ 4166 w 29161"/>
                <a:gd name="connsiteY14" fmla="*/ 249950 h 249950"/>
                <a:gd name="connsiteX15" fmla="*/ 4166 w 29161"/>
                <a:gd name="connsiteY15" fmla="*/ 249950 h 24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161" h="249950">
                  <a:moveTo>
                    <a:pt x="0" y="0"/>
                  </a:moveTo>
                  <a:lnTo>
                    <a:pt x="0" y="0"/>
                  </a:lnTo>
                  <a:cubicBezTo>
                    <a:pt x="660" y="5944"/>
                    <a:pt x="676" y="18015"/>
                    <a:pt x="4166" y="24995"/>
                  </a:cubicBezTo>
                  <a:cubicBezTo>
                    <a:pt x="5285" y="27234"/>
                    <a:pt x="7314" y="28956"/>
                    <a:pt x="8331" y="31244"/>
                  </a:cubicBezTo>
                  <a:cubicBezTo>
                    <a:pt x="10114" y="35257"/>
                    <a:pt x="11108" y="39575"/>
                    <a:pt x="12497" y="43741"/>
                  </a:cubicBezTo>
                  <a:lnTo>
                    <a:pt x="14580" y="49990"/>
                  </a:lnTo>
                  <a:cubicBezTo>
                    <a:pt x="17371" y="69527"/>
                    <a:pt x="13940" y="60485"/>
                    <a:pt x="24995" y="77068"/>
                  </a:cubicBezTo>
                  <a:lnTo>
                    <a:pt x="29161" y="83317"/>
                  </a:lnTo>
                  <a:cubicBezTo>
                    <a:pt x="28467" y="109006"/>
                    <a:pt x="28361" y="134718"/>
                    <a:pt x="27078" y="160385"/>
                  </a:cubicBezTo>
                  <a:cubicBezTo>
                    <a:pt x="26968" y="162578"/>
                    <a:pt x="26061" y="164714"/>
                    <a:pt x="24995" y="166633"/>
                  </a:cubicBezTo>
                  <a:cubicBezTo>
                    <a:pt x="22563" y="171010"/>
                    <a:pt x="19440" y="174965"/>
                    <a:pt x="16663" y="179131"/>
                  </a:cubicBezTo>
                  <a:cubicBezTo>
                    <a:pt x="15274" y="181214"/>
                    <a:pt x="13289" y="183005"/>
                    <a:pt x="12497" y="185380"/>
                  </a:cubicBezTo>
                  <a:cubicBezTo>
                    <a:pt x="11803" y="187463"/>
                    <a:pt x="11480" y="189709"/>
                    <a:pt x="10414" y="191628"/>
                  </a:cubicBezTo>
                  <a:cubicBezTo>
                    <a:pt x="7983" y="196005"/>
                    <a:pt x="2083" y="204126"/>
                    <a:pt x="2083" y="204126"/>
                  </a:cubicBezTo>
                  <a:cubicBezTo>
                    <a:pt x="4275" y="245781"/>
                    <a:pt x="4166" y="230491"/>
                    <a:pt x="4166" y="249950"/>
                  </a:cubicBezTo>
                  <a:lnTo>
                    <a:pt x="4166" y="249950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21" name="Freeform: Shape 3054">
              <a:extLst>
                <a:ext uri="{FF2B5EF4-FFF2-40B4-BE49-F238E27FC236}">
                  <a16:creationId xmlns:a16="http://schemas.microsoft.com/office/drawing/2014/main" id="{66ED2278-AB7F-F1D5-97A3-9769EFCA1CF8}"/>
                </a:ext>
              </a:extLst>
            </p:cNvPr>
            <p:cNvSpPr/>
            <p:nvPr/>
          </p:nvSpPr>
          <p:spPr>
            <a:xfrm>
              <a:off x="5893318" y="2637358"/>
              <a:ext cx="22829" cy="138097"/>
            </a:xfrm>
            <a:custGeom>
              <a:avLst/>
              <a:gdLst>
                <a:gd name="connsiteX0" fmla="*/ 12854 w 42014"/>
                <a:gd name="connsiteY0" fmla="*/ 0 h 252032"/>
                <a:gd name="connsiteX1" fmla="*/ 12854 w 42014"/>
                <a:gd name="connsiteY1" fmla="*/ 0 h 252032"/>
                <a:gd name="connsiteX2" fmla="*/ 14936 w 42014"/>
                <a:gd name="connsiteY2" fmla="*/ 18746 h 252032"/>
                <a:gd name="connsiteX3" fmla="*/ 23268 w 42014"/>
                <a:gd name="connsiteY3" fmla="*/ 45824 h 252032"/>
                <a:gd name="connsiteX4" fmla="*/ 29517 w 42014"/>
                <a:gd name="connsiteY4" fmla="*/ 49990 h 252032"/>
                <a:gd name="connsiteX5" fmla="*/ 33683 w 42014"/>
                <a:gd name="connsiteY5" fmla="*/ 62487 h 252032"/>
                <a:gd name="connsiteX6" fmla="*/ 35766 w 42014"/>
                <a:gd name="connsiteY6" fmla="*/ 68736 h 252032"/>
                <a:gd name="connsiteX7" fmla="*/ 37849 w 42014"/>
                <a:gd name="connsiteY7" fmla="*/ 85399 h 252032"/>
                <a:gd name="connsiteX8" fmla="*/ 39931 w 42014"/>
                <a:gd name="connsiteY8" fmla="*/ 91648 h 252032"/>
                <a:gd name="connsiteX9" fmla="*/ 42014 w 42014"/>
                <a:gd name="connsiteY9" fmla="*/ 108311 h 252032"/>
                <a:gd name="connsiteX10" fmla="*/ 39931 w 42014"/>
                <a:gd name="connsiteY10" fmla="*/ 152052 h 252032"/>
                <a:gd name="connsiteX11" fmla="*/ 29517 w 42014"/>
                <a:gd name="connsiteY11" fmla="*/ 170799 h 252032"/>
                <a:gd name="connsiteX12" fmla="*/ 25351 w 42014"/>
                <a:gd name="connsiteY12" fmla="*/ 177047 h 252032"/>
                <a:gd name="connsiteX13" fmla="*/ 19102 w 42014"/>
                <a:gd name="connsiteY13" fmla="*/ 183296 h 252032"/>
                <a:gd name="connsiteX14" fmla="*/ 6605 w 42014"/>
                <a:gd name="connsiteY14" fmla="*/ 204125 h 252032"/>
                <a:gd name="connsiteX15" fmla="*/ 2439 w 42014"/>
                <a:gd name="connsiteY15" fmla="*/ 216623 h 252032"/>
                <a:gd name="connsiteX16" fmla="*/ 356 w 42014"/>
                <a:gd name="connsiteY16" fmla="*/ 222872 h 252032"/>
                <a:gd name="connsiteX17" fmla="*/ 4522 w 42014"/>
                <a:gd name="connsiteY17" fmla="*/ 252032 h 252032"/>
                <a:gd name="connsiteX18" fmla="*/ 4522 w 42014"/>
                <a:gd name="connsiteY18" fmla="*/ 252032 h 25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014" h="252032">
                  <a:moveTo>
                    <a:pt x="12854" y="0"/>
                  </a:moveTo>
                  <a:lnTo>
                    <a:pt x="12854" y="0"/>
                  </a:lnTo>
                  <a:cubicBezTo>
                    <a:pt x="13548" y="6249"/>
                    <a:pt x="14156" y="12507"/>
                    <a:pt x="14936" y="18746"/>
                  </a:cubicBezTo>
                  <a:cubicBezTo>
                    <a:pt x="16034" y="27530"/>
                    <a:pt x="16361" y="38917"/>
                    <a:pt x="23268" y="45824"/>
                  </a:cubicBezTo>
                  <a:cubicBezTo>
                    <a:pt x="25038" y="47594"/>
                    <a:pt x="27434" y="48601"/>
                    <a:pt x="29517" y="49990"/>
                  </a:cubicBezTo>
                  <a:lnTo>
                    <a:pt x="33683" y="62487"/>
                  </a:lnTo>
                  <a:lnTo>
                    <a:pt x="35766" y="68736"/>
                  </a:lnTo>
                  <a:cubicBezTo>
                    <a:pt x="36460" y="74290"/>
                    <a:pt x="36848" y="79892"/>
                    <a:pt x="37849" y="85399"/>
                  </a:cubicBezTo>
                  <a:cubicBezTo>
                    <a:pt x="38242" y="87559"/>
                    <a:pt x="39538" y="89488"/>
                    <a:pt x="39931" y="91648"/>
                  </a:cubicBezTo>
                  <a:cubicBezTo>
                    <a:pt x="40932" y="97155"/>
                    <a:pt x="41320" y="102757"/>
                    <a:pt x="42014" y="108311"/>
                  </a:cubicBezTo>
                  <a:cubicBezTo>
                    <a:pt x="41320" y="122891"/>
                    <a:pt x="41143" y="137506"/>
                    <a:pt x="39931" y="152052"/>
                  </a:cubicBezTo>
                  <a:cubicBezTo>
                    <a:pt x="39407" y="158340"/>
                    <a:pt x="31905" y="167218"/>
                    <a:pt x="29517" y="170799"/>
                  </a:cubicBezTo>
                  <a:cubicBezTo>
                    <a:pt x="28128" y="172882"/>
                    <a:pt x="27121" y="175277"/>
                    <a:pt x="25351" y="177047"/>
                  </a:cubicBezTo>
                  <a:cubicBezTo>
                    <a:pt x="23268" y="179130"/>
                    <a:pt x="20910" y="180971"/>
                    <a:pt x="19102" y="183296"/>
                  </a:cubicBezTo>
                  <a:cubicBezTo>
                    <a:pt x="15079" y="188469"/>
                    <a:pt x="9271" y="197461"/>
                    <a:pt x="6605" y="204125"/>
                  </a:cubicBezTo>
                  <a:cubicBezTo>
                    <a:pt x="4974" y="208202"/>
                    <a:pt x="3828" y="212457"/>
                    <a:pt x="2439" y="216623"/>
                  </a:cubicBezTo>
                  <a:lnTo>
                    <a:pt x="356" y="222872"/>
                  </a:lnTo>
                  <a:cubicBezTo>
                    <a:pt x="2514" y="250929"/>
                    <a:pt x="-3964" y="243550"/>
                    <a:pt x="4522" y="252032"/>
                  </a:cubicBezTo>
                  <a:lnTo>
                    <a:pt x="4522" y="252032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22" name="Rectangle: Rounded Corners 2221">
              <a:extLst>
                <a:ext uri="{FF2B5EF4-FFF2-40B4-BE49-F238E27FC236}">
                  <a16:creationId xmlns:a16="http://schemas.microsoft.com/office/drawing/2014/main" id="{B3CED3D6-3912-59CB-5BC0-400CC467208A}"/>
                </a:ext>
              </a:extLst>
            </p:cNvPr>
            <p:cNvSpPr/>
            <p:nvPr/>
          </p:nvSpPr>
          <p:spPr>
            <a:xfrm>
              <a:off x="5661453" y="2731159"/>
              <a:ext cx="275343" cy="392051"/>
            </a:xfrm>
            <a:prstGeom prst="roundRect">
              <a:avLst>
                <a:gd name="adj" fmla="val 35662"/>
              </a:avLst>
            </a:prstGeom>
            <a:gradFill flip="none" rotWithShape="1">
              <a:gsLst>
                <a:gs pos="16000">
                  <a:srgbClr val="FFEAD5"/>
                </a:gs>
                <a:gs pos="75000">
                  <a:srgbClr val="FFCC99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23" name="Oval 2222">
              <a:extLst>
                <a:ext uri="{FF2B5EF4-FFF2-40B4-BE49-F238E27FC236}">
                  <a16:creationId xmlns:a16="http://schemas.microsoft.com/office/drawing/2014/main" id="{5931004F-D34B-6218-112C-8451C546162A}"/>
                </a:ext>
              </a:extLst>
            </p:cNvPr>
            <p:cNvSpPr/>
            <p:nvPr/>
          </p:nvSpPr>
          <p:spPr>
            <a:xfrm>
              <a:off x="5727380" y="2930951"/>
              <a:ext cx="141069" cy="115934"/>
            </a:xfrm>
            <a:prstGeom prst="ellipse">
              <a:avLst/>
            </a:prstGeom>
            <a:gradFill flip="none" rotWithShape="1">
              <a:gsLst>
                <a:gs pos="16000">
                  <a:srgbClr val="FFEAD5"/>
                </a:gs>
                <a:gs pos="74000">
                  <a:srgbClr val="A45200"/>
                </a:gs>
                <a:gs pos="53000">
                  <a:srgbClr val="FFC081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248" name="Group 1247">
            <a:extLst>
              <a:ext uri="{FF2B5EF4-FFF2-40B4-BE49-F238E27FC236}">
                <a16:creationId xmlns:a16="http://schemas.microsoft.com/office/drawing/2014/main" id="{310F1391-970B-A6B9-AB40-71A04199C37F}"/>
              </a:ext>
            </a:extLst>
          </p:cNvPr>
          <p:cNvGrpSpPr/>
          <p:nvPr/>
        </p:nvGrpSpPr>
        <p:grpSpPr>
          <a:xfrm rot="10347372">
            <a:off x="5700127" y="1889454"/>
            <a:ext cx="202826" cy="433429"/>
            <a:chOff x="4423627" y="1973989"/>
            <a:chExt cx="245880" cy="525434"/>
          </a:xfrm>
        </p:grpSpPr>
        <p:sp>
          <p:nvSpPr>
            <p:cNvPr id="2208" name="Rectangle: Rounded Corners 2207">
              <a:extLst>
                <a:ext uri="{FF2B5EF4-FFF2-40B4-BE49-F238E27FC236}">
                  <a16:creationId xmlns:a16="http://schemas.microsoft.com/office/drawing/2014/main" id="{B39B6B93-B7A0-4B33-70CE-14AE9BCEECA4}"/>
                </a:ext>
              </a:extLst>
            </p:cNvPr>
            <p:cNvSpPr/>
            <p:nvPr/>
          </p:nvSpPr>
          <p:spPr>
            <a:xfrm>
              <a:off x="4423627" y="2125527"/>
              <a:ext cx="245880" cy="373896"/>
            </a:xfrm>
            <a:prstGeom prst="roundRect">
              <a:avLst>
                <a:gd name="adj" fmla="val 35662"/>
              </a:avLst>
            </a:prstGeom>
            <a:gradFill flip="none" rotWithShape="1">
              <a:gsLst>
                <a:gs pos="0">
                  <a:srgbClr val="CDBB56">
                    <a:tint val="66000"/>
                    <a:satMod val="160000"/>
                  </a:srgbClr>
                </a:gs>
                <a:gs pos="50000">
                  <a:srgbClr val="CDBB56">
                    <a:tint val="44500"/>
                    <a:satMod val="160000"/>
                  </a:srgbClr>
                </a:gs>
                <a:gs pos="100000">
                  <a:srgbClr val="CDBB56">
                    <a:tint val="23500"/>
                    <a:satMod val="160000"/>
                  </a:srgbClr>
                </a:gs>
              </a:gsLst>
              <a:lin ang="16200000" scaled="1"/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09" name="Oval 2208">
              <a:extLst>
                <a:ext uri="{FF2B5EF4-FFF2-40B4-BE49-F238E27FC236}">
                  <a16:creationId xmlns:a16="http://schemas.microsoft.com/office/drawing/2014/main" id="{73B96C58-5B86-AB21-8783-BC3B6CF6B490}"/>
                </a:ext>
              </a:extLst>
            </p:cNvPr>
            <p:cNvSpPr/>
            <p:nvPr/>
          </p:nvSpPr>
          <p:spPr>
            <a:xfrm>
              <a:off x="4484332" y="2302259"/>
              <a:ext cx="124470" cy="109248"/>
            </a:xfrm>
            <a:prstGeom prst="ellipse">
              <a:avLst/>
            </a:prstGeom>
            <a:gradFill flip="none" rotWithShape="1">
              <a:gsLst>
                <a:gs pos="0">
                  <a:srgbClr val="C4D600">
                    <a:shade val="30000"/>
                    <a:satMod val="115000"/>
                  </a:srgbClr>
                </a:gs>
                <a:gs pos="50000">
                  <a:srgbClr val="C4D600">
                    <a:shade val="67500"/>
                    <a:satMod val="115000"/>
                  </a:srgbClr>
                </a:gs>
                <a:gs pos="100000">
                  <a:srgbClr val="C4D600">
                    <a:shade val="100000"/>
                    <a:satMod val="115000"/>
                  </a:srgbClr>
                </a:gs>
              </a:gsLst>
              <a:lin ang="18900000" scaled="1"/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10" name="Oval 2209">
              <a:extLst>
                <a:ext uri="{FF2B5EF4-FFF2-40B4-BE49-F238E27FC236}">
                  <a16:creationId xmlns:a16="http://schemas.microsoft.com/office/drawing/2014/main" id="{40C676FB-8CF9-3203-C645-89542A1E18CB}"/>
                </a:ext>
              </a:extLst>
            </p:cNvPr>
            <p:cNvSpPr/>
            <p:nvPr/>
          </p:nvSpPr>
          <p:spPr>
            <a:xfrm>
              <a:off x="4505701" y="1973989"/>
              <a:ext cx="76654" cy="81868"/>
            </a:xfrm>
            <a:prstGeom prst="ellipse">
              <a:avLst/>
            </a:prstGeom>
            <a:gradFill>
              <a:gsLst>
                <a:gs pos="0">
                  <a:srgbClr val="FFEBFB"/>
                </a:gs>
                <a:gs pos="93000">
                  <a:srgbClr val="8E9A00"/>
                </a:gs>
                <a:gs pos="26000">
                  <a:srgbClr val="C4D600"/>
                </a:gs>
              </a:gsLst>
              <a:path path="circle">
                <a:fillToRect l="50000" t="50000" r="50000" b="50000"/>
              </a:path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11" name="Oval 2210">
              <a:extLst>
                <a:ext uri="{FF2B5EF4-FFF2-40B4-BE49-F238E27FC236}">
                  <a16:creationId xmlns:a16="http://schemas.microsoft.com/office/drawing/2014/main" id="{E77F2F28-4B5C-B1AB-CF43-8433A1750B8F}"/>
                </a:ext>
              </a:extLst>
            </p:cNvPr>
            <p:cNvSpPr/>
            <p:nvPr/>
          </p:nvSpPr>
          <p:spPr>
            <a:xfrm>
              <a:off x="4489535" y="2087624"/>
              <a:ext cx="76654" cy="81868"/>
            </a:xfrm>
            <a:prstGeom prst="ellipse">
              <a:avLst/>
            </a:prstGeom>
            <a:gradFill>
              <a:gsLst>
                <a:gs pos="0">
                  <a:srgbClr val="FFEBFB"/>
                </a:gs>
                <a:gs pos="93000">
                  <a:srgbClr val="8E9A00"/>
                </a:gs>
                <a:gs pos="26000">
                  <a:srgbClr val="C4D600"/>
                </a:gs>
              </a:gsLst>
              <a:path path="circle">
                <a:fillToRect l="50000" t="50000" r="50000" b="50000"/>
              </a:path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12" name="Oval 2211">
              <a:extLst>
                <a:ext uri="{FF2B5EF4-FFF2-40B4-BE49-F238E27FC236}">
                  <a16:creationId xmlns:a16="http://schemas.microsoft.com/office/drawing/2014/main" id="{8135D3E4-5919-4850-A8B5-A8BE20B44D7B}"/>
                </a:ext>
              </a:extLst>
            </p:cNvPr>
            <p:cNvSpPr/>
            <p:nvPr/>
          </p:nvSpPr>
          <p:spPr>
            <a:xfrm>
              <a:off x="4572183" y="2046690"/>
              <a:ext cx="76654" cy="81868"/>
            </a:xfrm>
            <a:prstGeom prst="ellipse">
              <a:avLst/>
            </a:prstGeom>
            <a:gradFill>
              <a:gsLst>
                <a:gs pos="0">
                  <a:srgbClr val="FFEBFB"/>
                </a:gs>
                <a:gs pos="93000">
                  <a:srgbClr val="8E9A00"/>
                </a:gs>
                <a:gs pos="26000">
                  <a:srgbClr val="C4D600"/>
                </a:gs>
              </a:gsLst>
              <a:path path="circle">
                <a:fillToRect l="50000" t="50000" r="50000" b="50000"/>
              </a:path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249" name="Group 1248">
            <a:extLst>
              <a:ext uri="{FF2B5EF4-FFF2-40B4-BE49-F238E27FC236}">
                <a16:creationId xmlns:a16="http://schemas.microsoft.com/office/drawing/2014/main" id="{0F7379CB-54F7-E10F-A91D-25B1E421D1EB}"/>
              </a:ext>
            </a:extLst>
          </p:cNvPr>
          <p:cNvGrpSpPr/>
          <p:nvPr/>
        </p:nvGrpSpPr>
        <p:grpSpPr>
          <a:xfrm>
            <a:off x="6045803" y="4225865"/>
            <a:ext cx="192697" cy="361556"/>
            <a:chOff x="5661453" y="2606543"/>
            <a:chExt cx="275343" cy="516667"/>
          </a:xfrm>
        </p:grpSpPr>
        <p:sp>
          <p:nvSpPr>
            <p:cNvPr id="2197" name="Freeform: Shape 3030">
              <a:extLst>
                <a:ext uri="{FF2B5EF4-FFF2-40B4-BE49-F238E27FC236}">
                  <a16:creationId xmlns:a16="http://schemas.microsoft.com/office/drawing/2014/main" id="{D07D6CD3-2431-9DA9-3A82-DB7372D40C0C}"/>
                </a:ext>
              </a:extLst>
            </p:cNvPr>
            <p:cNvSpPr/>
            <p:nvPr/>
          </p:nvSpPr>
          <p:spPr>
            <a:xfrm>
              <a:off x="5684131" y="2624804"/>
              <a:ext cx="24899" cy="146087"/>
            </a:xfrm>
            <a:custGeom>
              <a:avLst/>
              <a:gdLst>
                <a:gd name="connsiteX0" fmla="*/ 0 w 45824"/>
                <a:gd name="connsiteY0" fmla="*/ 0 h 266613"/>
                <a:gd name="connsiteX1" fmla="*/ 0 w 45824"/>
                <a:gd name="connsiteY1" fmla="*/ 0 h 266613"/>
                <a:gd name="connsiteX2" fmla="*/ 4165 w 45824"/>
                <a:gd name="connsiteY2" fmla="*/ 18746 h 266613"/>
                <a:gd name="connsiteX3" fmla="*/ 10414 w 45824"/>
                <a:gd name="connsiteY3" fmla="*/ 47907 h 266613"/>
                <a:gd name="connsiteX4" fmla="*/ 16663 w 45824"/>
                <a:gd name="connsiteY4" fmla="*/ 52072 h 266613"/>
                <a:gd name="connsiteX5" fmla="*/ 20829 w 45824"/>
                <a:gd name="connsiteY5" fmla="*/ 58321 h 266613"/>
                <a:gd name="connsiteX6" fmla="*/ 27078 w 45824"/>
                <a:gd name="connsiteY6" fmla="*/ 60404 h 266613"/>
                <a:gd name="connsiteX7" fmla="*/ 33326 w 45824"/>
                <a:gd name="connsiteY7" fmla="*/ 64570 h 266613"/>
                <a:gd name="connsiteX8" fmla="*/ 41658 w 45824"/>
                <a:gd name="connsiteY8" fmla="*/ 77067 h 266613"/>
                <a:gd name="connsiteX9" fmla="*/ 45824 w 45824"/>
                <a:gd name="connsiteY9" fmla="*/ 83316 h 266613"/>
                <a:gd name="connsiteX10" fmla="*/ 43741 w 45824"/>
                <a:gd name="connsiteY10" fmla="*/ 145804 h 266613"/>
                <a:gd name="connsiteX11" fmla="*/ 41658 w 45824"/>
                <a:gd name="connsiteY11" fmla="*/ 152052 h 266613"/>
                <a:gd name="connsiteX12" fmla="*/ 37492 w 45824"/>
                <a:gd name="connsiteY12" fmla="*/ 168716 h 266613"/>
                <a:gd name="connsiteX13" fmla="*/ 31243 w 45824"/>
                <a:gd name="connsiteY13" fmla="*/ 174964 h 266613"/>
                <a:gd name="connsiteX14" fmla="*/ 20829 w 45824"/>
                <a:gd name="connsiteY14" fmla="*/ 193711 h 266613"/>
                <a:gd name="connsiteX15" fmla="*/ 16663 w 45824"/>
                <a:gd name="connsiteY15" fmla="*/ 199959 h 266613"/>
                <a:gd name="connsiteX16" fmla="*/ 12497 w 45824"/>
                <a:gd name="connsiteY16" fmla="*/ 214540 h 266613"/>
                <a:gd name="connsiteX17" fmla="*/ 10414 w 45824"/>
                <a:gd name="connsiteY17" fmla="*/ 222872 h 266613"/>
                <a:gd name="connsiteX18" fmla="*/ 10414 w 45824"/>
                <a:gd name="connsiteY18" fmla="*/ 266613 h 266613"/>
                <a:gd name="connsiteX19" fmla="*/ 12497 w 45824"/>
                <a:gd name="connsiteY19" fmla="*/ 266613 h 26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824" h="266613">
                  <a:moveTo>
                    <a:pt x="0" y="0"/>
                  </a:moveTo>
                  <a:lnTo>
                    <a:pt x="0" y="0"/>
                  </a:lnTo>
                  <a:cubicBezTo>
                    <a:pt x="1388" y="6249"/>
                    <a:pt x="3053" y="12442"/>
                    <a:pt x="4165" y="18746"/>
                  </a:cubicBezTo>
                  <a:cubicBezTo>
                    <a:pt x="4487" y="20573"/>
                    <a:pt x="6286" y="45156"/>
                    <a:pt x="10414" y="47907"/>
                  </a:cubicBezTo>
                  <a:lnTo>
                    <a:pt x="16663" y="52072"/>
                  </a:lnTo>
                  <a:cubicBezTo>
                    <a:pt x="18052" y="54155"/>
                    <a:pt x="18874" y="56757"/>
                    <a:pt x="20829" y="58321"/>
                  </a:cubicBezTo>
                  <a:cubicBezTo>
                    <a:pt x="22544" y="59693"/>
                    <a:pt x="25114" y="59422"/>
                    <a:pt x="27078" y="60404"/>
                  </a:cubicBezTo>
                  <a:cubicBezTo>
                    <a:pt x="29317" y="61524"/>
                    <a:pt x="31243" y="63181"/>
                    <a:pt x="33326" y="64570"/>
                  </a:cubicBezTo>
                  <a:lnTo>
                    <a:pt x="41658" y="77067"/>
                  </a:lnTo>
                  <a:lnTo>
                    <a:pt x="45824" y="83316"/>
                  </a:lnTo>
                  <a:cubicBezTo>
                    <a:pt x="45130" y="104145"/>
                    <a:pt x="45002" y="125001"/>
                    <a:pt x="43741" y="145804"/>
                  </a:cubicBezTo>
                  <a:cubicBezTo>
                    <a:pt x="43608" y="147995"/>
                    <a:pt x="42190" y="149922"/>
                    <a:pt x="41658" y="152052"/>
                  </a:cubicBezTo>
                  <a:cubicBezTo>
                    <a:pt x="41237" y="153734"/>
                    <a:pt x="39397" y="165859"/>
                    <a:pt x="37492" y="168716"/>
                  </a:cubicBezTo>
                  <a:cubicBezTo>
                    <a:pt x="35858" y="171167"/>
                    <a:pt x="33326" y="172881"/>
                    <a:pt x="31243" y="174964"/>
                  </a:cubicBezTo>
                  <a:cubicBezTo>
                    <a:pt x="27577" y="185962"/>
                    <a:pt x="30377" y="179389"/>
                    <a:pt x="20829" y="193711"/>
                  </a:cubicBezTo>
                  <a:lnTo>
                    <a:pt x="16663" y="199959"/>
                  </a:lnTo>
                  <a:cubicBezTo>
                    <a:pt x="10151" y="226006"/>
                    <a:pt x="18474" y="193622"/>
                    <a:pt x="12497" y="214540"/>
                  </a:cubicBezTo>
                  <a:cubicBezTo>
                    <a:pt x="11711" y="217293"/>
                    <a:pt x="10528" y="220011"/>
                    <a:pt x="10414" y="222872"/>
                  </a:cubicBezTo>
                  <a:cubicBezTo>
                    <a:pt x="9831" y="237441"/>
                    <a:pt x="10414" y="252033"/>
                    <a:pt x="10414" y="266613"/>
                  </a:cubicBezTo>
                  <a:lnTo>
                    <a:pt x="12497" y="266613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98" name="Freeform: Shape 3031">
              <a:extLst>
                <a:ext uri="{FF2B5EF4-FFF2-40B4-BE49-F238E27FC236}">
                  <a16:creationId xmlns:a16="http://schemas.microsoft.com/office/drawing/2014/main" id="{9CDE78B5-1E23-5AFD-D149-CBDB8519FD86}"/>
                </a:ext>
              </a:extLst>
            </p:cNvPr>
            <p:cNvSpPr/>
            <p:nvPr/>
          </p:nvSpPr>
          <p:spPr>
            <a:xfrm>
              <a:off x="5713557" y="2615673"/>
              <a:ext cx="24900" cy="134674"/>
            </a:xfrm>
            <a:custGeom>
              <a:avLst/>
              <a:gdLst>
                <a:gd name="connsiteX0" fmla="*/ 0 w 45825"/>
                <a:gd name="connsiteY0" fmla="*/ 0 h 245784"/>
                <a:gd name="connsiteX1" fmla="*/ 0 w 45825"/>
                <a:gd name="connsiteY1" fmla="*/ 0 h 245784"/>
                <a:gd name="connsiteX2" fmla="*/ 2083 w 45825"/>
                <a:gd name="connsiteY2" fmla="*/ 41659 h 245784"/>
                <a:gd name="connsiteX3" fmla="*/ 4166 w 45825"/>
                <a:gd name="connsiteY3" fmla="*/ 47907 h 245784"/>
                <a:gd name="connsiteX4" fmla="*/ 8332 w 45825"/>
                <a:gd name="connsiteY4" fmla="*/ 54156 h 245784"/>
                <a:gd name="connsiteX5" fmla="*/ 14581 w 45825"/>
                <a:gd name="connsiteY5" fmla="*/ 58322 h 245784"/>
                <a:gd name="connsiteX6" fmla="*/ 24995 w 45825"/>
                <a:gd name="connsiteY6" fmla="*/ 68736 h 245784"/>
                <a:gd name="connsiteX7" fmla="*/ 31244 w 45825"/>
                <a:gd name="connsiteY7" fmla="*/ 81234 h 245784"/>
                <a:gd name="connsiteX8" fmla="*/ 39576 w 45825"/>
                <a:gd name="connsiteY8" fmla="*/ 93731 h 245784"/>
                <a:gd name="connsiteX9" fmla="*/ 43742 w 45825"/>
                <a:gd name="connsiteY9" fmla="*/ 99980 h 245784"/>
                <a:gd name="connsiteX10" fmla="*/ 45825 w 45825"/>
                <a:gd name="connsiteY10" fmla="*/ 106229 h 245784"/>
                <a:gd name="connsiteX11" fmla="*/ 43742 w 45825"/>
                <a:gd name="connsiteY11" fmla="*/ 139556 h 245784"/>
                <a:gd name="connsiteX12" fmla="*/ 41659 w 45825"/>
                <a:gd name="connsiteY12" fmla="*/ 145804 h 245784"/>
                <a:gd name="connsiteX13" fmla="*/ 39576 w 45825"/>
                <a:gd name="connsiteY13" fmla="*/ 156219 h 245784"/>
                <a:gd name="connsiteX14" fmla="*/ 35410 w 45825"/>
                <a:gd name="connsiteY14" fmla="*/ 162468 h 245784"/>
                <a:gd name="connsiteX15" fmla="*/ 29161 w 45825"/>
                <a:gd name="connsiteY15" fmla="*/ 183297 h 245784"/>
                <a:gd name="connsiteX16" fmla="*/ 24995 w 45825"/>
                <a:gd name="connsiteY16" fmla="*/ 189546 h 245784"/>
                <a:gd name="connsiteX17" fmla="*/ 16664 w 45825"/>
                <a:gd name="connsiteY17" fmla="*/ 208292 h 245784"/>
                <a:gd name="connsiteX18" fmla="*/ 14581 w 45825"/>
                <a:gd name="connsiteY18" fmla="*/ 220789 h 245784"/>
                <a:gd name="connsiteX19" fmla="*/ 10415 w 45825"/>
                <a:gd name="connsiteY19" fmla="*/ 227038 h 245784"/>
                <a:gd name="connsiteX20" fmla="*/ 12498 w 45825"/>
                <a:gd name="connsiteY20" fmla="*/ 245784 h 245784"/>
                <a:gd name="connsiteX21" fmla="*/ 12498 w 45825"/>
                <a:gd name="connsiteY21" fmla="*/ 245784 h 245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825" h="245784">
                  <a:moveTo>
                    <a:pt x="0" y="0"/>
                  </a:moveTo>
                  <a:lnTo>
                    <a:pt x="0" y="0"/>
                  </a:lnTo>
                  <a:cubicBezTo>
                    <a:pt x="694" y="13886"/>
                    <a:pt x="878" y="27808"/>
                    <a:pt x="2083" y="41659"/>
                  </a:cubicBezTo>
                  <a:cubicBezTo>
                    <a:pt x="2273" y="43846"/>
                    <a:pt x="3184" y="45943"/>
                    <a:pt x="4166" y="47907"/>
                  </a:cubicBezTo>
                  <a:cubicBezTo>
                    <a:pt x="5286" y="50146"/>
                    <a:pt x="6562" y="52386"/>
                    <a:pt x="8332" y="54156"/>
                  </a:cubicBezTo>
                  <a:cubicBezTo>
                    <a:pt x="10102" y="55926"/>
                    <a:pt x="12498" y="56933"/>
                    <a:pt x="14581" y="58322"/>
                  </a:cubicBezTo>
                  <a:cubicBezTo>
                    <a:pt x="25691" y="74988"/>
                    <a:pt x="11109" y="54850"/>
                    <a:pt x="24995" y="68736"/>
                  </a:cubicBezTo>
                  <a:cubicBezTo>
                    <a:pt x="31931" y="75672"/>
                    <a:pt x="27008" y="73610"/>
                    <a:pt x="31244" y="81234"/>
                  </a:cubicBezTo>
                  <a:cubicBezTo>
                    <a:pt x="33676" y="85611"/>
                    <a:pt x="36799" y="89565"/>
                    <a:pt x="39576" y="93731"/>
                  </a:cubicBezTo>
                  <a:cubicBezTo>
                    <a:pt x="40965" y="95814"/>
                    <a:pt x="42950" y="97605"/>
                    <a:pt x="43742" y="99980"/>
                  </a:cubicBezTo>
                  <a:lnTo>
                    <a:pt x="45825" y="106229"/>
                  </a:lnTo>
                  <a:cubicBezTo>
                    <a:pt x="45131" y="117338"/>
                    <a:pt x="44907" y="128486"/>
                    <a:pt x="43742" y="139556"/>
                  </a:cubicBezTo>
                  <a:cubicBezTo>
                    <a:pt x="43512" y="141739"/>
                    <a:pt x="42191" y="143674"/>
                    <a:pt x="41659" y="145804"/>
                  </a:cubicBezTo>
                  <a:cubicBezTo>
                    <a:pt x="40800" y="149239"/>
                    <a:pt x="40819" y="152904"/>
                    <a:pt x="39576" y="156219"/>
                  </a:cubicBezTo>
                  <a:cubicBezTo>
                    <a:pt x="38697" y="158563"/>
                    <a:pt x="36799" y="160385"/>
                    <a:pt x="35410" y="162468"/>
                  </a:cubicBezTo>
                  <a:cubicBezTo>
                    <a:pt x="34246" y="167125"/>
                    <a:pt x="31189" y="180255"/>
                    <a:pt x="29161" y="183297"/>
                  </a:cubicBezTo>
                  <a:cubicBezTo>
                    <a:pt x="27772" y="185380"/>
                    <a:pt x="26012" y="187258"/>
                    <a:pt x="24995" y="189546"/>
                  </a:cubicBezTo>
                  <a:cubicBezTo>
                    <a:pt x="15081" y="211855"/>
                    <a:pt x="26092" y="194150"/>
                    <a:pt x="16664" y="208292"/>
                  </a:cubicBezTo>
                  <a:cubicBezTo>
                    <a:pt x="15970" y="212458"/>
                    <a:pt x="15917" y="216783"/>
                    <a:pt x="14581" y="220789"/>
                  </a:cubicBezTo>
                  <a:cubicBezTo>
                    <a:pt x="13789" y="223164"/>
                    <a:pt x="10623" y="224543"/>
                    <a:pt x="10415" y="227038"/>
                  </a:cubicBezTo>
                  <a:cubicBezTo>
                    <a:pt x="9893" y="233303"/>
                    <a:pt x="12498" y="245784"/>
                    <a:pt x="12498" y="245784"/>
                  </a:cubicBezTo>
                  <a:lnTo>
                    <a:pt x="12498" y="245784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99" name="Freeform: Shape 3032">
              <a:extLst>
                <a:ext uri="{FF2B5EF4-FFF2-40B4-BE49-F238E27FC236}">
                  <a16:creationId xmlns:a16="http://schemas.microsoft.com/office/drawing/2014/main" id="{E44FFC70-827D-B252-4BE0-FEC4A6EEB8C5}"/>
                </a:ext>
              </a:extLst>
            </p:cNvPr>
            <p:cNvSpPr/>
            <p:nvPr/>
          </p:nvSpPr>
          <p:spPr>
            <a:xfrm>
              <a:off x="5739513" y="2612250"/>
              <a:ext cx="21579" cy="131250"/>
            </a:xfrm>
            <a:custGeom>
              <a:avLst/>
              <a:gdLst>
                <a:gd name="connsiteX0" fmla="*/ 4304 w 39714"/>
                <a:gd name="connsiteY0" fmla="*/ 0 h 239535"/>
                <a:gd name="connsiteX1" fmla="*/ 4304 w 39714"/>
                <a:gd name="connsiteY1" fmla="*/ 0 h 239535"/>
                <a:gd name="connsiteX2" fmla="*/ 138 w 39714"/>
                <a:gd name="connsiteY2" fmla="*/ 18746 h 239535"/>
                <a:gd name="connsiteX3" fmla="*/ 6387 w 39714"/>
                <a:gd name="connsiteY3" fmla="*/ 52072 h 239535"/>
                <a:gd name="connsiteX4" fmla="*/ 8470 w 39714"/>
                <a:gd name="connsiteY4" fmla="*/ 58321 h 239535"/>
                <a:gd name="connsiteX5" fmla="*/ 14719 w 39714"/>
                <a:gd name="connsiteY5" fmla="*/ 62487 h 239535"/>
                <a:gd name="connsiteX6" fmla="*/ 18885 w 39714"/>
                <a:gd name="connsiteY6" fmla="*/ 68736 h 239535"/>
                <a:gd name="connsiteX7" fmla="*/ 35548 w 39714"/>
                <a:gd name="connsiteY7" fmla="*/ 87482 h 239535"/>
                <a:gd name="connsiteX8" fmla="*/ 39714 w 39714"/>
                <a:gd name="connsiteY8" fmla="*/ 99979 h 239535"/>
                <a:gd name="connsiteX9" fmla="*/ 37631 w 39714"/>
                <a:gd name="connsiteY9" fmla="*/ 147887 h 239535"/>
                <a:gd name="connsiteX10" fmla="*/ 31382 w 39714"/>
                <a:gd name="connsiteY10" fmla="*/ 179130 h 239535"/>
                <a:gd name="connsiteX11" fmla="*/ 27216 w 39714"/>
                <a:gd name="connsiteY11" fmla="*/ 185379 h 239535"/>
                <a:gd name="connsiteX12" fmla="*/ 25133 w 39714"/>
                <a:gd name="connsiteY12" fmla="*/ 193711 h 239535"/>
                <a:gd name="connsiteX13" fmla="*/ 23051 w 39714"/>
                <a:gd name="connsiteY13" fmla="*/ 199959 h 239535"/>
                <a:gd name="connsiteX14" fmla="*/ 23051 w 39714"/>
                <a:gd name="connsiteY14" fmla="*/ 239535 h 239535"/>
                <a:gd name="connsiteX15" fmla="*/ 23051 w 39714"/>
                <a:gd name="connsiteY15" fmla="*/ 239535 h 23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714" h="239535">
                  <a:moveTo>
                    <a:pt x="4304" y="0"/>
                  </a:moveTo>
                  <a:lnTo>
                    <a:pt x="4304" y="0"/>
                  </a:lnTo>
                  <a:cubicBezTo>
                    <a:pt x="2915" y="6249"/>
                    <a:pt x="474" y="12354"/>
                    <a:pt x="138" y="18746"/>
                  </a:cubicBezTo>
                  <a:cubicBezTo>
                    <a:pt x="-664" y="33980"/>
                    <a:pt x="2105" y="39226"/>
                    <a:pt x="6387" y="52072"/>
                  </a:cubicBezTo>
                  <a:cubicBezTo>
                    <a:pt x="7081" y="54155"/>
                    <a:pt x="6643" y="57103"/>
                    <a:pt x="8470" y="58321"/>
                  </a:cubicBezTo>
                  <a:lnTo>
                    <a:pt x="14719" y="62487"/>
                  </a:lnTo>
                  <a:cubicBezTo>
                    <a:pt x="16108" y="64570"/>
                    <a:pt x="17222" y="66865"/>
                    <a:pt x="18885" y="68736"/>
                  </a:cubicBezTo>
                  <a:cubicBezTo>
                    <a:pt x="23076" y="73451"/>
                    <a:pt x="32396" y="80391"/>
                    <a:pt x="35548" y="87482"/>
                  </a:cubicBezTo>
                  <a:cubicBezTo>
                    <a:pt x="37331" y="91495"/>
                    <a:pt x="39714" y="99979"/>
                    <a:pt x="39714" y="99979"/>
                  </a:cubicBezTo>
                  <a:cubicBezTo>
                    <a:pt x="39020" y="115948"/>
                    <a:pt x="38628" y="131934"/>
                    <a:pt x="37631" y="147887"/>
                  </a:cubicBezTo>
                  <a:cubicBezTo>
                    <a:pt x="37214" y="154555"/>
                    <a:pt x="36034" y="172152"/>
                    <a:pt x="31382" y="179130"/>
                  </a:cubicBezTo>
                  <a:lnTo>
                    <a:pt x="27216" y="185379"/>
                  </a:lnTo>
                  <a:cubicBezTo>
                    <a:pt x="26522" y="188156"/>
                    <a:pt x="25919" y="190958"/>
                    <a:pt x="25133" y="193711"/>
                  </a:cubicBezTo>
                  <a:cubicBezTo>
                    <a:pt x="24530" y="195822"/>
                    <a:pt x="23151" y="197766"/>
                    <a:pt x="23051" y="199959"/>
                  </a:cubicBezTo>
                  <a:cubicBezTo>
                    <a:pt x="22452" y="213137"/>
                    <a:pt x="23051" y="226343"/>
                    <a:pt x="23051" y="239535"/>
                  </a:cubicBezTo>
                  <a:lnTo>
                    <a:pt x="23051" y="239535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00" name="Freeform: Shape 3033">
              <a:extLst>
                <a:ext uri="{FF2B5EF4-FFF2-40B4-BE49-F238E27FC236}">
                  <a16:creationId xmlns:a16="http://schemas.microsoft.com/office/drawing/2014/main" id="{0A0CC0BD-0E1A-16D6-D3FA-DA9FE7006510}"/>
                </a:ext>
              </a:extLst>
            </p:cNvPr>
            <p:cNvSpPr/>
            <p:nvPr/>
          </p:nvSpPr>
          <p:spPr>
            <a:xfrm>
              <a:off x="5766751" y="2607684"/>
              <a:ext cx="21537" cy="140380"/>
            </a:xfrm>
            <a:custGeom>
              <a:avLst/>
              <a:gdLst>
                <a:gd name="connsiteX0" fmla="*/ 0 w 39637"/>
                <a:gd name="connsiteY0" fmla="*/ 0 h 256198"/>
                <a:gd name="connsiteX1" fmla="*/ 0 w 39637"/>
                <a:gd name="connsiteY1" fmla="*/ 0 h 256198"/>
                <a:gd name="connsiteX2" fmla="*/ 4166 w 39637"/>
                <a:gd name="connsiteY2" fmla="*/ 18746 h 256198"/>
                <a:gd name="connsiteX3" fmla="*/ 10415 w 39637"/>
                <a:gd name="connsiteY3" fmla="*/ 31244 h 256198"/>
                <a:gd name="connsiteX4" fmla="*/ 16664 w 39637"/>
                <a:gd name="connsiteY4" fmla="*/ 35409 h 256198"/>
                <a:gd name="connsiteX5" fmla="*/ 18747 w 39637"/>
                <a:gd name="connsiteY5" fmla="*/ 41658 h 256198"/>
                <a:gd name="connsiteX6" fmla="*/ 27078 w 39637"/>
                <a:gd name="connsiteY6" fmla="*/ 54156 h 256198"/>
                <a:gd name="connsiteX7" fmla="*/ 31244 w 39637"/>
                <a:gd name="connsiteY7" fmla="*/ 66653 h 256198"/>
                <a:gd name="connsiteX8" fmla="*/ 35410 w 39637"/>
                <a:gd name="connsiteY8" fmla="*/ 79151 h 256198"/>
                <a:gd name="connsiteX9" fmla="*/ 37493 w 39637"/>
                <a:gd name="connsiteY9" fmla="*/ 85399 h 256198"/>
                <a:gd name="connsiteX10" fmla="*/ 37493 w 39637"/>
                <a:gd name="connsiteY10" fmla="*/ 141638 h 256198"/>
                <a:gd name="connsiteX11" fmla="*/ 33327 w 39637"/>
                <a:gd name="connsiteY11" fmla="*/ 172882 h 256198"/>
                <a:gd name="connsiteX12" fmla="*/ 29161 w 39637"/>
                <a:gd name="connsiteY12" fmla="*/ 179131 h 256198"/>
                <a:gd name="connsiteX13" fmla="*/ 27078 w 39637"/>
                <a:gd name="connsiteY13" fmla="*/ 185379 h 256198"/>
                <a:gd name="connsiteX14" fmla="*/ 18747 w 39637"/>
                <a:gd name="connsiteY14" fmla="*/ 197877 h 256198"/>
                <a:gd name="connsiteX15" fmla="*/ 14581 w 39637"/>
                <a:gd name="connsiteY15" fmla="*/ 210374 h 256198"/>
                <a:gd name="connsiteX16" fmla="*/ 12498 w 39637"/>
                <a:gd name="connsiteY16" fmla="*/ 216623 h 256198"/>
                <a:gd name="connsiteX17" fmla="*/ 14581 w 39637"/>
                <a:gd name="connsiteY17" fmla="*/ 245784 h 256198"/>
                <a:gd name="connsiteX18" fmla="*/ 16664 w 39637"/>
                <a:gd name="connsiteY18" fmla="*/ 254116 h 256198"/>
                <a:gd name="connsiteX19" fmla="*/ 12498 w 39637"/>
                <a:gd name="connsiteY19" fmla="*/ 256198 h 256198"/>
                <a:gd name="connsiteX20" fmla="*/ 12498 w 39637"/>
                <a:gd name="connsiteY20" fmla="*/ 256198 h 25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637" h="256198">
                  <a:moveTo>
                    <a:pt x="0" y="0"/>
                  </a:moveTo>
                  <a:lnTo>
                    <a:pt x="0" y="0"/>
                  </a:lnTo>
                  <a:cubicBezTo>
                    <a:pt x="1389" y="6249"/>
                    <a:pt x="2613" y="12536"/>
                    <a:pt x="4166" y="18746"/>
                  </a:cubicBezTo>
                  <a:cubicBezTo>
                    <a:pt x="5295" y="23263"/>
                    <a:pt x="7021" y="27850"/>
                    <a:pt x="10415" y="31244"/>
                  </a:cubicBezTo>
                  <a:cubicBezTo>
                    <a:pt x="12185" y="33014"/>
                    <a:pt x="14581" y="34021"/>
                    <a:pt x="16664" y="35409"/>
                  </a:cubicBezTo>
                  <a:cubicBezTo>
                    <a:pt x="17358" y="37492"/>
                    <a:pt x="17681" y="39739"/>
                    <a:pt x="18747" y="41658"/>
                  </a:cubicBezTo>
                  <a:cubicBezTo>
                    <a:pt x="21178" y="46035"/>
                    <a:pt x="25495" y="49406"/>
                    <a:pt x="27078" y="54156"/>
                  </a:cubicBezTo>
                  <a:lnTo>
                    <a:pt x="31244" y="66653"/>
                  </a:lnTo>
                  <a:lnTo>
                    <a:pt x="35410" y="79151"/>
                  </a:lnTo>
                  <a:lnTo>
                    <a:pt x="37493" y="85399"/>
                  </a:lnTo>
                  <a:cubicBezTo>
                    <a:pt x="40443" y="117843"/>
                    <a:pt x="40259" y="102911"/>
                    <a:pt x="37493" y="141638"/>
                  </a:cubicBezTo>
                  <a:cubicBezTo>
                    <a:pt x="37105" y="147068"/>
                    <a:pt x="37561" y="164414"/>
                    <a:pt x="33327" y="172882"/>
                  </a:cubicBezTo>
                  <a:cubicBezTo>
                    <a:pt x="32207" y="175121"/>
                    <a:pt x="30281" y="176892"/>
                    <a:pt x="29161" y="179131"/>
                  </a:cubicBezTo>
                  <a:cubicBezTo>
                    <a:pt x="28179" y="181095"/>
                    <a:pt x="28144" y="183460"/>
                    <a:pt x="27078" y="185379"/>
                  </a:cubicBezTo>
                  <a:cubicBezTo>
                    <a:pt x="24647" y="189756"/>
                    <a:pt x="20330" y="193127"/>
                    <a:pt x="18747" y="197877"/>
                  </a:cubicBezTo>
                  <a:lnTo>
                    <a:pt x="14581" y="210374"/>
                  </a:lnTo>
                  <a:lnTo>
                    <a:pt x="12498" y="216623"/>
                  </a:lnTo>
                  <a:cubicBezTo>
                    <a:pt x="13192" y="226343"/>
                    <a:pt x="13505" y="236099"/>
                    <a:pt x="14581" y="245784"/>
                  </a:cubicBezTo>
                  <a:cubicBezTo>
                    <a:pt x="14897" y="248629"/>
                    <a:pt x="17225" y="251309"/>
                    <a:pt x="16664" y="254116"/>
                  </a:cubicBezTo>
                  <a:cubicBezTo>
                    <a:pt x="16360" y="255638"/>
                    <a:pt x="13887" y="255504"/>
                    <a:pt x="12498" y="256198"/>
                  </a:cubicBezTo>
                  <a:lnTo>
                    <a:pt x="12498" y="256198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01" name="Freeform: Shape 3034">
              <a:extLst>
                <a:ext uri="{FF2B5EF4-FFF2-40B4-BE49-F238E27FC236}">
                  <a16:creationId xmlns:a16="http://schemas.microsoft.com/office/drawing/2014/main" id="{50B230B8-BCD9-C259-582D-935A7825BB62}"/>
                </a:ext>
              </a:extLst>
            </p:cNvPr>
            <p:cNvSpPr/>
            <p:nvPr/>
          </p:nvSpPr>
          <p:spPr>
            <a:xfrm>
              <a:off x="5792783" y="2606543"/>
              <a:ext cx="26602" cy="135815"/>
            </a:xfrm>
            <a:custGeom>
              <a:avLst/>
              <a:gdLst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  <a:gd name="connsiteX16" fmla="*/ 2082 w 48958"/>
                <a:gd name="connsiteY16" fmla="*/ 245784 h 247867"/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  <a:gd name="connsiteX16" fmla="*/ 4165 w 48958"/>
                <a:gd name="connsiteY16" fmla="*/ 245784 h 247867"/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958" h="247867">
                  <a:moveTo>
                    <a:pt x="0" y="0"/>
                  </a:moveTo>
                  <a:lnTo>
                    <a:pt x="0" y="0"/>
                  </a:lnTo>
                  <a:cubicBezTo>
                    <a:pt x="89" y="805"/>
                    <a:pt x="3626" y="33434"/>
                    <a:pt x="4165" y="35409"/>
                  </a:cubicBezTo>
                  <a:cubicBezTo>
                    <a:pt x="4824" y="37824"/>
                    <a:pt x="6728" y="39735"/>
                    <a:pt x="8331" y="41658"/>
                  </a:cubicBezTo>
                  <a:cubicBezTo>
                    <a:pt x="16631" y="51618"/>
                    <a:pt x="11890" y="44623"/>
                    <a:pt x="20829" y="52073"/>
                  </a:cubicBezTo>
                  <a:cubicBezTo>
                    <a:pt x="36858" y="65432"/>
                    <a:pt x="17817" y="52150"/>
                    <a:pt x="33326" y="62487"/>
                  </a:cubicBezTo>
                  <a:cubicBezTo>
                    <a:pt x="36103" y="66653"/>
                    <a:pt x="40075" y="70235"/>
                    <a:pt x="41658" y="74985"/>
                  </a:cubicBezTo>
                  <a:cubicBezTo>
                    <a:pt x="46420" y="89270"/>
                    <a:pt x="40797" y="71540"/>
                    <a:pt x="45824" y="91648"/>
                  </a:cubicBezTo>
                  <a:cubicBezTo>
                    <a:pt x="46357" y="93778"/>
                    <a:pt x="47213" y="95814"/>
                    <a:pt x="47907" y="97897"/>
                  </a:cubicBezTo>
                  <a:cubicBezTo>
                    <a:pt x="46922" y="122514"/>
                    <a:pt x="55086" y="144871"/>
                    <a:pt x="37492" y="162467"/>
                  </a:cubicBezTo>
                  <a:cubicBezTo>
                    <a:pt x="21456" y="178504"/>
                    <a:pt x="28262" y="170064"/>
                    <a:pt x="16663" y="187462"/>
                  </a:cubicBezTo>
                  <a:lnTo>
                    <a:pt x="12497" y="193711"/>
                  </a:lnTo>
                  <a:lnTo>
                    <a:pt x="8331" y="199960"/>
                  </a:lnTo>
                  <a:cubicBezTo>
                    <a:pt x="7637" y="204126"/>
                    <a:pt x="7164" y="208334"/>
                    <a:pt x="6248" y="212457"/>
                  </a:cubicBezTo>
                  <a:cubicBezTo>
                    <a:pt x="5772" y="214600"/>
                    <a:pt x="4526" y="216540"/>
                    <a:pt x="4165" y="218706"/>
                  </a:cubicBezTo>
                  <a:cubicBezTo>
                    <a:pt x="1699" y="233504"/>
                    <a:pt x="2082" y="243354"/>
                    <a:pt x="2082" y="247867"/>
                  </a:cubicBez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02" name="Freeform: Shape 3035">
              <a:extLst>
                <a:ext uri="{FF2B5EF4-FFF2-40B4-BE49-F238E27FC236}">
                  <a16:creationId xmlns:a16="http://schemas.microsoft.com/office/drawing/2014/main" id="{ADBD251C-9000-0E7C-B716-DF57ADE41810}"/>
                </a:ext>
              </a:extLst>
            </p:cNvPr>
            <p:cNvSpPr/>
            <p:nvPr/>
          </p:nvSpPr>
          <p:spPr>
            <a:xfrm>
              <a:off x="5817682" y="2608826"/>
              <a:ext cx="21504" cy="135815"/>
            </a:xfrm>
            <a:custGeom>
              <a:avLst/>
              <a:gdLst>
                <a:gd name="connsiteX0" fmla="*/ 0 w 39575"/>
                <a:gd name="connsiteY0" fmla="*/ 0 h 247867"/>
                <a:gd name="connsiteX1" fmla="*/ 0 w 39575"/>
                <a:gd name="connsiteY1" fmla="*/ 0 h 247867"/>
                <a:gd name="connsiteX2" fmla="*/ 4165 w 39575"/>
                <a:gd name="connsiteY2" fmla="*/ 29161 h 247867"/>
                <a:gd name="connsiteX3" fmla="*/ 8331 w 39575"/>
                <a:gd name="connsiteY3" fmla="*/ 35409 h 247867"/>
                <a:gd name="connsiteX4" fmla="*/ 18746 w 39575"/>
                <a:gd name="connsiteY4" fmla="*/ 52073 h 247867"/>
                <a:gd name="connsiteX5" fmla="*/ 22912 w 39575"/>
                <a:gd name="connsiteY5" fmla="*/ 64570 h 247867"/>
                <a:gd name="connsiteX6" fmla="*/ 24995 w 39575"/>
                <a:gd name="connsiteY6" fmla="*/ 74985 h 247867"/>
                <a:gd name="connsiteX7" fmla="*/ 33326 w 39575"/>
                <a:gd name="connsiteY7" fmla="*/ 87482 h 247867"/>
                <a:gd name="connsiteX8" fmla="*/ 37492 w 39575"/>
                <a:gd name="connsiteY8" fmla="*/ 93731 h 247867"/>
                <a:gd name="connsiteX9" fmla="*/ 39575 w 39575"/>
                <a:gd name="connsiteY9" fmla="*/ 99980 h 247867"/>
                <a:gd name="connsiteX10" fmla="*/ 37492 w 39575"/>
                <a:gd name="connsiteY10" fmla="*/ 120809 h 247867"/>
                <a:gd name="connsiteX11" fmla="*/ 35409 w 39575"/>
                <a:gd name="connsiteY11" fmla="*/ 127058 h 247867"/>
                <a:gd name="connsiteX12" fmla="*/ 33326 w 39575"/>
                <a:gd name="connsiteY12" fmla="*/ 160384 h 247867"/>
                <a:gd name="connsiteX13" fmla="*/ 31243 w 39575"/>
                <a:gd name="connsiteY13" fmla="*/ 166633 h 247867"/>
                <a:gd name="connsiteX14" fmla="*/ 24995 w 39575"/>
                <a:gd name="connsiteY14" fmla="*/ 168716 h 247867"/>
                <a:gd name="connsiteX15" fmla="*/ 20829 w 39575"/>
                <a:gd name="connsiteY15" fmla="*/ 174965 h 247867"/>
                <a:gd name="connsiteX16" fmla="*/ 16663 w 39575"/>
                <a:gd name="connsiteY16" fmla="*/ 193711 h 247867"/>
                <a:gd name="connsiteX17" fmla="*/ 14580 w 39575"/>
                <a:gd name="connsiteY17" fmla="*/ 199960 h 247867"/>
                <a:gd name="connsiteX18" fmla="*/ 10414 w 39575"/>
                <a:gd name="connsiteY18" fmla="*/ 214540 h 247867"/>
                <a:gd name="connsiteX19" fmla="*/ 8331 w 39575"/>
                <a:gd name="connsiteY19" fmla="*/ 247867 h 247867"/>
                <a:gd name="connsiteX20" fmla="*/ 8331 w 39575"/>
                <a:gd name="connsiteY20" fmla="*/ 247867 h 2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575" h="247867">
                  <a:moveTo>
                    <a:pt x="0" y="0"/>
                  </a:moveTo>
                  <a:lnTo>
                    <a:pt x="0" y="0"/>
                  </a:lnTo>
                  <a:cubicBezTo>
                    <a:pt x="531" y="5837"/>
                    <a:pt x="160" y="21151"/>
                    <a:pt x="4165" y="29161"/>
                  </a:cubicBezTo>
                  <a:cubicBezTo>
                    <a:pt x="5284" y="31400"/>
                    <a:pt x="6942" y="33326"/>
                    <a:pt x="8331" y="35409"/>
                  </a:cubicBezTo>
                  <a:cubicBezTo>
                    <a:pt x="13289" y="50282"/>
                    <a:pt x="8843" y="45471"/>
                    <a:pt x="18746" y="52073"/>
                  </a:cubicBezTo>
                  <a:cubicBezTo>
                    <a:pt x="20135" y="56239"/>
                    <a:pt x="22051" y="60264"/>
                    <a:pt x="22912" y="64570"/>
                  </a:cubicBezTo>
                  <a:cubicBezTo>
                    <a:pt x="23606" y="68042"/>
                    <a:pt x="23530" y="71762"/>
                    <a:pt x="24995" y="74985"/>
                  </a:cubicBezTo>
                  <a:cubicBezTo>
                    <a:pt x="27067" y="79543"/>
                    <a:pt x="30549" y="83316"/>
                    <a:pt x="33326" y="87482"/>
                  </a:cubicBezTo>
                  <a:cubicBezTo>
                    <a:pt x="34715" y="89565"/>
                    <a:pt x="36700" y="91356"/>
                    <a:pt x="37492" y="93731"/>
                  </a:cubicBezTo>
                  <a:lnTo>
                    <a:pt x="39575" y="99980"/>
                  </a:lnTo>
                  <a:cubicBezTo>
                    <a:pt x="38881" y="106923"/>
                    <a:pt x="38553" y="113913"/>
                    <a:pt x="37492" y="120809"/>
                  </a:cubicBezTo>
                  <a:cubicBezTo>
                    <a:pt x="37158" y="122979"/>
                    <a:pt x="35639" y="124874"/>
                    <a:pt x="35409" y="127058"/>
                  </a:cubicBezTo>
                  <a:cubicBezTo>
                    <a:pt x="34244" y="138127"/>
                    <a:pt x="34491" y="149315"/>
                    <a:pt x="33326" y="160384"/>
                  </a:cubicBezTo>
                  <a:cubicBezTo>
                    <a:pt x="33096" y="162568"/>
                    <a:pt x="32795" y="165080"/>
                    <a:pt x="31243" y="166633"/>
                  </a:cubicBezTo>
                  <a:cubicBezTo>
                    <a:pt x="29691" y="168185"/>
                    <a:pt x="27078" y="168022"/>
                    <a:pt x="24995" y="168716"/>
                  </a:cubicBezTo>
                  <a:cubicBezTo>
                    <a:pt x="23606" y="170799"/>
                    <a:pt x="21949" y="172726"/>
                    <a:pt x="20829" y="174965"/>
                  </a:cubicBezTo>
                  <a:cubicBezTo>
                    <a:pt x="18015" y="180592"/>
                    <a:pt x="17943" y="187949"/>
                    <a:pt x="16663" y="193711"/>
                  </a:cubicBezTo>
                  <a:cubicBezTo>
                    <a:pt x="16187" y="195854"/>
                    <a:pt x="15183" y="197849"/>
                    <a:pt x="14580" y="199960"/>
                  </a:cubicBezTo>
                  <a:cubicBezTo>
                    <a:pt x="9349" y="218268"/>
                    <a:pt x="15408" y="199557"/>
                    <a:pt x="10414" y="214540"/>
                  </a:cubicBezTo>
                  <a:cubicBezTo>
                    <a:pt x="8285" y="246477"/>
                    <a:pt x="8331" y="235346"/>
                    <a:pt x="8331" y="247867"/>
                  </a:cubicBezTo>
                  <a:lnTo>
                    <a:pt x="8331" y="247867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03" name="Freeform: Shape 3036">
              <a:extLst>
                <a:ext uri="{FF2B5EF4-FFF2-40B4-BE49-F238E27FC236}">
                  <a16:creationId xmlns:a16="http://schemas.microsoft.com/office/drawing/2014/main" id="{0D57FAEF-06BE-95F2-12A2-A19F1B060C68}"/>
                </a:ext>
              </a:extLst>
            </p:cNvPr>
            <p:cNvSpPr/>
            <p:nvPr/>
          </p:nvSpPr>
          <p:spPr>
            <a:xfrm>
              <a:off x="5845977" y="2614532"/>
              <a:ext cx="20372" cy="136956"/>
            </a:xfrm>
            <a:custGeom>
              <a:avLst/>
              <a:gdLst>
                <a:gd name="connsiteX0" fmla="*/ 0 w 37492"/>
                <a:gd name="connsiteY0" fmla="*/ 0 h 249950"/>
                <a:gd name="connsiteX1" fmla="*/ 0 w 37492"/>
                <a:gd name="connsiteY1" fmla="*/ 0 h 249950"/>
                <a:gd name="connsiteX2" fmla="*/ 2082 w 37492"/>
                <a:gd name="connsiteY2" fmla="*/ 18747 h 249950"/>
                <a:gd name="connsiteX3" fmla="*/ 6248 w 37492"/>
                <a:gd name="connsiteY3" fmla="*/ 24995 h 249950"/>
                <a:gd name="connsiteX4" fmla="*/ 8331 w 37492"/>
                <a:gd name="connsiteY4" fmla="*/ 31244 h 249950"/>
                <a:gd name="connsiteX5" fmla="*/ 12497 w 37492"/>
                <a:gd name="connsiteY5" fmla="*/ 37493 h 249950"/>
                <a:gd name="connsiteX6" fmla="*/ 16663 w 37492"/>
                <a:gd name="connsiteY6" fmla="*/ 49990 h 249950"/>
                <a:gd name="connsiteX7" fmla="*/ 18746 w 37492"/>
                <a:gd name="connsiteY7" fmla="*/ 64571 h 249950"/>
                <a:gd name="connsiteX8" fmla="*/ 24995 w 37492"/>
                <a:gd name="connsiteY8" fmla="*/ 83317 h 249950"/>
                <a:gd name="connsiteX9" fmla="*/ 29160 w 37492"/>
                <a:gd name="connsiteY9" fmla="*/ 95814 h 249950"/>
                <a:gd name="connsiteX10" fmla="*/ 33326 w 37492"/>
                <a:gd name="connsiteY10" fmla="*/ 102063 h 249950"/>
                <a:gd name="connsiteX11" fmla="*/ 35409 w 37492"/>
                <a:gd name="connsiteY11" fmla="*/ 110395 h 249950"/>
                <a:gd name="connsiteX12" fmla="*/ 37492 w 37492"/>
                <a:gd name="connsiteY12" fmla="*/ 116644 h 249950"/>
                <a:gd name="connsiteX13" fmla="*/ 35409 w 37492"/>
                <a:gd name="connsiteY13" fmla="*/ 158302 h 249950"/>
                <a:gd name="connsiteX14" fmla="*/ 29160 w 37492"/>
                <a:gd name="connsiteY14" fmla="*/ 172882 h 249950"/>
                <a:gd name="connsiteX15" fmla="*/ 22912 w 37492"/>
                <a:gd name="connsiteY15" fmla="*/ 177048 h 249950"/>
                <a:gd name="connsiteX16" fmla="*/ 18746 w 37492"/>
                <a:gd name="connsiteY16" fmla="*/ 183297 h 249950"/>
                <a:gd name="connsiteX17" fmla="*/ 14580 w 37492"/>
                <a:gd name="connsiteY17" fmla="*/ 195794 h 249950"/>
                <a:gd name="connsiteX18" fmla="*/ 8331 w 37492"/>
                <a:gd name="connsiteY18" fmla="*/ 199960 h 249950"/>
                <a:gd name="connsiteX19" fmla="*/ 6248 w 37492"/>
                <a:gd name="connsiteY19" fmla="*/ 208292 h 249950"/>
                <a:gd name="connsiteX20" fmla="*/ 4165 w 37492"/>
                <a:gd name="connsiteY20" fmla="*/ 214541 h 249950"/>
                <a:gd name="connsiteX21" fmla="*/ 6248 w 37492"/>
                <a:gd name="connsiteY21" fmla="*/ 249950 h 249950"/>
                <a:gd name="connsiteX22" fmla="*/ 6248 w 37492"/>
                <a:gd name="connsiteY22" fmla="*/ 249950 h 24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492" h="249950">
                  <a:moveTo>
                    <a:pt x="0" y="0"/>
                  </a:moveTo>
                  <a:lnTo>
                    <a:pt x="0" y="0"/>
                  </a:lnTo>
                  <a:cubicBezTo>
                    <a:pt x="694" y="6249"/>
                    <a:pt x="557" y="12647"/>
                    <a:pt x="2082" y="18747"/>
                  </a:cubicBezTo>
                  <a:cubicBezTo>
                    <a:pt x="2689" y="21175"/>
                    <a:pt x="5128" y="22756"/>
                    <a:pt x="6248" y="24995"/>
                  </a:cubicBezTo>
                  <a:cubicBezTo>
                    <a:pt x="7230" y="26959"/>
                    <a:pt x="7349" y="29280"/>
                    <a:pt x="8331" y="31244"/>
                  </a:cubicBezTo>
                  <a:cubicBezTo>
                    <a:pt x="9451" y="33483"/>
                    <a:pt x="11480" y="35205"/>
                    <a:pt x="12497" y="37493"/>
                  </a:cubicBezTo>
                  <a:cubicBezTo>
                    <a:pt x="14280" y="41506"/>
                    <a:pt x="16663" y="49990"/>
                    <a:pt x="16663" y="49990"/>
                  </a:cubicBezTo>
                  <a:cubicBezTo>
                    <a:pt x="17357" y="54850"/>
                    <a:pt x="17642" y="59787"/>
                    <a:pt x="18746" y="64571"/>
                  </a:cubicBezTo>
                  <a:cubicBezTo>
                    <a:pt x="18746" y="64572"/>
                    <a:pt x="23954" y="80192"/>
                    <a:pt x="24995" y="83317"/>
                  </a:cubicBezTo>
                  <a:cubicBezTo>
                    <a:pt x="24997" y="83322"/>
                    <a:pt x="29156" y="95809"/>
                    <a:pt x="29160" y="95814"/>
                  </a:cubicBezTo>
                  <a:lnTo>
                    <a:pt x="33326" y="102063"/>
                  </a:lnTo>
                  <a:cubicBezTo>
                    <a:pt x="34020" y="104840"/>
                    <a:pt x="34623" y="107642"/>
                    <a:pt x="35409" y="110395"/>
                  </a:cubicBezTo>
                  <a:cubicBezTo>
                    <a:pt x="36012" y="112506"/>
                    <a:pt x="37492" y="114448"/>
                    <a:pt x="37492" y="116644"/>
                  </a:cubicBezTo>
                  <a:cubicBezTo>
                    <a:pt x="37492" y="130547"/>
                    <a:pt x="36564" y="144447"/>
                    <a:pt x="35409" y="158302"/>
                  </a:cubicBezTo>
                  <a:cubicBezTo>
                    <a:pt x="34974" y="163518"/>
                    <a:pt x="32942" y="169100"/>
                    <a:pt x="29160" y="172882"/>
                  </a:cubicBezTo>
                  <a:cubicBezTo>
                    <a:pt x="27390" y="174652"/>
                    <a:pt x="24995" y="175659"/>
                    <a:pt x="22912" y="177048"/>
                  </a:cubicBezTo>
                  <a:cubicBezTo>
                    <a:pt x="21523" y="179131"/>
                    <a:pt x="19763" y="181009"/>
                    <a:pt x="18746" y="183297"/>
                  </a:cubicBezTo>
                  <a:cubicBezTo>
                    <a:pt x="16963" y="187310"/>
                    <a:pt x="18234" y="193358"/>
                    <a:pt x="14580" y="195794"/>
                  </a:cubicBezTo>
                  <a:lnTo>
                    <a:pt x="8331" y="199960"/>
                  </a:lnTo>
                  <a:cubicBezTo>
                    <a:pt x="7637" y="202737"/>
                    <a:pt x="7034" y="205539"/>
                    <a:pt x="6248" y="208292"/>
                  </a:cubicBezTo>
                  <a:cubicBezTo>
                    <a:pt x="5645" y="210403"/>
                    <a:pt x="4165" y="212345"/>
                    <a:pt x="4165" y="214541"/>
                  </a:cubicBezTo>
                  <a:cubicBezTo>
                    <a:pt x="4165" y="226364"/>
                    <a:pt x="6248" y="249950"/>
                    <a:pt x="6248" y="249950"/>
                  </a:cubicBezTo>
                  <a:lnTo>
                    <a:pt x="6248" y="249950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04" name="Freeform: Shape 3037">
              <a:extLst>
                <a:ext uri="{FF2B5EF4-FFF2-40B4-BE49-F238E27FC236}">
                  <a16:creationId xmlns:a16="http://schemas.microsoft.com/office/drawing/2014/main" id="{174CC3BD-7895-03D2-B3AE-1BD7FE7B35B8}"/>
                </a:ext>
              </a:extLst>
            </p:cNvPr>
            <p:cNvSpPr/>
            <p:nvPr/>
          </p:nvSpPr>
          <p:spPr>
            <a:xfrm>
              <a:off x="5870876" y="2617956"/>
              <a:ext cx="15845" cy="136956"/>
            </a:xfrm>
            <a:custGeom>
              <a:avLst/>
              <a:gdLst>
                <a:gd name="connsiteX0" fmla="*/ 0 w 29161"/>
                <a:gd name="connsiteY0" fmla="*/ 0 h 249950"/>
                <a:gd name="connsiteX1" fmla="*/ 0 w 29161"/>
                <a:gd name="connsiteY1" fmla="*/ 0 h 249950"/>
                <a:gd name="connsiteX2" fmla="*/ 4166 w 29161"/>
                <a:gd name="connsiteY2" fmla="*/ 24995 h 249950"/>
                <a:gd name="connsiteX3" fmla="*/ 8331 w 29161"/>
                <a:gd name="connsiteY3" fmla="*/ 31244 h 249950"/>
                <a:gd name="connsiteX4" fmla="*/ 12497 w 29161"/>
                <a:gd name="connsiteY4" fmla="*/ 43741 h 249950"/>
                <a:gd name="connsiteX5" fmla="*/ 14580 w 29161"/>
                <a:gd name="connsiteY5" fmla="*/ 49990 h 249950"/>
                <a:gd name="connsiteX6" fmla="*/ 24995 w 29161"/>
                <a:gd name="connsiteY6" fmla="*/ 77068 h 249950"/>
                <a:gd name="connsiteX7" fmla="*/ 29161 w 29161"/>
                <a:gd name="connsiteY7" fmla="*/ 83317 h 249950"/>
                <a:gd name="connsiteX8" fmla="*/ 27078 w 29161"/>
                <a:gd name="connsiteY8" fmla="*/ 160385 h 249950"/>
                <a:gd name="connsiteX9" fmla="*/ 24995 w 29161"/>
                <a:gd name="connsiteY9" fmla="*/ 166633 h 249950"/>
                <a:gd name="connsiteX10" fmla="*/ 16663 w 29161"/>
                <a:gd name="connsiteY10" fmla="*/ 179131 h 249950"/>
                <a:gd name="connsiteX11" fmla="*/ 12497 w 29161"/>
                <a:gd name="connsiteY11" fmla="*/ 185380 h 249950"/>
                <a:gd name="connsiteX12" fmla="*/ 10414 w 29161"/>
                <a:gd name="connsiteY12" fmla="*/ 191628 h 249950"/>
                <a:gd name="connsiteX13" fmla="*/ 2083 w 29161"/>
                <a:gd name="connsiteY13" fmla="*/ 204126 h 249950"/>
                <a:gd name="connsiteX14" fmla="*/ 4166 w 29161"/>
                <a:gd name="connsiteY14" fmla="*/ 249950 h 249950"/>
                <a:gd name="connsiteX15" fmla="*/ 4166 w 29161"/>
                <a:gd name="connsiteY15" fmla="*/ 249950 h 24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161" h="249950">
                  <a:moveTo>
                    <a:pt x="0" y="0"/>
                  </a:moveTo>
                  <a:lnTo>
                    <a:pt x="0" y="0"/>
                  </a:lnTo>
                  <a:cubicBezTo>
                    <a:pt x="660" y="5944"/>
                    <a:pt x="676" y="18015"/>
                    <a:pt x="4166" y="24995"/>
                  </a:cubicBezTo>
                  <a:cubicBezTo>
                    <a:pt x="5285" y="27234"/>
                    <a:pt x="7314" y="28956"/>
                    <a:pt x="8331" y="31244"/>
                  </a:cubicBezTo>
                  <a:cubicBezTo>
                    <a:pt x="10114" y="35257"/>
                    <a:pt x="11108" y="39575"/>
                    <a:pt x="12497" y="43741"/>
                  </a:cubicBezTo>
                  <a:lnTo>
                    <a:pt x="14580" y="49990"/>
                  </a:lnTo>
                  <a:cubicBezTo>
                    <a:pt x="17371" y="69527"/>
                    <a:pt x="13940" y="60485"/>
                    <a:pt x="24995" y="77068"/>
                  </a:cubicBezTo>
                  <a:lnTo>
                    <a:pt x="29161" y="83317"/>
                  </a:lnTo>
                  <a:cubicBezTo>
                    <a:pt x="28467" y="109006"/>
                    <a:pt x="28361" y="134718"/>
                    <a:pt x="27078" y="160385"/>
                  </a:cubicBezTo>
                  <a:cubicBezTo>
                    <a:pt x="26968" y="162578"/>
                    <a:pt x="26061" y="164714"/>
                    <a:pt x="24995" y="166633"/>
                  </a:cubicBezTo>
                  <a:cubicBezTo>
                    <a:pt x="22563" y="171010"/>
                    <a:pt x="19440" y="174965"/>
                    <a:pt x="16663" y="179131"/>
                  </a:cubicBezTo>
                  <a:cubicBezTo>
                    <a:pt x="15274" y="181214"/>
                    <a:pt x="13289" y="183005"/>
                    <a:pt x="12497" y="185380"/>
                  </a:cubicBezTo>
                  <a:cubicBezTo>
                    <a:pt x="11803" y="187463"/>
                    <a:pt x="11480" y="189709"/>
                    <a:pt x="10414" y="191628"/>
                  </a:cubicBezTo>
                  <a:cubicBezTo>
                    <a:pt x="7983" y="196005"/>
                    <a:pt x="2083" y="204126"/>
                    <a:pt x="2083" y="204126"/>
                  </a:cubicBezTo>
                  <a:cubicBezTo>
                    <a:pt x="4275" y="245781"/>
                    <a:pt x="4166" y="230491"/>
                    <a:pt x="4166" y="249950"/>
                  </a:cubicBezTo>
                  <a:lnTo>
                    <a:pt x="4166" y="249950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05" name="Freeform: Shape 3038">
              <a:extLst>
                <a:ext uri="{FF2B5EF4-FFF2-40B4-BE49-F238E27FC236}">
                  <a16:creationId xmlns:a16="http://schemas.microsoft.com/office/drawing/2014/main" id="{CC5EC2E1-E3FB-C3C6-8400-45C818F976EF}"/>
                </a:ext>
              </a:extLst>
            </p:cNvPr>
            <p:cNvSpPr/>
            <p:nvPr/>
          </p:nvSpPr>
          <p:spPr>
            <a:xfrm>
              <a:off x="5893318" y="2637358"/>
              <a:ext cx="22829" cy="138097"/>
            </a:xfrm>
            <a:custGeom>
              <a:avLst/>
              <a:gdLst>
                <a:gd name="connsiteX0" fmla="*/ 12854 w 42014"/>
                <a:gd name="connsiteY0" fmla="*/ 0 h 252032"/>
                <a:gd name="connsiteX1" fmla="*/ 12854 w 42014"/>
                <a:gd name="connsiteY1" fmla="*/ 0 h 252032"/>
                <a:gd name="connsiteX2" fmla="*/ 14936 w 42014"/>
                <a:gd name="connsiteY2" fmla="*/ 18746 h 252032"/>
                <a:gd name="connsiteX3" fmla="*/ 23268 w 42014"/>
                <a:gd name="connsiteY3" fmla="*/ 45824 h 252032"/>
                <a:gd name="connsiteX4" fmla="*/ 29517 w 42014"/>
                <a:gd name="connsiteY4" fmla="*/ 49990 h 252032"/>
                <a:gd name="connsiteX5" fmla="*/ 33683 w 42014"/>
                <a:gd name="connsiteY5" fmla="*/ 62487 h 252032"/>
                <a:gd name="connsiteX6" fmla="*/ 35766 w 42014"/>
                <a:gd name="connsiteY6" fmla="*/ 68736 h 252032"/>
                <a:gd name="connsiteX7" fmla="*/ 37849 w 42014"/>
                <a:gd name="connsiteY7" fmla="*/ 85399 h 252032"/>
                <a:gd name="connsiteX8" fmla="*/ 39931 w 42014"/>
                <a:gd name="connsiteY8" fmla="*/ 91648 h 252032"/>
                <a:gd name="connsiteX9" fmla="*/ 42014 w 42014"/>
                <a:gd name="connsiteY9" fmla="*/ 108311 h 252032"/>
                <a:gd name="connsiteX10" fmla="*/ 39931 w 42014"/>
                <a:gd name="connsiteY10" fmla="*/ 152052 h 252032"/>
                <a:gd name="connsiteX11" fmla="*/ 29517 w 42014"/>
                <a:gd name="connsiteY11" fmla="*/ 170799 h 252032"/>
                <a:gd name="connsiteX12" fmla="*/ 25351 w 42014"/>
                <a:gd name="connsiteY12" fmla="*/ 177047 h 252032"/>
                <a:gd name="connsiteX13" fmla="*/ 19102 w 42014"/>
                <a:gd name="connsiteY13" fmla="*/ 183296 h 252032"/>
                <a:gd name="connsiteX14" fmla="*/ 6605 w 42014"/>
                <a:gd name="connsiteY14" fmla="*/ 204125 h 252032"/>
                <a:gd name="connsiteX15" fmla="*/ 2439 w 42014"/>
                <a:gd name="connsiteY15" fmla="*/ 216623 h 252032"/>
                <a:gd name="connsiteX16" fmla="*/ 356 w 42014"/>
                <a:gd name="connsiteY16" fmla="*/ 222872 h 252032"/>
                <a:gd name="connsiteX17" fmla="*/ 4522 w 42014"/>
                <a:gd name="connsiteY17" fmla="*/ 252032 h 252032"/>
                <a:gd name="connsiteX18" fmla="*/ 4522 w 42014"/>
                <a:gd name="connsiteY18" fmla="*/ 252032 h 25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014" h="252032">
                  <a:moveTo>
                    <a:pt x="12854" y="0"/>
                  </a:moveTo>
                  <a:lnTo>
                    <a:pt x="12854" y="0"/>
                  </a:lnTo>
                  <a:cubicBezTo>
                    <a:pt x="13548" y="6249"/>
                    <a:pt x="14156" y="12507"/>
                    <a:pt x="14936" y="18746"/>
                  </a:cubicBezTo>
                  <a:cubicBezTo>
                    <a:pt x="16034" y="27530"/>
                    <a:pt x="16361" y="38917"/>
                    <a:pt x="23268" y="45824"/>
                  </a:cubicBezTo>
                  <a:cubicBezTo>
                    <a:pt x="25038" y="47594"/>
                    <a:pt x="27434" y="48601"/>
                    <a:pt x="29517" y="49990"/>
                  </a:cubicBezTo>
                  <a:lnTo>
                    <a:pt x="33683" y="62487"/>
                  </a:lnTo>
                  <a:lnTo>
                    <a:pt x="35766" y="68736"/>
                  </a:lnTo>
                  <a:cubicBezTo>
                    <a:pt x="36460" y="74290"/>
                    <a:pt x="36848" y="79892"/>
                    <a:pt x="37849" y="85399"/>
                  </a:cubicBezTo>
                  <a:cubicBezTo>
                    <a:pt x="38242" y="87559"/>
                    <a:pt x="39538" y="89488"/>
                    <a:pt x="39931" y="91648"/>
                  </a:cubicBezTo>
                  <a:cubicBezTo>
                    <a:pt x="40932" y="97155"/>
                    <a:pt x="41320" y="102757"/>
                    <a:pt x="42014" y="108311"/>
                  </a:cubicBezTo>
                  <a:cubicBezTo>
                    <a:pt x="41320" y="122891"/>
                    <a:pt x="41143" y="137506"/>
                    <a:pt x="39931" y="152052"/>
                  </a:cubicBezTo>
                  <a:cubicBezTo>
                    <a:pt x="39407" y="158340"/>
                    <a:pt x="31905" y="167218"/>
                    <a:pt x="29517" y="170799"/>
                  </a:cubicBezTo>
                  <a:cubicBezTo>
                    <a:pt x="28128" y="172882"/>
                    <a:pt x="27121" y="175277"/>
                    <a:pt x="25351" y="177047"/>
                  </a:cubicBezTo>
                  <a:cubicBezTo>
                    <a:pt x="23268" y="179130"/>
                    <a:pt x="20910" y="180971"/>
                    <a:pt x="19102" y="183296"/>
                  </a:cubicBezTo>
                  <a:cubicBezTo>
                    <a:pt x="15079" y="188469"/>
                    <a:pt x="9271" y="197461"/>
                    <a:pt x="6605" y="204125"/>
                  </a:cubicBezTo>
                  <a:cubicBezTo>
                    <a:pt x="4974" y="208202"/>
                    <a:pt x="3828" y="212457"/>
                    <a:pt x="2439" y="216623"/>
                  </a:cubicBezTo>
                  <a:lnTo>
                    <a:pt x="356" y="222872"/>
                  </a:lnTo>
                  <a:cubicBezTo>
                    <a:pt x="2514" y="250929"/>
                    <a:pt x="-3964" y="243550"/>
                    <a:pt x="4522" y="252032"/>
                  </a:cubicBezTo>
                  <a:lnTo>
                    <a:pt x="4522" y="252032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06" name="Rectangle: Rounded Corners 2205">
              <a:extLst>
                <a:ext uri="{FF2B5EF4-FFF2-40B4-BE49-F238E27FC236}">
                  <a16:creationId xmlns:a16="http://schemas.microsoft.com/office/drawing/2014/main" id="{E3A5A040-98F7-B2D1-5FDE-9EF6FD456DCE}"/>
                </a:ext>
              </a:extLst>
            </p:cNvPr>
            <p:cNvSpPr/>
            <p:nvPr/>
          </p:nvSpPr>
          <p:spPr>
            <a:xfrm>
              <a:off x="5661453" y="2731159"/>
              <a:ext cx="275343" cy="392051"/>
            </a:xfrm>
            <a:prstGeom prst="roundRect">
              <a:avLst>
                <a:gd name="adj" fmla="val 35662"/>
              </a:avLst>
            </a:prstGeom>
            <a:gradFill flip="none" rotWithShape="1">
              <a:gsLst>
                <a:gs pos="16000">
                  <a:srgbClr val="FFEAD5"/>
                </a:gs>
                <a:gs pos="75000">
                  <a:srgbClr val="FFCC99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207" name="Oval 2206">
              <a:extLst>
                <a:ext uri="{FF2B5EF4-FFF2-40B4-BE49-F238E27FC236}">
                  <a16:creationId xmlns:a16="http://schemas.microsoft.com/office/drawing/2014/main" id="{5E88DFA9-120B-12AC-A3CD-37A4C86CC8B8}"/>
                </a:ext>
              </a:extLst>
            </p:cNvPr>
            <p:cNvSpPr/>
            <p:nvPr/>
          </p:nvSpPr>
          <p:spPr>
            <a:xfrm>
              <a:off x="5727380" y="2930951"/>
              <a:ext cx="141069" cy="115934"/>
            </a:xfrm>
            <a:prstGeom prst="ellipse">
              <a:avLst/>
            </a:prstGeom>
            <a:gradFill flip="none" rotWithShape="1">
              <a:gsLst>
                <a:gs pos="16000">
                  <a:srgbClr val="FFEAD5"/>
                </a:gs>
                <a:gs pos="74000">
                  <a:srgbClr val="A45200"/>
                </a:gs>
                <a:gs pos="53000">
                  <a:srgbClr val="FFC081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250" name="Group 1249">
            <a:extLst>
              <a:ext uri="{FF2B5EF4-FFF2-40B4-BE49-F238E27FC236}">
                <a16:creationId xmlns:a16="http://schemas.microsoft.com/office/drawing/2014/main" id="{406047DD-A7BD-6E8A-7748-E9D48950BBD8}"/>
              </a:ext>
            </a:extLst>
          </p:cNvPr>
          <p:cNvGrpSpPr/>
          <p:nvPr/>
        </p:nvGrpSpPr>
        <p:grpSpPr>
          <a:xfrm rot="400412">
            <a:off x="5853861" y="4209824"/>
            <a:ext cx="192697" cy="361556"/>
            <a:chOff x="5661453" y="2606543"/>
            <a:chExt cx="275343" cy="516667"/>
          </a:xfrm>
        </p:grpSpPr>
        <p:sp>
          <p:nvSpPr>
            <p:cNvPr id="2186" name="Freeform: Shape 3019">
              <a:extLst>
                <a:ext uri="{FF2B5EF4-FFF2-40B4-BE49-F238E27FC236}">
                  <a16:creationId xmlns:a16="http://schemas.microsoft.com/office/drawing/2014/main" id="{560C26E7-A230-5AFF-8432-85B145B990D9}"/>
                </a:ext>
              </a:extLst>
            </p:cNvPr>
            <p:cNvSpPr/>
            <p:nvPr/>
          </p:nvSpPr>
          <p:spPr>
            <a:xfrm>
              <a:off x="5684131" y="2624804"/>
              <a:ext cx="24899" cy="146087"/>
            </a:xfrm>
            <a:custGeom>
              <a:avLst/>
              <a:gdLst>
                <a:gd name="connsiteX0" fmla="*/ 0 w 45824"/>
                <a:gd name="connsiteY0" fmla="*/ 0 h 266613"/>
                <a:gd name="connsiteX1" fmla="*/ 0 w 45824"/>
                <a:gd name="connsiteY1" fmla="*/ 0 h 266613"/>
                <a:gd name="connsiteX2" fmla="*/ 4165 w 45824"/>
                <a:gd name="connsiteY2" fmla="*/ 18746 h 266613"/>
                <a:gd name="connsiteX3" fmla="*/ 10414 w 45824"/>
                <a:gd name="connsiteY3" fmla="*/ 47907 h 266613"/>
                <a:gd name="connsiteX4" fmla="*/ 16663 w 45824"/>
                <a:gd name="connsiteY4" fmla="*/ 52072 h 266613"/>
                <a:gd name="connsiteX5" fmla="*/ 20829 w 45824"/>
                <a:gd name="connsiteY5" fmla="*/ 58321 h 266613"/>
                <a:gd name="connsiteX6" fmla="*/ 27078 w 45824"/>
                <a:gd name="connsiteY6" fmla="*/ 60404 h 266613"/>
                <a:gd name="connsiteX7" fmla="*/ 33326 w 45824"/>
                <a:gd name="connsiteY7" fmla="*/ 64570 h 266613"/>
                <a:gd name="connsiteX8" fmla="*/ 41658 w 45824"/>
                <a:gd name="connsiteY8" fmla="*/ 77067 h 266613"/>
                <a:gd name="connsiteX9" fmla="*/ 45824 w 45824"/>
                <a:gd name="connsiteY9" fmla="*/ 83316 h 266613"/>
                <a:gd name="connsiteX10" fmla="*/ 43741 w 45824"/>
                <a:gd name="connsiteY10" fmla="*/ 145804 h 266613"/>
                <a:gd name="connsiteX11" fmla="*/ 41658 w 45824"/>
                <a:gd name="connsiteY11" fmla="*/ 152052 h 266613"/>
                <a:gd name="connsiteX12" fmla="*/ 37492 w 45824"/>
                <a:gd name="connsiteY12" fmla="*/ 168716 h 266613"/>
                <a:gd name="connsiteX13" fmla="*/ 31243 w 45824"/>
                <a:gd name="connsiteY13" fmla="*/ 174964 h 266613"/>
                <a:gd name="connsiteX14" fmla="*/ 20829 w 45824"/>
                <a:gd name="connsiteY14" fmla="*/ 193711 h 266613"/>
                <a:gd name="connsiteX15" fmla="*/ 16663 w 45824"/>
                <a:gd name="connsiteY15" fmla="*/ 199959 h 266613"/>
                <a:gd name="connsiteX16" fmla="*/ 12497 w 45824"/>
                <a:gd name="connsiteY16" fmla="*/ 214540 h 266613"/>
                <a:gd name="connsiteX17" fmla="*/ 10414 w 45824"/>
                <a:gd name="connsiteY17" fmla="*/ 222872 h 266613"/>
                <a:gd name="connsiteX18" fmla="*/ 10414 w 45824"/>
                <a:gd name="connsiteY18" fmla="*/ 266613 h 266613"/>
                <a:gd name="connsiteX19" fmla="*/ 12497 w 45824"/>
                <a:gd name="connsiteY19" fmla="*/ 266613 h 26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824" h="266613">
                  <a:moveTo>
                    <a:pt x="0" y="0"/>
                  </a:moveTo>
                  <a:lnTo>
                    <a:pt x="0" y="0"/>
                  </a:lnTo>
                  <a:cubicBezTo>
                    <a:pt x="1388" y="6249"/>
                    <a:pt x="3053" y="12442"/>
                    <a:pt x="4165" y="18746"/>
                  </a:cubicBezTo>
                  <a:cubicBezTo>
                    <a:pt x="4487" y="20573"/>
                    <a:pt x="6286" y="45156"/>
                    <a:pt x="10414" y="47907"/>
                  </a:cubicBezTo>
                  <a:lnTo>
                    <a:pt x="16663" y="52072"/>
                  </a:lnTo>
                  <a:cubicBezTo>
                    <a:pt x="18052" y="54155"/>
                    <a:pt x="18874" y="56757"/>
                    <a:pt x="20829" y="58321"/>
                  </a:cubicBezTo>
                  <a:cubicBezTo>
                    <a:pt x="22544" y="59693"/>
                    <a:pt x="25114" y="59422"/>
                    <a:pt x="27078" y="60404"/>
                  </a:cubicBezTo>
                  <a:cubicBezTo>
                    <a:pt x="29317" y="61524"/>
                    <a:pt x="31243" y="63181"/>
                    <a:pt x="33326" y="64570"/>
                  </a:cubicBezTo>
                  <a:lnTo>
                    <a:pt x="41658" y="77067"/>
                  </a:lnTo>
                  <a:lnTo>
                    <a:pt x="45824" y="83316"/>
                  </a:lnTo>
                  <a:cubicBezTo>
                    <a:pt x="45130" y="104145"/>
                    <a:pt x="45002" y="125001"/>
                    <a:pt x="43741" y="145804"/>
                  </a:cubicBezTo>
                  <a:cubicBezTo>
                    <a:pt x="43608" y="147995"/>
                    <a:pt x="42190" y="149922"/>
                    <a:pt x="41658" y="152052"/>
                  </a:cubicBezTo>
                  <a:cubicBezTo>
                    <a:pt x="41237" y="153734"/>
                    <a:pt x="39397" y="165859"/>
                    <a:pt x="37492" y="168716"/>
                  </a:cubicBezTo>
                  <a:cubicBezTo>
                    <a:pt x="35858" y="171167"/>
                    <a:pt x="33326" y="172881"/>
                    <a:pt x="31243" y="174964"/>
                  </a:cubicBezTo>
                  <a:cubicBezTo>
                    <a:pt x="27577" y="185962"/>
                    <a:pt x="30377" y="179389"/>
                    <a:pt x="20829" y="193711"/>
                  </a:cubicBezTo>
                  <a:lnTo>
                    <a:pt x="16663" y="199959"/>
                  </a:lnTo>
                  <a:cubicBezTo>
                    <a:pt x="10151" y="226006"/>
                    <a:pt x="18474" y="193622"/>
                    <a:pt x="12497" y="214540"/>
                  </a:cubicBezTo>
                  <a:cubicBezTo>
                    <a:pt x="11711" y="217293"/>
                    <a:pt x="10528" y="220011"/>
                    <a:pt x="10414" y="222872"/>
                  </a:cubicBezTo>
                  <a:cubicBezTo>
                    <a:pt x="9831" y="237441"/>
                    <a:pt x="10414" y="252033"/>
                    <a:pt x="10414" y="266613"/>
                  </a:cubicBezTo>
                  <a:lnTo>
                    <a:pt x="12497" y="266613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87" name="Freeform: Shape 3020">
              <a:extLst>
                <a:ext uri="{FF2B5EF4-FFF2-40B4-BE49-F238E27FC236}">
                  <a16:creationId xmlns:a16="http://schemas.microsoft.com/office/drawing/2014/main" id="{D1F84DF4-5865-F260-8F49-EB0514631D37}"/>
                </a:ext>
              </a:extLst>
            </p:cNvPr>
            <p:cNvSpPr/>
            <p:nvPr/>
          </p:nvSpPr>
          <p:spPr>
            <a:xfrm>
              <a:off x="5713557" y="2615673"/>
              <a:ext cx="24900" cy="134674"/>
            </a:xfrm>
            <a:custGeom>
              <a:avLst/>
              <a:gdLst>
                <a:gd name="connsiteX0" fmla="*/ 0 w 45825"/>
                <a:gd name="connsiteY0" fmla="*/ 0 h 245784"/>
                <a:gd name="connsiteX1" fmla="*/ 0 w 45825"/>
                <a:gd name="connsiteY1" fmla="*/ 0 h 245784"/>
                <a:gd name="connsiteX2" fmla="*/ 2083 w 45825"/>
                <a:gd name="connsiteY2" fmla="*/ 41659 h 245784"/>
                <a:gd name="connsiteX3" fmla="*/ 4166 w 45825"/>
                <a:gd name="connsiteY3" fmla="*/ 47907 h 245784"/>
                <a:gd name="connsiteX4" fmla="*/ 8332 w 45825"/>
                <a:gd name="connsiteY4" fmla="*/ 54156 h 245784"/>
                <a:gd name="connsiteX5" fmla="*/ 14581 w 45825"/>
                <a:gd name="connsiteY5" fmla="*/ 58322 h 245784"/>
                <a:gd name="connsiteX6" fmla="*/ 24995 w 45825"/>
                <a:gd name="connsiteY6" fmla="*/ 68736 h 245784"/>
                <a:gd name="connsiteX7" fmla="*/ 31244 w 45825"/>
                <a:gd name="connsiteY7" fmla="*/ 81234 h 245784"/>
                <a:gd name="connsiteX8" fmla="*/ 39576 w 45825"/>
                <a:gd name="connsiteY8" fmla="*/ 93731 h 245784"/>
                <a:gd name="connsiteX9" fmla="*/ 43742 w 45825"/>
                <a:gd name="connsiteY9" fmla="*/ 99980 h 245784"/>
                <a:gd name="connsiteX10" fmla="*/ 45825 w 45825"/>
                <a:gd name="connsiteY10" fmla="*/ 106229 h 245784"/>
                <a:gd name="connsiteX11" fmla="*/ 43742 w 45825"/>
                <a:gd name="connsiteY11" fmla="*/ 139556 h 245784"/>
                <a:gd name="connsiteX12" fmla="*/ 41659 w 45825"/>
                <a:gd name="connsiteY12" fmla="*/ 145804 h 245784"/>
                <a:gd name="connsiteX13" fmla="*/ 39576 w 45825"/>
                <a:gd name="connsiteY13" fmla="*/ 156219 h 245784"/>
                <a:gd name="connsiteX14" fmla="*/ 35410 w 45825"/>
                <a:gd name="connsiteY14" fmla="*/ 162468 h 245784"/>
                <a:gd name="connsiteX15" fmla="*/ 29161 w 45825"/>
                <a:gd name="connsiteY15" fmla="*/ 183297 h 245784"/>
                <a:gd name="connsiteX16" fmla="*/ 24995 w 45825"/>
                <a:gd name="connsiteY16" fmla="*/ 189546 h 245784"/>
                <a:gd name="connsiteX17" fmla="*/ 16664 w 45825"/>
                <a:gd name="connsiteY17" fmla="*/ 208292 h 245784"/>
                <a:gd name="connsiteX18" fmla="*/ 14581 w 45825"/>
                <a:gd name="connsiteY18" fmla="*/ 220789 h 245784"/>
                <a:gd name="connsiteX19" fmla="*/ 10415 w 45825"/>
                <a:gd name="connsiteY19" fmla="*/ 227038 h 245784"/>
                <a:gd name="connsiteX20" fmla="*/ 12498 w 45825"/>
                <a:gd name="connsiteY20" fmla="*/ 245784 h 245784"/>
                <a:gd name="connsiteX21" fmla="*/ 12498 w 45825"/>
                <a:gd name="connsiteY21" fmla="*/ 245784 h 245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825" h="245784">
                  <a:moveTo>
                    <a:pt x="0" y="0"/>
                  </a:moveTo>
                  <a:lnTo>
                    <a:pt x="0" y="0"/>
                  </a:lnTo>
                  <a:cubicBezTo>
                    <a:pt x="694" y="13886"/>
                    <a:pt x="878" y="27808"/>
                    <a:pt x="2083" y="41659"/>
                  </a:cubicBezTo>
                  <a:cubicBezTo>
                    <a:pt x="2273" y="43846"/>
                    <a:pt x="3184" y="45943"/>
                    <a:pt x="4166" y="47907"/>
                  </a:cubicBezTo>
                  <a:cubicBezTo>
                    <a:pt x="5286" y="50146"/>
                    <a:pt x="6562" y="52386"/>
                    <a:pt x="8332" y="54156"/>
                  </a:cubicBezTo>
                  <a:cubicBezTo>
                    <a:pt x="10102" y="55926"/>
                    <a:pt x="12498" y="56933"/>
                    <a:pt x="14581" y="58322"/>
                  </a:cubicBezTo>
                  <a:cubicBezTo>
                    <a:pt x="25691" y="74988"/>
                    <a:pt x="11109" y="54850"/>
                    <a:pt x="24995" y="68736"/>
                  </a:cubicBezTo>
                  <a:cubicBezTo>
                    <a:pt x="31931" y="75672"/>
                    <a:pt x="27008" y="73610"/>
                    <a:pt x="31244" y="81234"/>
                  </a:cubicBezTo>
                  <a:cubicBezTo>
                    <a:pt x="33676" y="85611"/>
                    <a:pt x="36799" y="89565"/>
                    <a:pt x="39576" y="93731"/>
                  </a:cubicBezTo>
                  <a:cubicBezTo>
                    <a:pt x="40965" y="95814"/>
                    <a:pt x="42950" y="97605"/>
                    <a:pt x="43742" y="99980"/>
                  </a:cubicBezTo>
                  <a:lnTo>
                    <a:pt x="45825" y="106229"/>
                  </a:lnTo>
                  <a:cubicBezTo>
                    <a:pt x="45131" y="117338"/>
                    <a:pt x="44907" y="128486"/>
                    <a:pt x="43742" y="139556"/>
                  </a:cubicBezTo>
                  <a:cubicBezTo>
                    <a:pt x="43512" y="141739"/>
                    <a:pt x="42191" y="143674"/>
                    <a:pt x="41659" y="145804"/>
                  </a:cubicBezTo>
                  <a:cubicBezTo>
                    <a:pt x="40800" y="149239"/>
                    <a:pt x="40819" y="152904"/>
                    <a:pt x="39576" y="156219"/>
                  </a:cubicBezTo>
                  <a:cubicBezTo>
                    <a:pt x="38697" y="158563"/>
                    <a:pt x="36799" y="160385"/>
                    <a:pt x="35410" y="162468"/>
                  </a:cubicBezTo>
                  <a:cubicBezTo>
                    <a:pt x="34246" y="167125"/>
                    <a:pt x="31189" y="180255"/>
                    <a:pt x="29161" y="183297"/>
                  </a:cubicBezTo>
                  <a:cubicBezTo>
                    <a:pt x="27772" y="185380"/>
                    <a:pt x="26012" y="187258"/>
                    <a:pt x="24995" y="189546"/>
                  </a:cubicBezTo>
                  <a:cubicBezTo>
                    <a:pt x="15081" y="211855"/>
                    <a:pt x="26092" y="194150"/>
                    <a:pt x="16664" y="208292"/>
                  </a:cubicBezTo>
                  <a:cubicBezTo>
                    <a:pt x="15970" y="212458"/>
                    <a:pt x="15917" y="216783"/>
                    <a:pt x="14581" y="220789"/>
                  </a:cubicBezTo>
                  <a:cubicBezTo>
                    <a:pt x="13789" y="223164"/>
                    <a:pt x="10623" y="224543"/>
                    <a:pt x="10415" y="227038"/>
                  </a:cubicBezTo>
                  <a:cubicBezTo>
                    <a:pt x="9893" y="233303"/>
                    <a:pt x="12498" y="245784"/>
                    <a:pt x="12498" y="245784"/>
                  </a:cubicBezTo>
                  <a:lnTo>
                    <a:pt x="12498" y="245784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88" name="Freeform: Shape 3021">
              <a:extLst>
                <a:ext uri="{FF2B5EF4-FFF2-40B4-BE49-F238E27FC236}">
                  <a16:creationId xmlns:a16="http://schemas.microsoft.com/office/drawing/2014/main" id="{6692D23E-EF2A-E24E-2C4B-21CF20729BD1}"/>
                </a:ext>
              </a:extLst>
            </p:cNvPr>
            <p:cNvSpPr/>
            <p:nvPr/>
          </p:nvSpPr>
          <p:spPr>
            <a:xfrm>
              <a:off x="5739513" y="2612250"/>
              <a:ext cx="21579" cy="131250"/>
            </a:xfrm>
            <a:custGeom>
              <a:avLst/>
              <a:gdLst>
                <a:gd name="connsiteX0" fmla="*/ 4304 w 39714"/>
                <a:gd name="connsiteY0" fmla="*/ 0 h 239535"/>
                <a:gd name="connsiteX1" fmla="*/ 4304 w 39714"/>
                <a:gd name="connsiteY1" fmla="*/ 0 h 239535"/>
                <a:gd name="connsiteX2" fmla="*/ 138 w 39714"/>
                <a:gd name="connsiteY2" fmla="*/ 18746 h 239535"/>
                <a:gd name="connsiteX3" fmla="*/ 6387 w 39714"/>
                <a:gd name="connsiteY3" fmla="*/ 52072 h 239535"/>
                <a:gd name="connsiteX4" fmla="*/ 8470 w 39714"/>
                <a:gd name="connsiteY4" fmla="*/ 58321 h 239535"/>
                <a:gd name="connsiteX5" fmla="*/ 14719 w 39714"/>
                <a:gd name="connsiteY5" fmla="*/ 62487 h 239535"/>
                <a:gd name="connsiteX6" fmla="*/ 18885 w 39714"/>
                <a:gd name="connsiteY6" fmla="*/ 68736 h 239535"/>
                <a:gd name="connsiteX7" fmla="*/ 35548 w 39714"/>
                <a:gd name="connsiteY7" fmla="*/ 87482 h 239535"/>
                <a:gd name="connsiteX8" fmla="*/ 39714 w 39714"/>
                <a:gd name="connsiteY8" fmla="*/ 99979 h 239535"/>
                <a:gd name="connsiteX9" fmla="*/ 37631 w 39714"/>
                <a:gd name="connsiteY9" fmla="*/ 147887 h 239535"/>
                <a:gd name="connsiteX10" fmla="*/ 31382 w 39714"/>
                <a:gd name="connsiteY10" fmla="*/ 179130 h 239535"/>
                <a:gd name="connsiteX11" fmla="*/ 27216 w 39714"/>
                <a:gd name="connsiteY11" fmla="*/ 185379 h 239535"/>
                <a:gd name="connsiteX12" fmla="*/ 25133 w 39714"/>
                <a:gd name="connsiteY12" fmla="*/ 193711 h 239535"/>
                <a:gd name="connsiteX13" fmla="*/ 23051 w 39714"/>
                <a:gd name="connsiteY13" fmla="*/ 199959 h 239535"/>
                <a:gd name="connsiteX14" fmla="*/ 23051 w 39714"/>
                <a:gd name="connsiteY14" fmla="*/ 239535 h 239535"/>
                <a:gd name="connsiteX15" fmla="*/ 23051 w 39714"/>
                <a:gd name="connsiteY15" fmla="*/ 239535 h 23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714" h="239535">
                  <a:moveTo>
                    <a:pt x="4304" y="0"/>
                  </a:moveTo>
                  <a:lnTo>
                    <a:pt x="4304" y="0"/>
                  </a:lnTo>
                  <a:cubicBezTo>
                    <a:pt x="2915" y="6249"/>
                    <a:pt x="474" y="12354"/>
                    <a:pt x="138" y="18746"/>
                  </a:cubicBezTo>
                  <a:cubicBezTo>
                    <a:pt x="-664" y="33980"/>
                    <a:pt x="2105" y="39226"/>
                    <a:pt x="6387" y="52072"/>
                  </a:cubicBezTo>
                  <a:cubicBezTo>
                    <a:pt x="7081" y="54155"/>
                    <a:pt x="6643" y="57103"/>
                    <a:pt x="8470" y="58321"/>
                  </a:cubicBezTo>
                  <a:lnTo>
                    <a:pt x="14719" y="62487"/>
                  </a:lnTo>
                  <a:cubicBezTo>
                    <a:pt x="16108" y="64570"/>
                    <a:pt x="17222" y="66865"/>
                    <a:pt x="18885" y="68736"/>
                  </a:cubicBezTo>
                  <a:cubicBezTo>
                    <a:pt x="23076" y="73451"/>
                    <a:pt x="32396" y="80391"/>
                    <a:pt x="35548" y="87482"/>
                  </a:cubicBezTo>
                  <a:cubicBezTo>
                    <a:pt x="37331" y="91495"/>
                    <a:pt x="39714" y="99979"/>
                    <a:pt x="39714" y="99979"/>
                  </a:cubicBezTo>
                  <a:cubicBezTo>
                    <a:pt x="39020" y="115948"/>
                    <a:pt x="38628" y="131934"/>
                    <a:pt x="37631" y="147887"/>
                  </a:cubicBezTo>
                  <a:cubicBezTo>
                    <a:pt x="37214" y="154555"/>
                    <a:pt x="36034" y="172152"/>
                    <a:pt x="31382" y="179130"/>
                  </a:cubicBezTo>
                  <a:lnTo>
                    <a:pt x="27216" y="185379"/>
                  </a:lnTo>
                  <a:cubicBezTo>
                    <a:pt x="26522" y="188156"/>
                    <a:pt x="25919" y="190958"/>
                    <a:pt x="25133" y="193711"/>
                  </a:cubicBezTo>
                  <a:cubicBezTo>
                    <a:pt x="24530" y="195822"/>
                    <a:pt x="23151" y="197766"/>
                    <a:pt x="23051" y="199959"/>
                  </a:cubicBezTo>
                  <a:cubicBezTo>
                    <a:pt x="22452" y="213137"/>
                    <a:pt x="23051" y="226343"/>
                    <a:pt x="23051" y="239535"/>
                  </a:cubicBezTo>
                  <a:lnTo>
                    <a:pt x="23051" y="239535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89" name="Freeform: Shape 3022">
              <a:extLst>
                <a:ext uri="{FF2B5EF4-FFF2-40B4-BE49-F238E27FC236}">
                  <a16:creationId xmlns:a16="http://schemas.microsoft.com/office/drawing/2014/main" id="{52945F39-DDF6-EBB2-23C7-770C89B589A1}"/>
                </a:ext>
              </a:extLst>
            </p:cNvPr>
            <p:cNvSpPr/>
            <p:nvPr/>
          </p:nvSpPr>
          <p:spPr>
            <a:xfrm>
              <a:off x="5766751" y="2607684"/>
              <a:ext cx="21537" cy="140380"/>
            </a:xfrm>
            <a:custGeom>
              <a:avLst/>
              <a:gdLst>
                <a:gd name="connsiteX0" fmla="*/ 0 w 39637"/>
                <a:gd name="connsiteY0" fmla="*/ 0 h 256198"/>
                <a:gd name="connsiteX1" fmla="*/ 0 w 39637"/>
                <a:gd name="connsiteY1" fmla="*/ 0 h 256198"/>
                <a:gd name="connsiteX2" fmla="*/ 4166 w 39637"/>
                <a:gd name="connsiteY2" fmla="*/ 18746 h 256198"/>
                <a:gd name="connsiteX3" fmla="*/ 10415 w 39637"/>
                <a:gd name="connsiteY3" fmla="*/ 31244 h 256198"/>
                <a:gd name="connsiteX4" fmla="*/ 16664 w 39637"/>
                <a:gd name="connsiteY4" fmla="*/ 35409 h 256198"/>
                <a:gd name="connsiteX5" fmla="*/ 18747 w 39637"/>
                <a:gd name="connsiteY5" fmla="*/ 41658 h 256198"/>
                <a:gd name="connsiteX6" fmla="*/ 27078 w 39637"/>
                <a:gd name="connsiteY6" fmla="*/ 54156 h 256198"/>
                <a:gd name="connsiteX7" fmla="*/ 31244 w 39637"/>
                <a:gd name="connsiteY7" fmla="*/ 66653 h 256198"/>
                <a:gd name="connsiteX8" fmla="*/ 35410 w 39637"/>
                <a:gd name="connsiteY8" fmla="*/ 79151 h 256198"/>
                <a:gd name="connsiteX9" fmla="*/ 37493 w 39637"/>
                <a:gd name="connsiteY9" fmla="*/ 85399 h 256198"/>
                <a:gd name="connsiteX10" fmla="*/ 37493 w 39637"/>
                <a:gd name="connsiteY10" fmla="*/ 141638 h 256198"/>
                <a:gd name="connsiteX11" fmla="*/ 33327 w 39637"/>
                <a:gd name="connsiteY11" fmla="*/ 172882 h 256198"/>
                <a:gd name="connsiteX12" fmla="*/ 29161 w 39637"/>
                <a:gd name="connsiteY12" fmla="*/ 179131 h 256198"/>
                <a:gd name="connsiteX13" fmla="*/ 27078 w 39637"/>
                <a:gd name="connsiteY13" fmla="*/ 185379 h 256198"/>
                <a:gd name="connsiteX14" fmla="*/ 18747 w 39637"/>
                <a:gd name="connsiteY14" fmla="*/ 197877 h 256198"/>
                <a:gd name="connsiteX15" fmla="*/ 14581 w 39637"/>
                <a:gd name="connsiteY15" fmla="*/ 210374 h 256198"/>
                <a:gd name="connsiteX16" fmla="*/ 12498 w 39637"/>
                <a:gd name="connsiteY16" fmla="*/ 216623 h 256198"/>
                <a:gd name="connsiteX17" fmla="*/ 14581 w 39637"/>
                <a:gd name="connsiteY17" fmla="*/ 245784 h 256198"/>
                <a:gd name="connsiteX18" fmla="*/ 16664 w 39637"/>
                <a:gd name="connsiteY18" fmla="*/ 254116 h 256198"/>
                <a:gd name="connsiteX19" fmla="*/ 12498 w 39637"/>
                <a:gd name="connsiteY19" fmla="*/ 256198 h 256198"/>
                <a:gd name="connsiteX20" fmla="*/ 12498 w 39637"/>
                <a:gd name="connsiteY20" fmla="*/ 256198 h 25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637" h="256198">
                  <a:moveTo>
                    <a:pt x="0" y="0"/>
                  </a:moveTo>
                  <a:lnTo>
                    <a:pt x="0" y="0"/>
                  </a:lnTo>
                  <a:cubicBezTo>
                    <a:pt x="1389" y="6249"/>
                    <a:pt x="2613" y="12536"/>
                    <a:pt x="4166" y="18746"/>
                  </a:cubicBezTo>
                  <a:cubicBezTo>
                    <a:pt x="5295" y="23263"/>
                    <a:pt x="7021" y="27850"/>
                    <a:pt x="10415" y="31244"/>
                  </a:cubicBezTo>
                  <a:cubicBezTo>
                    <a:pt x="12185" y="33014"/>
                    <a:pt x="14581" y="34021"/>
                    <a:pt x="16664" y="35409"/>
                  </a:cubicBezTo>
                  <a:cubicBezTo>
                    <a:pt x="17358" y="37492"/>
                    <a:pt x="17681" y="39739"/>
                    <a:pt x="18747" y="41658"/>
                  </a:cubicBezTo>
                  <a:cubicBezTo>
                    <a:pt x="21178" y="46035"/>
                    <a:pt x="25495" y="49406"/>
                    <a:pt x="27078" y="54156"/>
                  </a:cubicBezTo>
                  <a:lnTo>
                    <a:pt x="31244" y="66653"/>
                  </a:lnTo>
                  <a:lnTo>
                    <a:pt x="35410" y="79151"/>
                  </a:lnTo>
                  <a:lnTo>
                    <a:pt x="37493" y="85399"/>
                  </a:lnTo>
                  <a:cubicBezTo>
                    <a:pt x="40443" y="117843"/>
                    <a:pt x="40259" y="102911"/>
                    <a:pt x="37493" y="141638"/>
                  </a:cubicBezTo>
                  <a:cubicBezTo>
                    <a:pt x="37105" y="147068"/>
                    <a:pt x="37561" y="164414"/>
                    <a:pt x="33327" y="172882"/>
                  </a:cubicBezTo>
                  <a:cubicBezTo>
                    <a:pt x="32207" y="175121"/>
                    <a:pt x="30281" y="176892"/>
                    <a:pt x="29161" y="179131"/>
                  </a:cubicBezTo>
                  <a:cubicBezTo>
                    <a:pt x="28179" y="181095"/>
                    <a:pt x="28144" y="183460"/>
                    <a:pt x="27078" y="185379"/>
                  </a:cubicBezTo>
                  <a:cubicBezTo>
                    <a:pt x="24647" y="189756"/>
                    <a:pt x="20330" y="193127"/>
                    <a:pt x="18747" y="197877"/>
                  </a:cubicBezTo>
                  <a:lnTo>
                    <a:pt x="14581" y="210374"/>
                  </a:lnTo>
                  <a:lnTo>
                    <a:pt x="12498" y="216623"/>
                  </a:lnTo>
                  <a:cubicBezTo>
                    <a:pt x="13192" y="226343"/>
                    <a:pt x="13505" y="236099"/>
                    <a:pt x="14581" y="245784"/>
                  </a:cubicBezTo>
                  <a:cubicBezTo>
                    <a:pt x="14897" y="248629"/>
                    <a:pt x="17225" y="251309"/>
                    <a:pt x="16664" y="254116"/>
                  </a:cubicBezTo>
                  <a:cubicBezTo>
                    <a:pt x="16360" y="255638"/>
                    <a:pt x="13887" y="255504"/>
                    <a:pt x="12498" y="256198"/>
                  </a:cubicBezTo>
                  <a:lnTo>
                    <a:pt x="12498" y="256198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90" name="Freeform: Shape 3023">
              <a:extLst>
                <a:ext uri="{FF2B5EF4-FFF2-40B4-BE49-F238E27FC236}">
                  <a16:creationId xmlns:a16="http://schemas.microsoft.com/office/drawing/2014/main" id="{91149B41-EE63-E6C4-FA92-BC57A99A4BD2}"/>
                </a:ext>
              </a:extLst>
            </p:cNvPr>
            <p:cNvSpPr/>
            <p:nvPr/>
          </p:nvSpPr>
          <p:spPr>
            <a:xfrm>
              <a:off x="5792783" y="2606543"/>
              <a:ext cx="26602" cy="135815"/>
            </a:xfrm>
            <a:custGeom>
              <a:avLst/>
              <a:gdLst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  <a:gd name="connsiteX16" fmla="*/ 2082 w 48958"/>
                <a:gd name="connsiteY16" fmla="*/ 245784 h 247867"/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  <a:gd name="connsiteX16" fmla="*/ 4165 w 48958"/>
                <a:gd name="connsiteY16" fmla="*/ 245784 h 247867"/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958" h="247867">
                  <a:moveTo>
                    <a:pt x="0" y="0"/>
                  </a:moveTo>
                  <a:lnTo>
                    <a:pt x="0" y="0"/>
                  </a:lnTo>
                  <a:cubicBezTo>
                    <a:pt x="89" y="805"/>
                    <a:pt x="3626" y="33434"/>
                    <a:pt x="4165" y="35409"/>
                  </a:cubicBezTo>
                  <a:cubicBezTo>
                    <a:pt x="4824" y="37824"/>
                    <a:pt x="6728" y="39735"/>
                    <a:pt x="8331" y="41658"/>
                  </a:cubicBezTo>
                  <a:cubicBezTo>
                    <a:pt x="16631" y="51618"/>
                    <a:pt x="11890" y="44623"/>
                    <a:pt x="20829" y="52073"/>
                  </a:cubicBezTo>
                  <a:cubicBezTo>
                    <a:pt x="36858" y="65432"/>
                    <a:pt x="17817" y="52150"/>
                    <a:pt x="33326" y="62487"/>
                  </a:cubicBezTo>
                  <a:cubicBezTo>
                    <a:pt x="36103" y="66653"/>
                    <a:pt x="40075" y="70235"/>
                    <a:pt x="41658" y="74985"/>
                  </a:cubicBezTo>
                  <a:cubicBezTo>
                    <a:pt x="46420" y="89270"/>
                    <a:pt x="40797" y="71540"/>
                    <a:pt x="45824" y="91648"/>
                  </a:cubicBezTo>
                  <a:cubicBezTo>
                    <a:pt x="46357" y="93778"/>
                    <a:pt x="47213" y="95814"/>
                    <a:pt x="47907" y="97897"/>
                  </a:cubicBezTo>
                  <a:cubicBezTo>
                    <a:pt x="46922" y="122514"/>
                    <a:pt x="55086" y="144871"/>
                    <a:pt x="37492" y="162467"/>
                  </a:cubicBezTo>
                  <a:cubicBezTo>
                    <a:pt x="21456" y="178504"/>
                    <a:pt x="28262" y="170064"/>
                    <a:pt x="16663" y="187462"/>
                  </a:cubicBezTo>
                  <a:lnTo>
                    <a:pt x="12497" y="193711"/>
                  </a:lnTo>
                  <a:lnTo>
                    <a:pt x="8331" y="199960"/>
                  </a:lnTo>
                  <a:cubicBezTo>
                    <a:pt x="7637" y="204126"/>
                    <a:pt x="7164" y="208334"/>
                    <a:pt x="6248" y="212457"/>
                  </a:cubicBezTo>
                  <a:cubicBezTo>
                    <a:pt x="5772" y="214600"/>
                    <a:pt x="4526" y="216540"/>
                    <a:pt x="4165" y="218706"/>
                  </a:cubicBezTo>
                  <a:cubicBezTo>
                    <a:pt x="1699" y="233504"/>
                    <a:pt x="2082" y="243354"/>
                    <a:pt x="2082" y="247867"/>
                  </a:cubicBez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91" name="Freeform: Shape 3024">
              <a:extLst>
                <a:ext uri="{FF2B5EF4-FFF2-40B4-BE49-F238E27FC236}">
                  <a16:creationId xmlns:a16="http://schemas.microsoft.com/office/drawing/2014/main" id="{0BA1D39F-BA9A-A90B-CFC5-3C7D6BEFBAE0}"/>
                </a:ext>
              </a:extLst>
            </p:cNvPr>
            <p:cNvSpPr/>
            <p:nvPr/>
          </p:nvSpPr>
          <p:spPr>
            <a:xfrm>
              <a:off x="5817682" y="2608826"/>
              <a:ext cx="21504" cy="135815"/>
            </a:xfrm>
            <a:custGeom>
              <a:avLst/>
              <a:gdLst>
                <a:gd name="connsiteX0" fmla="*/ 0 w 39575"/>
                <a:gd name="connsiteY0" fmla="*/ 0 h 247867"/>
                <a:gd name="connsiteX1" fmla="*/ 0 w 39575"/>
                <a:gd name="connsiteY1" fmla="*/ 0 h 247867"/>
                <a:gd name="connsiteX2" fmla="*/ 4165 w 39575"/>
                <a:gd name="connsiteY2" fmla="*/ 29161 h 247867"/>
                <a:gd name="connsiteX3" fmla="*/ 8331 w 39575"/>
                <a:gd name="connsiteY3" fmla="*/ 35409 h 247867"/>
                <a:gd name="connsiteX4" fmla="*/ 18746 w 39575"/>
                <a:gd name="connsiteY4" fmla="*/ 52073 h 247867"/>
                <a:gd name="connsiteX5" fmla="*/ 22912 w 39575"/>
                <a:gd name="connsiteY5" fmla="*/ 64570 h 247867"/>
                <a:gd name="connsiteX6" fmla="*/ 24995 w 39575"/>
                <a:gd name="connsiteY6" fmla="*/ 74985 h 247867"/>
                <a:gd name="connsiteX7" fmla="*/ 33326 w 39575"/>
                <a:gd name="connsiteY7" fmla="*/ 87482 h 247867"/>
                <a:gd name="connsiteX8" fmla="*/ 37492 w 39575"/>
                <a:gd name="connsiteY8" fmla="*/ 93731 h 247867"/>
                <a:gd name="connsiteX9" fmla="*/ 39575 w 39575"/>
                <a:gd name="connsiteY9" fmla="*/ 99980 h 247867"/>
                <a:gd name="connsiteX10" fmla="*/ 37492 w 39575"/>
                <a:gd name="connsiteY10" fmla="*/ 120809 h 247867"/>
                <a:gd name="connsiteX11" fmla="*/ 35409 w 39575"/>
                <a:gd name="connsiteY11" fmla="*/ 127058 h 247867"/>
                <a:gd name="connsiteX12" fmla="*/ 33326 w 39575"/>
                <a:gd name="connsiteY12" fmla="*/ 160384 h 247867"/>
                <a:gd name="connsiteX13" fmla="*/ 31243 w 39575"/>
                <a:gd name="connsiteY13" fmla="*/ 166633 h 247867"/>
                <a:gd name="connsiteX14" fmla="*/ 24995 w 39575"/>
                <a:gd name="connsiteY14" fmla="*/ 168716 h 247867"/>
                <a:gd name="connsiteX15" fmla="*/ 20829 w 39575"/>
                <a:gd name="connsiteY15" fmla="*/ 174965 h 247867"/>
                <a:gd name="connsiteX16" fmla="*/ 16663 w 39575"/>
                <a:gd name="connsiteY16" fmla="*/ 193711 h 247867"/>
                <a:gd name="connsiteX17" fmla="*/ 14580 w 39575"/>
                <a:gd name="connsiteY17" fmla="*/ 199960 h 247867"/>
                <a:gd name="connsiteX18" fmla="*/ 10414 w 39575"/>
                <a:gd name="connsiteY18" fmla="*/ 214540 h 247867"/>
                <a:gd name="connsiteX19" fmla="*/ 8331 w 39575"/>
                <a:gd name="connsiteY19" fmla="*/ 247867 h 247867"/>
                <a:gd name="connsiteX20" fmla="*/ 8331 w 39575"/>
                <a:gd name="connsiteY20" fmla="*/ 247867 h 2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575" h="247867">
                  <a:moveTo>
                    <a:pt x="0" y="0"/>
                  </a:moveTo>
                  <a:lnTo>
                    <a:pt x="0" y="0"/>
                  </a:lnTo>
                  <a:cubicBezTo>
                    <a:pt x="531" y="5837"/>
                    <a:pt x="160" y="21151"/>
                    <a:pt x="4165" y="29161"/>
                  </a:cubicBezTo>
                  <a:cubicBezTo>
                    <a:pt x="5284" y="31400"/>
                    <a:pt x="6942" y="33326"/>
                    <a:pt x="8331" y="35409"/>
                  </a:cubicBezTo>
                  <a:cubicBezTo>
                    <a:pt x="13289" y="50282"/>
                    <a:pt x="8843" y="45471"/>
                    <a:pt x="18746" y="52073"/>
                  </a:cubicBezTo>
                  <a:cubicBezTo>
                    <a:pt x="20135" y="56239"/>
                    <a:pt x="22051" y="60264"/>
                    <a:pt x="22912" y="64570"/>
                  </a:cubicBezTo>
                  <a:cubicBezTo>
                    <a:pt x="23606" y="68042"/>
                    <a:pt x="23530" y="71762"/>
                    <a:pt x="24995" y="74985"/>
                  </a:cubicBezTo>
                  <a:cubicBezTo>
                    <a:pt x="27067" y="79543"/>
                    <a:pt x="30549" y="83316"/>
                    <a:pt x="33326" y="87482"/>
                  </a:cubicBezTo>
                  <a:cubicBezTo>
                    <a:pt x="34715" y="89565"/>
                    <a:pt x="36700" y="91356"/>
                    <a:pt x="37492" y="93731"/>
                  </a:cubicBezTo>
                  <a:lnTo>
                    <a:pt x="39575" y="99980"/>
                  </a:lnTo>
                  <a:cubicBezTo>
                    <a:pt x="38881" y="106923"/>
                    <a:pt x="38553" y="113913"/>
                    <a:pt x="37492" y="120809"/>
                  </a:cubicBezTo>
                  <a:cubicBezTo>
                    <a:pt x="37158" y="122979"/>
                    <a:pt x="35639" y="124874"/>
                    <a:pt x="35409" y="127058"/>
                  </a:cubicBezTo>
                  <a:cubicBezTo>
                    <a:pt x="34244" y="138127"/>
                    <a:pt x="34491" y="149315"/>
                    <a:pt x="33326" y="160384"/>
                  </a:cubicBezTo>
                  <a:cubicBezTo>
                    <a:pt x="33096" y="162568"/>
                    <a:pt x="32795" y="165080"/>
                    <a:pt x="31243" y="166633"/>
                  </a:cubicBezTo>
                  <a:cubicBezTo>
                    <a:pt x="29691" y="168185"/>
                    <a:pt x="27078" y="168022"/>
                    <a:pt x="24995" y="168716"/>
                  </a:cubicBezTo>
                  <a:cubicBezTo>
                    <a:pt x="23606" y="170799"/>
                    <a:pt x="21949" y="172726"/>
                    <a:pt x="20829" y="174965"/>
                  </a:cubicBezTo>
                  <a:cubicBezTo>
                    <a:pt x="18015" y="180592"/>
                    <a:pt x="17943" y="187949"/>
                    <a:pt x="16663" y="193711"/>
                  </a:cubicBezTo>
                  <a:cubicBezTo>
                    <a:pt x="16187" y="195854"/>
                    <a:pt x="15183" y="197849"/>
                    <a:pt x="14580" y="199960"/>
                  </a:cubicBezTo>
                  <a:cubicBezTo>
                    <a:pt x="9349" y="218268"/>
                    <a:pt x="15408" y="199557"/>
                    <a:pt x="10414" y="214540"/>
                  </a:cubicBezTo>
                  <a:cubicBezTo>
                    <a:pt x="8285" y="246477"/>
                    <a:pt x="8331" y="235346"/>
                    <a:pt x="8331" y="247867"/>
                  </a:cubicBezTo>
                  <a:lnTo>
                    <a:pt x="8331" y="247867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92" name="Freeform: Shape 3025">
              <a:extLst>
                <a:ext uri="{FF2B5EF4-FFF2-40B4-BE49-F238E27FC236}">
                  <a16:creationId xmlns:a16="http://schemas.microsoft.com/office/drawing/2014/main" id="{8849D9D4-2B16-0622-6FF8-BFE5646F0000}"/>
                </a:ext>
              </a:extLst>
            </p:cNvPr>
            <p:cNvSpPr/>
            <p:nvPr/>
          </p:nvSpPr>
          <p:spPr>
            <a:xfrm>
              <a:off x="5845977" y="2614532"/>
              <a:ext cx="20372" cy="136956"/>
            </a:xfrm>
            <a:custGeom>
              <a:avLst/>
              <a:gdLst>
                <a:gd name="connsiteX0" fmla="*/ 0 w 37492"/>
                <a:gd name="connsiteY0" fmla="*/ 0 h 249950"/>
                <a:gd name="connsiteX1" fmla="*/ 0 w 37492"/>
                <a:gd name="connsiteY1" fmla="*/ 0 h 249950"/>
                <a:gd name="connsiteX2" fmla="*/ 2082 w 37492"/>
                <a:gd name="connsiteY2" fmla="*/ 18747 h 249950"/>
                <a:gd name="connsiteX3" fmla="*/ 6248 w 37492"/>
                <a:gd name="connsiteY3" fmla="*/ 24995 h 249950"/>
                <a:gd name="connsiteX4" fmla="*/ 8331 w 37492"/>
                <a:gd name="connsiteY4" fmla="*/ 31244 h 249950"/>
                <a:gd name="connsiteX5" fmla="*/ 12497 w 37492"/>
                <a:gd name="connsiteY5" fmla="*/ 37493 h 249950"/>
                <a:gd name="connsiteX6" fmla="*/ 16663 w 37492"/>
                <a:gd name="connsiteY6" fmla="*/ 49990 h 249950"/>
                <a:gd name="connsiteX7" fmla="*/ 18746 w 37492"/>
                <a:gd name="connsiteY7" fmla="*/ 64571 h 249950"/>
                <a:gd name="connsiteX8" fmla="*/ 24995 w 37492"/>
                <a:gd name="connsiteY8" fmla="*/ 83317 h 249950"/>
                <a:gd name="connsiteX9" fmla="*/ 29160 w 37492"/>
                <a:gd name="connsiteY9" fmla="*/ 95814 h 249950"/>
                <a:gd name="connsiteX10" fmla="*/ 33326 w 37492"/>
                <a:gd name="connsiteY10" fmla="*/ 102063 h 249950"/>
                <a:gd name="connsiteX11" fmla="*/ 35409 w 37492"/>
                <a:gd name="connsiteY11" fmla="*/ 110395 h 249950"/>
                <a:gd name="connsiteX12" fmla="*/ 37492 w 37492"/>
                <a:gd name="connsiteY12" fmla="*/ 116644 h 249950"/>
                <a:gd name="connsiteX13" fmla="*/ 35409 w 37492"/>
                <a:gd name="connsiteY13" fmla="*/ 158302 h 249950"/>
                <a:gd name="connsiteX14" fmla="*/ 29160 w 37492"/>
                <a:gd name="connsiteY14" fmla="*/ 172882 h 249950"/>
                <a:gd name="connsiteX15" fmla="*/ 22912 w 37492"/>
                <a:gd name="connsiteY15" fmla="*/ 177048 h 249950"/>
                <a:gd name="connsiteX16" fmla="*/ 18746 w 37492"/>
                <a:gd name="connsiteY16" fmla="*/ 183297 h 249950"/>
                <a:gd name="connsiteX17" fmla="*/ 14580 w 37492"/>
                <a:gd name="connsiteY17" fmla="*/ 195794 h 249950"/>
                <a:gd name="connsiteX18" fmla="*/ 8331 w 37492"/>
                <a:gd name="connsiteY18" fmla="*/ 199960 h 249950"/>
                <a:gd name="connsiteX19" fmla="*/ 6248 w 37492"/>
                <a:gd name="connsiteY19" fmla="*/ 208292 h 249950"/>
                <a:gd name="connsiteX20" fmla="*/ 4165 w 37492"/>
                <a:gd name="connsiteY20" fmla="*/ 214541 h 249950"/>
                <a:gd name="connsiteX21" fmla="*/ 6248 w 37492"/>
                <a:gd name="connsiteY21" fmla="*/ 249950 h 249950"/>
                <a:gd name="connsiteX22" fmla="*/ 6248 w 37492"/>
                <a:gd name="connsiteY22" fmla="*/ 249950 h 24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492" h="249950">
                  <a:moveTo>
                    <a:pt x="0" y="0"/>
                  </a:moveTo>
                  <a:lnTo>
                    <a:pt x="0" y="0"/>
                  </a:lnTo>
                  <a:cubicBezTo>
                    <a:pt x="694" y="6249"/>
                    <a:pt x="557" y="12647"/>
                    <a:pt x="2082" y="18747"/>
                  </a:cubicBezTo>
                  <a:cubicBezTo>
                    <a:pt x="2689" y="21175"/>
                    <a:pt x="5128" y="22756"/>
                    <a:pt x="6248" y="24995"/>
                  </a:cubicBezTo>
                  <a:cubicBezTo>
                    <a:pt x="7230" y="26959"/>
                    <a:pt x="7349" y="29280"/>
                    <a:pt x="8331" y="31244"/>
                  </a:cubicBezTo>
                  <a:cubicBezTo>
                    <a:pt x="9451" y="33483"/>
                    <a:pt x="11480" y="35205"/>
                    <a:pt x="12497" y="37493"/>
                  </a:cubicBezTo>
                  <a:cubicBezTo>
                    <a:pt x="14280" y="41506"/>
                    <a:pt x="16663" y="49990"/>
                    <a:pt x="16663" y="49990"/>
                  </a:cubicBezTo>
                  <a:cubicBezTo>
                    <a:pt x="17357" y="54850"/>
                    <a:pt x="17642" y="59787"/>
                    <a:pt x="18746" y="64571"/>
                  </a:cubicBezTo>
                  <a:cubicBezTo>
                    <a:pt x="18746" y="64572"/>
                    <a:pt x="23954" y="80192"/>
                    <a:pt x="24995" y="83317"/>
                  </a:cubicBezTo>
                  <a:cubicBezTo>
                    <a:pt x="24997" y="83322"/>
                    <a:pt x="29156" y="95809"/>
                    <a:pt x="29160" y="95814"/>
                  </a:cubicBezTo>
                  <a:lnTo>
                    <a:pt x="33326" y="102063"/>
                  </a:lnTo>
                  <a:cubicBezTo>
                    <a:pt x="34020" y="104840"/>
                    <a:pt x="34623" y="107642"/>
                    <a:pt x="35409" y="110395"/>
                  </a:cubicBezTo>
                  <a:cubicBezTo>
                    <a:pt x="36012" y="112506"/>
                    <a:pt x="37492" y="114448"/>
                    <a:pt x="37492" y="116644"/>
                  </a:cubicBezTo>
                  <a:cubicBezTo>
                    <a:pt x="37492" y="130547"/>
                    <a:pt x="36564" y="144447"/>
                    <a:pt x="35409" y="158302"/>
                  </a:cubicBezTo>
                  <a:cubicBezTo>
                    <a:pt x="34974" y="163518"/>
                    <a:pt x="32942" y="169100"/>
                    <a:pt x="29160" y="172882"/>
                  </a:cubicBezTo>
                  <a:cubicBezTo>
                    <a:pt x="27390" y="174652"/>
                    <a:pt x="24995" y="175659"/>
                    <a:pt x="22912" y="177048"/>
                  </a:cubicBezTo>
                  <a:cubicBezTo>
                    <a:pt x="21523" y="179131"/>
                    <a:pt x="19763" y="181009"/>
                    <a:pt x="18746" y="183297"/>
                  </a:cubicBezTo>
                  <a:cubicBezTo>
                    <a:pt x="16963" y="187310"/>
                    <a:pt x="18234" y="193358"/>
                    <a:pt x="14580" y="195794"/>
                  </a:cubicBezTo>
                  <a:lnTo>
                    <a:pt x="8331" y="199960"/>
                  </a:lnTo>
                  <a:cubicBezTo>
                    <a:pt x="7637" y="202737"/>
                    <a:pt x="7034" y="205539"/>
                    <a:pt x="6248" y="208292"/>
                  </a:cubicBezTo>
                  <a:cubicBezTo>
                    <a:pt x="5645" y="210403"/>
                    <a:pt x="4165" y="212345"/>
                    <a:pt x="4165" y="214541"/>
                  </a:cubicBezTo>
                  <a:cubicBezTo>
                    <a:pt x="4165" y="226364"/>
                    <a:pt x="6248" y="249950"/>
                    <a:pt x="6248" y="249950"/>
                  </a:cubicBezTo>
                  <a:lnTo>
                    <a:pt x="6248" y="249950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93" name="Freeform: Shape 3026">
              <a:extLst>
                <a:ext uri="{FF2B5EF4-FFF2-40B4-BE49-F238E27FC236}">
                  <a16:creationId xmlns:a16="http://schemas.microsoft.com/office/drawing/2014/main" id="{14F1C755-BF1E-D684-B2F2-F6C7F5A3C73C}"/>
                </a:ext>
              </a:extLst>
            </p:cNvPr>
            <p:cNvSpPr/>
            <p:nvPr/>
          </p:nvSpPr>
          <p:spPr>
            <a:xfrm>
              <a:off x="5870876" y="2617956"/>
              <a:ext cx="15845" cy="136956"/>
            </a:xfrm>
            <a:custGeom>
              <a:avLst/>
              <a:gdLst>
                <a:gd name="connsiteX0" fmla="*/ 0 w 29161"/>
                <a:gd name="connsiteY0" fmla="*/ 0 h 249950"/>
                <a:gd name="connsiteX1" fmla="*/ 0 w 29161"/>
                <a:gd name="connsiteY1" fmla="*/ 0 h 249950"/>
                <a:gd name="connsiteX2" fmla="*/ 4166 w 29161"/>
                <a:gd name="connsiteY2" fmla="*/ 24995 h 249950"/>
                <a:gd name="connsiteX3" fmla="*/ 8331 w 29161"/>
                <a:gd name="connsiteY3" fmla="*/ 31244 h 249950"/>
                <a:gd name="connsiteX4" fmla="*/ 12497 w 29161"/>
                <a:gd name="connsiteY4" fmla="*/ 43741 h 249950"/>
                <a:gd name="connsiteX5" fmla="*/ 14580 w 29161"/>
                <a:gd name="connsiteY5" fmla="*/ 49990 h 249950"/>
                <a:gd name="connsiteX6" fmla="*/ 24995 w 29161"/>
                <a:gd name="connsiteY6" fmla="*/ 77068 h 249950"/>
                <a:gd name="connsiteX7" fmla="*/ 29161 w 29161"/>
                <a:gd name="connsiteY7" fmla="*/ 83317 h 249950"/>
                <a:gd name="connsiteX8" fmla="*/ 27078 w 29161"/>
                <a:gd name="connsiteY8" fmla="*/ 160385 h 249950"/>
                <a:gd name="connsiteX9" fmla="*/ 24995 w 29161"/>
                <a:gd name="connsiteY9" fmla="*/ 166633 h 249950"/>
                <a:gd name="connsiteX10" fmla="*/ 16663 w 29161"/>
                <a:gd name="connsiteY10" fmla="*/ 179131 h 249950"/>
                <a:gd name="connsiteX11" fmla="*/ 12497 w 29161"/>
                <a:gd name="connsiteY11" fmla="*/ 185380 h 249950"/>
                <a:gd name="connsiteX12" fmla="*/ 10414 w 29161"/>
                <a:gd name="connsiteY12" fmla="*/ 191628 h 249950"/>
                <a:gd name="connsiteX13" fmla="*/ 2083 w 29161"/>
                <a:gd name="connsiteY13" fmla="*/ 204126 h 249950"/>
                <a:gd name="connsiteX14" fmla="*/ 4166 w 29161"/>
                <a:gd name="connsiteY14" fmla="*/ 249950 h 249950"/>
                <a:gd name="connsiteX15" fmla="*/ 4166 w 29161"/>
                <a:gd name="connsiteY15" fmla="*/ 249950 h 24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161" h="249950">
                  <a:moveTo>
                    <a:pt x="0" y="0"/>
                  </a:moveTo>
                  <a:lnTo>
                    <a:pt x="0" y="0"/>
                  </a:lnTo>
                  <a:cubicBezTo>
                    <a:pt x="660" y="5944"/>
                    <a:pt x="676" y="18015"/>
                    <a:pt x="4166" y="24995"/>
                  </a:cubicBezTo>
                  <a:cubicBezTo>
                    <a:pt x="5285" y="27234"/>
                    <a:pt x="7314" y="28956"/>
                    <a:pt x="8331" y="31244"/>
                  </a:cubicBezTo>
                  <a:cubicBezTo>
                    <a:pt x="10114" y="35257"/>
                    <a:pt x="11108" y="39575"/>
                    <a:pt x="12497" y="43741"/>
                  </a:cubicBezTo>
                  <a:lnTo>
                    <a:pt x="14580" y="49990"/>
                  </a:lnTo>
                  <a:cubicBezTo>
                    <a:pt x="17371" y="69527"/>
                    <a:pt x="13940" y="60485"/>
                    <a:pt x="24995" y="77068"/>
                  </a:cubicBezTo>
                  <a:lnTo>
                    <a:pt x="29161" y="83317"/>
                  </a:lnTo>
                  <a:cubicBezTo>
                    <a:pt x="28467" y="109006"/>
                    <a:pt x="28361" y="134718"/>
                    <a:pt x="27078" y="160385"/>
                  </a:cubicBezTo>
                  <a:cubicBezTo>
                    <a:pt x="26968" y="162578"/>
                    <a:pt x="26061" y="164714"/>
                    <a:pt x="24995" y="166633"/>
                  </a:cubicBezTo>
                  <a:cubicBezTo>
                    <a:pt x="22563" y="171010"/>
                    <a:pt x="19440" y="174965"/>
                    <a:pt x="16663" y="179131"/>
                  </a:cubicBezTo>
                  <a:cubicBezTo>
                    <a:pt x="15274" y="181214"/>
                    <a:pt x="13289" y="183005"/>
                    <a:pt x="12497" y="185380"/>
                  </a:cubicBezTo>
                  <a:cubicBezTo>
                    <a:pt x="11803" y="187463"/>
                    <a:pt x="11480" y="189709"/>
                    <a:pt x="10414" y="191628"/>
                  </a:cubicBezTo>
                  <a:cubicBezTo>
                    <a:pt x="7983" y="196005"/>
                    <a:pt x="2083" y="204126"/>
                    <a:pt x="2083" y="204126"/>
                  </a:cubicBezTo>
                  <a:cubicBezTo>
                    <a:pt x="4275" y="245781"/>
                    <a:pt x="4166" y="230491"/>
                    <a:pt x="4166" y="249950"/>
                  </a:cubicBezTo>
                  <a:lnTo>
                    <a:pt x="4166" y="249950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94" name="Freeform: Shape 3027">
              <a:extLst>
                <a:ext uri="{FF2B5EF4-FFF2-40B4-BE49-F238E27FC236}">
                  <a16:creationId xmlns:a16="http://schemas.microsoft.com/office/drawing/2014/main" id="{C837775E-60C5-755D-880E-A3F0BC0C25F2}"/>
                </a:ext>
              </a:extLst>
            </p:cNvPr>
            <p:cNvSpPr/>
            <p:nvPr/>
          </p:nvSpPr>
          <p:spPr>
            <a:xfrm>
              <a:off x="5893318" y="2637358"/>
              <a:ext cx="22829" cy="138097"/>
            </a:xfrm>
            <a:custGeom>
              <a:avLst/>
              <a:gdLst>
                <a:gd name="connsiteX0" fmla="*/ 12854 w 42014"/>
                <a:gd name="connsiteY0" fmla="*/ 0 h 252032"/>
                <a:gd name="connsiteX1" fmla="*/ 12854 w 42014"/>
                <a:gd name="connsiteY1" fmla="*/ 0 h 252032"/>
                <a:gd name="connsiteX2" fmla="*/ 14936 w 42014"/>
                <a:gd name="connsiteY2" fmla="*/ 18746 h 252032"/>
                <a:gd name="connsiteX3" fmla="*/ 23268 w 42014"/>
                <a:gd name="connsiteY3" fmla="*/ 45824 h 252032"/>
                <a:gd name="connsiteX4" fmla="*/ 29517 w 42014"/>
                <a:gd name="connsiteY4" fmla="*/ 49990 h 252032"/>
                <a:gd name="connsiteX5" fmla="*/ 33683 w 42014"/>
                <a:gd name="connsiteY5" fmla="*/ 62487 h 252032"/>
                <a:gd name="connsiteX6" fmla="*/ 35766 w 42014"/>
                <a:gd name="connsiteY6" fmla="*/ 68736 h 252032"/>
                <a:gd name="connsiteX7" fmla="*/ 37849 w 42014"/>
                <a:gd name="connsiteY7" fmla="*/ 85399 h 252032"/>
                <a:gd name="connsiteX8" fmla="*/ 39931 w 42014"/>
                <a:gd name="connsiteY8" fmla="*/ 91648 h 252032"/>
                <a:gd name="connsiteX9" fmla="*/ 42014 w 42014"/>
                <a:gd name="connsiteY9" fmla="*/ 108311 h 252032"/>
                <a:gd name="connsiteX10" fmla="*/ 39931 w 42014"/>
                <a:gd name="connsiteY10" fmla="*/ 152052 h 252032"/>
                <a:gd name="connsiteX11" fmla="*/ 29517 w 42014"/>
                <a:gd name="connsiteY11" fmla="*/ 170799 h 252032"/>
                <a:gd name="connsiteX12" fmla="*/ 25351 w 42014"/>
                <a:gd name="connsiteY12" fmla="*/ 177047 h 252032"/>
                <a:gd name="connsiteX13" fmla="*/ 19102 w 42014"/>
                <a:gd name="connsiteY13" fmla="*/ 183296 h 252032"/>
                <a:gd name="connsiteX14" fmla="*/ 6605 w 42014"/>
                <a:gd name="connsiteY14" fmla="*/ 204125 h 252032"/>
                <a:gd name="connsiteX15" fmla="*/ 2439 w 42014"/>
                <a:gd name="connsiteY15" fmla="*/ 216623 h 252032"/>
                <a:gd name="connsiteX16" fmla="*/ 356 w 42014"/>
                <a:gd name="connsiteY16" fmla="*/ 222872 h 252032"/>
                <a:gd name="connsiteX17" fmla="*/ 4522 w 42014"/>
                <a:gd name="connsiteY17" fmla="*/ 252032 h 252032"/>
                <a:gd name="connsiteX18" fmla="*/ 4522 w 42014"/>
                <a:gd name="connsiteY18" fmla="*/ 252032 h 25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014" h="252032">
                  <a:moveTo>
                    <a:pt x="12854" y="0"/>
                  </a:moveTo>
                  <a:lnTo>
                    <a:pt x="12854" y="0"/>
                  </a:lnTo>
                  <a:cubicBezTo>
                    <a:pt x="13548" y="6249"/>
                    <a:pt x="14156" y="12507"/>
                    <a:pt x="14936" y="18746"/>
                  </a:cubicBezTo>
                  <a:cubicBezTo>
                    <a:pt x="16034" y="27530"/>
                    <a:pt x="16361" y="38917"/>
                    <a:pt x="23268" y="45824"/>
                  </a:cubicBezTo>
                  <a:cubicBezTo>
                    <a:pt x="25038" y="47594"/>
                    <a:pt x="27434" y="48601"/>
                    <a:pt x="29517" y="49990"/>
                  </a:cubicBezTo>
                  <a:lnTo>
                    <a:pt x="33683" y="62487"/>
                  </a:lnTo>
                  <a:lnTo>
                    <a:pt x="35766" y="68736"/>
                  </a:lnTo>
                  <a:cubicBezTo>
                    <a:pt x="36460" y="74290"/>
                    <a:pt x="36848" y="79892"/>
                    <a:pt x="37849" y="85399"/>
                  </a:cubicBezTo>
                  <a:cubicBezTo>
                    <a:pt x="38242" y="87559"/>
                    <a:pt x="39538" y="89488"/>
                    <a:pt x="39931" y="91648"/>
                  </a:cubicBezTo>
                  <a:cubicBezTo>
                    <a:pt x="40932" y="97155"/>
                    <a:pt x="41320" y="102757"/>
                    <a:pt x="42014" y="108311"/>
                  </a:cubicBezTo>
                  <a:cubicBezTo>
                    <a:pt x="41320" y="122891"/>
                    <a:pt x="41143" y="137506"/>
                    <a:pt x="39931" y="152052"/>
                  </a:cubicBezTo>
                  <a:cubicBezTo>
                    <a:pt x="39407" y="158340"/>
                    <a:pt x="31905" y="167218"/>
                    <a:pt x="29517" y="170799"/>
                  </a:cubicBezTo>
                  <a:cubicBezTo>
                    <a:pt x="28128" y="172882"/>
                    <a:pt x="27121" y="175277"/>
                    <a:pt x="25351" y="177047"/>
                  </a:cubicBezTo>
                  <a:cubicBezTo>
                    <a:pt x="23268" y="179130"/>
                    <a:pt x="20910" y="180971"/>
                    <a:pt x="19102" y="183296"/>
                  </a:cubicBezTo>
                  <a:cubicBezTo>
                    <a:pt x="15079" y="188469"/>
                    <a:pt x="9271" y="197461"/>
                    <a:pt x="6605" y="204125"/>
                  </a:cubicBezTo>
                  <a:cubicBezTo>
                    <a:pt x="4974" y="208202"/>
                    <a:pt x="3828" y="212457"/>
                    <a:pt x="2439" y="216623"/>
                  </a:cubicBezTo>
                  <a:lnTo>
                    <a:pt x="356" y="222872"/>
                  </a:lnTo>
                  <a:cubicBezTo>
                    <a:pt x="2514" y="250929"/>
                    <a:pt x="-3964" y="243550"/>
                    <a:pt x="4522" y="252032"/>
                  </a:cubicBezTo>
                  <a:lnTo>
                    <a:pt x="4522" y="252032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95" name="Rectangle: Rounded Corners 2194">
              <a:extLst>
                <a:ext uri="{FF2B5EF4-FFF2-40B4-BE49-F238E27FC236}">
                  <a16:creationId xmlns:a16="http://schemas.microsoft.com/office/drawing/2014/main" id="{39638571-8B92-65C8-FF13-D86156DE7AB3}"/>
                </a:ext>
              </a:extLst>
            </p:cNvPr>
            <p:cNvSpPr/>
            <p:nvPr/>
          </p:nvSpPr>
          <p:spPr>
            <a:xfrm>
              <a:off x="5661453" y="2731159"/>
              <a:ext cx="275343" cy="392051"/>
            </a:xfrm>
            <a:prstGeom prst="roundRect">
              <a:avLst>
                <a:gd name="adj" fmla="val 35662"/>
              </a:avLst>
            </a:prstGeom>
            <a:gradFill flip="none" rotWithShape="1">
              <a:gsLst>
                <a:gs pos="16000">
                  <a:srgbClr val="FFEAD5"/>
                </a:gs>
                <a:gs pos="75000">
                  <a:srgbClr val="FFCC99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96" name="Oval 2195">
              <a:extLst>
                <a:ext uri="{FF2B5EF4-FFF2-40B4-BE49-F238E27FC236}">
                  <a16:creationId xmlns:a16="http://schemas.microsoft.com/office/drawing/2014/main" id="{983BFED1-3C12-96A5-9DA1-C6245CE7D343}"/>
                </a:ext>
              </a:extLst>
            </p:cNvPr>
            <p:cNvSpPr/>
            <p:nvPr/>
          </p:nvSpPr>
          <p:spPr>
            <a:xfrm>
              <a:off x="5727380" y="2930951"/>
              <a:ext cx="141069" cy="115934"/>
            </a:xfrm>
            <a:prstGeom prst="ellipse">
              <a:avLst/>
            </a:prstGeom>
            <a:gradFill flip="none" rotWithShape="1">
              <a:gsLst>
                <a:gs pos="16000">
                  <a:srgbClr val="FFEAD5"/>
                </a:gs>
                <a:gs pos="74000">
                  <a:srgbClr val="A45200"/>
                </a:gs>
                <a:gs pos="53000">
                  <a:srgbClr val="FFC081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251" name="Group 1250">
            <a:extLst>
              <a:ext uri="{FF2B5EF4-FFF2-40B4-BE49-F238E27FC236}">
                <a16:creationId xmlns:a16="http://schemas.microsoft.com/office/drawing/2014/main" id="{E3CB0A68-6C98-30CC-8B2B-5504FF6AA83F}"/>
              </a:ext>
            </a:extLst>
          </p:cNvPr>
          <p:cNvGrpSpPr/>
          <p:nvPr/>
        </p:nvGrpSpPr>
        <p:grpSpPr>
          <a:xfrm rot="21197112">
            <a:off x="6228305" y="4138028"/>
            <a:ext cx="202826" cy="433429"/>
            <a:chOff x="4423627" y="1973989"/>
            <a:chExt cx="245880" cy="525434"/>
          </a:xfrm>
        </p:grpSpPr>
        <p:sp>
          <p:nvSpPr>
            <p:cNvPr id="2181" name="Rectangle: Rounded Corners 2180">
              <a:extLst>
                <a:ext uri="{FF2B5EF4-FFF2-40B4-BE49-F238E27FC236}">
                  <a16:creationId xmlns:a16="http://schemas.microsoft.com/office/drawing/2014/main" id="{BA906932-7895-858E-7921-F186D5E84BED}"/>
                </a:ext>
              </a:extLst>
            </p:cNvPr>
            <p:cNvSpPr/>
            <p:nvPr/>
          </p:nvSpPr>
          <p:spPr>
            <a:xfrm>
              <a:off x="4423627" y="2125527"/>
              <a:ext cx="245880" cy="373896"/>
            </a:xfrm>
            <a:prstGeom prst="roundRect">
              <a:avLst>
                <a:gd name="adj" fmla="val 35662"/>
              </a:avLst>
            </a:prstGeom>
            <a:gradFill flip="none" rotWithShape="1">
              <a:gsLst>
                <a:gs pos="0">
                  <a:srgbClr val="CDBB56">
                    <a:tint val="66000"/>
                    <a:satMod val="160000"/>
                  </a:srgbClr>
                </a:gs>
                <a:gs pos="50000">
                  <a:srgbClr val="CDBB56">
                    <a:tint val="44500"/>
                    <a:satMod val="160000"/>
                  </a:srgbClr>
                </a:gs>
                <a:gs pos="100000">
                  <a:srgbClr val="CDBB56">
                    <a:tint val="23500"/>
                    <a:satMod val="160000"/>
                  </a:srgbClr>
                </a:gs>
              </a:gsLst>
              <a:lin ang="16200000" scaled="1"/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82" name="Oval 2181">
              <a:extLst>
                <a:ext uri="{FF2B5EF4-FFF2-40B4-BE49-F238E27FC236}">
                  <a16:creationId xmlns:a16="http://schemas.microsoft.com/office/drawing/2014/main" id="{8F7D78C6-6BF2-B7A1-4ADF-02B5684EABDF}"/>
                </a:ext>
              </a:extLst>
            </p:cNvPr>
            <p:cNvSpPr/>
            <p:nvPr/>
          </p:nvSpPr>
          <p:spPr>
            <a:xfrm>
              <a:off x="4484332" y="2302259"/>
              <a:ext cx="124470" cy="109248"/>
            </a:xfrm>
            <a:prstGeom prst="ellipse">
              <a:avLst/>
            </a:prstGeom>
            <a:gradFill flip="none" rotWithShape="1">
              <a:gsLst>
                <a:gs pos="0">
                  <a:srgbClr val="C4D600">
                    <a:shade val="30000"/>
                    <a:satMod val="115000"/>
                  </a:srgbClr>
                </a:gs>
                <a:gs pos="50000">
                  <a:srgbClr val="C4D600">
                    <a:shade val="67500"/>
                    <a:satMod val="115000"/>
                  </a:srgbClr>
                </a:gs>
                <a:gs pos="100000">
                  <a:srgbClr val="C4D600">
                    <a:shade val="100000"/>
                    <a:satMod val="115000"/>
                  </a:srgbClr>
                </a:gs>
              </a:gsLst>
              <a:lin ang="18900000" scaled="1"/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83" name="Oval 2182">
              <a:extLst>
                <a:ext uri="{FF2B5EF4-FFF2-40B4-BE49-F238E27FC236}">
                  <a16:creationId xmlns:a16="http://schemas.microsoft.com/office/drawing/2014/main" id="{97EAAF8A-003F-4D23-7978-8BAADEF27DEE}"/>
                </a:ext>
              </a:extLst>
            </p:cNvPr>
            <p:cNvSpPr/>
            <p:nvPr/>
          </p:nvSpPr>
          <p:spPr>
            <a:xfrm>
              <a:off x="4505701" y="1973989"/>
              <a:ext cx="76654" cy="81868"/>
            </a:xfrm>
            <a:prstGeom prst="ellipse">
              <a:avLst/>
            </a:prstGeom>
            <a:gradFill>
              <a:gsLst>
                <a:gs pos="0">
                  <a:srgbClr val="FFEBFB"/>
                </a:gs>
                <a:gs pos="93000">
                  <a:srgbClr val="8E9A00"/>
                </a:gs>
                <a:gs pos="26000">
                  <a:srgbClr val="C4D600"/>
                </a:gs>
              </a:gsLst>
              <a:path path="circle">
                <a:fillToRect l="50000" t="50000" r="50000" b="50000"/>
              </a:path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84" name="Oval 2183">
              <a:extLst>
                <a:ext uri="{FF2B5EF4-FFF2-40B4-BE49-F238E27FC236}">
                  <a16:creationId xmlns:a16="http://schemas.microsoft.com/office/drawing/2014/main" id="{E5F995FC-474E-C696-946B-D91C6AACBDC7}"/>
                </a:ext>
              </a:extLst>
            </p:cNvPr>
            <p:cNvSpPr/>
            <p:nvPr/>
          </p:nvSpPr>
          <p:spPr>
            <a:xfrm>
              <a:off x="4489535" y="2087624"/>
              <a:ext cx="76654" cy="81868"/>
            </a:xfrm>
            <a:prstGeom prst="ellipse">
              <a:avLst/>
            </a:prstGeom>
            <a:gradFill>
              <a:gsLst>
                <a:gs pos="0">
                  <a:srgbClr val="FFEBFB"/>
                </a:gs>
                <a:gs pos="93000">
                  <a:srgbClr val="8E9A00"/>
                </a:gs>
                <a:gs pos="26000">
                  <a:srgbClr val="C4D600"/>
                </a:gs>
              </a:gsLst>
              <a:path path="circle">
                <a:fillToRect l="50000" t="50000" r="50000" b="50000"/>
              </a:path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85" name="Oval 2184">
              <a:extLst>
                <a:ext uri="{FF2B5EF4-FFF2-40B4-BE49-F238E27FC236}">
                  <a16:creationId xmlns:a16="http://schemas.microsoft.com/office/drawing/2014/main" id="{769C439A-AF0D-E8FE-357C-82B59D969076}"/>
                </a:ext>
              </a:extLst>
            </p:cNvPr>
            <p:cNvSpPr/>
            <p:nvPr/>
          </p:nvSpPr>
          <p:spPr>
            <a:xfrm>
              <a:off x="4572183" y="2046690"/>
              <a:ext cx="76654" cy="81868"/>
            </a:xfrm>
            <a:prstGeom prst="ellipse">
              <a:avLst/>
            </a:prstGeom>
            <a:gradFill>
              <a:gsLst>
                <a:gs pos="0">
                  <a:srgbClr val="FFEBFB"/>
                </a:gs>
                <a:gs pos="93000">
                  <a:srgbClr val="8E9A00"/>
                </a:gs>
                <a:gs pos="26000">
                  <a:srgbClr val="C4D600"/>
                </a:gs>
              </a:gsLst>
              <a:path path="circle">
                <a:fillToRect l="50000" t="50000" r="50000" b="50000"/>
              </a:path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252" name="Group 1251">
            <a:extLst>
              <a:ext uri="{FF2B5EF4-FFF2-40B4-BE49-F238E27FC236}">
                <a16:creationId xmlns:a16="http://schemas.microsoft.com/office/drawing/2014/main" id="{85345C64-C1FB-0486-14B1-071C01450BC8}"/>
              </a:ext>
            </a:extLst>
          </p:cNvPr>
          <p:cNvGrpSpPr/>
          <p:nvPr/>
        </p:nvGrpSpPr>
        <p:grpSpPr>
          <a:xfrm rot="11225138">
            <a:off x="6258028" y="1891526"/>
            <a:ext cx="202826" cy="433429"/>
            <a:chOff x="4423627" y="1973989"/>
            <a:chExt cx="245880" cy="525434"/>
          </a:xfrm>
        </p:grpSpPr>
        <p:sp>
          <p:nvSpPr>
            <p:cNvPr id="2176" name="Rectangle: Rounded Corners 2175">
              <a:extLst>
                <a:ext uri="{FF2B5EF4-FFF2-40B4-BE49-F238E27FC236}">
                  <a16:creationId xmlns:a16="http://schemas.microsoft.com/office/drawing/2014/main" id="{765B5D64-67AA-AFBF-4040-5B9818992498}"/>
                </a:ext>
              </a:extLst>
            </p:cNvPr>
            <p:cNvSpPr/>
            <p:nvPr/>
          </p:nvSpPr>
          <p:spPr>
            <a:xfrm>
              <a:off x="4423627" y="2125527"/>
              <a:ext cx="245880" cy="373896"/>
            </a:xfrm>
            <a:prstGeom prst="roundRect">
              <a:avLst>
                <a:gd name="adj" fmla="val 35662"/>
              </a:avLst>
            </a:prstGeom>
            <a:gradFill flip="none" rotWithShape="1">
              <a:gsLst>
                <a:gs pos="0">
                  <a:srgbClr val="CDBB56">
                    <a:tint val="66000"/>
                    <a:satMod val="160000"/>
                  </a:srgbClr>
                </a:gs>
                <a:gs pos="50000">
                  <a:srgbClr val="CDBB56">
                    <a:tint val="44500"/>
                    <a:satMod val="160000"/>
                  </a:srgbClr>
                </a:gs>
                <a:gs pos="100000">
                  <a:srgbClr val="CDBB56">
                    <a:tint val="23500"/>
                    <a:satMod val="160000"/>
                  </a:srgbClr>
                </a:gs>
              </a:gsLst>
              <a:lin ang="16200000" scaled="1"/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77" name="Oval 2176">
              <a:extLst>
                <a:ext uri="{FF2B5EF4-FFF2-40B4-BE49-F238E27FC236}">
                  <a16:creationId xmlns:a16="http://schemas.microsoft.com/office/drawing/2014/main" id="{70329B45-BB05-FE41-1DEB-CD503AC3098F}"/>
                </a:ext>
              </a:extLst>
            </p:cNvPr>
            <p:cNvSpPr/>
            <p:nvPr/>
          </p:nvSpPr>
          <p:spPr>
            <a:xfrm>
              <a:off x="4484332" y="2302259"/>
              <a:ext cx="124470" cy="109248"/>
            </a:xfrm>
            <a:prstGeom prst="ellipse">
              <a:avLst/>
            </a:prstGeom>
            <a:gradFill flip="none" rotWithShape="1">
              <a:gsLst>
                <a:gs pos="0">
                  <a:srgbClr val="C4D600">
                    <a:shade val="30000"/>
                    <a:satMod val="115000"/>
                  </a:srgbClr>
                </a:gs>
                <a:gs pos="50000">
                  <a:srgbClr val="C4D600">
                    <a:shade val="67500"/>
                    <a:satMod val="115000"/>
                  </a:srgbClr>
                </a:gs>
                <a:gs pos="100000">
                  <a:srgbClr val="C4D600">
                    <a:shade val="100000"/>
                    <a:satMod val="115000"/>
                  </a:srgbClr>
                </a:gs>
              </a:gsLst>
              <a:lin ang="18900000" scaled="1"/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78" name="Oval 2177">
              <a:extLst>
                <a:ext uri="{FF2B5EF4-FFF2-40B4-BE49-F238E27FC236}">
                  <a16:creationId xmlns:a16="http://schemas.microsoft.com/office/drawing/2014/main" id="{89C3E98C-C7FC-5AF3-7A15-B30545B43263}"/>
                </a:ext>
              </a:extLst>
            </p:cNvPr>
            <p:cNvSpPr/>
            <p:nvPr/>
          </p:nvSpPr>
          <p:spPr>
            <a:xfrm>
              <a:off x="4505701" y="1973989"/>
              <a:ext cx="76654" cy="81868"/>
            </a:xfrm>
            <a:prstGeom prst="ellipse">
              <a:avLst/>
            </a:prstGeom>
            <a:gradFill>
              <a:gsLst>
                <a:gs pos="0">
                  <a:srgbClr val="FFEBFB"/>
                </a:gs>
                <a:gs pos="93000">
                  <a:srgbClr val="8E9A00"/>
                </a:gs>
                <a:gs pos="26000">
                  <a:srgbClr val="C4D600"/>
                </a:gs>
              </a:gsLst>
              <a:path path="circle">
                <a:fillToRect l="50000" t="50000" r="50000" b="50000"/>
              </a:path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79" name="Oval 2178">
              <a:extLst>
                <a:ext uri="{FF2B5EF4-FFF2-40B4-BE49-F238E27FC236}">
                  <a16:creationId xmlns:a16="http://schemas.microsoft.com/office/drawing/2014/main" id="{22D6D998-D953-D2DA-8428-43F7645B2E47}"/>
                </a:ext>
              </a:extLst>
            </p:cNvPr>
            <p:cNvSpPr/>
            <p:nvPr/>
          </p:nvSpPr>
          <p:spPr>
            <a:xfrm>
              <a:off x="4489535" y="2087624"/>
              <a:ext cx="76654" cy="81868"/>
            </a:xfrm>
            <a:prstGeom prst="ellipse">
              <a:avLst/>
            </a:prstGeom>
            <a:gradFill>
              <a:gsLst>
                <a:gs pos="0">
                  <a:srgbClr val="FFEBFB"/>
                </a:gs>
                <a:gs pos="93000">
                  <a:srgbClr val="8E9A00"/>
                </a:gs>
                <a:gs pos="26000">
                  <a:srgbClr val="C4D600"/>
                </a:gs>
              </a:gsLst>
              <a:path path="circle">
                <a:fillToRect l="50000" t="50000" r="50000" b="50000"/>
              </a:path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80" name="Oval 2179">
              <a:extLst>
                <a:ext uri="{FF2B5EF4-FFF2-40B4-BE49-F238E27FC236}">
                  <a16:creationId xmlns:a16="http://schemas.microsoft.com/office/drawing/2014/main" id="{537CBC60-B900-C33A-EC1C-1EE92A427489}"/>
                </a:ext>
              </a:extLst>
            </p:cNvPr>
            <p:cNvSpPr/>
            <p:nvPr/>
          </p:nvSpPr>
          <p:spPr>
            <a:xfrm>
              <a:off x="4572183" y="2046690"/>
              <a:ext cx="76654" cy="81868"/>
            </a:xfrm>
            <a:prstGeom prst="ellipse">
              <a:avLst/>
            </a:prstGeom>
            <a:gradFill>
              <a:gsLst>
                <a:gs pos="0">
                  <a:srgbClr val="FFEBFB"/>
                </a:gs>
                <a:gs pos="93000">
                  <a:srgbClr val="8E9A00"/>
                </a:gs>
                <a:gs pos="26000">
                  <a:srgbClr val="C4D600"/>
                </a:gs>
              </a:gsLst>
              <a:path path="circle">
                <a:fillToRect l="50000" t="50000" r="50000" b="50000"/>
              </a:path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pic>
        <p:nvPicPr>
          <p:cNvPr id="1253" name="Graphic 1252">
            <a:extLst>
              <a:ext uri="{FF2B5EF4-FFF2-40B4-BE49-F238E27FC236}">
                <a16:creationId xmlns:a16="http://schemas.microsoft.com/office/drawing/2014/main" id="{28CFC257-B96E-6D3E-AB3E-055C55ADF08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679561" y="1881643"/>
            <a:ext cx="24651" cy="24651"/>
          </a:xfrm>
          <a:prstGeom prst="rect">
            <a:avLst/>
          </a:prstGeom>
        </p:spPr>
      </p:pic>
      <p:grpSp>
        <p:nvGrpSpPr>
          <p:cNvPr id="1254" name="Group 1253">
            <a:extLst>
              <a:ext uri="{FF2B5EF4-FFF2-40B4-BE49-F238E27FC236}">
                <a16:creationId xmlns:a16="http://schemas.microsoft.com/office/drawing/2014/main" id="{6768F9B0-FECE-8F2B-0CEF-BF4F3103D28C}"/>
              </a:ext>
            </a:extLst>
          </p:cNvPr>
          <p:cNvGrpSpPr/>
          <p:nvPr/>
        </p:nvGrpSpPr>
        <p:grpSpPr>
          <a:xfrm rot="4162703">
            <a:off x="5354924" y="3862466"/>
            <a:ext cx="465266" cy="465267"/>
            <a:chOff x="11050835" y="1488272"/>
            <a:chExt cx="360040" cy="360040"/>
          </a:xfrm>
        </p:grpSpPr>
        <p:sp>
          <p:nvSpPr>
            <p:cNvPr id="2173" name="Oval 2172">
              <a:extLst>
                <a:ext uri="{FF2B5EF4-FFF2-40B4-BE49-F238E27FC236}">
                  <a16:creationId xmlns:a16="http://schemas.microsoft.com/office/drawing/2014/main" id="{E7F6EB45-565F-3B5C-B227-EA777C64D60F}"/>
                </a:ext>
              </a:extLst>
            </p:cNvPr>
            <p:cNvSpPr/>
            <p:nvPr/>
          </p:nvSpPr>
          <p:spPr>
            <a:xfrm>
              <a:off x="11050835" y="1488272"/>
              <a:ext cx="360040" cy="360040"/>
            </a:xfrm>
            <a:prstGeom prst="ellipse">
              <a:avLst/>
            </a:prstGeom>
            <a:noFill/>
            <a:ln>
              <a:gradFill>
                <a:gsLst>
                  <a:gs pos="100000">
                    <a:schemeClr val="bg1"/>
                  </a:gs>
                  <a:gs pos="0">
                    <a:schemeClr val="accent1">
                      <a:lumMod val="75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74" name="Oval 2173">
              <a:extLst>
                <a:ext uri="{FF2B5EF4-FFF2-40B4-BE49-F238E27FC236}">
                  <a16:creationId xmlns:a16="http://schemas.microsoft.com/office/drawing/2014/main" id="{352F850F-D88F-796F-06F2-B875E0F15CAD}"/>
                </a:ext>
              </a:extLst>
            </p:cNvPr>
            <p:cNvSpPr/>
            <p:nvPr/>
          </p:nvSpPr>
          <p:spPr>
            <a:xfrm>
              <a:off x="11090924" y="1528361"/>
              <a:ext cx="279862" cy="279862"/>
            </a:xfrm>
            <a:prstGeom prst="ellipse">
              <a:avLst/>
            </a:prstGeom>
            <a:noFill/>
            <a:ln>
              <a:gradFill>
                <a:gsLst>
                  <a:gs pos="100000">
                    <a:schemeClr val="bg1"/>
                  </a:gs>
                  <a:gs pos="0">
                    <a:schemeClr val="accent1">
                      <a:lumMod val="75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75" name="Oval 2174">
              <a:extLst>
                <a:ext uri="{FF2B5EF4-FFF2-40B4-BE49-F238E27FC236}">
                  <a16:creationId xmlns:a16="http://schemas.microsoft.com/office/drawing/2014/main" id="{2D7D36DC-DE8F-7CEF-A8AF-D3F644ADBF07}"/>
                </a:ext>
              </a:extLst>
            </p:cNvPr>
            <p:cNvSpPr/>
            <p:nvPr/>
          </p:nvSpPr>
          <p:spPr>
            <a:xfrm>
              <a:off x="11133329" y="1570766"/>
              <a:ext cx="195052" cy="195052"/>
            </a:xfrm>
            <a:prstGeom prst="ellipse">
              <a:avLst/>
            </a:prstGeom>
            <a:noFill/>
            <a:ln>
              <a:gradFill>
                <a:gsLst>
                  <a:gs pos="100000">
                    <a:schemeClr val="bg1"/>
                  </a:gs>
                  <a:gs pos="0">
                    <a:schemeClr val="accent1">
                      <a:lumMod val="75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255" name="Oval 1254">
            <a:extLst>
              <a:ext uri="{FF2B5EF4-FFF2-40B4-BE49-F238E27FC236}">
                <a16:creationId xmlns:a16="http://schemas.microsoft.com/office/drawing/2014/main" id="{82DEF9CA-661D-99D9-493D-CC013D3A32B2}"/>
              </a:ext>
            </a:extLst>
          </p:cNvPr>
          <p:cNvSpPr/>
          <p:nvPr/>
        </p:nvSpPr>
        <p:spPr>
          <a:xfrm rot="4162703">
            <a:off x="5510573" y="4016108"/>
            <a:ext cx="152741" cy="15274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351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256" name="Group 1255">
            <a:extLst>
              <a:ext uri="{FF2B5EF4-FFF2-40B4-BE49-F238E27FC236}">
                <a16:creationId xmlns:a16="http://schemas.microsoft.com/office/drawing/2014/main" id="{DE6D6A42-B0D2-2460-880A-C4496B90289A}"/>
              </a:ext>
            </a:extLst>
          </p:cNvPr>
          <p:cNvGrpSpPr/>
          <p:nvPr/>
        </p:nvGrpSpPr>
        <p:grpSpPr>
          <a:xfrm rot="16200000">
            <a:off x="7216879" y="3140876"/>
            <a:ext cx="192697" cy="361556"/>
            <a:chOff x="5661453" y="2606543"/>
            <a:chExt cx="275343" cy="516667"/>
          </a:xfrm>
        </p:grpSpPr>
        <p:sp>
          <p:nvSpPr>
            <p:cNvPr id="2162" name="Freeform: Shape 2995">
              <a:extLst>
                <a:ext uri="{FF2B5EF4-FFF2-40B4-BE49-F238E27FC236}">
                  <a16:creationId xmlns:a16="http://schemas.microsoft.com/office/drawing/2014/main" id="{C546BB82-EB76-1291-DA00-9A2AE491EBCF}"/>
                </a:ext>
              </a:extLst>
            </p:cNvPr>
            <p:cNvSpPr/>
            <p:nvPr/>
          </p:nvSpPr>
          <p:spPr>
            <a:xfrm>
              <a:off x="5684131" y="2624804"/>
              <a:ext cx="24899" cy="146087"/>
            </a:xfrm>
            <a:custGeom>
              <a:avLst/>
              <a:gdLst>
                <a:gd name="connsiteX0" fmla="*/ 0 w 45824"/>
                <a:gd name="connsiteY0" fmla="*/ 0 h 266613"/>
                <a:gd name="connsiteX1" fmla="*/ 0 w 45824"/>
                <a:gd name="connsiteY1" fmla="*/ 0 h 266613"/>
                <a:gd name="connsiteX2" fmla="*/ 4165 w 45824"/>
                <a:gd name="connsiteY2" fmla="*/ 18746 h 266613"/>
                <a:gd name="connsiteX3" fmla="*/ 10414 w 45824"/>
                <a:gd name="connsiteY3" fmla="*/ 47907 h 266613"/>
                <a:gd name="connsiteX4" fmla="*/ 16663 w 45824"/>
                <a:gd name="connsiteY4" fmla="*/ 52072 h 266613"/>
                <a:gd name="connsiteX5" fmla="*/ 20829 w 45824"/>
                <a:gd name="connsiteY5" fmla="*/ 58321 h 266613"/>
                <a:gd name="connsiteX6" fmla="*/ 27078 w 45824"/>
                <a:gd name="connsiteY6" fmla="*/ 60404 h 266613"/>
                <a:gd name="connsiteX7" fmla="*/ 33326 w 45824"/>
                <a:gd name="connsiteY7" fmla="*/ 64570 h 266613"/>
                <a:gd name="connsiteX8" fmla="*/ 41658 w 45824"/>
                <a:gd name="connsiteY8" fmla="*/ 77067 h 266613"/>
                <a:gd name="connsiteX9" fmla="*/ 45824 w 45824"/>
                <a:gd name="connsiteY9" fmla="*/ 83316 h 266613"/>
                <a:gd name="connsiteX10" fmla="*/ 43741 w 45824"/>
                <a:gd name="connsiteY10" fmla="*/ 145804 h 266613"/>
                <a:gd name="connsiteX11" fmla="*/ 41658 w 45824"/>
                <a:gd name="connsiteY11" fmla="*/ 152052 h 266613"/>
                <a:gd name="connsiteX12" fmla="*/ 37492 w 45824"/>
                <a:gd name="connsiteY12" fmla="*/ 168716 h 266613"/>
                <a:gd name="connsiteX13" fmla="*/ 31243 w 45824"/>
                <a:gd name="connsiteY13" fmla="*/ 174964 h 266613"/>
                <a:gd name="connsiteX14" fmla="*/ 20829 w 45824"/>
                <a:gd name="connsiteY14" fmla="*/ 193711 h 266613"/>
                <a:gd name="connsiteX15" fmla="*/ 16663 w 45824"/>
                <a:gd name="connsiteY15" fmla="*/ 199959 h 266613"/>
                <a:gd name="connsiteX16" fmla="*/ 12497 w 45824"/>
                <a:gd name="connsiteY16" fmla="*/ 214540 h 266613"/>
                <a:gd name="connsiteX17" fmla="*/ 10414 w 45824"/>
                <a:gd name="connsiteY17" fmla="*/ 222872 h 266613"/>
                <a:gd name="connsiteX18" fmla="*/ 10414 w 45824"/>
                <a:gd name="connsiteY18" fmla="*/ 266613 h 266613"/>
                <a:gd name="connsiteX19" fmla="*/ 12497 w 45824"/>
                <a:gd name="connsiteY19" fmla="*/ 266613 h 26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824" h="266613">
                  <a:moveTo>
                    <a:pt x="0" y="0"/>
                  </a:moveTo>
                  <a:lnTo>
                    <a:pt x="0" y="0"/>
                  </a:lnTo>
                  <a:cubicBezTo>
                    <a:pt x="1388" y="6249"/>
                    <a:pt x="3053" y="12442"/>
                    <a:pt x="4165" y="18746"/>
                  </a:cubicBezTo>
                  <a:cubicBezTo>
                    <a:pt x="4487" y="20573"/>
                    <a:pt x="6286" y="45156"/>
                    <a:pt x="10414" y="47907"/>
                  </a:cubicBezTo>
                  <a:lnTo>
                    <a:pt x="16663" y="52072"/>
                  </a:lnTo>
                  <a:cubicBezTo>
                    <a:pt x="18052" y="54155"/>
                    <a:pt x="18874" y="56757"/>
                    <a:pt x="20829" y="58321"/>
                  </a:cubicBezTo>
                  <a:cubicBezTo>
                    <a:pt x="22544" y="59693"/>
                    <a:pt x="25114" y="59422"/>
                    <a:pt x="27078" y="60404"/>
                  </a:cubicBezTo>
                  <a:cubicBezTo>
                    <a:pt x="29317" y="61524"/>
                    <a:pt x="31243" y="63181"/>
                    <a:pt x="33326" y="64570"/>
                  </a:cubicBezTo>
                  <a:lnTo>
                    <a:pt x="41658" y="77067"/>
                  </a:lnTo>
                  <a:lnTo>
                    <a:pt x="45824" y="83316"/>
                  </a:lnTo>
                  <a:cubicBezTo>
                    <a:pt x="45130" y="104145"/>
                    <a:pt x="45002" y="125001"/>
                    <a:pt x="43741" y="145804"/>
                  </a:cubicBezTo>
                  <a:cubicBezTo>
                    <a:pt x="43608" y="147995"/>
                    <a:pt x="42190" y="149922"/>
                    <a:pt x="41658" y="152052"/>
                  </a:cubicBezTo>
                  <a:cubicBezTo>
                    <a:pt x="41237" y="153734"/>
                    <a:pt x="39397" y="165859"/>
                    <a:pt x="37492" y="168716"/>
                  </a:cubicBezTo>
                  <a:cubicBezTo>
                    <a:pt x="35858" y="171167"/>
                    <a:pt x="33326" y="172881"/>
                    <a:pt x="31243" y="174964"/>
                  </a:cubicBezTo>
                  <a:cubicBezTo>
                    <a:pt x="27577" y="185962"/>
                    <a:pt x="30377" y="179389"/>
                    <a:pt x="20829" y="193711"/>
                  </a:cubicBezTo>
                  <a:lnTo>
                    <a:pt x="16663" y="199959"/>
                  </a:lnTo>
                  <a:cubicBezTo>
                    <a:pt x="10151" y="226006"/>
                    <a:pt x="18474" y="193622"/>
                    <a:pt x="12497" y="214540"/>
                  </a:cubicBezTo>
                  <a:cubicBezTo>
                    <a:pt x="11711" y="217293"/>
                    <a:pt x="10528" y="220011"/>
                    <a:pt x="10414" y="222872"/>
                  </a:cubicBezTo>
                  <a:cubicBezTo>
                    <a:pt x="9831" y="237441"/>
                    <a:pt x="10414" y="252033"/>
                    <a:pt x="10414" y="266613"/>
                  </a:cubicBezTo>
                  <a:lnTo>
                    <a:pt x="12497" y="266613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63" name="Freeform: Shape 2996">
              <a:extLst>
                <a:ext uri="{FF2B5EF4-FFF2-40B4-BE49-F238E27FC236}">
                  <a16:creationId xmlns:a16="http://schemas.microsoft.com/office/drawing/2014/main" id="{687F559D-B57E-8898-8B2A-C35CA8AFC1D3}"/>
                </a:ext>
              </a:extLst>
            </p:cNvPr>
            <p:cNvSpPr/>
            <p:nvPr/>
          </p:nvSpPr>
          <p:spPr>
            <a:xfrm>
              <a:off x="5713557" y="2615673"/>
              <a:ext cx="24900" cy="134674"/>
            </a:xfrm>
            <a:custGeom>
              <a:avLst/>
              <a:gdLst>
                <a:gd name="connsiteX0" fmla="*/ 0 w 45825"/>
                <a:gd name="connsiteY0" fmla="*/ 0 h 245784"/>
                <a:gd name="connsiteX1" fmla="*/ 0 w 45825"/>
                <a:gd name="connsiteY1" fmla="*/ 0 h 245784"/>
                <a:gd name="connsiteX2" fmla="*/ 2083 w 45825"/>
                <a:gd name="connsiteY2" fmla="*/ 41659 h 245784"/>
                <a:gd name="connsiteX3" fmla="*/ 4166 w 45825"/>
                <a:gd name="connsiteY3" fmla="*/ 47907 h 245784"/>
                <a:gd name="connsiteX4" fmla="*/ 8332 w 45825"/>
                <a:gd name="connsiteY4" fmla="*/ 54156 h 245784"/>
                <a:gd name="connsiteX5" fmla="*/ 14581 w 45825"/>
                <a:gd name="connsiteY5" fmla="*/ 58322 h 245784"/>
                <a:gd name="connsiteX6" fmla="*/ 24995 w 45825"/>
                <a:gd name="connsiteY6" fmla="*/ 68736 h 245784"/>
                <a:gd name="connsiteX7" fmla="*/ 31244 w 45825"/>
                <a:gd name="connsiteY7" fmla="*/ 81234 h 245784"/>
                <a:gd name="connsiteX8" fmla="*/ 39576 w 45825"/>
                <a:gd name="connsiteY8" fmla="*/ 93731 h 245784"/>
                <a:gd name="connsiteX9" fmla="*/ 43742 w 45825"/>
                <a:gd name="connsiteY9" fmla="*/ 99980 h 245784"/>
                <a:gd name="connsiteX10" fmla="*/ 45825 w 45825"/>
                <a:gd name="connsiteY10" fmla="*/ 106229 h 245784"/>
                <a:gd name="connsiteX11" fmla="*/ 43742 w 45825"/>
                <a:gd name="connsiteY11" fmla="*/ 139556 h 245784"/>
                <a:gd name="connsiteX12" fmla="*/ 41659 w 45825"/>
                <a:gd name="connsiteY12" fmla="*/ 145804 h 245784"/>
                <a:gd name="connsiteX13" fmla="*/ 39576 w 45825"/>
                <a:gd name="connsiteY13" fmla="*/ 156219 h 245784"/>
                <a:gd name="connsiteX14" fmla="*/ 35410 w 45825"/>
                <a:gd name="connsiteY14" fmla="*/ 162468 h 245784"/>
                <a:gd name="connsiteX15" fmla="*/ 29161 w 45825"/>
                <a:gd name="connsiteY15" fmla="*/ 183297 h 245784"/>
                <a:gd name="connsiteX16" fmla="*/ 24995 w 45825"/>
                <a:gd name="connsiteY16" fmla="*/ 189546 h 245784"/>
                <a:gd name="connsiteX17" fmla="*/ 16664 w 45825"/>
                <a:gd name="connsiteY17" fmla="*/ 208292 h 245784"/>
                <a:gd name="connsiteX18" fmla="*/ 14581 w 45825"/>
                <a:gd name="connsiteY18" fmla="*/ 220789 h 245784"/>
                <a:gd name="connsiteX19" fmla="*/ 10415 w 45825"/>
                <a:gd name="connsiteY19" fmla="*/ 227038 h 245784"/>
                <a:gd name="connsiteX20" fmla="*/ 12498 w 45825"/>
                <a:gd name="connsiteY20" fmla="*/ 245784 h 245784"/>
                <a:gd name="connsiteX21" fmla="*/ 12498 w 45825"/>
                <a:gd name="connsiteY21" fmla="*/ 245784 h 245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825" h="245784">
                  <a:moveTo>
                    <a:pt x="0" y="0"/>
                  </a:moveTo>
                  <a:lnTo>
                    <a:pt x="0" y="0"/>
                  </a:lnTo>
                  <a:cubicBezTo>
                    <a:pt x="694" y="13886"/>
                    <a:pt x="878" y="27808"/>
                    <a:pt x="2083" y="41659"/>
                  </a:cubicBezTo>
                  <a:cubicBezTo>
                    <a:pt x="2273" y="43846"/>
                    <a:pt x="3184" y="45943"/>
                    <a:pt x="4166" y="47907"/>
                  </a:cubicBezTo>
                  <a:cubicBezTo>
                    <a:pt x="5286" y="50146"/>
                    <a:pt x="6562" y="52386"/>
                    <a:pt x="8332" y="54156"/>
                  </a:cubicBezTo>
                  <a:cubicBezTo>
                    <a:pt x="10102" y="55926"/>
                    <a:pt x="12498" y="56933"/>
                    <a:pt x="14581" y="58322"/>
                  </a:cubicBezTo>
                  <a:cubicBezTo>
                    <a:pt x="25691" y="74988"/>
                    <a:pt x="11109" y="54850"/>
                    <a:pt x="24995" y="68736"/>
                  </a:cubicBezTo>
                  <a:cubicBezTo>
                    <a:pt x="31931" y="75672"/>
                    <a:pt x="27008" y="73610"/>
                    <a:pt x="31244" y="81234"/>
                  </a:cubicBezTo>
                  <a:cubicBezTo>
                    <a:pt x="33676" y="85611"/>
                    <a:pt x="36799" y="89565"/>
                    <a:pt x="39576" y="93731"/>
                  </a:cubicBezTo>
                  <a:cubicBezTo>
                    <a:pt x="40965" y="95814"/>
                    <a:pt x="42950" y="97605"/>
                    <a:pt x="43742" y="99980"/>
                  </a:cubicBezTo>
                  <a:lnTo>
                    <a:pt x="45825" y="106229"/>
                  </a:lnTo>
                  <a:cubicBezTo>
                    <a:pt x="45131" y="117338"/>
                    <a:pt x="44907" y="128486"/>
                    <a:pt x="43742" y="139556"/>
                  </a:cubicBezTo>
                  <a:cubicBezTo>
                    <a:pt x="43512" y="141739"/>
                    <a:pt x="42191" y="143674"/>
                    <a:pt x="41659" y="145804"/>
                  </a:cubicBezTo>
                  <a:cubicBezTo>
                    <a:pt x="40800" y="149239"/>
                    <a:pt x="40819" y="152904"/>
                    <a:pt x="39576" y="156219"/>
                  </a:cubicBezTo>
                  <a:cubicBezTo>
                    <a:pt x="38697" y="158563"/>
                    <a:pt x="36799" y="160385"/>
                    <a:pt x="35410" y="162468"/>
                  </a:cubicBezTo>
                  <a:cubicBezTo>
                    <a:pt x="34246" y="167125"/>
                    <a:pt x="31189" y="180255"/>
                    <a:pt x="29161" y="183297"/>
                  </a:cubicBezTo>
                  <a:cubicBezTo>
                    <a:pt x="27772" y="185380"/>
                    <a:pt x="26012" y="187258"/>
                    <a:pt x="24995" y="189546"/>
                  </a:cubicBezTo>
                  <a:cubicBezTo>
                    <a:pt x="15081" y="211855"/>
                    <a:pt x="26092" y="194150"/>
                    <a:pt x="16664" y="208292"/>
                  </a:cubicBezTo>
                  <a:cubicBezTo>
                    <a:pt x="15970" y="212458"/>
                    <a:pt x="15917" y="216783"/>
                    <a:pt x="14581" y="220789"/>
                  </a:cubicBezTo>
                  <a:cubicBezTo>
                    <a:pt x="13789" y="223164"/>
                    <a:pt x="10623" y="224543"/>
                    <a:pt x="10415" y="227038"/>
                  </a:cubicBezTo>
                  <a:cubicBezTo>
                    <a:pt x="9893" y="233303"/>
                    <a:pt x="12498" y="245784"/>
                    <a:pt x="12498" y="245784"/>
                  </a:cubicBezTo>
                  <a:lnTo>
                    <a:pt x="12498" y="245784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64" name="Freeform: Shape 2997">
              <a:extLst>
                <a:ext uri="{FF2B5EF4-FFF2-40B4-BE49-F238E27FC236}">
                  <a16:creationId xmlns:a16="http://schemas.microsoft.com/office/drawing/2014/main" id="{BB49C31C-07FD-FF2B-4313-C3721007382C}"/>
                </a:ext>
              </a:extLst>
            </p:cNvPr>
            <p:cNvSpPr/>
            <p:nvPr/>
          </p:nvSpPr>
          <p:spPr>
            <a:xfrm>
              <a:off x="5739513" y="2612250"/>
              <a:ext cx="21579" cy="131250"/>
            </a:xfrm>
            <a:custGeom>
              <a:avLst/>
              <a:gdLst>
                <a:gd name="connsiteX0" fmla="*/ 4304 w 39714"/>
                <a:gd name="connsiteY0" fmla="*/ 0 h 239535"/>
                <a:gd name="connsiteX1" fmla="*/ 4304 w 39714"/>
                <a:gd name="connsiteY1" fmla="*/ 0 h 239535"/>
                <a:gd name="connsiteX2" fmla="*/ 138 w 39714"/>
                <a:gd name="connsiteY2" fmla="*/ 18746 h 239535"/>
                <a:gd name="connsiteX3" fmla="*/ 6387 w 39714"/>
                <a:gd name="connsiteY3" fmla="*/ 52072 h 239535"/>
                <a:gd name="connsiteX4" fmla="*/ 8470 w 39714"/>
                <a:gd name="connsiteY4" fmla="*/ 58321 h 239535"/>
                <a:gd name="connsiteX5" fmla="*/ 14719 w 39714"/>
                <a:gd name="connsiteY5" fmla="*/ 62487 h 239535"/>
                <a:gd name="connsiteX6" fmla="*/ 18885 w 39714"/>
                <a:gd name="connsiteY6" fmla="*/ 68736 h 239535"/>
                <a:gd name="connsiteX7" fmla="*/ 35548 w 39714"/>
                <a:gd name="connsiteY7" fmla="*/ 87482 h 239535"/>
                <a:gd name="connsiteX8" fmla="*/ 39714 w 39714"/>
                <a:gd name="connsiteY8" fmla="*/ 99979 h 239535"/>
                <a:gd name="connsiteX9" fmla="*/ 37631 w 39714"/>
                <a:gd name="connsiteY9" fmla="*/ 147887 h 239535"/>
                <a:gd name="connsiteX10" fmla="*/ 31382 w 39714"/>
                <a:gd name="connsiteY10" fmla="*/ 179130 h 239535"/>
                <a:gd name="connsiteX11" fmla="*/ 27216 w 39714"/>
                <a:gd name="connsiteY11" fmla="*/ 185379 h 239535"/>
                <a:gd name="connsiteX12" fmla="*/ 25133 w 39714"/>
                <a:gd name="connsiteY12" fmla="*/ 193711 h 239535"/>
                <a:gd name="connsiteX13" fmla="*/ 23051 w 39714"/>
                <a:gd name="connsiteY13" fmla="*/ 199959 h 239535"/>
                <a:gd name="connsiteX14" fmla="*/ 23051 w 39714"/>
                <a:gd name="connsiteY14" fmla="*/ 239535 h 239535"/>
                <a:gd name="connsiteX15" fmla="*/ 23051 w 39714"/>
                <a:gd name="connsiteY15" fmla="*/ 239535 h 23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714" h="239535">
                  <a:moveTo>
                    <a:pt x="4304" y="0"/>
                  </a:moveTo>
                  <a:lnTo>
                    <a:pt x="4304" y="0"/>
                  </a:lnTo>
                  <a:cubicBezTo>
                    <a:pt x="2915" y="6249"/>
                    <a:pt x="474" y="12354"/>
                    <a:pt x="138" y="18746"/>
                  </a:cubicBezTo>
                  <a:cubicBezTo>
                    <a:pt x="-664" y="33980"/>
                    <a:pt x="2105" y="39226"/>
                    <a:pt x="6387" y="52072"/>
                  </a:cubicBezTo>
                  <a:cubicBezTo>
                    <a:pt x="7081" y="54155"/>
                    <a:pt x="6643" y="57103"/>
                    <a:pt x="8470" y="58321"/>
                  </a:cubicBezTo>
                  <a:lnTo>
                    <a:pt x="14719" y="62487"/>
                  </a:lnTo>
                  <a:cubicBezTo>
                    <a:pt x="16108" y="64570"/>
                    <a:pt x="17222" y="66865"/>
                    <a:pt x="18885" y="68736"/>
                  </a:cubicBezTo>
                  <a:cubicBezTo>
                    <a:pt x="23076" y="73451"/>
                    <a:pt x="32396" y="80391"/>
                    <a:pt x="35548" y="87482"/>
                  </a:cubicBezTo>
                  <a:cubicBezTo>
                    <a:pt x="37331" y="91495"/>
                    <a:pt x="39714" y="99979"/>
                    <a:pt x="39714" y="99979"/>
                  </a:cubicBezTo>
                  <a:cubicBezTo>
                    <a:pt x="39020" y="115948"/>
                    <a:pt x="38628" y="131934"/>
                    <a:pt x="37631" y="147887"/>
                  </a:cubicBezTo>
                  <a:cubicBezTo>
                    <a:pt x="37214" y="154555"/>
                    <a:pt x="36034" y="172152"/>
                    <a:pt x="31382" y="179130"/>
                  </a:cubicBezTo>
                  <a:lnTo>
                    <a:pt x="27216" y="185379"/>
                  </a:lnTo>
                  <a:cubicBezTo>
                    <a:pt x="26522" y="188156"/>
                    <a:pt x="25919" y="190958"/>
                    <a:pt x="25133" y="193711"/>
                  </a:cubicBezTo>
                  <a:cubicBezTo>
                    <a:pt x="24530" y="195822"/>
                    <a:pt x="23151" y="197766"/>
                    <a:pt x="23051" y="199959"/>
                  </a:cubicBezTo>
                  <a:cubicBezTo>
                    <a:pt x="22452" y="213137"/>
                    <a:pt x="23051" y="226343"/>
                    <a:pt x="23051" y="239535"/>
                  </a:cubicBezTo>
                  <a:lnTo>
                    <a:pt x="23051" y="239535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65" name="Freeform: Shape 2998">
              <a:extLst>
                <a:ext uri="{FF2B5EF4-FFF2-40B4-BE49-F238E27FC236}">
                  <a16:creationId xmlns:a16="http://schemas.microsoft.com/office/drawing/2014/main" id="{1D9BDF3C-2840-4610-3641-7B3F3D41F7D8}"/>
                </a:ext>
              </a:extLst>
            </p:cNvPr>
            <p:cNvSpPr/>
            <p:nvPr/>
          </p:nvSpPr>
          <p:spPr>
            <a:xfrm>
              <a:off x="5766751" y="2607684"/>
              <a:ext cx="21537" cy="140380"/>
            </a:xfrm>
            <a:custGeom>
              <a:avLst/>
              <a:gdLst>
                <a:gd name="connsiteX0" fmla="*/ 0 w 39637"/>
                <a:gd name="connsiteY0" fmla="*/ 0 h 256198"/>
                <a:gd name="connsiteX1" fmla="*/ 0 w 39637"/>
                <a:gd name="connsiteY1" fmla="*/ 0 h 256198"/>
                <a:gd name="connsiteX2" fmla="*/ 4166 w 39637"/>
                <a:gd name="connsiteY2" fmla="*/ 18746 h 256198"/>
                <a:gd name="connsiteX3" fmla="*/ 10415 w 39637"/>
                <a:gd name="connsiteY3" fmla="*/ 31244 h 256198"/>
                <a:gd name="connsiteX4" fmla="*/ 16664 w 39637"/>
                <a:gd name="connsiteY4" fmla="*/ 35409 h 256198"/>
                <a:gd name="connsiteX5" fmla="*/ 18747 w 39637"/>
                <a:gd name="connsiteY5" fmla="*/ 41658 h 256198"/>
                <a:gd name="connsiteX6" fmla="*/ 27078 w 39637"/>
                <a:gd name="connsiteY6" fmla="*/ 54156 h 256198"/>
                <a:gd name="connsiteX7" fmla="*/ 31244 w 39637"/>
                <a:gd name="connsiteY7" fmla="*/ 66653 h 256198"/>
                <a:gd name="connsiteX8" fmla="*/ 35410 w 39637"/>
                <a:gd name="connsiteY8" fmla="*/ 79151 h 256198"/>
                <a:gd name="connsiteX9" fmla="*/ 37493 w 39637"/>
                <a:gd name="connsiteY9" fmla="*/ 85399 h 256198"/>
                <a:gd name="connsiteX10" fmla="*/ 37493 w 39637"/>
                <a:gd name="connsiteY10" fmla="*/ 141638 h 256198"/>
                <a:gd name="connsiteX11" fmla="*/ 33327 w 39637"/>
                <a:gd name="connsiteY11" fmla="*/ 172882 h 256198"/>
                <a:gd name="connsiteX12" fmla="*/ 29161 w 39637"/>
                <a:gd name="connsiteY12" fmla="*/ 179131 h 256198"/>
                <a:gd name="connsiteX13" fmla="*/ 27078 w 39637"/>
                <a:gd name="connsiteY13" fmla="*/ 185379 h 256198"/>
                <a:gd name="connsiteX14" fmla="*/ 18747 w 39637"/>
                <a:gd name="connsiteY14" fmla="*/ 197877 h 256198"/>
                <a:gd name="connsiteX15" fmla="*/ 14581 w 39637"/>
                <a:gd name="connsiteY15" fmla="*/ 210374 h 256198"/>
                <a:gd name="connsiteX16" fmla="*/ 12498 w 39637"/>
                <a:gd name="connsiteY16" fmla="*/ 216623 h 256198"/>
                <a:gd name="connsiteX17" fmla="*/ 14581 w 39637"/>
                <a:gd name="connsiteY17" fmla="*/ 245784 h 256198"/>
                <a:gd name="connsiteX18" fmla="*/ 16664 w 39637"/>
                <a:gd name="connsiteY18" fmla="*/ 254116 h 256198"/>
                <a:gd name="connsiteX19" fmla="*/ 12498 w 39637"/>
                <a:gd name="connsiteY19" fmla="*/ 256198 h 256198"/>
                <a:gd name="connsiteX20" fmla="*/ 12498 w 39637"/>
                <a:gd name="connsiteY20" fmla="*/ 256198 h 25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637" h="256198">
                  <a:moveTo>
                    <a:pt x="0" y="0"/>
                  </a:moveTo>
                  <a:lnTo>
                    <a:pt x="0" y="0"/>
                  </a:lnTo>
                  <a:cubicBezTo>
                    <a:pt x="1389" y="6249"/>
                    <a:pt x="2613" y="12536"/>
                    <a:pt x="4166" y="18746"/>
                  </a:cubicBezTo>
                  <a:cubicBezTo>
                    <a:pt x="5295" y="23263"/>
                    <a:pt x="7021" y="27850"/>
                    <a:pt x="10415" y="31244"/>
                  </a:cubicBezTo>
                  <a:cubicBezTo>
                    <a:pt x="12185" y="33014"/>
                    <a:pt x="14581" y="34021"/>
                    <a:pt x="16664" y="35409"/>
                  </a:cubicBezTo>
                  <a:cubicBezTo>
                    <a:pt x="17358" y="37492"/>
                    <a:pt x="17681" y="39739"/>
                    <a:pt x="18747" y="41658"/>
                  </a:cubicBezTo>
                  <a:cubicBezTo>
                    <a:pt x="21178" y="46035"/>
                    <a:pt x="25495" y="49406"/>
                    <a:pt x="27078" y="54156"/>
                  </a:cubicBezTo>
                  <a:lnTo>
                    <a:pt x="31244" y="66653"/>
                  </a:lnTo>
                  <a:lnTo>
                    <a:pt x="35410" y="79151"/>
                  </a:lnTo>
                  <a:lnTo>
                    <a:pt x="37493" y="85399"/>
                  </a:lnTo>
                  <a:cubicBezTo>
                    <a:pt x="40443" y="117843"/>
                    <a:pt x="40259" y="102911"/>
                    <a:pt x="37493" y="141638"/>
                  </a:cubicBezTo>
                  <a:cubicBezTo>
                    <a:pt x="37105" y="147068"/>
                    <a:pt x="37561" y="164414"/>
                    <a:pt x="33327" y="172882"/>
                  </a:cubicBezTo>
                  <a:cubicBezTo>
                    <a:pt x="32207" y="175121"/>
                    <a:pt x="30281" y="176892"/>
                    <a:pt x="29161" y="179131"/>
                  </a:cubicBezTo>
                  <a:cubicBezTo>
                    <a:pt x="28179" y="181095"/>
                    <a:pt x="28144" y="183460"/>
                    <a:pt x="27078" y="185379"/>
                  </a:cubicBezTo>
                  <a:cubicBezTo>
                    <a:pt x="24647" y="189756"/>
                    <a:pt x="20330" y="193127"/>
                    <a:pt x="18747" y="197877"/>
                  </a:cubicBezTo>
                  <a:lnTo>
                    <a:pt x="14581" y="210374"/>
                  </a:lnTo>
                  <a:lnTo>
                    <a:pt x="12498" y="216623"/>
                  </a:lnTo>
                  <a:cubicBezTo>
                    <a:pt x="13192" y="226343"/>
                    <a:pt x="13505" y="236099"/>
                    <a:pt x="14581" y="245784"/>
                  </a:cubicBezTo>
                  <a:cubicBezTo>
                    <a:pt x="14897" y="248629"/>
                    <a:pt x="17225" y="251309"/>
                    <a:pt x="16664" y="254116"/>
                  </a:cubicBezTo>
                  <a:cubicBezTo>
                    <a:pt x="16360" y="255638"/>
                    <a:pt x="13887" y="255504"/>
                    <a:pt x="12498" y="256198"/>
                  </a:cubicBezTo>
                  <a:lnTo>
                    <a:pt x="12498" y="256198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66" name="Freeform: Shape 2999">
              <a:extLst>
                <a:ext uri="{FF2B5EF4-FFF2-40B4-BE49-F238E27FC236}">
                  <a16:creationId xmlns:a16="http://schemas.microsoft.com/office/drawing/2014/main" id="{C9A3E382-A7C0-D3A2-05E6-E85A19CD9336}"/>
                </a:ext>
              </a:extLst>
            </p:cNvPr>
            <p:cNvSpPr/>
            <p:nvPr/>
          </p:nvSpPr>
          <p:spPr>
            <a:xfrm>
              <a:off x="5792783" y="2606543"/>
              <a:ext cx="26602" cy="135815"/>
            </a:xfrm>
            <a:custGeom>
              <a:avLst/>
              <a:gdLst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  <a:gd name="connsiteX16" fmla="*/ 2082 w 48958"/>
                <a:gd name="connsiteY16" fmla="*/ 245784 h 247867"/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  <a:gd name="connsiteX16" fmla="*/ 4165 w 48958"/>
                <a:gd name="connsiteY16" fmla="*/ 245784 h 247867"/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958" h="247867">
                  <a:moveTo>
                    <a:pt x="0" y="0"/>
                  </a:moveTo>
                  <a:lnTo>
                    <a:pt x="0" y="0"/>
                  </a:lnTo>
                  <a:cubicBezTo>
                    <a:pt x="89" y="805"/>
                    <a:pt x="3626" y="33434"/>
                    <a:pt x="4165" y="35409"/>
                  </a:cubicBezTo>
                  <a:cubicBezTo>
                    <a:pt x="4824" y="37824"/>
                    <a:pt x="6728" y="39735"/>
                    <a:pt x="8331" y="41658"/>
                  </a:cubicBezTo>
                  <a:cubicBezTo>
                    <a:pt x="16631" y="51618"/>
                    <a:pt x="11890" y="44623"/>
                    <a:pt x="20829" y="52073"/>
                  </a:cubicBezTo>
                  <a:cubicBezTo>
                    <a:pt x="36858" y="65432"/>
                    <a:pt x="17817" y="52150"/>
                    <a:pt x="33326" y="62487"/>
                  </a:cubicBezTo>
                  <a:cubicBezTo>
                    <a:pt x="36103" y="66653"/>
                    <a:pt x="40075" y="70235"/>
                    <a:pt x="41658" y="74985"/>
                  </a:cubicBezTo>
                  <a:cubicBezTo>
                    <a:pt x="46420" y="89270"/>
                    <a:pt x="40797" y="71540"/>
                    <a:pt x="45824" y="91648"/>
                  </a:cubicBezTo>
                  <a:cubicBezTo>
                    <a:pt x="46357" y="93778"/>
                    <a:pt x="47213" y="95814"/>
                    <a:pt x="47907" y="97897"/>
                  </a:cubicBezTo>
                  <a:cubicBezTo>
                    <a:pt x="46922" y="122514"/>
                    <a:pt x="55086" y="144871"/>
                    <a:pt x="37492" y="162467"/>
                  </a:cubicBezTo>
                  <a:cubicBezTo>
                    <a:pt x="21456" y="178504"/>
                    <a:pt x="28262" y="170064"/>
                    <a:pt x="16663" y="187462"/>
                  </a:cubicBezTo>
                  <a:lnTo>
                    <a:pt x="12497" y="193711"/>
                  </a:lnTo>
                  <a:lnTo>
                    <a:pt x="8331" y="199960"/>
                  </a:lnTo>
                  <a:cubicBezTo>
                    <a:pt x="7637" y="204126"/>
                    <a:pt x="7164" y="208334"/>
                    <a:pt x="6248" y="212457"/>
                  </a:cubicBezTo>
                  <a:cubicBezTo>
                    <a:pt x="5772" y="214600"/>
                    <a:pt x="4526" y="216540"/>
                    <a:pt x="4165" y="218706"/>
                  </a:cubicBezTo>
                  <a:cubicBezTo>
                    <a:pt x="1699" y="233504"/>
                    <a:pt x="2082" y="243354"/>
                    <a:pt x="2082" y="247867"/>
                  </a:cubicBez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67" name="Freeform: Shape 3000">
              <a:extLst>
                <a:ext uri="{FF2B5EF4-FFF2-40B4-BE49-F238E27FC236}">
                  <a16:creationId xmlns:a16="http://schemas.microsoft.com/office/drawing/2014/main" id="{5D4A0258-BBD4-72FC-83AA-DB7E1951145D}"/>
                </a:ext>
              </a:extLst>
            </p:cNvPr>
            <p:cNvSpPr/>
            <p:nvPr/>
          </p:nvSpPr>
          <p:spPr>
            <a:xfrm>
              <a:off x="5817682" y="2608826"/>
              <a:ext cx="21504" cy="135815"/>
            </a:xfrm>
            <a:custGeom>
              <a:avLst/>
              <a:gdLst>
                <a:gd name="connsiteX0" fmla="*/ 0 w 39575"/>
                <a:gd name="connsiteY0" fmla="*/ 0 h 247867"/>
                <a:gd name="connsiteX1" fmla="*/ 0 w 39575"/>
                <a:gd name="connsiteY1" fmla="*/ 0 h 247867"/>
                <a:gd name="connsiteX2" fmla="*/ 4165 w 39575"/>
                <a:gd name="connsiteY2" fmla="*/ 29161 h 247867"/>
                <a:gd name="connsiteX3" fmla="*/ 8331 w 39575"/>
                <a:gd name="connsiteY3" fmla="*/ 35409 h 247867"/>
                <a:gd name="connsiteX4" fmla="*/ 18746 w 39575"/>
                <a:gd name="connsiteY4" fmla="*/ 52073 h 247867"/>
                <a:gd name="connsiteX5" fmla="*/ 22912 w 39575"/>
                <a:gd name="connsiteY5" fmla="*/ 64570 h 247867"/>
                <a:gd name="connsiteX6" fmla="*/ 24995 w 39575"/>
                <a:gd name="connsiteY6" fmla="*/ 74985 h 247867"/>
                <a:gd name="connsiteX7" fmla="*/ 33326 w 39575"/>
                <a:gd name="connsiteY7" fmla="*/ 87482 h 247867"/>
                <a:gd name="connsiteX8" fmla="*/ 37492 w 39575"/>
                <a:gd name="connsiteY8" fmla="*/ 93731 h 247867"/>
                <a:gd name="connsiteX9" fmla="*/ 39575 w 39575"/>
                <a:gd name="connsiteY9" fmla="*/ 99980 h 247867"/>
                <a:gd name="connsiteX10" fmla="*/ 37492 w 39575"/>
                <a:gd name="connsiteY10" fmla="*/ 120809 h 247867"/>
                <a:gd name="connsiteX11" fmla="*/ 35409 w 39575"/>
                <a:gd name="connsiteY11" fmla="*/ 127058 h 247867"/>
                <a:gd name="connsiteX12" fmla="*/ 33326 w 39575"/>
                <a:gd name="connsiteY12" fmla="*/ 160384 h 247867"/>
                <a:gd name="connsiteX13" fmla="*/ 31243 w 39575"/>
                <a:gd name="connsiteY13" fmla="*/ 166633 h 247867"/>
                <a:gd name="connsiteX14" fmla="*/ 24995 w 39575"/>
                <a:gd name="connsiteY14" fmla="*/ 168716 h 247867"/>
                <a:gd name="connsiteX15" fmla="*/ 20829 w 39575"/>
                <a:gd name="connsiteY15" fmla="*/ 174965 h 247867"/>
                <a:gd name="connsiteX16" fmla="*/ 16663 w 39575"/>
                <a:gd name="connsiteY16" fmla="*/ 193711 h 247867"/>
                <a:gd name="connsiteX17" fmla="*/ 14580 w 39575"/>
                <a:gd name="connsiteY17" fmla="*/ 199960 h 247867"/>
                <a:gd name="connsiteX18" fmla="*/ 10414 w 39575"/>
                <a:gd name="connsiteY18" fmla="*/ 214540 h 247867"/>
                <a:gd name="connsiteX19" fmla="*/ 8331 w 39575"/>
                <a:gd name="connsiteY19" fmla="*/ 247867 h 247867"/>
                <a:gd name="connsiteX20" fmla="*/ 8331 w 39575"/>
                <a:gd name="connsiteY20" fmla="*/ 247867 h 2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575" h="247867">
                  <a:moveTo>
                    <a:pt x="0" y="0"/>
                  </a:moveTo>
                  <a:lnTo>
                    <a:pt x="0" y="0"/>
                  </a:lnTo>
                  <a:cubicBezTo>
                    <a:pt x="531" y="5837"/>
                    <a:pt x="160" y="21151"/>
                    <a:pt x="4165" y="29161"/>
                  </a:cubicBezTo>
                  <a:cubicBezTo>
                    <a:pt x="5284" y="31400"/>
                    <a:pt x="6942" y="33326"/>
                    <a:pt x="8331" y="35409"/>
                  </a:cubicBezTo>
                  <a:cubicBezTo>
                    <a:pt x="13289" y="50282"/>
                    <a:pt x="8843" y="45471"/>
                    <a:pt x="18746" y="52073"/>
                  </a:cubicBezTo>
                  <a:cubicBezTo>
                    <a:pt x="20135" y="56239"/>
                    <a:pt x="22051" y="60264"/>
                    <a:pt x="22912" y="64570"/>
                  </a:cubicBezTo>
                  <a:cubicBezTo>
                    <a:pt x="23606" y="68042"/>
                    <a:pt x="23530" y="71762"/>
                    <a:pt x="24995" y="74985"/>
                  </a:cubicBezTo>
                  <a:cubicBezTo>
                    <a:pt x="27067" y="79543"/>
                    <a:pt x="30549" y="83316"/>
                    <a:pt x="33326" y="87482"/>
                  </a:cubicBezTo>
                  <a:cubicBezTo>
                    <a:pt x="34715" y="89565"/>
                    <a:pt x="36700" y="91356"/>
                    <a:pt x="37492" y="93731"/>
                  </a:cubicBezTo>
                  <a:lnTo>
                    <a:pt x="39575" y="99980"/>
                  </a:lnTo>
                  <a:cubicBezTo>
                    <a:pt x="38881" y="106923"/>
                    <a:pt x="38553" y="113913"/>
                    <a:pt x="37492" y="120809"/>
                  </a:cubicBezTo>
                  <a:cubicBezTo>
                    <a:pt x="37158" y="122979"/>
                    <a:pt x="35639" y="124874"/>
                    <a:pt x="35409" y="127058"/>
                  </a:cubicBezTo>
                  <a:cubicBezTo>
                    <a:pt x="34244" y="138127"/>
                    <a:pt x="34491" y="149315"/>
                    <a:pt x="33326" y="160384"/>
                  </a:cubicBezTo>
                  <a:cubicBezTo>
                    <a:pt x="33096" y="162568"/>
                    <a:pt x="32795" y="165080"/>
                    <a:pt x="31243" y="166633"/>
                  </a:cubicBezTo>
                  <a:cubicBezTo>
                    <a:pt x="29691" y="168185"/>
                    <a:pt x="27078" y="168022"/>
                    <a:pt x="24995" y="168716"/>
                  </a:cubicBezTo>
                  <a:cubicBezTo>
                    <a:pt x="23606" y="170799"/>
                    <a:pt x="21949" y="172726"/>
                    <a:pt x="20829" y="174965"/>
                  </a:cubicBezTo>
                  <a:cubicBezTo>
                    <a:pt x="18015" y="180592"/>
                    <a:pt x="17943" y="187949"/>
                    <a:pt x="16663" y="193711"/>
                  </a:cubicBezTo>
                  <a:cubicBezTo>
                    <a:pt x="16187" y="195854"/>
                    <a:pt x="15183" y="197849"/>
                    <a:pt x="14580" y="199960"/>
                  </a:cubicBezTo>
                  <a:cubicBezTo>
                    <a:pt x="9349" y="218268"/>
                    <a:pt x="15408" y="199557"/>
                    <a:pt x="10414" y="214540"/>
                  </a:cubicBezTo>
                  <a:cubicBezTo>
                    <a:pt x="8285" y="246477"/>
                    <a:pt x="8331" y="235346"/>
                    <a:pt x="8331" y="247867"/>
                  </a:cubicBezTo>
                  <a:lnTo>
                    <a:pt x="8331" y="247867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68" name="Freeform: Shape 3001">
              <a:extLst>
                <a:ext uri="{FF2B5EF4-FFF2-40B4-BE49-F238E27FC236}">
                  <a16:creationId xmlns:a16="http://schemas.microsoft.com/office/drawing/2014/main" id="{AAF4AB5B-22F1-DED5-BF3B-0E2E4A219C65}"/>
                </a:ext>
              </a:extLst>
            </p:cNvPr>
            <p:cNvSpPr/>
            <p:nvPr/>
          </p:nvSpPr>
          <p:spPr>
            <a:xfrm>
              <a:off x="5845977" y="2614532"/>
              <a:ext cx="20372" cy="136956"/>
            </a:xfrm>
            <a:custGeom>
              <a:avLst/>
              <a:gdLst>
                <a:gd name="connsiteX0" fmla="*/ 0 w 37492"/>
                <a:gd name="connsiteY0" fmla="*/ 0 h 249950"/>
                <a:gd name="connsiteX1" fmla="*/ 0 w 37492"/>
                <a:gd name="connsiteY1" fmla="*/ 0 h 249950"/>
                <a:gd name="connsiteX2" fmla="*/ 2082 w 37492"/>
                <a:gd name="connsiteY2" fmla="*/ 18747 h 249950"/>
                <a:gd name="connsiteX3" fmla="*/ 6248 w 37492"/>
                <a:gd name="connsiteY3" fmla="*/ 24995 h 249950"/>
                <a:gd name="connsiteX4" fmla="*/ 8331 w 37492"/>
                <a:gd name="connsiteY4" fmla="*/ 31244 h 249950"/>
                <a:gd name="connsiteX5" fmla="*/ 12497 w 37492"/>
                <a:gd name="connsiteY5" fmla="*/ 37493 h 249950"/>
                <a:gd name="connsiteX6" fmla="*/ 16663 w 37492"/>
                <a:gd name="connsiteY6" fmla="*/ 49990 h 249950"/>
                <a:gd name="connsiteX7" fmla="*/ 18746 w 37492"/>
                <a:gd name="connsiteY7" fmla="*/ 64571 h 249950"/>
                <a:gd name="connsiteX8" fmla="*/ 24995 w 37492"/>
                <a:gd name="connsiteY8" fmla="*/ 83317 h 249950"/>
                <a:gd name="connsiteX9" fmla="*/ 29160 w 37492"/>
                <a:gd name="connsiteY9" fmla="*/ 95814 h 249950"/>
                <a:gd name="connsiteX10" fmla="*/ 33326 w 37492"/>
                <a:gd name="connsiteY10" fmla="*/ 102063 h 249950"/>
                <a:gd name="connsiteX11" fmla="*/ 35409 w 37492"/>
                <a:gd name="connsiteY11" fmla="*/ 110395 h 249950"/>
                <a:gd name="connsiteX12" fmla="*/ 37492 w 37492"/>
                <a:gd name="connsiteY12" fmla="*/ 116644 h 249950"/>
                <a:gd name="connsiteX13" fmla="*/ 35409 w 37492"/>
                <a:gd name="connsiteY13" fmla="*/ 158302 h 249950"/>
                <a:gd name="connsiteX14" fmla="*/ 29160 w 37492"/>
                <a:gd name="connsiteY14" fmla="*/ 172882 h 249950"/>
                <a:gd name="connsiteX15" fmla="*/ 22912 w 37492"/>
                <a:gd name="connsiteY15" fmla="*/ 177048 h 249950"/>
                <a:gd name="connsiteX16" fmla="*/ 18746 w 37492"/>
                <a:gd name="connsiteY16" fmla="*/ 183297 h 249950"/>
                <a:gd name="connsiteX17" fmla="*/ 14580 w 37492"/>
                <a:gd name="connsiteY17" fmla="*/ 195794 h 249950"/>
                <a:gd name="connsiteX18" fmla="*/ 8331 w 37492"/>
                <a:gd name="connsiteY18" fmla="*/ 199960 h 249950"/>
                <a:gd name="connsiteX19" fmla="*/ 6248 w 37492"/>
                <a:gd name="connsiteY19" fmla="*/ 208292 h 249950"/>
                <a:gd name="connsiteX20" fmla="*/ 4165 w 37492"/>
                <a:gd name="connsiteY20" fmla="*/ 214541 h 249950"/>
                <a:gd name="connsiteX21" fmla="*/ 6248 w 37492"/>
                <a:gd name="connsiteY21" fmla="*/ 249950 h 249950"/>
                <a:gd name="connsiteX22" fmla="*/ 6248 w 37492"/>
                <a:gd name="connsiteY22" fmla="*/ 249950 h 24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492" h="249950">
                  <a:moveTo>
                    <a:pt x="0" y="0"/>
                  </a:moveTo>
                  <a:lnTo>
                    <a:pt x="0" y="0"/>
                  </a:lnTo>
                  <a:cubicBezTo>
                    <a:pt x="694" y="6249"/>
                    <a:pt x="557" y="12647"/>
                    <a:pt x="2082" y="18747"/>
                  </a:cubicBezTo>
                  <a:cubicBezTo>
                    <a:pt x="2689" y="21175"/>
                    <a:pt x="5128" y="22756"/>
                    <a:pt x="6248" y="24995"/>
                  </a:cubicBezTo>
                  <a:cubicBezTo>
                    <a:pt x="7230" y="26959"/>
                    <a:pt x="7349" y="29280"/>
                    <a:pt x="8331" y="31244"/>
                  </a:cubicBezTo>
                  <a:cubicBezTo>
                    <a:pt x="9451" y="33483"/>
                    <a:pt x="11480" y="35205"/>
                    <a:pt x="12497" y="37493"/>
                  </a:cubicBezTo>
                  <a:cubicBezTo>
                    <a:pt x="14280" y="41506"/>
                    <a:pt x="16663" y="49990"/>
                    <a:pt x="16663" y="49990"/>
                  </a:cubicBezTo>
                  <a:cubicBezTo>
                    <a:pt x="17357" y="54850"/>
                    <a:pt x="17642" y="59787"/>
                    <a:pt x="18746" y="64571"/>
                  </a:cubicBezTo>
                  <a:cubicBezTo>
                    <a:pt x="18746" y="64572"/>
                    <a:pt x="23954" y="80192"/>
                    <a:pt x="24995" y="83317"/>
                  </a:cubicBezTo>
                  <a:cubicBezTo>
                    <a:pt x="24997" y="83322"/>
                    <a:pt x="29156" y="95809"/>
                    <a:pt x="29160" y="95814"/>
                  </a:cubicBezTo>
                  <a:lnTo>
                    <a:pt x="33326" y="102063"/>
                  </a:lnTo>
                  <a:cubicBezTo>
                    <a:pt x="34020" y="104840"/>
                    <a:pt x="34623" y="107642"/>
                    <a:pt x="35409" y="110395"/>
                  </a:cubicBezTo>
                  <a:cubicBezTo>
                    <a:pt x="36012" y="112506"/>
                    <a:pt x="37492" y="114448"/>
                    <a:pt x="37492" y="116644"/>
                  </a:cubicBezTo>
                  <a:cubicBezTo>
                    <a:pt x="37492" y="130547"/>
                    <a:pt x="36564" y="144447"/>
                    <a:pt x="35409" y="158302"/>
                  </a:cubicBezTo>
                  <a:cubicBezTo>
                    <a:pt x="34974" y="163518"/>
                    <a:pt x="32942" y="169100"/>
                    <a:pt x="29160" y="172882"/>
                  </a:cubicBezTo>
                  <a:cubicBezTo>
                    <a:pt x="27390" y="174652"/>
                    <a:pt x="24995" y="175659"/>
                    <a:pt x="22912" y="177048"/>
                  </a:cubicBezTo>
                  <a:cubicBezTo>
                    <a:pt x="21523" y="179131"/>
                    <a:pt x="19763" y="181009"/>
                    <a:pt x="18746" y="183297"/>
                  </a:cubicBezTo>
                  <a:cubicBezTo>
                    <a:pt x="16963" y="187310"/>
                    <a:pt x="18234" y="193358"/>
                    <a:pt x="14580" y="195794"/>
                  </a:cubicBezTo>
                  <a:lnTo>
                    <a:pt x="8331" y="199960"/>
                  </a:lnTo>
                  <a:cubicBezTo>
                    <a:pt x="7637" y="202737"/>
                    <a:pt x="7034" y="205539"/>
                    <a:pt x="6248" y="208292"/>
                  </a:cubicBezTo>
                  <a:cubicBezTo>
                    <a:pt x="5645" y="210403"/>
                    <a:pt x="4165" y="212345"/>
                    <a:pt x="4165" y="214541"/>
                  </a:cubicBezTo>
                  <a:cubicBezTo>
                    <a:pt x="4165" y="226364"/>
                    <a:pt x="6248" y="249950"/>
                    <a:pt x="6248" y="249950"/>
                  </a:cubicBezTo>
                  <a:lnTo>
                    <a:pt x="6248" y="249950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69" name="Freeform: Shape 3002">
              <a:extLst>
                <a:ext uri="{FF2B5EF4-FFF2-40B4-BE49-F238E27FC236}">
                  <a16:creationId xmlns:a16="http://schemas.microsoft.com/office/drawing/2014/main" id="{FF924B5B-2063-234E-029A-41F5F9464841}"/>
                </a:ext>
              </a:extLst>
            </p:cNvPr>
            <p:cNvSpPr/>
            <p:nvPr/>
          </p:nvSpPr>
          <p:spPr>
            <a:xfrm>
              <a:off x="5870876" y="2617956"/>
              <a:ext cx="15845" cy="136956"/>
            </a:xfrm>
            <a:custGeom>
              <a:avLst/>
              <a:gdLst>
                <a:gd name="connsiteX0" fmla="*/ 0 w 29161"/>
                <a:gd name="connsiteY0" fmla="*/ 0 h 249950"/>
                <a:gd name="connsiteX1" fmla="*/ 0 w 29161"/>
                <a:gd name="connsiteY1" fmla="*/ 0 h 249950"/>
                <a:gd name="connsiteX2" fmla="*/ 4166 w 29161"/>
                <a:gd name="connsiteY2" fmla="*/ 24995 h 249950"/>
                <a:gd name="connsiteX3" fmla="*/ 8331 w 29161"/>
                <a:gd name="connsiteY3" fmla="*/ 31244 h 249950"/>
                <a:gd name="connsiteX4" fmla="*/ 12497 w 29161"/>
                <a:gd name="connsiteY4" fmla="*/ 43741 h 249950"/>
                <a:gd name="connsiteX5" fmla="*/ 14580 w 29161"/>
                <a:gd name="connsiteY5" fmla="*/ 49990 h 249950"/>
                <a:gd name="connsiteX6" fmla="*/ 24995 w 29161"/>
                <a:gd name="connsiteY6" fmla="*/ 77068 h 249950"/>
                <a:gd name="connsiteX7" fmla="*/ 29161 w 29161"/>
                <a:gd name="connsiteY7" fmla="*/ 83317 h 249950"/>
                <a:gd name="connsiteX8" fmla="*/ 27078 w 29161"/>
                <a:gd name="connsiteY8" fmla="*/ 160385 h 249950"/>
                <a:gd name="connsiteX9" fmla="*/ 24995 w 29161"/>
                <a:gd name="connsiteY9" fmla="*/ 166633 h 249950"/>
                <a:gd name="connsiteX10" fmla="*/ 16663 w 29161"/>
                <a:gd name="connsiteY10" fmla="*/ 179131 h 249950"/>
                <a:gd name="connsiteX11" fmla="*/ 12497 w 29161"/>
                <a:gd name="connsiteY11" fmla="*/ 185380 h 249950"/>
                <a:gd name="connsiteX12" fmla="*/ 10414 w 29161"/>
                <a:gd name="connsiteY12" fmla="*/ 191628 h 249950"/>
                <a:gd name="connsiteX13" fmla="*/ 2083 w 29161"/>
                <a:gd name="connsiteY13" fmla="*/ 204126 h 249950"/>
                <a:gd name="connsiteX14" fmla="*/ 4166 w 29161"/>
                <a:gd name="connsiteY14" fmla="*/ 249950 h 249950"/>
                <a:gd name="connsiteX15" fmla="*/ 4166 w 29161"/>
                <a:gd name="connsiteY15" fmla="*/ 249950 h 24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161" h="249950">
                  <a:moveTo>
                    <a:pt x="0" y="0"/>
                  </a:moveTo>
                  <a:lnTo>
                    <a:pt x="0" y="0"/>
                  </a:lnTo>
                  <a:cubicBezTo>
                    <a:pt x="660" y="5944"/>
                    <a:pt x="676" y="18015"/>
                    <a:pt x="4166" y="24995"/>
                  </a:cubicBezTo>
                  <a:cubicBezTo>
                    <a:pt x="5285" y="27234"/>
                    <a:pt x="7314" y="28956"/>
                    <a:pt x="8331" y="31244"/>
                  </a:cubicBezTo>
                  <a:cubicBezTo>
                    <a:pt x="10114" y="35257"/>
                    <a:pt x="11108" y="39575"/>
                    <a:pt x="12497" y="43741"/>
                  </a:cubicBezTo>
                  <a:lnTo>
                    <a:pt x="14580" y="49990"/>
                  </a:lnTo>
                  <a:cubicBezTo>
                    <a:pt x="17371" y="69527"/>
                    <a:pt x="13940" y="60485"/>
                    <a:pt x="24995" y="77068"/>
                  </a:cubicBezTo>
                  <a:lnTo>
                    <a:pt x="29161" y="83317"/>
                  </a:lnTo>
                  <a:cubicBezTo>
                    <a:pt x="28467" y="109006"/>
                    <a:pt x="28361" y="134718"/>
                    <a:pt x="27078" y="160385"/>
                  </a:cubicBezTo>
                  <a:cubicBezTo>
                    <a:pt x="26968" y="162578"/>
                    <a:pt x="26061" y="164714"/>
                    <a:pt x="24995" y="166633"/>
                  </a:cubicBezTo>
                  <a:cubicBezTo>
                    <a:pt x="22563" y="171010"/>
                    <a:pt x="19440" y="174965"/>
                    <a:pt x="16663" y="179131"/>
                  </a:cubicBezTo>
                  <a:cubicBezTo>
                    <a:pt x="15274" y="181214"/>
                    <a:pt x="13289" y="183005"/>
                    <a:pt x="12497" y="185380"/>
                  </a:cubicBezTo>
                  <a:cubicBezTo>
                    <a:pt x="11803" y="187463"/>
                    <a:pt x="11480" y="189709"/>
                    <a:pt x="10414" y="191628"/>
                  </a:cubicBezTo>
                  <a:cubicBezTo>
                    <a:pt x="7983" y="196005"/>
                    <a:pt x="2083" y="204126"/>
                    <a:pt x="2083" y="204126"/>
                  </a:cubicBezTo>
                  <a:cubicBezTo>
                    <a:pt x="4275" y="245781"/>
                    <a:pt x="4166" y="230491"/>
                    <a:pt x="4166" y="249950"/>
                  </a:cubicBezTo>
                  <a:lnTo>
                    <a:pt x="4166" y="249950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70" name="Freeform: Shape 3003">
              <a:extLst>
                <a:ext uri="{FF2B5EF4-FFF2-40B4-BE49-F238E27FC236}">
                  <a16:creationId xmlns:a16="http://schemas.microsoft.com/office/drawing/2014/main" id="{6DA6EC4C-1797-9121-25C7-3BECE3E8D64C}"/>
                </a:ext>
              </a:extLst>
            </p:cNvPr>
            <p:cNvSpPr/>
            <p:nvPr/>
          </p:nvSpPr>
          <p:spPr>
            <a:xfrm>
              <a:off x="5893318" y="2637358"/>
              <a:ext cx="22829" cy="138097"/>
            </a:xfrm>
            <a:custGeom>
              <a:avLst/>
              <a:gdLst>
                <a:gd name="connsiteX0" fmla="*/ 12854 w 42014"/>
                <a:gd name="connsiteY0" fmla="*/ 0 h 252032"/>
                <a:gd name="connsiteX1" fmla="*/ 12854 w 42014"/>
                <a:gd name="connsiteY1" fmla="*/ 0 h 252032"/>
                <a:gd name="connsiteX2" fmla="*/ 14936 w 42014"/>
                <a:gd name="connsiteY2" fmla="*/ 18746 h 252032"/>
                <a:gd name="connsiteX3" fmla="*/ 23268 w 42014"/>
                <a:gd name="connsiteY3" fmla="*/ 45824 h 252032"/>
                <a:gd name="connsiteX4" fmla="*/ 29517 w 42014"/>
                <a:gd name="connsiteY4" fmla="*/ 49990 h 252032"/>
                <a:gd name="connsiteX5" fmla="*/ 33683 w 42014"/>
                <a:gd name="connsiteY5" fmla="*/ 62487 h 252032"/>
                <a:gd name="connsiteX6" fmla="*/ 35766 w 42014"/>
                <a:gd name="connsiteY6" fmla="*/ 68736 h 252032"/>
                <a:gd name="connsiteX7" fmla="*/ 37849 w 42014"/>
                <a:gd name="connsiteY7" fmla="*/ 85399 h 252032"/>
                <a:gd name="connsiteX8" fmla="*/ 39931 w 42014"/>
                <a:gd name="connsiteY8" fmla="*/ 91648 h 252032"/>
                <a:gd name="connsiteX9" fmla="*/ 42014 w 42014"/>
                <a:gd name="connsiteY9" fmla="*/ 108311 h 252032"/>
                <a:gd name="connsiteX10" fmla="*/ 39931 w 42014"/>
                <a:gd name="connsiteY10" fmla="*/ 152052 h 252032"/>
                <a:gd name="connsiteX11" fmla="*/ 29517 w 42014"/>
                <a:gd name="connsiteY11" fmla="*/ 170799 h 252032"/>
                <a:gd name="connsiteX12" fmla="*/ 25351 w 42014"/>
                <a:gd name="connsiteY12" fmla="*/ 177047 h 252032"/>
                <a:gd name="connsiteX13" fmla="*/ 19102 w 42014"/>
                <a:gd name="connsiteY13" fmla="*/ 183296 h 252032"/>
                <a:gd name="connsiteX14" fmla="*/ 6605 w 42014"/>
                <a:gd name="connsiteY14" fmla="*/ 204125 h 252032"/>
                <a:gd name="connsiteX15" fmla="*/ 2439 w 42014"/>
                <a:gd name="connsiteY15" fmla="*/ 216623 h 252032"/>
                <a:gd name="connsiteX16" fmla="*/ 356 w 42014"/>
                <a:gd name="connsiteY16" fmla="*/ 222872 h 252032"/>
                <a:gd name="connsiteX17" fmla="*/ 4522 w 42014"/>
                <a:gd name="connsiteY17" fmla="*/ 252032 h 252032"/>
                <a:gd name="connsiteX18" fmla="*/ 4522 w 42014"/>
                <a:gd name="connsiteY18" fmla="*/ 252032 h 25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014" h="252032">
                  <a:moveTo>
                    <a:pt x="12854" y="0"/>
                  </a:moveTo>
                  <a:lnTo>
                    <a:pt x="12854" y="0"/>
                  </a:lnTo>
                  <a:cubicBezTo>
                    <a:pt x="13548" y="6249"/>
                    <a:pt x="14156" y="12507"/>
                    <a:pt x="14936" y="18746"/>
                  </a:cubicBezTo>
                  <a:cubicBezTo>
                    <a:pt x="16034" y="27530"/>
                    <a:pt x="16361" y="38917"/>
                    <a:pt x="23268" y="45824"/>
                  </a:cubicBezTo>
                  <a:cubicBezTo>
                    <a:pt x="25038" y="47594"/>
                    <a:pt x="27434" y="48601"/>
                    <a:pt x="29517" y="49990"/>
                  </a:cubicBezTo>
                  <a:lnTo>
                    <a:pt x="33683" y="62487"/>
                  </a:lnTo>
                  <a:lnTo>
                    <a:pt x="35766" y="68736"/>
                  </a:lnTo>
                  <a:cubicBezTo>
                    <a:pt x="36460" y="74290"/>
                    <a:pt x="36848" y="79892"/>
                    <a:pt x="37849" y="85399"/>
                  </a:cubicBezTo>
                  <a:cubicBezTo>
                    <a:pt x="38242" y="87559"/>
                    <a:pt x="39538" y="89488"/>
                    <a:pt x="39931" y="91648"/>
                  </a:cubicBezTo>
                  <a:cubicBezTo>
                    <a:pt x="40932" y="97155"/>
                    <a:pt x="41320" y="102757"/>
                    <a:pt x="42014" y="108311"/>
                  </a:cubicBezTo>
                  <a:cubicBezTo>
                    <a:pt x="41320" y="122891"/>
                    <a:pt x="41143" y="137506"/>
                    <a:pt x="39931" y="152052"/>
                  </a:cubicBezTo>
                  <a:cubicBezTo>
                    <a:pt x="39407" y="158340"/>
                    <a:pt x="31905" y="167218"/>
                    <a:pt x="29517" y="170799"/>
                  </a:cubicBezTo>
                  <a:cubicBezTo>
                    <a:pt x="28128" y="172882"/>
                    <a:pt x="27121" y="175277"/>
                    <a:pt x="25351" y="177047"/>
                  </a:cubicBezTo>
                  <a:cubicBezTo>
                    <a:pt x="23268" y="179130"/>
                    <a:pt x="20910" y="180971"/>
                    <a:pt x="19102" y="183296"/>
                  </a:cubicBezTo>
                  <a:cubicBezTo>
                    <a:pt x="15079" y="188469"/>
                    <a:pt x="9271" y="197461"/>
                    <a:pt x="6605" y="204125"/>
                  </a:cubicBezTo>
                  <a:cubicBezTo>
                    <a:pt x="4974" y="208202"/>
                    <a:pt x="3828" y="212457"/>
                    <a:pt x="2439" y="216623"/>
                  </a:cubicBezTo>
                  <a:lnTo>
                    <a:pt x="356" y="222872"/>
                  </a:lnTo>
                  <a:cubicBezTo>
                    <a:pt x="2514" y="250929"/>
                    <a:pt x="-3964" y="243550"/>
                    <a:pt x="4522" y="252032"/>
                  </a:cubicBezTo>
                  <a:lnTo>
                    <a:pt x="4522" y="252032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71" name="Rectangle: Rounded Corners 2170">
              <a:extLst>
                <a:ext uri="{FF2B5EF4-FFF2-40B4-BE49-F238E27FC236}">
                  <a16:creationId xmlns:a16="http://schemas.microsoft.com/office/drawing/2014/main" id="{2615094B-E09D-3A5B-D9AC-21147AB51056}"/>
                </a:ext>
              </a:extLst>
            </p:cNvPr>
            <p:cNvSpPr/>
            <p:nvPr/>
          </p:nvSpPr>
          <p:spPr>
            <a:xfrm>
              <a:off x="5661453" y="2731159"/>
              <a:ext cx="275343" cy="392051"/>
            </a:xfrm>
            <a:prstGeom prst="roundRect">
              <a:avLst>
                <a:gd name="adj" fmla="val 35662"/>
              </a:avLst>
            </a:prstGeom>
            <a:gradFill flip="none" rotWithShape="1">
              <a:gsLst>
                <a:gs pos="16000">
                  <a:srgbClr val="FFEAD5"/>
                </a:gs>
                <a:gs pos="75000">
                  <a:srgbClr val="FFCC99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72" name="Oval 2171">
              <a:extLst>
                <a:ext uri="{FF2B5EF4-FFF2-40B4-BE49-F238E27FC236}">
                  <a16:creationId xmlns:a16="http://schemas.microsoft.com/office/drawing/2014/main" id="{B4DC7CFF-FC97-2A90-F853-C28C45C3B312}"/>
                </a:ext>
              </a:extLst>
            </p:cNvPr>
            <p:cNvSpPr/>
            <p:nvPr/>
          </p:nvSpPr>
          <p:spPr>
            <a:xfrm>
              <a:off x="5727380" y="2930951"/>
              <a:ext cx="141069" cy="115934"/>
            </a:xfrm>
            <a:prstGeom prst="ellipse">
              <a:avLst/>
            </a:prstGeom>
            <a:gradFill flip="none" rotWithShape="1">
              <a:gsLst>
                <a:gs pos="16000">
                  <a:srgbClr val="FFEAD5"/>
                </a:gs>
                <a:gs pos="74000">
                  <a:srgbClr val="A45200"/>
                </a:gs>
                <a:gs pos="53000">
                  <a:srgbClr val="FFC081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257" name="Group 1256">
            <a:extLst>
              <a:ext uri="{FF2B5EF4-FFF2-40B4-BE49-F238E27FC236}">
                <a16:creationId xmlns:a16="http://schemas.microsoft.com/office/drawing/2014/main" id="{249CDECE-8E04-A539-E86A-6C17DE05F5E5}"/>
              </a:ext>
            </a:extLst>
          </p:cNvPr>
          <p:cNvGrpSpPr/>
          <p:nvPr/>
        </p:nvGrpSpPr>
        <p:grpSpPr>
          <a:xfrm rot="5023935">
            <a:off x="4840951" y="3223417"/>
            <a:ext cx="192697" cy="361556"/>
            <a:chOff x="5661453" y="2606543"/>
            <a:chExt cx="275343" cy="516667"/>
          </a:xfrm>
        </p:grpSpPr>
        <p:sp>
          <p:nvSpPr>
            <p:cNvPr id="2151" name="Freeform: Shape 2984">
              <a:extLst>
                <a:ext uri="{FF2B5EF4-FFF2-40B4-BE49-F238E27FC236}">
                  <a16:creationId xmlns:a16="http://schemas.microsoft.com/office/drawing/2014/main" id="{7B6A88C2-9B1F-BB71-CCE1-C9555E890810}"/>
                </a:ext>
              </a:extLst>
            </p:cNvPr>
            <p:cNvSpPr/>
            <p:nvPr/>
          </p:nvSpPr>
          <p:spPr>
            <a:xfrm>
              <a:off x="5684131" y="2624804"/>
              <a:ext cx="24899" cy="146087"/>
            </a:xfrm>
            <a:custGeom>
              <a:avLst/>
              <a:gdLst>
                <a:gd name="connsiteX0" fmla="*/ 0 w 45824"/>
                <a:gd name="connsiteY0" fmla="*/ 0 h 266613"/>
                <a:gd name="connsiteX1" fmla="*/ 0 w 45824"/>
                <a:gd name="connsiteY1" fmla="*/ 0 h 266613"/>
                <a:gd name="connsiteX2" fmla="*/ 4165 w 45824"/>
                <a:gd name="connsiteY2" fmla="*/ 18746 h 266613"/>
                <a:gd name="connsiteX3" fmla="*/ 10414 w 45824"/>
                <a:gd name="connsiteY3" fmla="*/ 47907 h 266613"/>
                <a:gd name="connsiteX4" fmla="*/ 16663 w 45824"/>
                <a:gd name="connsiteY4" fmla="*/ 52072 h 266613"/>
                <a:gd name="connsiteX5" fmla="*/ 20829 w 45824"/>
                <a:gd name="connsiteY5" fmla="*/ 58321 h 266613"/>
                <a:gd name="connsiteX6" fmla="*/ 27078 w 45824"/>
                <a:gd name="connsiteY6" fmla="*/ 60404 h 266613"/>
                <a:gd name="connsiteX7" fmla="*/ 33326 w 45824"/>
                <a:gd name="connsiteY7" fmla="*/ 64570 h 266613"/>
                <a:gd name="connsiteX8" fmla="*/ 41658 w 45824"/>
                <a:gd name="connsiteY8" fmla="*/ 77067 h 266613"/>
                <a:gd name="connsiteX9" fmla="*/ 45824 w 45824"/>
                <a:gd name="connsiteY9" fmla="*/ 83316 h 266613"/>
                <a:gd name="connsiteX10" fmla="*/ 43741 w 45824"/>
                <a:gd name="connsiteY10" fmla="*/ 145804 h 266613"/>
                <a:gd name="connsiteX11" fmla="*/ 41658 w 45824"/>
                <a:gd name="connsiteY11" fmla="*/ 152052 h 266613"/>
                <a:gd name="connsiteX12" fmla="*/ 37492 w 45824"/>
                <a:gd name="connsiteY12" fmla="*/ 168716 h 266613"/>
                <a:gd name="connsiteX13" fmla="*/ 31243 w 45824"/>
                <a:gd name="connsiteY13" fmla="*/ 174964 h 266613"/>
                <a:gd name="connsiteX14" fmla="*/ 20829 w 45824"/>
                <a:gd name="connsiteY14" fmla="*/ 193711 h 266613"/>
                <a:gd name="connsiteX15" fmla="*/ 16663 w 45824"/>
                <a:gd name="connsiteY15" fmla="*/ 199959 h 266613"/>
                <a:gd name="connsiteX16" fmla="*/ 12497 w 45824"/>
                <a:gd name="connsiteY16" fmla="*/ 214540 h 266613"/>
                <a:gd name="connsiteX17" fmla="*/ 10414 w 45824"/>
                <a:gd name="connsiteY17" fmla="*/ 222872 h 266613"/>
                <a:gd name="connsiteX18" fmla="*/ 10414 w 45824"/>
                <a:gd name="connsiteY18" fmla="*/ 266613 h 266613"/>
                <a:gd name="connsiteX19" fmla="*/ 12497 w 45824"/>
                <a:gd name="connsiteY19" fmla="*/ 266613 h 26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824" h="266613">
                  <a:moveTo>
                    <a:pt x="0" y="0"/>
                  </a:moveTo>
                  <a:lnTo>
                    <a:pt x="0" y="0"/>
                  </a:lnTo>
                  <a:cubicBezTo>
                    <a:pt x="1388" y="6249"/>
                    <a:pt x="3053" y="12442"/>
                    <a:pt x="4165" y="18746"/>
                  </a:cubicBezTo>
                  <a:cubicBezTo>
                    <a:pt x="4487" y="20573"/>
                    <a:pt x="6286" y="45156"/>
                    <a:pt x="10414" y="47907"/>
                  </a:cubicBezTo>
                  <a:lnTo>
                    <a:pt x="16663" y="52072"/>
                  </a:lnTo>
                  <a:cubicBezTo>
                    <a:pt x="18052" y="54155"/>
                    <a:pt x="18874" y="56757"/>
                    <a:pt x="20829" y="58321"/>
                  </a:cubicBezTo>
                  <a:cubicBezTo>
                    <a:pt x="22544" y="59693"/>
                    <a:pt x="25114" y="59422"/>
                    <a:pt x="27078" y="60404"/>
                  </a:cubicBezTo>
                  <a:cubicBezTo>
                    <a:pt x="29317" y="61524"/>
                    <a:pt x="31243" y="63181"/>
                    <a:pt x="33326" y="64570"/>
                  </a:cubicBezTo>
                  <a:lnTo>
                    <a:pt x="41658" y="77067"/>
                  </a:lnTo>
                  <a:lnTo>
                    <a:pt x="45824" y="83316"/>
                  </a:lnTo>
                  <a:cubicBezTo>
                    <a:pt x="45130" y="104145"/>
                    <a:pt x="45002" y="125001"/>
                    <a:pt x="43741" y="145804"/>
                  </a:cubicBezTo>
                  <a:cubicBezTo>
                    <a:pt x="43608" y="147995"/>
                    <a:pt x="42190" y="149922"/>
                    <a:pt x="41658" y="152052"/>
                  </a:cubicBezTo>
                  <a:cubicBezTo>
                    <a:pt x="41237" y="153734"/>
                    <a:pt x="39397" y="165859"/>
                    <a:pt x="37492" y="168716"/>
                  </a:cubicBezTo>
                  <a:cubicBezTo>
                    <a:pt x="35858" y="171167"/>
                    <a:pt x="33326" y="172881"/>
                    <a:pt x="31243" y="174964"/>
                  </a:cubicBezTo>
                  <a:cubicBezTo>
                    <a:pt x="27577" y="185962"/>
                    <a:pt x="30377" y="179389"/>
                    <a:pt x="20829" y="193711"/>
                  </a:cubicBezTo>
                  <a:lnTo>
                    <a:pt x="16663" y="199959"/>
                  </a:lnTo>
                  <a:cubicBezTo>
                    <a:pt x="10151" y="226006"/>
                    <a:pt x="18474" y="193622"/>
                    <a:pt x="12497" y="214540"/>
                  </a:cubicBezTo>
                  <a:cubicBezTo>
                    <a:pt x="11711" y="217293"/>
                    <a:pt x="10528" y="220011"/>
                    <a:pt x="10414" y="222872"/>
                  </a:cubicBezTo>
                  <a:cubicBezTo>
                    <a:pt x="9831" y="237441"/>
                    <a:pt x="10414" y="252033"/>
                    <a:pt x="10414" y="266613"/>
                  </a:cubicBezTo>
                  <a:lnTo>
                    <a:pt x="12497" y="266613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52" name="Freeform: Shape 2985">
              <a:extLst>
                <a:ext uri="{FF2B5EF4-FFF2-40B4-BE49-F238E27FC236}">
                  <a16:creationId xmlns:a16="http://schemas.microsoft.com/office/drawing/2014/main" id="{8AC6AFFD-CF1A-6561-D0C4-C9E4C30CC7CC}"/>
                </a:ext>
              </a:extLst>
            </p:cNvPr>
            <p:cNvSpPr/>
            <p:nvPr/>
          </p:nvSpPr>
          <p:spPr>
            <a:xfrm>
              <a:off x="5713557" y="2615673"/>
              <a:ext cx="24900" cy="134674"/>
            </a:xfrm>
            <a:custGeom>
              <a:avLst/>
              <a:gdLst>
                <a:gd name="connsiteX0" fmla="*/ 0 w 45825"/>
                <a:gd name="connsiteY0" fmla="*/ 0 h 245784"/>
                <a:gd name="connsiteX1" fmla="*/ 0 w 45825"/>
                <a:gd name="connsiteY1" fmla="*/ 0 h 245784"/>
                <a:gd name="connsiteX2" fmla="*/ 2083 w 45825"/>
                <a:gd name="connsiteY2" fmla="*/ 41659 h 245784"/>
                <a:gd name="connsiteX3" fmla="*/ 4166 w 45825"/>
                <a:gd name="connsiteY3" fmla="*/ 47907 h 245784"/>
                <a:gd name="connsiteX4" fmla="*/ 8332 w 45825"/>
                <a:gd name="connsiteY4" fmla="*/ 54156 h 245784"/>
                <a:gd name="connsiteX5" fmla="*/ 14581 w 45825"/>
                <a:gd name="connsiteY5" fmla="*/ 58322 h 245784"/>
                <a:gd name="connsiteX6" fmla="*/ 24995 w 45825"/>
                <a:gd name="connsiteY6" fmla="*/ 68736 h 245784"/>
                <a:gd name="connsiteX7" fmla="*/ 31244 w 45825"/>
                <a:gd name="connsiteY7" fmla="*/ 81234 h 245784"/>
                <a:gd name="connsiteX8" fmla="*/ 39576 w 45825"/>
                <a:gd name="connsiteY8" fmla="*/ 93731 h 245784"/>
                <a:gd name="connsiteX9" fmla="*/ 43742 w 45825"/>
                <a:gd name="connsiteY9" fmla="*/ 99980 h 245784"/>
                <a:gd name="connsiteX10" fmla="*/ 45825 w 45825"/>
                <a:gd name="connsiteY10" fmla="*/ 106229 h 245784"/>
                <a:gd name="connsiteX11" fmla="*/ 43742 w 45825"/>
                <a:gd name="connsiteY11" fmla="*/ 139556 h 245784"/>
                <a:gd name="connsiteX12" fmla="*/ 41659 w 45825"/>
                <a:gd name="connsiteY12" fmla="*/ 145804 h 245784"/>
                <a:gd name="connsiteX13" fmla="*/ 39576 w 45825"/>
                <a:gd name="connsiteY13" fmla="*/ 156219 h 245784"/>
                <a:gd name="connsiteX14" fmla="*/ 35410 w 45825"/>
                <a:gd name="connsiteY14" fmla="*/ 162468 h 245784"/>
                <a:gd name="connsiteX15" fmla="*/ 29161 w 45825"/>
                <a:gd name="connsiteY15" fmla="*/ 183297 h 245784"/>
                <a:gd name="connsiteX16" fmla="*/ 24995 w 45825"/>
                <a:gd name="connsiteY16" fmla="*/ 189546 h 245784"/>
                <a:gd name="connsiteX17" fmla="*/ 16664 w 45825"/>
                <a:gd name="connsiteY17" fmla="*/ 208292 h 245784"/>
                <a:gd name="connsiteX18" fmla="*/ 14581 w 45825"/>
                <a:gd name="connsiteY18" fmla="*/ 220789 h 245784"/>
                <a:gd name="connsiteX19" fmla="*/ 10415 w 45825"/>
                <a:gd name="connsiteY19" fmla="*/ 227038 h 245784"/>
                <a:gd name="connsiteX20" fmla="*/ 12498 w 45825"/>
                <a:gd name="connsiteY20" fmla="*/ 245784 h 245784"/>
                <a:gd name="connsiteX21" fmla="*/ 12498 w 45825"/>
                <a:gd name="connsiteY21" fmla="*/ 245784 h 245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825" h="245784">
                  <a:moveTo>
                    <a:pt x="0" y="0"/>
                  </a:moveTo>
                  <a:lnTo>
                    <a:pt x="0" y="0"/>
                  </a:lnTo>
                  <a:cubicBezTo>
                    <a:pt x="694" y="13886"/>
                    <a:pt x="878" y="27808"/>
                    <a:pt x="2083" y="41659"/>
                  </a:cubicBezTo>
                  <a:cubicBezTo>
                    <a:pt x="2273" y="43846"/>
                    <a:pt x="3184" y="45943"/>
                    <a:pt x="4166" y="47907"/>
                  </a:cubicBezTo>
                  <a:cubicBezTo>
                    <a:pt x="5286" y="50146"/>
                    <a:pt x="6562" y="52386"/>
                    <a:pt x="8332" y="54156"/>
                  </a:cubicBezTo>
                  <a:cubicBezTo>
                    <a:pt x="10102" y="55926"/>
                    <a:pt x="12498" y="56933"/>
                    <a:pt x="14581" y="58322"/>
                  </a:cubicBezTo>
                  <a:cubicBezTo>
                    <a:pt x="25691" y="74988"/>
                    <a:pt x="11109" y="54850"/>
                    <a:pt x="24995" y="68736"/>
                  </a:cubicBezTo>
                  <a:cubicBezTo>
                    <a:pt x="31931" y="75672"/>
                    <a:pt x="27008" y="73610"/>
                    <a:pt x="31244" y="81234"/>
                  </a:cubicBezTo>
                  <a:cubicBezTo>
                    <a:pt x="33676" y="85611"/>
                    <a:pt x="36799" y="89565"/>
                    <a:pt x="39576" y="93731"/>
                  </a:cubicBezTo>
                  <a:cubicBezTo>
                    <a:pt x="40965" y="95814"/>
                    <a:pt x="42950" y="97605"/>
                    <a:pt x="43742" y="99980"/>
                  </a:cubicBezTo>
                  <a:lnTo>
                    <a:pt x="45825" y="106229"/>
                  </a:lnTo>
                  <a:cubicBezTo>
                    <a:pt x="45131" y="117338"/>
                    <a:pt x="44907" y="128486"/>
                    <a:pt x="43742" y="139556"/>
                  </a:cubicBezTo>
                  <a:cubicBezTo>
                    <a:pt x="43512" y="141739"/>
                    <a:pt x="42191" y="143674"/>
                    <a:pt x="41659" y="145804"/>
                  </a:cubicBezTo>
                  <a:cubicBezTo>
                    <a:pt x="40800" y="149239"/>
                    <a:pt x="40819" y="152904"/>
                    <a:pt x="39576" y="156219"/>
                  </a:cubicBezTo>
                  <a:cubicBezTo>
                    <a:pt x="38697" y="158563"/>
                    <a:pt x="36799" y="160385"/>
                    <a:pt x="35410" y="162468"/>
                  </a:cubicBezTo>
                  <a:cubicBezTo>
                    <a:pt x="34246" y="167125"/>
                    <a:pt x="31189" y="180255"/>
                    <a:pt x="29161" y="183297"/>
                  </a:cubicBezTo>
                  <a:cubicBezTo>
                    <a:pt x="27772" y="185380"/>
                    <a:pt x="26012" y="187258"/>
                    <a:pt x="24995" y="189546"/>
                  </a:cubicBezTo>
                  <a:cubicBezTo>
                    <a:pt x="15081" y="211855"/>
                    <a:pt x="26092" y="194150"/>
                    <a:pt x="16664" y="208292"/>
                  </a:cubicBezTo>
                  <a:cubicBezTo>
                    <a:pt x="15970" y="212458"/>
                    <a:pt x="15917" y="216783"/>
                    <a:pt x="14581" y="220789"/>
                  </a:cubicBezTo>
                  <a:cubicBezTo>
                    <a:pt x="13789" y="223164"/>
                    <a:pt x="10623" y="224543"/>
                    <a:pt x="10415" y="227038"/>
                  </a:cubicBezTo>
                  <a:cubicBezTo>
                    <a:pt x="9893" y="233303"/>
                    <a:pt x="12498" y="245784"/>
                    <a:pt x="12498" y="245784"/>
                  </a:cubicBezTo>
                  <a:lnTo>
                    <a:pt x="12498" y="245784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53" name="Freeform: Shape 2986">
              <a:extLst>
                <a:ext uri="{FF2B5EF4-FFF2-40B4-BE49-F238E27FC236}">
                  <a16:creationId xmlns:a16="http://schemas.microsoft.com/office/drawing/2014/main" id="{9EAA40EB-3A9E-0003-FB24-4928CDC569DF}"/>
                </a:ext>
              </a:extLst>
            </p:cNvPr>
            <p:cNvSpPr/>
            <p:nvPr/>
          </p:nvSpPr>
          <p:spPr>
            <a:xfrm>
              <a:off x="5739513" y="2612250"/>
              <a:ext cx="21579" cy="131250"/>
            </a:xfrm>
            <a:custGeom>
              <a:avLst/>
              <a:gdLst>
                <a:gd name="connsiteX0" fmla="*/ 4304 w 39714"/>
                <a:gd name="connsiteY0" fmla="*/ 0 h 239535"/>
                <a:gd name="connsiteX1" fmla="*/ 4304 w 39714"/>
                <a:gd name="connsiteY1" fmla="*/ 0 h 239535"/>
                <a:gd name="connsiteX2" fmla="*/ 138 w 39714"/>
                <a:gd name="connsiteY2" fmla="*/ 18746 h 239535"/>
                <a:gd name="connsiteX3" fmla="*/ 6387 w 39714"/>
                <a:gd name="connsiteY3" fmla="*/ 52072 h 239535"/>
                <a:gd name="connsiteX4" fmla="*/ 8470 w 39714"/>
                <a:gd name="connsiteY4" fmla="*/ 58321 h 239535"/>
                <a:gd name="connsiteX5" fmla="*/ 14719 w 39714"/>
                <a:gd name="connsiteY5" fmla="*/ 62487 h 239535"/>
                <a:gd name="connsiteX6" fmla="*/ 18885 w 39714"/>
                <a:gd name="connsiteY6" fmla="*/ 68736 h 239535"/>
                <a:gd name="connsiteX7" fmla="*/ 35548 w 39714"/>
                <a:gd name="connsiteY7" fmla="*/ 87482 h 239535"/>
                <a:gd name="connsiteX8" fmla="*/ 39714 w 39714"/>
                <a:gd name="connsiteY8" fmla="*/ 99979 h 239535"/>
                <a:gd name="connsiteX9" fmla="*/ 37631 w 39714"/>
                <a:gd name="connsiteY9" fmla="*/ 147887 h 239535"/>
                <a:gd name="connsiteX10" fmla="*/ 31382 w 39714"/>
                <a:gd name="connsiteY10" fmla="*/ 179130 h 239535"/>
                <a:gd name="connsiteX11" fmla="*/ 27216 w 39714"/>
                <a:gd name="connsiteY11" fmla="*/ 185379 h 239535"/>
                <a:gd name="connsiteX12" fmla="*/ 25133 w 39714"/>
                <a:gd name="connsiteY12" fmla="*/ 193711 h 239535"/>
                <a:gd name="connsiteX13" fmla="*/ 23051 w 39714"/>
                <a:gd name="connsiteY13" fmla="*/ 199959 h 239535"/>
                <a:gd name="connsiteX14" fmla="*/ 23051 w 39714"/>
                <a:gd name="connsiteY14" fmla="*/ 239535 h 239535"/>
                <a:gd name="connsiteX15" fmla="*/ 23051 w 39714"/>
                <a:gd name="connsiteY15" fmla="*/ 239535 h 23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714" h="239535">
                  <a:moveTo>
                    <a:pt x="4304" y="0"/>
                  </a:moveTo>
                  <a:lnTo>
                    <a:pt x="4304" y="0"/>
                  </a:lnTo>
                  <a:cubicBezTo>
                    <a:pt x="2915" y="6249"/>
                    <a:pt x="474" y="12354"/>
                    <a:pt x="138" y="18746"/>
                  </a:cubicBezTo>
                  <a:cubicBezTo>
                    <a:pt x="-664" y="33980"/>
                    <a:pt x="2105" y="39226"/>
                    <a:pt x="6387" y="52072"/>
                  </a:cubicBezTo>
                  <a:cubicBezTo>
                    <a:pt x="7081" y="54155"/>
                    <a:pt x="6643" y="57103"/>
                    <a:pt x="8470" y="58321"/>
                  </a:cubicBezTo>
                  <a:lnTo>
                    <a:pt x="14719" y="62487"/>
                  </a:lnTo>
                  <a:cubicBezTo>
                    <a:pt x="16108" y="64570"/>
                    <a:pt x="17222" y="66865"/>
                    <a:pt x="18885" y="68736"/>
                  </a:cubicBezTo>
                  <a:cubicBezTo>
                    <a:pt x="23076" y="73451"/>
                    <a:pt x="32396" y="80391"/>
                    <a:pt x="35548" y="87482"/>
                  </a:cubicBezTo>
                  <a:cubicBezTo>
                    <a:pt x="37331" y="91495"/>
                    <a:pt x="39714" y="99979"/>
                    <a:pt x="39714" y="99979"/>
                  </a:cubicBezTo>
                  <a:cubicBezTo>
                    <a:pt x="39020" y="115948"/>
                    <a:pt x="38628" y="131934"/>
                    <a:pt x="37631" y="147887"/>
                  </a:cubicBezTo>
                  <a:cubicBezTo>
                    <a:pt x="37214" y="154555"/>
                    <a:pt x="36034" y="172152"/>
                    <a:pt x="31382" y="179130"/>
                  </a:cubicBezTo>
                  <a:lnTo>
                    <a:pt x="27216" y="185379"/>
                  </a:lnTo>
                  <a:cubicBezTo>
                    <a:pt x="26522" y="188156"/>
                    <a:pt x="25919" y="190958"/>
                    <a:pt x="25133" y="193711"/>
                  </a:cubicBezTo>
                  <a:cubicBezTo>
                    <a:pt x="24530" y="195822"/>
                    <a:pt x="23151" y="197766"/>
                    <a:pt x="23051" y="199959"/>
                  </a:cubicBezTo>
                  <a:cubicBezTo>
                    <a:pt x="22452" y="213137"/>
                    <a:pt x="23051" y="226343"/>
                    <a:pt x="23051" y="239535"/>
                  </a:cubicBezTo>
                  <a:lnTo>
                    <a:pt x="23051" y="239535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54" name="Freeform: Shape 2987">
              <a:extLst>
                <a:ext uri="{FF2B5EF4-FFF2-40B4-BE49-F238E27FC236}">
                  <a16:creationId xmlns:a16="http://schemas.microsoft.com/office/drawing/2014/main" id="{7C5424C3-F28D-D10B-0057-BD4EBAC9D4F8}"/>
                </a:ext>
              </a:extLst>
            </p:cNvPr>
            <p:cNvSpPr/>
            <p:nvPr/>
          </p:nvSpPr>
          <p:spPr>
            <a:xfrm>
              <a:off x="5766751" y="2607684"/>
              <a:ext cx="21537" cy="140380"/>
            </a:xfrm>
            <a:custGeom>
              <a:avLst/>
              <a:gdLst>
                <a:gd name="connsiteX0" fmla="*/ 0 w 39637"/>
                <a:gd name="connsiteY0" fmla="*/ 0 h 256198"/>
                <a:gd name="connsiteX1" fmla="*/ 0 w 39637"/>
                <a:gd name="connsiteY1" fmla="*/ 0 h 256198"/>
                <a:gd name="connsiteX2" fmla="*/ 4166 w 39637"/>
                <a:gd name="connsiteY2" fmla="*/ 18746 h 256198"/>
                <a:gd name="connsiteX3" fmla="*/ 10415 w 39637"/>
                <a:gd name="connsiteY3" fmla="*/ 31244 h 256198"/>
                <a:gd name="connsiteX4" fmla="*/ 16664 w 39637"/>
                <a:gd name="connsiteY4" fmla="*/ 35409 h 256198"/>
                <a:gd name="connsiteX5" fmla="*/ 18747 w 39637"/>
                <a:gd name="connsiteY5" fmla="*/ 41658 h 256198"/>
                <a:gd name="connsiteX6" fmla="*/ 27078 w 39637"/>
                <a:gd name="connsiteY6" fmla="*/ 54156 h 256198"/>
                <a:gd name="connsiteX7" fmla="*/ 31244 w 39637"/>
                <a:gd name="connsiteY7" fmla="*/ 66653 h 256198"/>
                <a:gd name="connsiteX8" fmla="*/ 35410 w 39637"/>
                <a:gd name="connsiteY8" fmla="*/ 79151 h 256198"/>
                <a:gd name="connsiteX9" fmla="*/ 37493 w 39637"/>
                <a:gd name="connsiteY9" fmla="*/ 85399 h 256198"/>
                <a:gd name="connsiteX10" fmla="*/ 37493 w 39637"/>
                <a:gd name="connsiteY10" fmla="*/ 141638 h 256198"/>
                <a:gd name="connsiteX11" fmla="*/ 33327 w 39637"/>
                <a:gd name="connsiteY11" fmla="*/ 172882 h 256198"/>
                <a:gd name="connsiteX12" fmla="*/ 29161 w 39637"/>
                <a:gd name="connsiteY12" fmla="*/ 179131 h 256198"/>
                <a:gd name="connsiteX13" fmla="*/ 27078 w 39637"/>
                <a:gd name="connsiteY13" fmla="*/ 185379 h 256198"/>
                <a:gd name="connsiteX14" fmla="*/ 18747 w 39637"/>
                <a:gd name="connsiteY14" fmla="*/ 197877 h 256198"/>
                <a:gd name="connsiteX15" fmla="*/ 14581 w 39637"/>
                <a:gd name="connsiteY15" fmla="*/ 210374 h 256198"/>
                <a:gd name="connsiteX16" fmla="*/ 12498 w 39637"/>
                <a:gd name="connsiteY16" fmla="*/ 216623 h 256198"/>
                <a:gd name="connsiteX17" fmla="*/ 14581 w 39637"/>
                <a:gd name="connsiteY17" fmla="*/ 245784 h 256198"/>
                <a:gd name="connsiteX18" fmla="*/ 16664 w 39637"/>
                <a:gd name="connsiteY18" fmla="*/ 254116 h 256198"/>
                <a:gd name="connsiteX19" fmla="*/ 12498 w 39637"/>
                <a:gd name="connsiteY19" fmla="*/ 256198 h 256198"/>
                <a:gd name="connsiteX20" fmla="*/ 12498 w 39637"/>
                <a:gd name="connsiteY20" fmla="*/ 256198 h 25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637" h="256198">
                  <a:moveTo>
                    <a:pt x="0" y="0"/>
                  </a:moveTo>
                  <a:lnTo>
                    <a:pt x="0" y="0"/>
                  </a:lnTo>
                  <a:cubicBezTo>
                    <a:pt x="1389" y="6249"/>
                    <a:pt x="2613" y="12536"/>
                    <a:pt x="4166" y="18746"/>
                  </a:cubicBezTo>
                  <a:cubicBezTo>
                    <a:pt x="5295" y="23263"/>
                    <a:pt x="7021" y="27850"/>
                    <a:pt x="10415" y="31244"/>
                  </a:cubicBezTo>
                  <a:cubicBezTo>
                    <a:pt x="12185" y="33014"/>
                    <a:pt x="14581" y="34021"/>
                    <a:pt x="16664" y="35409"/>
                  </a:cubicBezTo>
                  <a:cubicBezTo>
                    <a:pt x="17358" y="37492"/>
                    <a:pt x="17681" y="39739"/>
                    <a:pt x="18747" y="41658"/>
                  </a:cubicBezTo>
                  <a:cubicBezTo>
                    <a:pt x="21178" y="46035"/>
                    <a:pt x="25495" y="49406"/>
                    <a:pt x="27078" y="54156"/>
                  </a:cubicBezTo>
                  <a:lnTo>
                    <a:pt x="31244" y="66653"/>
                  </a:lnTo>
                  <a:lnTo>
                    <a:pt x="35410" y="79151"/>
                  </a:lnTo>
                  <a:lnTo>
                    <a:pt x="37493" y="85399"/>
                  </a:lnTo>
                  <a:cubicBezTo>
                    <a:pt x="40443" y="117843"/>
                    <a:pt x="40259" y="102911"/>
                    <a:pt x="37493" y="141638"/>
                  </a:cubicBezTo>
                  <a:cubicBezTo>
                    <a:pt x="37105" y="147068"/>
                    <a:pt x="37561" y="164414"/>
                    <a:pt x="33327" y="172882"/>
                  </a:cubicBezTo>
                  <a:cubicBezTo>
                    <a:pt x="32207" y="175121"/>
                    <a:pt x="30281" y="176892"/>
                    <a:pt x="29161" y="179131"/>
                  </a:cubicBezTo>
                  <a:cubicBezTo>
                    <a:pt x="28179" y="181095"/>
                    <a:pt x="28144" y="183460"/>
                    <a:pt x="27078" y="185379"/>
                  </a:cubicBezTo>
                  <a:cubicBezTo>
                    <a:pt x="24647" y="189756"/>
                    <a:pt x="20330" y="193127"/>
                    <a:pt x="18747" y="197877"/>
                  </a:cubicBezTo>
                  <a:lnTo>
                    <a:pt x="14581" y="210374"/>
                  </a:lnTo>
                  <a:lnTo>
                    <a:pt x="12498" y="216623"/>
                  </a:lnTo>
                  <a:cubicBezTo>
                    <a:pt x="13192" y="226343"/>
                    <a:pt x="13505" y="236099"/>
                    <a:pt x="14581" y="245784"/>
                  </a:cubicBezTo>
                  <a:cubicBezTo>
                    <a:pt x="14897" y="248629"/>
                    <a:pt x="17225" y="251309"/>
                    <a:pt x="16664" y="254116"/>
                  </a:cubicBezTo>
                  <a:cubicBezTo>
                    <a:pt x="16360" y="255638"/>
                    <a:pt x="13887" y="255504"/>
                    <a:pt x="12498" y="256198"/>
                  </a:cubicBezTo>
                  <a:lnTo>
                    <a:pt x="12498" y="256198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55" name="Freeform: Shape 2988">
              <a:extLst>
                <a:ext uri="{FF2B5EF4-FFF2-40B4-BE49-F238E27FC236}">
                  <a16:creationId xmlns:a16="http://schemas.microsoft.com/office/drawing/2014/main" id="{1BA5F94C-3F17-0BD9-0738-B3CF90A0F762}"/>
                </a:ext>
              </a:extLst>
            </p:cNvPr>
            <p:cNvSpPr/>
            <p:nvPr/>
          </p:nvSpPr>
          <p:spPr>
            <a:xfrm>
              <a:off x="5792783" y="2606543"/>
              <a:ext cx="26602" cy="135815"/>
            </a:xfrm>
            <a:custGeom>
              <a:avLst/>
              <a:gdLst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  <a:gd name="connsiteX16" fmla="*/ 2082 w 48958"/>
                <a:gd name="connsiteY16" fmla="*/ 245784 h 247867"/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  <a:gd name="connsiteX16" fmla="*/ 4165 w 48958"/>
                <a:gd name="connsiteY16" fmla="*/ 245784 h 247867"/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958" h="247867">
                  <a:moveTo>
                    <a:pt x="0" y="0"/>
                  </a:moveTo>
                  <a:lnTo>
                    <a:pt x="0" y="0"/>
                  </a:lnTo>
                  <a:cubicBezTo>
                    <a:pt x="89" y="805"/>
                    <a:pt x="3626" y="33434"/>
                    <a:pt x="4165" y="35409"/>
                  </a:cubicBezTo>
                  <a:cubicBezTo>
                    <a:pt x="4824" y="37824"/>
                    <a:pt x="6728" y="39735"/>
                    <a:pt x="8331" y="41658"/>
                  </a:cubicBezTo>
                  <a:cubicBezTo>
                    <a:pt x="16631" y="51618"/>
                    <a:pt x="11890" y="44623"/>
                    <a:pt x="20829" y="52073"/>
                  </a:cubicBezTo>
                  <a:cubicBezTo>
                    <a:pt x="36858" y="65432"/>
                    <a:pt x="17817" y="52150"/>
                    <a:pt x="33326" y="62487"/>
                  </a:cubicBezTo>
                  <a:cubicBezTo>
                    <a:pt x="36103" y="66653"/>
                    <a:pt x="40075" y="70235"/>
                    <a:pt x="41658" y="74985"/>
                  </a:cubicBezTo>
                  <a:cubicBezTo>
                    <a:pt x="46420" y="89270"/>
                    <a:pt x="40797" y="71540"/>
                    <a:pt x="45824" y="91648"/>
                  </a:cubicBezTo>
                  <a:cubicBezTo>
                    <a:pt x="46357" y="93778"/>
                    <a:pt x="47213" y="95814"/>
                    <a:pt x="47907" y="97897"/>
                  </a:cubicBezTo>
                  <a:cubicBezTo>
                    <a:pt x="46922" y="122514"/>
                    <a:pt x="55086" y="144871"/>
                    <a:pt x="37492" y="162467"/>
                  </a:cubicBezTo>
                  <a:cubicBezTo>
                    <a:pt x="21456" y="178504"/>
                    <a:pt x="28262" y="170064"/>
                    <a:pt x="16663" y="187462"/>
                  </a:cubicBezTo>
                  <a:lnTo>
                    <a:pt x="12497" y="193711"/>
                  </a:lnTo>
                  <a:lnTo>
                    <a:pt x="8331" y="199960"/>
                  </a:lnTo>
                  <a:cubicBezTo>
                    <a:pt x="7637" y="204126"/>
                    <a:pt x="7164" y="208334"/>
                    <a:pt x="6248" y="212457"/>
                  </a:cubicBezTo>
                  <a:cubicBezTo>
                    <a:pt x="5772" y="214600"/>
                    <a:pt x="4526" y="216540"/>
                    <a:pt x="4165" y="218706"/>
                  </a:cubicBezTo>
                  <a:cubicBezTo>
                    <a:pt x="1699" y="233504"/>
                    <a:pt x="2082" y="243354"/>
                    <a:pt x="2082" y="247867"/>
                  </a:cubicBez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56" name="Freeform: Shape 2989">
              <a:extLst>
                <a:ext uri="{FF2B5EF4-FFF2-40B4-BE49-F238E27FC236}">
                  <a16:creationId xmlns:a16="http://schemas.microsoft.com/office/drawing/2014/main" id="{3194A9F2-F6B8-D80E-C418-DC2DDA4002AB}"/>
                </a:ext>
              </a:extLst>
            </p:cNvPr>
            <p:cNvSpPr/>
            <p:nvPr/>
          </p:nvSpPr>
          <p:spPr>
            <a:xfrm>
              <a:off x="5817682" y="2608826"/>
              <a:ext cx="21504" cy="135815"/>
            </a:xfrm>
            <a:custGeom>
              <a:avLst/>
              <a:gdLst>
                <a:gd name="connsiteX0" fmla="*/ 0 w 39575"/>
                <a:gd name="connsiteY0" fmla="*/ 0 h 247867"/>
                <a:gd name="connsiteX1" fmla="*/ 0 w 39575"/>
                <a:gd name="connsiteY1" fmla="*/ 0 h 247867"/>
                <a:gd name="connsiteX2" fmla="*/ 4165 w 39575"/>
                <a:gd name="connsiteY2" fmla="*/ 29161 h 247867"/>
                <a:gd name="connsiteX3" fmla="*/ 8331 w 39575"/>
                <a:gd name="connsiteY3" fmla="*/ 35409 h 247867"/>
                <a:gd name="connsiteX4" fmla="*/ 18746 w 39575"/>
                <a:gd name="connsiteY4" fmla="*/ 52073 h 247867"/>
                <a:gd name="connsiteX5" fmla="*/ 22912 w 39575"/>
                <a:gd name="connsiteY5" fmla="*/ 64570 h 247867"/>
                <a:gd name="connsiteX6" fmla="*/ 24995 w 39575"/>
                <a:gd name="connsiteY6" fmla="*/ 74985 h 247867"/>
                <a:gd name="connsiteX7" fmla="*/ 33326 w 39575"/>
                <a:gd name="connsiteY7" fmla="*/ 87482 h 247867"/>
                <a:gd name="connsiteX8" fmla="*/ 37492 w 39575"/>
                <a:gd name="connsiteY8" fmla="*/ 93731 h 247867"/>
                <a:gd name="connsiteX9" fmla="*/ 39575 w 39575"/>
                <a:gd name="connsiteY9" fmla="*/ 99980 h 247867"/>
                <a:gd name="connsiteX10" fmla="*/ 37492 w 39575"/>
                <a:gd name="connsiteY10" fmla="*/ 120809 h 247867"/>
                <a:gd name="connsiteX11" fmla="*/ 35409 w 39575"/>
                <a:gd name="connsiteY11" fmla="*/ 127058 h 247867"/>
                <a:gd name="connsiteX12" fmla="*/ 33326 w 39575"/>
                <a:gd name="connsiteY12" fmla="*/ 160384 h 247867"/>
                <a:gd name="connsiteX13" fmla="*/ 31243 w 39575"/>
                <a:gd name="connsiteY13" fmla="*/ 166633 h 247867"/>
                <a:gd name="connsiteX14" fmla="*/ 24995 w 39575"/>
                <a:gd name="connsiteY14" fmla="*/ 168716 h 247867"/>
                <a:gd name="connsiteX15" fmla="*/ 20829 w 39575"/>
                <a:gd name="connsiteY15" fmla="*/ 174965 h 247867"/>
                <a:gd name="connsiteX16" fmla="*/ 16663 w 39575"/>
                <a:gd name="connsiteY16" fmla="*/ 193711 h 247867"/>
                <a:gd name="connsiteX17" fmla="*/ 14580 w 39575"/>
                <a:gd name="connsiteY17" fmla="*/ 199960 h 247867"/>
                <a:gd name="connsiteX18" fmla="*/ 10414 w 39575"/>
                <a:gd name="connsiteY18" fmla="*/ 214540 h 247867"/>
                <a:gd name="connsiteX19" fmla="*/ 8331 w 39575"/>
                <a:gd name="connsiteY19" fmla="*/ 247867 h 247867"/>
                <a:gd name="connsiteX20" fmla="*/ 8331 w 39575"/>
                <a:gd name="connsiteY20" fmla="*/ 247867 h 2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575" h="247867">
                  <a:moveTo>
                    <a:pt x="0" y="0"/>
                  </a:moveTo>
                  <a:lnTo>
                    <a:pt x="0" y="0"/>
                  </a:lnTo>
                  <a:cubicBezTo>
                    <a:pt x="531" y="5837"/>
                    <a:pt x="160" y="21151"/>
                    <a:pt x="4165" y="29161"/>
                  </a:cubicBezTo>
                  <a:cubicBezTo>
                    <a:pt x="5284" y="31400"/>
                    <a:pt x="6942" y="33326"/>
                    <a:pt x="8331" y="35409"/>
                  </a:cubicBezTo>
                  <a:cubicBezTo>
                    <a:pt x="13289" y="50282"/>
                    <a:pt x="8843" y="45471"/>
                    <a:pt x="18746" y="52073"/>
                  </a:cubicBezTo>
                  <a:cubicBezTo>
                    <a:pt x="20135" y="56239"/>
                    <a:pt x="22051" y="60264"/>
                    <a:pt x="22912" y="64570"/>
                  </a:cubicBezTo>
                  <a:cubicBezTo>
                    <a:pt x="23606" y="68042"/>
                    <a:pt x="23530" y="71762"/>
                    <a:pt x="24995" y="74985"/>
                  </a:cubicBezTo>
                  <a:cubicBezTo>
                    <a:pt x="27067" y="79543"/>
                    <a:pt x="30549" y="83316"/>
                    <a:pt x="33326" y="87482"/>
                  </a:cubicBezTo>
                  <a:cubicBezTo>
                    <a:pt x="34715" y="89565"/>
                    <a:pt x="36700" y="91356"/>
                    <a:pt x="37492" y="93731"/>
                  </a:cubicBezTo>
                  <a:lnTo>
                    <a:pt x="39575" y="99980"/>
                  </a:lnTo>
                  <a:cubicBezTo>
                    <a:pt x="38881" y="106923"/>
                    <a:pt x="38553" y="113913"/>
                    <a:pt x="37492" y="120809"/>
                  </a:cubicBezTo>
                  <a:cubicBezTo>
                    <a:pt x="37158" y="122979"/>
                    <a:pt x="35639" y="124874"/>
                    <a:pt x="35409" y="127058"/>
                  </a:cubicBezTo>
                  <a:cubicBezTo>
                    <a:pt x="34244" y="138127"/>
                    <a:pt x="34491" y="149315"/>
                    <a:pt x="33326" y="160384"/>
                  </a:cubicBezTo>
                  <a:cubicBezTo>
                    <a:pt x="33096" y="162568"/>
                    <a:pt x="32795" y="165080"/>
                    <a:pt x="31243" y="166633"/>
                  </a:cubicBezTo>
                  <a:cubicBezTo>
                    <a:pt x="29691" y="168185"/>
                    <a:pt x="27078" y="168022"/>
                    <a:pt x="24995" y="168716"/>
                  </a:cubicBezTo>
                  <a:cubicBezTo>
                    <a:pt x="23606" y="170799"/>
                    <a:pt x="21949" y="172726"/>
                    <a:pt x="20829" y="174965"/>
                  </a:cubicBezTo>
                  <a:cubicBezTo>
                    <a:pt x="18015" y="180592"/>
                    <a:pt x="17943" y="187949"/>
                    <a:pt x="16663" y="193711"/>
                  </a:cubicBezTo>
                  <a:cubicBezTo>
                    <a:pt x="16187" y="195854"/>
                    <a:pt x="15183" y="197849"/>
                    <a:pt x="14580" y="199960"/>
                  </a:cubicBezTo>
                  <a:cubicBezTo>
                    <a:pt x="9349" y="218268"/>
                    <a:pt x="15408" y="199557"/>
                    <a:pt x="10414" y="214540"/>
                  </a:cubicBezTo>
                  <a:cubicBezTo>
                    <a:pt x="8285" y="246477"/>
                    <a:pt x="8331" y="235346"/>
                    <a:pt x="8331" y="247867"/>
                  </a:cubicBezTo>
                  <a:lnTo>
                    <a:pt x="8331" y="247867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57" name="Freeform: Shape 2990">
              <a:extLst>
                <a:ext uri="{FF2B5EF4-FFF2-40B4-BE49-F238E27FC236}">
                  <a16:creationId xmlns:a16="http://schemas.microsoft.com/office/drawing/2014/main" id="{2B875976-5748-E4AD-EBEA-A5577EAEE658}"/>
                </a:ext>
              </a:extLst>
            </p:cNvPr>
            <p:cNvSpPr/>
            <p:nvPr/>
          </p:nvSpPr>
          <p:spPr>
            <a:xfrm>
              <a:off x="5845977" y="2614532"/>
              <a:ext cx="20372" cy="136956"/>
            </a:xfrm>
            <a:custGeom>
              <a:avLst/>
              <a:gdLst>
                <a:gd name="connsiteX0" fmla="*/ 0 w 37492"/>
                <a:gd name="connsiteY0" fmla="*/ 0 h 249950"/>
                <a:gd name="connsiteX1" fmla="*/ 0 w 37492"/>
                <a:gd name="connsiteY1" fmla="*/ 0 h 249950"/>
                <a:gd name="connsiteX2" fmla="*/ 2082 w 37492"/>
                <a:gd name="connsiteY2" fmla="*/ 18747 h 249950"/>
                <a:gd name="connsiteX3" fmla="*/ 6248 w 37492"/>
                <a:gd name="connsiteY3" fmla="*/ 24995 h 249950"/>
                <a:gd name="connsiteX4" fmla="*/ 8331 w 37492"/>
                <a:gd name="connsiteY4" fmla="*/ 31244 h 249950"/>
                <a:gd name="connsiteX5" fmla="*/ 12497 w 37492"/>
                <a:gd name="connsiteY5" fmla="*/ 37493 h 249950"/>
                <a:gd name="connsiteX6" fmla="*/ 16663 w 37492"/>
                <a:gd name="connsiteY6" fmla="*/ 49990 h 249950"/>
                <a:gd name="connsiteX7" fmla="*/ 18746 w 37492"/>
                <a:gd name="connsiteY7" fmla="*/ 64571 h 249950"/>
                <a:gd name="connsiteX8" fmla="*/ 24995 w 37492"/>
                <a:gd name="connsiteY8" fmla="*/ 83317 h 249950"/>
                <a:gd name="connsiteX9" fmla="*/ 29160 w 37492"/>
                <a:gd name="connsiteY9" fmla="*/ 95814 h 249950"/>
                <a:gd name="connsiteX10" fmla="*/ 33326 w 37492"/>
                <a:gd name="connsiteY10" fmla="*/ 102063 h 249950"/>
                <a:gd name="connsiteX11" fmla="*/ 35409 w 37492"/>
                <a:gd name="connsiteY11" fmla="*/ 110395 h 249950"/>
                <a:gd name="connsiteX12" fmla="*/ 37492 w 37492"/>
                <a:gd name="connsiteY12" fmla="*/ 116644 h 249950"/>
                <a:gd name="connsiteX13" fmla="*/ 35409 w 37492"/>
                <a:gd name="connsiteY13" fmla="*/ 158302 h 249950"/>
                <a:gd name="connsiteX14" fmla="*/ 29160 w 37492"/>
                <a:gd name="connsiteY14" fmla="*/ 172882 h 249950"/>
                <a:gd name="connsiteX15" fmla="*/ 22912 w 37492"/>
                <a:gd name="connsiteY15" fmla="*/ 177048 h 249950"/>
                <a:gd name="connsiteX16" fmla="*/ 18746 w 37492"/>
                <a:gd name="connsiteY16" fmla="*/ 183297 h 249950"/>
                <a:gd name="connsiteX17" fmla="*/ 14580 w 37492"/>
                <a:gd name="connsiteY17" fmla="*/ 195794 h 249950"/>
                <a:gd name="connsiteX18" fmla="*/ 8331 w 37492"/>
                <a:gd name="connsiteY18" fmla="*/ 199960 h 249950"/>
                <a:gd name="connsiteX19" fmla="*/ 6248 w 37492"/>
                <a:gd name="connsiteY19" fmla="*/ 208292 h 249950"/>
                <a:gd name="connsiteX20" fmla="*/ 4165 w 37492"/>
                <a:gd name="connsiteY20" fmla="*/ 214541 h 249950"/>
                <a:gd name="connsiteX21" fmla="*/ 6248 w 37492"/>
                <a:gd name="connsiteY21" fmla="*/ 249950 h 249950"/>
                <a:gd name="connsiteX22" fmla="*/ 6248 w 37492"/>
                <a:gd name="connsiteY22" fmla="*/ 249950 h 24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492" h="249950">
                  <a:moveTo>
                    <a:pt x="0" y="0"/>
                  </a:moveTo>
                  <a:lnTo>
                    <a:pt x="0" y="0"/>
                  </a:lnTo>
                  <a:cubicBezTo>
                    <a:pt x="694" y="6249"/>
                    <a:pt x="557" y="12647"/>
                    <a:pt x="2082" y="18747"/>
                  </a:cubicBezTo>
                  <a:cubicBezTo>
                    <a:pt x="2689" y="21175"/>
                    <a:pt x="5128" y="22756"/>
                    <a:pt x="6248" y="24995"/>
                  </a:cubicBezTo>
                  <a:cubicBezTo>
                    <a:pt x="7230" y="26959"/>
                    <a:pt x="7349" y="29280"/>
                    <a:pt x="8331" y="31244"/>
                  </a:cubicBezTo>
                  <a:cubicBezTo>
                    <a:pt x="9451" y="33483"/>
                    <a:pt x="11480" y="35205"/>
                    <a:pt x="12497" y="37493"/>
                  </a:cubicBezTo>
                  <a:cubicBezTo>
                    <a:pt x="14280" y="41506"/>
                    <a:pt x="16663" y="49990"/>
                    <a:pt x="16663" y="49990"/>
                  </a:cubicBezTo>
                  <a:cubicBezTo>
                    <a:pt x="17357" y="54850"/>
                    <a:pt x="17642" y="59787"/>
                    <a:pt x="18746" y="64571"/>
                  </a:cubicBezTo>
                  <a:cubicBezTo>
                    <a:pt x="18746" y="64572"/>
                    <a:pt x="23954" y="80192"/>
                    <a:pt x="24995" y="83317"/>
                  </a:cubicBezTo>
                  <a:cubicBezTo>
                    <a:pt x="24997" y="83322"/>
                    <a:pt x="29156" y="95809"/>
                    <a:pt x="29160" y="95814"/>
                  </a:cubicBezTo>
                  <a:lnTo>
                    <a:pt x="33326" y="102063"/>
                  </a:lnTo>
                  <a:cubicBezTo>
                    <a:pt x="34020" y="104840"/>
                    <a:pt x="34623" y="107642"/>
                    <a:pt x="35409" y="110395"/>
                  </a:cubicBezTo>
                  <a:cubicBezTo>
                    <a:pt x="36012" y="112506"/>
                    <a:pt x="37492" y="114448"/>
                    <a:pt x="37492" y="116644"/>
                  </a:cubicBezTo>
                  <a:cubicBezTo>
                    <a:pt x="37492" y="130547"/>
                    <a:pt x="36564" y="144447"/>
                    <a:pt x="35409" y="158302"/>
                  </a:cubicBezTo>
                  <a:cubicBezTo>
                    <a:pt x="34974" y="163518"/>
                    <a:pt x="32942" y="169100"/>
                    <a:pt x="29160" y="172882"/>
                  </a:cubicBezTo>
                  <a:cubicBezTo>
                    <a:pt x="27390" y="174652"/>
                    <a:pt x="24995" y="175659"/>
                    <a:pt x="22912" y="177048"/>
                  </a:cubicBezTo>
                  <a:cubicBezTo>
                    <a:pt x="21523" y="179131"/>
                    <a:pt x="19763" y="181009"/>
                    <a:pt x="18746" y="183297"/>
                  </a:cubicBezTo>
                  <a:cubicBezTo>
                    <a:pt x="16963" y="187310"/>
                    <a:pt x="18234" y="193358"/>
                    <a:pt x="14580" y="195794"/>
                  </a:cubicBezTo>
                  <a:lnTo>
                    <a:pt x="8331" y="199960"/>
                  </a:lnTo>
                  <a:cubicBezTo>
                    <a:pt x="7637" y="202737"/>
                    <a:pt x="7034" y="205539"/>
                    <a:pt x="6248" y="208292"/>
                  </a:cubicBezTo>
                  <a:cubicBezTo>
                    <a:pt x="5645" y="210403"/>
                    <a:pt x="4165" y="212345"/>
                    <a:pt x="4165" y="214541"/>
                  </a:cubicBezTo>
                  <a:cubicBezTo>
                    <a:pt x="4165" y="226364"/>
                    <a:pt x="6248" y="249950"/>
                    <a:pt x="6248" y="249950"/>
                  </a:cubicBezTo>
                  <a:lnTo>
                    <a:pt x="6248" y="249950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58" name="Freeform: Shape 2991">
              <a:extLst>
                <a:ext uri="{FF2B5EF4-FFF2-40B4-BE49-F238E27FC236}">
                  <a16:creationId xmlns:a16="http://schemas.microsoft.com/office/drawing/2014/main" id="{5C383D35-8AAF-D0C0-ED9F-1A60C2BD5DE0}"/>
                </a:ext>
              </a:extLst>
            </p:cNvPr>
            <p:cNvSpPr/>
            <p:nvPr/>
          </p:nvSpPr>
          <p:spPr>
            <a:xfrm>
              <a:off x="5870876" y="2617956"/>
              <a:ext cx="15845" cy="136956"/>
            </a:xfrm>
            <a:custGeom>
              <a:avLst/>
              <a:gdLst>
                <a:gd name="connsiteX0" fmla="*/ 0 w 29161"/>
                <a:gd name="connsiteY0" fmla="*/ 0 h 249950"/>
                <a:gd name="connsiteX1" fmla="*/ 0 w 29161"/>
                <a:gd name="connsiteY1" fmla="*/ 0 h 249950"/>
                <a:gd name="connsiteX2" fmla="*/ 4166 w 29161"/>
                <a:gd name="connsiteY2" fmla="*/ 24995 h 249950"/>
                <a:gd name="connsiteX3" fmla="*/ 8331 w 29161"/>
                <a:gd name="connsiteY3" fmla="*/ 31244 h 249950"/>
                <a:gd name="connsiteX4" fmla="*/ 12497 w 29161"/>
                <a:gd name="connsiteY4" fmla="*/ 43741 h 249950"/>
                <a:gd name="connsiteX5" fmla="*/ 14580 w 29161"/>
                <a:gd name="connsiteY5" fmla="*/ 49990 h 249950"/>
                <a:gd name="connsiteX6" fmla="*/ 24995 w 29161"/>
                <a:gd name="connsiteY6" fmla="*/ 77068 h 249950"/>
                <a:gd name="connsiteX7" fmla="*/ 29161 w 29161"/>
                <a:gd name="connsiteY7" fmla="*/ 83317 h 249950"/>
                <a:gd name="connsiteX8" fmla="*/ 27078 w 29161"/>
                <a:gd name="connsiteY8" fmla="*/ 160385 h 249950"/>
                <a:gd name="connsiteX9" fmla="*/ 24995 w 29161"/>
                <a:gd name="connsiteY9" fmla="*/ 166633 h 249950"/>
                <a:gd name="connsiteX10" fmla="*/ 16663 w 29161"/>
                <a:gd name="connsiteY10" fmla="*/ 179131 h 249950"/>
                <a:gd name="connsiteX11" fmla="*/ 12497 w 29161"/>
                <a:gd name="connsiteY11" fmla="*/ 185380 h 249950"/>
                <a:gd name="connsiteX12" fmla="*/ 10414 w 29161"/>
                <a:gd name="connsiteY12" fmla="*/ 191628 h 249950"/>
                <a:gd name="connsiteX13" fmla="*/ 2083 w 29161"/>
                <a:gd name="connsiteY13" fmla="*/ 204126 h 249950"/>
                <a:gd name="connsiteX14" fmla="*/ 4166 w 29161"/>
                <a:gd name="connsiteY14" fmla="*/ 249950 h 249950"/>
                <a:gd name="connsiteX15" fmla="*/ 4166 w 29161"/>
                <a:gd name="connsiteY15" fmla="*/ 249950 h 24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161" h="249950">
                  <a:moveTo>
                    <a:pt x="0" y="0"/>
                  </a:moveTo>
                  <a:lnTo>
                    <a:pt x="0" y="0"/>
                  </a:lnTo>
                  <a:cubicBezTo>
                    <a:pt x="660" y="5944"/>
                    <a:pt x="676" y="18015"/>
                    <a:pt x="4166" y="24995"/>
                  </a:cubicBezTo>
                  <a:cubicBezTo>
                    <a:pt x="5285" y="27234"/>
                    <a:pt x="7314" y="28956"/>
                    <a:pt x="8331" y="31244"/>
                  </a:cubicBezTo>
                  <a:cubicBezTo>
                    <a:pt x="10114" y="35257"/>
                    <a:pt x="11108" y="39575"/>
                    <a:pt x="12497" y="43741"/>
                  </a:cubicBezTo>
                  <a:lnTo>
                    <a:pt x="14580" y="49990"/>
                  </a:lnTo>
                  <a:cubicBezTo>
                    <a:pt x="17371" y="69527"/>
                    <a:pt x="13940" y="60485"/>
                    <a:pt x="24995" y="77068"/>
                  </a:cubicBezTo>
                  <a:lnTo>
                    <a:pt x="29161" y="83317"/>
                  </a:lnTo>
                  <a:cubicBezTo>
                    <a:pt x="28467" y="109006"/>
                    <a:pt x="28361" y="134718"/>
                    <a:pt x="27078" y="160385"/>
                  </a:cubicBezTo>
                  <a:cubicBezTo>
                    <a:pt x="26968" y="162578"/>
                    <a:pt x="26061" y="164714"/>
                    <a:pt x="24995" y="166633"/>
                  </a:cubicBezTo>
                  <a:cubicBezTo>
                    <a:pt x="22563" y="171010"/>
                    <a:pt x="19440" y="174965"/>
                    <a:pt x="16663" y="179131"/>
                  </a:cubicBezTo>
                  <a:cubicBezTo>
                    <a:pt x="15274" y="181214"/>
                    <a:pt x="13289" y="183005"/>
                    <a:pt x="12497" y="185380"/>
                  </a:cubicBezTo>
                  <a:cubicBezTo>
                    <a:pt x="11803" y="187463"/>
                    <a:pt x="11480" y="189709"/>
                    <a:pt x="10414" y="191628"/>
                  </a:cubicBezTo>
                  <a:cubicBezTo>
                    <a:pt x="7983" y="196005"/>
                    <a:pt x="2083" y="204126"/>
                    <a:pt x="2083" y="204126"/>
                  </a:cubicBezTo>
                  <a:cubicBezTo>
                    <a:pt x="4275" y="245781"/>
                    <a:pt x="4166" y="230491"/>
                    <a:pt x="4166" y="249950"/>
                  </a:cubicBezTo>
                  <a:lnTo>
                    <a:pt x="4166" y="249950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59" name="Freeform: Shape 2992">
              <a:extLst>
                <a:ext uri="{FF2B5EF4-FFF2-40B4-BE49-F238E27FC236}">
                  <a16:creationId xmlns:a16="http://schemas.microsoft.com/office/drawing/2014/main" id="{2975C133-404F-900B-5ACB-1957B7E65066}"/>
                </a:ext>
              </a:extLst>
            </p:cNvPr>
            <p:cNvSpPr/>
            <p:nvPr/>
          </p:nvSpPr>
          <p:spPr>
            <a:xfrm>
              <a:off x="5893318" y="2637358"/>
              <a:ext cx="22829" cy="138097"/>
            </a:xfrm>
            <a:custGeom>
              <a:avLst/>
              <a:gdLst>
                <a:gd name="connsiteX0" fmla="*/ 12854 w 42014"/>
                <a:gd name="connsiteY0" fmla="*/ 0 h 252032"/>
                <a:gd name="connsiteX1" fmla="*/ 12854 w 42014"/>
                <a:gd name="connsiteY1" fmla="*/ 0 h 252032"/>
                <a:gd name="connsiteX2" fmla="*/ 14936 w 42014"/>
                <a:gd name="connsiteY2" fmla="*/ 18746 h 252032"/>
                <a:gd name="connsiteX3" fmla="*/ 23268 w 42014"/>
                <a:gd name="connsiteY3" fmla="*/ 45824 h 252032"/>
                <a:gd name="connsiteX4" fmla="*/ 29517 w 42014"/>
                <a:gd name="connsiteY4" fmla="*/ 49990 h 252032"/>
                <a:gd name="connsiteX5" fmla="*/ 33683 w 42014"/>
                <a:gd name="connsiteY5" fmla="*/ 62487 h 252032"/>
                <a:gd name="connsiteX6" fmla="*/ 35766 w 42014"/>
                <a:gd name="connsiteY6" fmla="*/ 68736 h 252032"/>
                <a:gd name="connsiteX7" fmla="*/ 37849 w 42014"/>
                <a:gd name="connsiteY7" fmla="*/ 85399 h 252032"/>
                <a:gd name="connsiteX8" fmla="*/ 39931 w 42014"/>
                <a:gd name="connsiteY8" fmla="*/ 91648 h 252032"/>
                <a:gd name="connsiteX9" fmla="*/ 42014 w 42014"/>
                <a:gd name="connsiteY9" fmla="*/ 108311 h 252032"/>
                <a:gd name="connsiteX10" fmla="*/ 39931 w 42014"/>
                <a:gd name="connsiteY10" fmla="*/ 152052 h 252032"/>
                <a:gd name="connsiteX11" fmla="*/ 29517 w 42014"/>
                <a:gd name="connsiteY11" fmla="*/ 170799 h 252032"/>
                <a:gd name="connsiteX12" fmla="*/ 25351 w 42014"/>
                <a:gd name="connsiteY12" fmla="*/ 177047 h 252032"/>
                <a:gd name="connsiteX13" fmla="*/ 19102 w 42014"/>
                <a:gd name="connsiteY13" fmla="*/ 183296 h 252032"/>
                <a:gd name="connsiteX14" fmla="*/ 6605 w 42014"/>
                <a:gd name="connsiteY14" fmla="*/ 204125 h 252032"/>
                <a:gd name="connsiteX15" fmla="*/ 2439 w 42014"/>
                <a:gd name="connsiteY15" fmla="*/ 216623 h 252032"/>
                <a:gd name="connsiteX16" fmla="*/ 356 w 42014"/>
                <a:gd name="connsiteY16" fmla="*/ 222872 h 252032"/>
                <a:gd name="connsiteX17" fmla="*/ 4522 w 42014"/>
                <a:gd name="connsiteY17" fmla="*/ 252032 h 252032"/>
                <a:gd name="connsiteX18" fmla="*/ 4522 w 42014"/>
                <a:gd name="connsiteY18" fmla="*/ 252032 h 25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014" h="252032">
                  <a:moveTo>
                    <a:pt x="12854" y="0"/>
                  </a:moveTo>
                  <a:lnTo>
                    <a:pt x="12854" y="0"/>
                  </a:lnTo>
                  <a:cubicBezTo>
                    <a:pt x="13548" y="6249"/>
                    <a:pt x="14156" y="12507"/>
                    <a:pt x="14936" y="18746"/>
                  </a:cubicBezTo>
                  <a:cubicBezTo>
                    <a:pt x="16034" y="27530"/>
                    <a:pt x="16361" y="38917"/>
                    <a:pt x="23268" y="45824"/>
                  </a:cubicBezTo>
                  <a:cubicBezTo>
                    <a:pt x="25038" y="47594"/>
                    <a:pt x="27434" y="48601"/>
                    <a:pt x="29517" y="49990"/>
                  </a:cubicBezTo>
                  <a:lnTo>
                    <a:pt x="33683" y="62487"/>
                  </a:lnTo>
                  <a:lnTo>
                    <a:pt x="35766" y="68736"/>
                  </a:lnTo>
                  <a:cubicBezTo>
                    <a:pt x="36460" y="74290"/>
                    <a:pt x="36848" y="79892"/>
                    <a:pt x="37849" y="85399"/>
                  </a:cubicBezTo>
                  <a:cubicBezTo>
                    <a:pt x="38242" y="87559"/>
                    <a:pt x="39538" y="89488"/>
                    <a:pt x="39931" y="91648"/>
                  </a:cubicBezTo>
                  <a:cubicBezTo>
                    <a:pt x="40932" y="97155"/>
                    <a:pt x="41320" y="102757"/>
                    <a:pt x="42014" y="108311"/>
                  </a:cubicBezTo>
                  <a:cubicBezTo>
                    <a:pt x="41320" y="122891"/>
                    <a:pt x="41143" y="137506"/>
                    <a:pt x="39931" y="152052"/>
                  </a:cubicBezTo>
                  <a:cubicBezTo>
                    <a:pt x="39407" y="158340"/>
                    <a:pt x="31905" y="167218"/>
                    <a:pt x="29517" y="170799"/>
                  </a:cubicBezTo>
                  <a:cubicBezTo>
                    <a:pt x="28128" y="172882"/>
                    <a:pt x="27121" y="175277"/>
                    <a:pt x="25351" y="177047"/>
                  </a:cubicBezTo>
                  <a:cubicBezTo>
                    <a:pt x="23268" y="179130"/>
                    <a:pt x="20910" y="180971"/>
                    <a:pt x="19102" y="183296"/>
                  </a:cubicBezTo>
                  <a:cubicBezTo>
                    <a:pt x="15079" y="188469"/>
                    <a:pt x="9271" y="197461"/>
                    <a:pt x="6605" y="204125"/>
                  </a:cubicBezTo>
                  <a:cubicBezTo>
                    <a:pt x="4974" y="208202"/>
                    <a:pt x="3828" y="212457"/>
                    <a:pt x="2439" y="216623"/>
                  </a:cubicBezTo>
                  <a:lnTo>
                    <a:pt x="356" y="222872"/>
                  </a:lnTo>
                  <a:cubicBezTo>
                    <a:pt x="2514" y="250929"/>
                    <a:pt x="-3964" y="243550"/>
                    <a:pt x="4522" y="252032"/>
                  </a:cubicBezTo>
                  <a:lnTo>
                    <a:pt x="4522" y="252032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60" name="Rectangle: Rounded Corners 2159">
              <a:extLst>
                <a:ext uri="{FF2B5EF4-FFF2-40B4-BE49-F238E27FC236}">
                  <a16:creationId xmlns:a16="http://schemas.microsoft.com/office/drawing/2014/main" id="{956A6D2B-A553-8CBE-84C7-D9CF9568D97D}"/>
                </a:ext>
              </a:extLst>
            </p:cNvPr>
            <p:cNvSpPr/>
            <p:nvPr/>
          </p:nvSpPr>
          <p:spPr>
            <a:xfrm>
              <a:off x="5661453" y="2731159"/>
              <a:ext cx="275343" cy="392051"/>
            </a:xfrm>
            <a:prstGeom prst="roundRect">
              <a:avLst>
                <a:gd name="adj" fmla="val 35662"/>
              </a:avLst>
            </a:prstGeom>
            <a:gradFill flip="none" rotWithShape="1">
              <a:gsLst>
                <a:gs pos="16000">
                  <a:srgbClr val="FFEAD5"/>
                </a:gs>
                <a:gs pos="75000">
                  <a:srgbClr val="FFCC99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61" name="Oval 2160">
              <a:extLst>
                <a:ext uri="{FF2B5EF4-FFF2-40B4-BE49-F238E27FC236}">
                  <a16:creationId xmlns:a16="http://schemas.microsoft.com/office/drawing/2014/main" id="{BD9765A8-5203-D5D5-23CA-604812DB5E93}"/>
                </a:ext>
              </a:extLst>
            </p:cNvPr>
            <p:cNvSpPr/>
            <p:nvPr/>
          </p:nvSpPr>
          <p:spPr>
            <a:xfrm>
              <a:off x="5727380" y="2930951"/>
              <a:ext cx="141069" cy="115934"/>
            </a:xfrm>
            <a:prstGeom prst="ellipse">
              <a:avLst/>
            </a:prstGeom>
            <a:gradFill flip="none" rotWithShape="1">
              <a:gsLst>
                <a:gs pos="16000">
                  <a:srgbClr val="FFEAD5"/>
                </a:gs>
                <a:gs pos="74000">
                  <a:srgbClr val="A45200"/>
                </a:gs>
                <a:gs pos="53000">
                  <a:srgbClr val="FFC081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258" name="Group 1257">
            <a:extLst>
              <a:ext uri="{FF2B5EF4-FFF2-40B4-BE49-F238E27FC236}">
                <a16:creationId xmlns:a16="http://schemas.microsoft.com/office/drawing/2014/main" id="{BDFE9D69-B04A-CA89-73E2-6946039EFEDF}"/>
              </a:ext>
            </a:extLst>
          </p:cNvPr>
          <p:cNvGrpSpPr/>
          <p:nvPr/>
        </p:nvGrpSpPr>
        <p:grpSpPr>
          <a:xfrm rot="11858664">
            <a:off x="6460318" y="1946908"/>
            <a:ext cx="192697" cy="361556"/>
            <a:chOff x="5661453" y="2606543"/>
            <a:chExt cx="275343" cy="516667"/>
          </a:xfrm>
        </p:grpSpPr>
        <p:sp>
          <p:nvSpPr>
            <p:cNvPr id="2140" name="Freeform: Shape 2973">
              <a:extLst>
                <a:ext uri="{FF2B5EF4-FFF2-40B4-BE49-F238E27FC236}">
                  <a16:creationId xmlns:a16="http://schemas.microsoft.com/office/drawing/2014/main" id="{F87ADA08-29BF-90E0-249E-7907F84B9F2E}"/>
                </a:ext>
              </a:extLst>
            </p:cNvPr>
            <p:cNvSpPr/>
            <p:nvPr/>
          </p:nvSpPr>
          <p:spPr>
            <a:xfrm>
              <a:off x="5684131" y="2624804"/>
              <a:ext cx="24899" cy="146087"/>
            </a:xfrm>
            <a:custGeom>
              <a:avLst/>
              <a:gdLst>
                <a:gd name="connsiteX0" fmla="*/ 0 w 45824"/>
                <a:gd name="connsiteY0" fmla="*/ 0 h 266613"/>
                <a:gd name="connsiteX1" fmla="*/ 0 w 45824"/>
                <a:gd name="connsiteY1" fmla="*/ 0 h 266613"/>
                <a:gd name="connsiteX2" fmla="*/ 4165 w 45824"/>
                <a:gd name="connsiteY2" fmla="*/ 18746 h 266613"/>
                <a:gd name="connsiteX3" fmla="*/ 10414 w 45824"/>
                <a:gd name="connsiteY3" fmla="*/ 47907 h 266613"/>
                <a:gd name="connsiteX4" fmla="*/ 16663 w 45824"/>
                <a:gd name="connsiteY4" fmla="*/ 52072 h 266613"/>
                <a:gd name="connsiteX5" fmla="*/ 20829 w 45824"/>
                <a:gd name="connsiteY5" fmla="*/ 58321 h 266613"/>
                <a:gd name="connsiteX6" fmla="*/ 27078 w 45824"/>
                <a:gd name="connsiteY6" fmla="*/ 60404 h 266613"/>
                <a:gd name="connsiteX7" fmla="*/ 33326 w 45824"/>
                <a:gd name="connsiteY7" fmla="*/ 64570 h 266613"/>
                <a:gd name="connsiteX8" fmla="*/ 41658 w 45824"/>
                <a:gd name="connsiteY8" fmla="*/ 77067 h 266613"/>
                <a:gd name="connsiteX9" fmla="*/ 45824 w 45824"/>
                <a:gd name="connsiteY9" fmla="*/ 83316 h 266613"/>
                <a:gd name="connsiteX10" fmla="*/ 43741 w 45824"/>
                <a:gd name="connsiteY10" fmla="*/ 145804 h 266613"/>
                <a:gd name="connsiteX11" fmla="*/ 41658 w 45824"/>
                <a:gd name="connsiteY11" fmla="*/ 152052 h 266613"/>
                <a:gd name="connsiteX12" fmla="*/ 37492 w 45824"/>
                <a:gd name="connsiteY12" fmla="*/ 168716 h 266613"/>
                <a:gd name="connsiteX13" fmla="*/ 31243 w 45824"/>
                <a:gd name="connsiteY13" fmla="*/ 174964 h 266613"/>
                <a:gd name="connsiteX14" fmla="*/ 20829 w 45824"/>
                <a:gd name="connsiteY14" fmla="*/ 193711 h 266613"/>
                <a:gd name="connsiteX15" fmla="*/ 16663 w 45824"/>
                <a:gd name="connsiteY15" fmla="*/ 199959 h 266613"/>
                <a:gd name="connsiteX16" fmla="*/ 12497 w 45824"/>
                <a:gd name="connsiteY16" fmla="*/ 214540 h 266613"/>
                <a:gd name="connsiteX17" fmla="*/ 10414 w 45824"/>
                <a:gd name="connsiteY17" fmla="*/ 222872 h 266613"/>
                <a:gd name="connsiteX18" fmla="*/ 10414 w 45824"/>
                <a:gd name="connsiteY18" fmla="*/ 266613 h 266613"/>
                <a:gd name="connsiteX19" fmla="*/ 12497 w 45824"/>
                <a:gd name="connsiteY19" fmla="*/ 266613 h 26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824" h="266613">
                  <a:moveTo>
                    <a:pt x="0" y="0"/>
                  </a:moveTo>
                  <a:lnTo>
                    <a:pt x="0" y="0"/>
                  </a:lnTo>
                  <a:cubicBezTo>
                    <a:pt x="1388" y="6249"/>
                    <a:pt x="3053" y="12442"/>
                    <a:pt x="4165" y="18746"/>
                  </a:cubicBezTo>
                  <a:cubicBezTo>
                    <a:pt x="4487" y="20573"/>
                    <a:pt x="6286" y="45156"/>
                    <a:pt x="10414" y="47907"/>
                  </a:cubicBezTo>
                  <a:lnTo>
                    <a:pt x="16663" y="52072"/>
                  </a:lnTo>
                  <a:cubicBezTo>
                    <a:pt x="18052" y="54155"/>
                    <a:pt x="18874" y="56757"/>
                    <a:pt x="20829" y="58321"/>
                  </a:cubicBezTo>
                  <a:cubicBezTo>
                    <a:pt x="22544" y="59693"/>
                    <a:pt x="25114" y="59422"/>
                    <a:pt x="27078" y="60404"/>
                  </a:cubicBezTo>
                  <a:cubicBezTo>
                    <a:pt x="29317" y="61524"/>
                    <a:pt x="31243" y="63181"/>
                    <a:pt x="33326" y="64570"/>
                  </a:cubicBezTo>
                  <a:lnTo>
                    <a:pt x="41658" y="77067"/>
                  </a:lnTo>
                  <a:lnTo>
                    <a:pt x="45824" y="83316"/>
                  </a:lnTo>
                  <a:cubicBezTo>
                    <a:pt x="45130" y="104145"/>
                    <a:pt x="45002" y="125001"/>
                    <a:pt x="43741" y="145804"/>
                  </a:cubicBezTo>
                  <a:cubicBezTo>
                    <a:pt x="43608" y="147995"/>
                    <a:pt x="42190" y="149922"/>
                    <a:pt x="41658" y="152052"/>
                  </a:cubicBezTo>
                  <a:cubicBezTo>
                    <a:pt x="41237" y="153734"/>
                    <a:pt x="39397" y="165859"/>
                    <a:pt x="37492" y="168716"/>
                  </a:cubicBezTo>
                  <a:cubicBezTo>
                    <a:pt x="35858" y="171167"/>
                    <a:pt x="33326" y="172881"/>
                    <a:pt x="31243" y="174964"/>
                  </a:cubicBezTo>
                  <a:cubicBezTo>
                    <a:pt x="27577" y="185962"/>
                    <a:pt x="30377" y="179389"/>
                    <a:pt x="20829" y="193711"/>
                  </a:cubicBezTo>
                  <a:lnTo>
                    <a:pt x="16663" y="199959"/>
                  </a:lnTo>
                  <a:cubicBezTo>
                    <a:pt x="10151" y="226006"/>
                    <a:pt x="18474" y="193622"/>
                    <a:pt x="12497" y="214540"/>
                  </a:cubicBezTo>
                  <a:cubicBezTo>
                    <a:pt x="11711" y="217293"/>
                    <a:pt x="10528" y="220011"/>
                    <a:pt x="10414" y="222872"/>
                  </a:cubicBezTo>
                  <a:cubicBezTo>
                    <a:pt x="9831" y="237441"/>
                    <a:pt x="10414" y="252033"/>
                    <a:pt x="10414" y="266613"/>
                  </a:cubicBezTo>
                  <a:lnTo>
                    <a:pt x="12497" y="266613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41" name="Freeform: Shape 2974">
              <a:extLst>
                <a:ext uri="{FF2B5EF4-FFF2-40B4-BE49-F238E27FC236}">
                  <a16:creationId xmlns:a16="http://schemas.microsoft.com/office/drawing/2014/main" id="{F9F50477-93FC-BBDF-4709-2867C1FA27A3}"/>
                </a:ext>
              </a:extLst>
            </p:cNvPr>
            <p:cNvSpPr/>
            <p:nvPr/>
          </p:nvSpPr>
          <p:spPr>
            <a:xfrm>
              <a:off x="5713557" y="2615673"/>
              <a:ext cx="24900" cy="134674"/>
            </a:xfrm>
            <a:custGeom>
              <a:avLst/>
              <a:gdLst>
                <a:gd name="connsiteX0" fmla="*/ 0 w 45825"/>
                <a:gd name="connsiteY0" fmla="*/ 0 h 245784"/>
                <a:gd name="connsiteX1" fmla="*/ 0 w 45825"/>
                <a:gd name="connsiteY1" fmla="*/ 0 h 245784"/>
                <a:gd name="connsiteX2" fmla="*/ 2083 w 45825"/>
                <a:gd name="connsiteY2" fmla="*/ 41659 h 245784"/>
                <a:gd name="connsiteX3" fmla="*/ 4166 w 45825"/>
                <a:gd name="connsiteY3" fmla="*/ 47907 h 245784"/>
                <a:gd name="connsiteX4" fmla="*/ 8332 w 45825"/>
                <a:gd name="connsiteY4" fmla="*/ 54156 h 245784"/>
                <a:gd name="connsiteX5" fmla="*/ 14581 w 45825"/>
                <a:gd name="connsiteY5" fmla="*/ 58322 h 245784"/>
                <a:gd name="connsiteX6" fmla="*/ 24995 w 45825"/>
                <a:gd name="connsiteY6" fmla="*/ 68736 h 245784"/>
                <a:gd name="connsiteX7" fmla="*/ 31244 w 45825"/>
                <a:gd name="connsiteY7" fmla="*/ 81234 h 245784"/>
                <a:gd name="connsiteX8" fmla="*/ 39576 w 45825"/>
                <a:gd name="connsiteY8" fmla="*/ 93731 h 245784"/>
                <a:gd name="connsiteX9" fmla="*/ 43742 w 45825"/>
                <a:gd name="connsiteY9" fmla="*/ 99980 h 245784"/>
                <a:gd name="connsiteX10" fmla="*/ 45825 w 45825"/>
                <a:gd name="connsiteY10" fmla="*/ 106229 h 245784"/>
                <a:gd name="connsiteX11" fmla="*/ 43742 w 45825"/>
                <a:gd name="connsiteY11" fmla="*/ 139556 h 245784"/>
                <a:gd name="connsiteX12" fmla="*/ 41659 w 45825"/>
                <a:gd name="connsiteY12" fmla="*/ 145804 h 245784"/>
                <a:gd name="connsiteX13" fmla="*/ 39576 w 45825"/>
                <a:gd name="connsiteY13" fmla="*/ 156219 h 245784"/>
                <a:gd name="connsiteX14" fmla="*/ 35410 w 45825"/>
                <a:gd name="connsiteY14" fmla="*/ 162468 h 245784"/>
                <a:gd name="connsiteX15" fmla="*/ 29161 w 45825"/>
                <a:gd name="connsiteY15" fmla="*/ 183297 h 245784"/>
                <a:gd name="connsiteX16" fmla="*/ 24995 w 45825"/>
                <a:gd name="connsiteY16" fmla="*/ 189546 h 245784"/>
                <a:gd name="connsiteX17" fmla="*/ 16664 w 45825"/>
                <a:gd name="connsiteY17" fmla="*/ 208292 h 245784"/>
                <a:gd name="connsiteX18" fmla="*/ 14581 w 45825"/>
                <a:gd name="connsiteY18" fmla="*/ 220789 h 245784"/>
                <a:gd name="connsiteX19" fmla="*/ 10415 w 45825"/>
                <a:gd name="connsiteY19" fmla="*/ 227038 h 245784"/>
                <a:gd name="connsiteX20" fmla="*/ 12498 w 45825"/>
                <a:gd name="connsiteY20" fmla="*/ 245784 h 245784"/>
                <a:gd name="connsiteX21" fmla="*/ 12498 w 45825"/>
                <a:gd name="connsiteY21" fmla="*/ 245784 h 245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825" h="245784">
                  <a:moveTo>
                    <a:pt x="0" y="0"/>
                  </a:moveTo>
                  <a:lnTo>
                    <a:pt x="0" y="0"/>
                  </a:lnTo>
                  <a:cubicBezTo>
                    <a:pt x="694" y="13886"/>
                    <a:pt x="878" y="27808"/>
                    <a:pt x="2083" y="41659"/>
                  </a:cubicBezTo>
                  <a:cubicBezTo>
                    <a:pt x="2273" y="43846"/>
                    <a:pt x="3184" y="45943"/>
                    <a:pt x="4166" y="47907"/>
                  </a:cubicBezTo>
                  <a:cubicBezTo>
                    <a:pt x="5286" y="50146"/>
                    <a:pt x="6562" y="52386"/>
                    <a:pt x="8332" y="54156"/>
                  </a:cubicBezTo>
                  <a:cubicBezTo>
                    <a:pt x="10102" y="55926"/>
                    <a:pt x="12498" y="56933"/>
                    <a:pt x="14581" y="58322"/>
                  </a:cubicBezTo>
                  <a:cubicBezTo>
                    <a:pt x="25691" y="74988"/>
                    <a:pt x="11109" y="54850"/>
                    <a:pt x="24995" y="68736"/>
                  </a:cubicBezTo>
                  <a:cubicBezTo>
                    <a:pt x="31931" y="75672"/>
                    <a:pt x="27008" y="73610"/>
                    <a:pt x="31244" y="81234"/>
                  </a:cubicBezTo>
                  <a:cubicBezTo>
                    <a:pt x="33676" y="85611"/>
                    <a:pt x="36799" y="89565"/>
                    <a:pt x="39576" y="93731"/>
                  </a:cubicBezTo>
                  <a:cubicBezTo>
                    <a:pt x="40965" y="95814"/>
                    <a:pt x="42950" y="97605"/>
                    <a:pt x="43742" y="99980"/>
                  </a:cubicBezTo>
                  <a:lnTo>
                    <a:pt x="45825" y="106229"/>
                  </a:lnTo>
                  <a:cubicBezTo>
                    <a:pt x="45131" y="117338"/>
                    <a:pt x="44907" y="128486"/>
                    <a:pt x="43742" y="139556"/>
                  </a:cubicBezTo>
                  <a:cubicBezTo>
                    <a:pt x="43512" y="141739"/>
                    <a:pt x="42191" y="143674"/>
                    <a:pt x="41659" y="145804"/>
                  </a:cubicBezTo>
                  <a:cubicBezTo>
                    <a:pt x="40800" y="149239"/>
                    <a:pt x="40819" y="152904"/>
                    <a:pt x="39576" y="156219"/>
                  </a:cubicBezTo>
                  <a:cubicBezTo>
                    <a:pt x="38697" y="158563"/>
                    <a:pt x="36799" y="160385"/>
                    <a:pt x="35410" y="162468"/>
                  </a:cubicBezTo>
                  <a:cubicBezTo>
                    <a:pt x="34246" y="167125"/>
                    <a:pt x="31189" y="180255"/>
                    <a:pt x="29161" y="183297"/>
                  </a:cubicBezTo>
                  <a:cubicBezTo>
                    <a:pt x="27772" y="185380"/>
                    <a:pt x="26012" y="187258"/>
                    <a:pt x="24995" y="189546"/>
                  </a:cubicBezTo>
                  <a:cubicBezTo>
                    <a:pt x="15081" y="211855"/>
                    <a:pt x="26092" y="194150"/>
                    <a:pt x="16664" y="208292"/>
                  </a:cubicBezTo>
                  <a:cubicBezTo>
                    <a:pt x="15970" y="212458"/>
                    <a:pt x="15917" y="216783"/>
                    <a:pt x="14581" y="220789"/>
                  </a:cubicBezTo>
                  <a:cubicBezTo>
                    <a:pt x="13789" y="223164"/>
                    <a:pt x="10623" y="224543"/>
                    <a:pt x="10415" y="227038"/>
                  </a:cubicBezTo>
                  <a:cubicBezTo>
                    <a:pt x="9893" y="233303"/>
                    <a:pt x="12498" y="245784"/>
                    <a:pt x="12498" y="245784"/>
                  </a:cubicBezTo>
                  <a:lnTo>
                    <a:pt x="12498" y="245784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42" name="Freeform: Shape 2975">
              <a:extLst>
                <a:ext uri="{FF2B5EF4-FFF2-40B4-BE49-F238E27FC236}">
                  <a16:creationId xmlns:a16="http://schemas.microsoft.com/office/drawing/2014/main" id="{257C5EFB-CF92-F649-AFE5-9331C0D16D68}"/>
                </a:ext>
              </a:extLst>
            </p:cNvPr>
            <p:cNvSpPr/>
            <p:nvPr/>
          </p:nvSpPr>
          <p:spPr>
            <a:xfrm>
              <a:off x="5739513" y="2612250"/>
              <a:ext cx="21579" cy="131250"/>
            </a:xfrm>
            <a:custGeom>
              <a:avLst/>
              <a:gdLst>
                <a:gd name="connsiteX0" fmla="*/ 4304 w 39714"/>
                <a:gd name="connsiteY0" fmla="*/ 0 h 239535"/>
                <a:gd name="connsiteX1" fmla="*/ 4304 w 39714"/>
                <a:gd name="connsiteY1" fmla="*/ 0 h 239535"/>
                <a:gd name="connsiteX2" fmla="*/ 138 w 39714"/>
                <a:gd name="connsiteY2" fmla="*/ 18746 h 239535"/>
                <a:gd name="connsiteX3" fmla="*/ 6387 w 39714"/>
                <a:gd name="connsiteY3" fmla="*/ 52072 h 239535"/>
                <a:gd name="connsiteX4" fmla="*/ 8470 w 39714"/>
                <a:gd name="connsiteY4" fmla="*/ 58321 h 239535"/>
                <a:gd name="connsiteX5" fmla="*/ 14719 w 39714"/>
                <a:gd name="connsiteY5" fmla="*/ 62487 h 239535"/>
                <a:gd name="connsiteX6" fmla="*/ 18885 w 39714"/>
                <a:gd name="connsiteY6" fmla="*/ 68736 h 239535"/>
                <a:gd name="connsiteX7" fmla="*/ 35548 w 39714"/>
                <a:gd name="connsiteY7" fmla="*/ 87482 h 239535"/>
                <a:gd name="connsiteX8" fmla="*/ 39714 w 39714"/>
                <a:gd name="connsiteY8" fmla="*/ 99979 h 239535"/>
                <a:gd name="connsiteX9" fmla="*/ 37631 w 39714"/>
                <a:gd name="connsiteY9" fmla="*/ 147887 h 239535"/>
                <a:gd name="connsiteX10" fmla="*/ 31382 w 39714"/>
                <a:gd name="connsiteY10" fmla="*/ 179130 h 239535"/>
                <a:gd name="connsiteX11" fmla="*/ 27216 w 39714"/>
                <a:gd name="connsiteY11" fmla="*/ 185379 h 239535"/>
                <a:gd name="connsiteX12" fmla="*/ 25133 w 39714"/>
                <a:gd name="connsiteY12" fmla="*/ 193711 h 239535"/>
                <a:gd name="connsiteX13" fmla="*/ 23051 w 39714"/>
                <a:gd name="connsiteY13" fmla="*/ 199959 h 239535"/>
                <a:gd name="connsiteX14" fmla="*/ 23051 w 39714"/>
                <a:gd name="connsiteY14" fmla="*/ 239535 h 239535"/>
                <a:gd name="connsiteX15" fmla="*/ 23051 w 39714"/>
                <a:gd name="connsiteY15" fmla="*/ 239535 h 23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714" h="239535">
                  <a:moveTo>
                    <a:pt x="4304" y="0"/>
                  </a:moveTo>
                  <a:lnTo>
                    <a:pt x="4304" y="0"/>
                  </a:lnTo>
                  <a:cubicBezTo>
                    <a:pt x="2915" y="6249"/>
                    <a:pt x="474" y="12354"/>
                    <a:pt x="138" y="18746"/>
                  </a:cubicBezTo>
                  <a:cubicBezTo>
                    <a:pt x="-664" y="33980"/>
                    <a:pt x="2105" y="39226"/>
                    <a:pt x="6387" y="52072"/>
                  </a:cubicBezTo>
                  <a:cubicBezTo>
                    <a:pt x="7081" y="54155"/>
                    <a:pt x="6643" y="57103"/>
                    <a:pt x="8470" y="58321"/>
                  </a:cubicBezTo>
                  <a:lnTo>
                    <a:pt x="14719" y="62487"/>
                  </a:lnTo>
                  <a:cubicBezTo>
                    <a:pt x="16108" y="64570"/>
                    <a:pt x="17222" y="66865"/>
                    <a:pt x="18885" y="68736"/>
                  </a:cubicBezTo>
                  <a:cubicBezTo>
                    <a:pt x="23076" y="73451"/>
                    <a:pt x="32396" y="80391"/>
                    <a:pt x="35548" y="87482"/>
                  </a:cubicBezTo>
                  <a:cubicBezTo>
                    <a:pt x="37331" y="91495"/>
                    <a:pt x="39714" y="99979"/>
                    <a:pt x="39714" y="99979"/>
                  </a:cubicBezTo>
                  <a:cubicBezTo>
                    <a:pt x="39020" y="115948"/>
                    <a:pt x="38628" y="131934"/>
                    <a:pt x="37631" y="147887"/>
                  </a:cubicBezTo>
                  <a:cubicBezTo>
                    <a:pt x="37214" y="154555"/>
                    <a:pt x="36034" y="172152"/>
                    <a:pt x="31382" y="179130"/>
                  </a:cubicBezTo>
                  <a:lnTo>
                    <a:pt x="27216" y="185379"/>
                  </a:lnTo>
                  <a:cubicBezTo>
                    <a:pt x="26522" y="188156"/>
                    <a:pt x="25919" y="190958"/>
                    <a:pt x="25133" y="193711"/>
                  </a:cubicBezTo>
                  <a:cubicBezTo>
                    <a:pt x="24530" y="195822"/>
                    <a:pt x="23151" y="197766"/>
                    <a:pt x="23051" y="199959"/>
                  </a:cubicBezTo>
                  <a:cubicBezTo>
                    <a:pt x="22452" y="213137"/>
                    <a:pt x="23051" y="226343"/>
                    <a:pt x="23051" y="239535"/>
                  </a:cubicBezTo>
                  <a:lnTo>
                    <a:pt x="23051" y="239535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43" name="Freeform: Shape 2976">
              <a:extLst>
                <a:ext uri="{FF2B5EF4-FFF2-40B4-BE49-F238E27FC236}">
                  <a16:creationId xmlns:a16="http://schemas.microsoft.com/office/drawing/2014/main" id="{661FB755-84C7-09B7-F038-FBCE99A8F876}"/>
                </a:ext>
              </a:extLst>
            </p:cNvPr>
            <p:cNvSpPr/>
            <p:nvPr/>
          </p:nvSpPr>
          <p:spPr>
            <a:xfrm>
              <a:off x="5766751" y="2607684"/>
              <a:ext cx="21537" cy="140380"/>
            </a:xfrm>
            <a:custGeom>
              <a:avLst/>
              <a:gdLst>
                <a:gd name="connsiteX0" fmla="*/ 0 w 39637"/>
                <a:gd name="connsiteY0" fmla="*/ 0 h 256198"/>
                <a:gd name="connsiteX1" fmla="*/ 0 w 39637"/>
                <a:gd name="connsiteY1" fmla="*/ 0 h 256198"/>
                <a:gd name="connsiteX2" fmla="*/ 4166 w 39637"/>
                <a:gd name="connsiteY2" fmla="*/ 18746 h 256198"/>
                <a:gd name="connsiteX3" fmla="*/ 10415 w 39637"/>
                <a:gd name="connsiteY3" fmla="*/ 31244 h 256198"/>
                <a:gd name="connsiteX4" fmla="*/ 16664 w 39637"/>
                <a:gd name="connsiteY4" fmla="*/ 35409 h 256198"/>
                <a:gd name="connsiteX5" fmla="*/ 18747 w 39637"/>
                <a:gd name="connsiteY5" fmla="*/ 41658 h 256198"/>
                <a:gd name="connsiteX6" fmla="*/ 27078 w 39637"/>
                <a:gd name="connsiteY6" fmla="*/ 54156 h 256198"/>
                <a:gd name="connsiteX7" fmla="*/ 31244 w 39637"/>
                <a:gd name="connsiteY7" fmla="*/ 66653 h 256198"/>
                <a:gd name="connsiteX8" fmla="*/ 35410 w 39637"/>
                <a:gd name="connsiteY8" fmla="*/ 79151 h 256198"/>
                <a:gd name="connsiteX9" fmla="*/ 37493 w 39637"/>
                <a:gd name="connsiteY9" fmla="*/ 85399 h 256198"/>
                <a:gd name="connsiteX10" fmla="*/ 37493 w 39637"/>
                <a:gd name="connsiteY10" fmla="*/ 141638 h 256198"/>
                <a:gd name="connsiteX11" fmla="*/ 33327 w 39637"/>
                <a:gd name="connsiteY11" fmla="*/ 172882 h 256198"/>
                <a:gd name="connsiteX12" fmla="*/ 29161 w 39637"/>
                <a:gd name="connsiteY12" fmla="*/ 179131 h 256198"/>
                <a:gd name="connsiteX13" fmla="*/ 27078 w 39637"/>
                <a:gd name="connsiteY13" fmla="*/ 185379 h 256198"/>
                <a:gd name="connsiteX14" fmla="*/ 18747 w 39637"/>
                <a:gd name="connsiteY14" fmla="*/ 197877 h 256198"/>
                <a:gd name="connsiteX15" fmla="*/ 14581 w 39637"/>
                <a:gd name="connsiteY15" fmla="*/ 210374 h 256198"/>
                <a:gd name="connsiteX16" fmla="*/ 12498 w 39637"/>
                <a:gd name="connsiteY16" fmla="*/ 216623 h 256198"/>
                <a:gd name="connsiteX17" fmla="*/ 14581 w 39637"/>
                <a:gd name="connsiteY17" fmla="*/ 245784 h 256198"/>
                <a:gd name="connsiteX18" fmla="*/ 16664 w 39637"/>
                <a:gd name="connsiteY18" fmla="*/ 254116 h 256198"/>
                <a:gd name="connsiteX19" fmla="*/ 12498 w 39637"/>
                <a:gd name="connsiteY19" fmla="*/ 256198 h 256198"/>
                <a:gd name="connsiteX20" fmla="*/ 12498 w 39637"/>
                <a:gd name="connsiteY20" fmla="*/ 256198 h 25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637" h="256198">
                  <a:moveTo>
                    <a:pt x="0" y="0"/>
                  </a:moveTo>
                  <a:lnTo>
                    <a:pt x="0" y="0"/>
                  </a:lnTo>
                  <a:cubicBezTo>
                    <a:pt x="1389" y="6249"/>
                    <a:pt x="2613" y="12536"/>
                    <a:pt x="4166" y="18746"/>
                  </a:cubicBezTo>
                  <a:cubicBezTo>
                    <a:pt x="5295" y="23263"/>
                    <a:pt x="7021" y="27850"/>
                    <a:pt x="10415" y="31244"/>
                  </a:cubicBezTo>
                  <a:cubicBezTo>
                    <a:pt x="12185" y="33014"/>
                    <a:pt x="14581" y="34021"/>
                    <a:pt x="16664" y="35409"/>
                  </a:cubicBezTo>
                  <a:cubicBezTo>
                    <a:pt x="17358" y="37492"/>
                    <a:pt x="17681" y="39739"/>
                    <a:pt x="18747" y="41658"/>
                  </a:cubicBezTo>
                  <a:cubicBezTo>
                    <a:pt x="21178" y="46035"/>
                    <a:pt x="25495" y="49406"/>
                    <a:pt x="27078" y="54156"/>
                  </a:cubicBezTo>
                  <a:lnTo>
                    <a:pt x="31244" y="66653"/>
                  </a:lnTo>
                  <a:lnTo>
                    <a:pt x="35410" y="79151"/>
                  </a:lnTo>
                  <a:lnTo>
                    <a:pt x="37493" y="85399"/>
                  </a:lnTo>
                  <a:cubicBezTo>
                    <a:pt x="40443" y="117843"/>
                    <a:pt x="40259" y="102911"/>
                    <a:pt x="37493" y="141638"/>
                  </a:cubicBezTo>
                  <a:cubicBezTo>
                    <a:pt x="37105" y="147068"/>
                    <a:pt x="37561" y="164414"/>
                    <a:pt x="33327" y="172882"/>
                  </a:cubicBezTo>
                  <a:cubicBezTo>
                    <a:pt x="32207" y="175121"/>
                    <a:pt x="30281" y="176892"/>
                    <a:pt x="29161" y="179131"/>
                  </a:cubicBezTo>
                  <a:cubicBezTo>
                    <a:pt x="28179" y="181095"/>
                    <a:pt x="28144" y="183460"/>
                    <a:pt x="27078" y="185379"/>
                  </a:cubicBezTo>
                  <a:cubicBezTo>
                    <a:pt x="24647" y="189756"/>
                    <a:pt x="20330" y="193127"/>
                    <a:pt x="18747" y="197877"/>
                  </a:cubicBezTo>
                  <a:lnTo>
                    <a:pt x="14581" y="210374"/>
                  </a:lnTo>
                  <a:lnTo>
                    <a:pt x="12498" y="216623"/>
                  </a:lnTo>
                  <a:cubicBezTo>
                    <a:pt x="13192" y="226343"/>
                    <a:pt x="13505" y="236099"/>
                    <a:pt x="14581" y="245784"/>
                  </a:cubicBezTo>
                  <a:cubicBezTo>
                    <a:pt x="14897" y="248629"/>
                    <a:pt x="17225" y="251309"/>
                    <a:pt x="16664" y="254116"/>
                  </a:cubicBezTo>
                  <a:cubicBezTo>
                    <a:pt x="16360" y="255638"/>
                    <a:pt x="13887" y="255504"/>
                    <a:pt x="12498" y="256198"/>
                  </a:cubicBezTo>
                  <a:lnTo>
                    <a:pt x="12498" y="256198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44" name="Freeform: Shape 2977">
              <a:extLst>
                <a:ext uri="{FF2B5EF4-FFF2-40B4-BE49-F238E27FC236}">
                  <a16:creationId xmlns:a16="http://schemas.microsoft.com/office/drawing/2014/main" id="{08586D10-4455-4AB4-BB3E-D2EEBB56FB57}"/>
                </a:ext>
              </a:extLst>
            </p:cNvPr>
            <p:cNvSpPr/>
            <p:nvPr/>
          </p:nvSpPr>
          <p:spPr>
            <a:xfrm>
              <a:off x="5792783" y="2606543"/>
              <a:ext cx="26602" cy="135815"/>
            </a:xfrm>
            <a:custGeom>
              <a:avLst/>
              <a:gdLst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  <a:gd name="connsiteX16" fmla="*/ 2082 w 48958"/>
                <a:gd name="connsiteY16" fmla="*/ 245784 h 247867"/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  <a:gd name="connsiteX16" fmla="*/ 4165 w 48958"/>
                <a:gd name="connsiteY16" fmla="*/ 245784 h 247867"/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958" h="247867">
                  <a:moveTo>
                    <a:pt x="0" y="0"/>
                  </a:moveTo>
                  <a:lnTo>
                    <a:pt x="0" y="0"/>
                  </a:lnTo>
                  <a:cubicBezTo>
                    <a:pt x="89" y="805"/>
                    <a:pt x="3626" y="33434"/>
                    <a:pt x="4165" y="35409"/>
                  </a:cubicBezTo>
                  <a:cubicBezTo>
                    <a:pt x="4824" y="37824"/>
                    <a:pt x="6728" y="39735"/>
                    <a:pt x="8331" y="41658"/>
                  </a:cubicBezTo>
                  <a:cubicBezTo>
                    <a:pt x="16631" y="51618"/>
                    <a:pt x="11890" y="44623"/>
                    <a:pt x="20829" y="52073"/>
                  </a:cubicBezTo>
                  <a:cubicBezTo>
                    <a:pt x="36858" y="65432"/>
                    <a:pt x="17817" y="52150"/>
                    <a:pt x="33326" y="62487"/>
                  </a:cubicBezTo>
                  <a:cubicBezTo>
                    <a:pt x="36103" y="66653"/>
                    <a:pt x="40075" y="70235"/>
                    <a:pt x="41658" y="74985"/>
                  </a:cubicBezTo>
                  <a:cubicBezTo>
                    <a:pt x="46420" y="89270"/>
                    <a:pt x="40797" y="71540"/>
                    <a:pt x="45824" y="91648"/>
                  </a:cubicBezTo>
                  <a:cubicBezTo>
                    <a:pt x="46357" y="93778"/>
                    <a:pt x="47213" y="95814"/>
                    <a:pt x="47907" y="97897"/>
                  </a:cubicBezTo>
                  <a:cubicBezTo>
                    <a:pt x="46922" y="122514"/>
                    <a:pt x="55086" y="144871"/>
                    <a:pt x="37492" y="162467"/>
                  </a:cubicBezTo>
                  <a:cubicBezTo>
                    <a:pt x="21456" y="178504"/>
                    <a:pt x="28262" y="170064"/>
                    <a:pt x="16663" y="187462"/>
                  </a:cubicBezTo>
                  <a:lnTo>
                    <a:pt x="12497" y="193711"/>
                  </a:lnTo>
                  <a:lnTo>
                    <a:pt x="8331" y="199960"/>
                  </a:lnTo>
                  <a:cubicBezTo>
                    <a:pt x="7637" y="204126"/>
                    <a:pt x="7164" y="208334"/>
                    <a:pt x="6248" y="212457"/>
                  </a:cubicBezTo>
                  <a:cubicBezTo>
                    <a:pt x="5772" y="214600"/>
                    <a:pt x="4526" y="216540"/>
                    <a:pt x="4165" y="218706"/>
                  </a:cubicBezTo>
                  <a:cubicBezTo>
                    <a:pt x="1699" y="233504"/>
                    <a:pt x="2082" y="243354"/>
                    <a:pt x="2082" y="247867"/>
                  </a:cubicBez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45" name="Freeform: Shape 2978">
              <a:extLst>
                <a:ext uri="{FF2B5EF4-FFF2-40B4-BE49-F238E27FC236}">
                  <a16:creationId xmlns:a16="http://schemas.microsoft.com/office/drawing/2014/main" id="{87E98428-F53A-6C09-41AE-EBABA57D0EA2}"/>
                </a:ext>
              </a:extLst>
            </p:cNvPr>
            <p:cNvSpPr/>
            <p:nvPr/>
          </p:nvSpPr>
          <p:spPr>
            <a:xfrm>
              <a:off x="5817682" y="2608826"/>
              <a:ext cx="21504" cy="135815"/>
            </a:xfrm>
            <a:custGeom>
              <a:avLst/>
              <a:gdLst>
                <a:gd name="connsiteX0" fmla="*/ 0 w 39575"/>
                <a:gd name="connsiteY0" fmla="*/ 0 h 247867"/>
                <a:gd name="connsiteX1" fmla="*/ 0 w 39575"/>
                <a:gd name="connsiteY1" fmla="*/ 0 h 247867"/>
                <a:gd name="connsiteX2" fmla="*/ 4165 w 39575"/>
                <a:gd name="connsiteY2" fmla="*/ 29161 h 247867"/>
                <a:gd name="connsiteX3" fmla="*/ 8331 w 39575"/>
                <a:gd name="connsiteY3" fmla="*/ 35409 h 247867"/>
                <a:gd name="connsiteX4" fmla="*/ 18746 w 39575"/>
                <a:gd name="connsiteY4" fmla="*/ 52073 h 247867"/>
                <a:gd name="connsiteX5" fmla="*/ 22912 w 39575"/>
                <a:gd name="connsiteY5" fmla="*/ 64570 h 247867"/>
                <a:gd name="connsiteX6" fmla="*/ 24995 w 39575"/>
                <a:gd name="connsiteY6" fmla="*/ 74985 h 247867"/>
                <a:gd name="connsiteX7" fmla="*/ 33326 w 39575"/>
                <a:gd name="connsiteY7" fmla="*/ 87482 h 247867"/>
                <a:gd name="connsiteX8" fmla="*/ 37492 w 39575"/>
                <a:gd name="connsiteY8" fmla="*/ 93731 h 247867"/>
                <a:gd name="connsiteX9" fmla="*/ 39575 w 39575"/>
                <a:gd name="connsiteY9" fmla="*/ 99980 h 247867"/>
                <a:gd name="connsiteX10" fmla="*/ 37492 w 39575"/>
                <a:gd name="connsiteY10" fmla="*/ 120809 h 247867"/>
                <a:gd name="connsiteX11" fmla="*/ 35409 w 39575"/>
                <a:gd name="connsiteY11" fmla="*/ 127058 h 247867"/>
                <a:gd name="connsiteX12" fmla="*/ 33326 w 39575"/>
                <a:gd name="connsiteY12" fmla="*/ 160384 h 247867"/>
                <a:gd name="connsiteX13" fmla="*/ 31243 w 39575"/>
                <a:gd name="connsiteY13" fmla="*/ 166633 h 247867"/>
                <a:gd name="connsiteX14" fmla="*/ 24995 w 39575"/>
                <a:gd name="connsiteY14" fmla="*/ 168716 h 247867"/>
                <a:gd name="connsiteX15" fmla="*/ 20829 w 39575"/>
                <a:gd name="connsiteY15" fmla="*/ 174965 h 247867"/>
                <a:gd name="connsiteX16" fmla="*/ 16663 w 39575"/>
                <a:gd name="connsiteY16" fmla="*/ 193711 h 247867"/>
                <a:gd name="connsiteX17" fmla="*/ 14580 w 39575"/>
                <a:gd name="connsiteY17" fmla="*/ 199960 h 247867"/>
                <a:gd name="connsiteX18" fmla="*/ 10414 w 39575"/>
                <a:gd name="connsiteY18" fmla="*/ 214540 h 247867"/>
                <a:gd name="connsiteX19" fmla="*/ 8331 w 39575"/>
                <a:gd name="connsiteY19" fmla="*/ 247867 h 247867"/>
                <a:gd name="connsiteX20" fmla="*/ 8331 w 39575"/>
                <a:gd name="connsiteY20" fmla="*/ 247867 h 2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575" h="247867">
                  <a:moveTo>
                    <a:pt x="0" y="0"/>
                  </a:moveTo>
                  <a:lnTo>
                    <a:pt x="0" y="0"/>
                  </a:lnTo>
                  <a:cubicBezTo>
                    <a:pt x="531" y="5837"/>
                    <a:pt x="160" y="21151"/>
                    <a:pt x="4165" y="29161"/>
                  </a:cubicBezTo>
                  <a:cubicBezTo>
                    <a:pt x="5284" y="31400"/>
                    <a:pt x="6942" y="33326"/>
                    <a:pt x="8331" y="35409"/>
                  </a:cubicBezTo>
                  <a:cubicBezTo>
                    <a:pt x="13289" y="50282"/>
                    <a:pt x="8843" y="45471"/>
                    <a:pt x="18746" y="52073"/>
                  </a:cubicBezTo>
                  <a:cubicBezTo>
                    <a:pt x="20135" y="56239"/>
                    <a:pt x="22051" y="60264"/>
                    <a:pt x="22912" y="64570"/>
                  </a:cubicBezTo>
                  <a:cubicBezTo>
                    <a:pt x="23606" y="68042"/>
                    <a:pt x="23530" y="71762"/>
                    <a:pt x="24995" y="74985"/>
                  </a:cubicBezTo>
                  <a:cubicBezTo>
                    <a:pt x="27067" y="79543"/>
                    <a:pt x="30549" y="83316"/>
                    <a:pt x="33326" y="87482"/>
                  </a:cubicBezTo>
                  <a:cubicBezTo>
                    <a:pt x="34715" y="89565"/>
                    <a:pt x="36700" y="91356"/>
                    <a:pt x="37492" y="93731"/>
                  </a:cubicBezTo>
                  <a:lnTo>
                    <a:pt x="39575" y="99980"/>
                  </a:lnTo>
                  <a:cubicBezTo>
                    <a:pt x="38881" y="106923"/>
                    <a:pt x="38553" y="113913"/>
                    <a:pt x="37492" y="120809"/>
                  </a:cubicBezTo>
                  <a:cubicBezTo>
                    <a:pt x="37158" y="122979"/>
                    <a:pt x="35639" y="124874"/>
                    <a:pt x="35409" y="127058"/>
                  </a:cubicBezTo>
                  <a:cubicBezTo>
                    <a:pt x="34244" y="138127"/>
                    <a:pt x="34491" y="149315"/>
                    <a:pt x="33326" y="160384"/>
                  </a:cubicBezTo>
                  <a:cubicBezTo>
                    <a:pt x="33096" y="162568"/>
                    <a:pt x="32795" y="165080"/>
                    <a:pt x="31243" y="166633"/>
                  </a:cubicBezTo>
                  <a:cubicBezTo>
                    <a:pt x="29691" y="168185"/>
                    <a:pt x="27078" y="168022"/>
                    <a:pt x="24995" y="168716"/>
                  </a:cubicBezTo>
                  <a:cubicBezTo>
                    <a:pt x="23606" y="170799"/>
                    <a:pt x="21949" y="172726"/>
                    <a:pt x="20829" y="174965"/>
                  </a:cubicBezTo>
                  <a:cubicBezTo>
                    <a:pt x="18015" y="180592"/>
                    <a:pt x="17943" y="187949"/>
                    <a:pt x="16663" y="193711"/>
                  </a:cubicBezTo>
                  <a:cubicBezTo>
                    <a:pt x="16187" y="195854"/>
                    <a:pt x="15183" y="197849"/>
                    <a:pt x="14580" y="199960"/>
                  </a:cubicBezTo>
                  <a:cubicBezTo>
                    <a:pt x="9349" y="218268"/>
                    <a:pt x="15408" y="199557"/>
                    <a:pt x="10414" y="214540"/>
                  </a:cubicBezTo>
                  <a:cubicBezTo>
                    <a:pt x="8285" y="246477"/>
                    <a:pt x="8331" y="235346"/>
                    <a:pt x="8331" y="247867"/>
                  </a:cubicBezTo>
                  <a:lnTo>
                    <a:pt x="8331" y="247867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46" name="Freeform: Shape 2979">
              <a:extLst>
                <a:ext uri="{FF2B5EF4-FFF2-40B4-BE49-F238E27FC236}">
                  <a16:creationId xmlns:a16="http://schemas.microsoft.com/office/drawing/2014/main" id="{785584CF-A0B1-4CE9-8B03-04E46200ACC1}"/>
                </a:ext>
              </a:extLst>
            </p:cNvPr>
            <p:cNvSpPr/>
            <p:nvPr/>
          </p:nvSpPr>
          <p:spPr>
            <a:xfrm>
              <a:off x="5845977" y="2614532"/>
              <a:ext cx="20372" cy="136956"/>
            </a:xfrm>
            <a:custGeom>
              <a:avLst/>
              <a:gdLst>
                <a:gd name="connsiteX0" fmla="*/ 0 w 37492"/>
                <a:gd name="connsiteY0" fmla="*/ 0 h 249950"/>
                <a:gd name="connsiteX1" fmla="*/ 0 w 37492"/>
                <a:gd name="connsiteY1" fmla="*/ 0 h 249950"/>
                <a:gd name="connsiteX2" fmla="*/ 2082 w 37492"/>
                <a:gd name="connsiteY2" fmla="*/ 18747 h 249950"/>
                <a:gd name="connsiteX3" fmla="*/ 6248 w 37492"/>
                <a:gd name="connsiteY3" fmla="*/ 24995 h 249950"/>
                <a:gd name="connsiteX4" fmla="*/ 8331 w 37492"/>
                <a:gd name="connsiteY4" fmla="*/ 31244 h 249950"/>
                <a:gd name="connsiteX5" fmla="*/ 12497 w 37492"/>
                <a:gd name="connsiteY5" fmla="*/ 37493 h 249950"/>
                <a:gd name="connsiteX6" fmla="*/ 16663 w 37492"/>
                <a:gd name="connsiteY6" fmla="*/ 49990 h 249950"/>
                <a:gd name="connsiteX7" fmla="*/ 18746 w 37492"/>
                <a:gd name="connsiteY7" fmla="*/ 64571 h 249950"/>
                <a:gd name="connsiteX8" fmla="*/ 24995 w 37492"/>
                <a:gd name="connsiteY8" fmla="*/ 83317 h 249950"/>
                <a:gd name="connsiteX9" fmla="*/ 29160 w 37492"/>
                <a:gd name="connsiteY9" fmla="*/ 95814 h 249950"/>
                <a:gd name="connsiteX10" fmla="*/ 33326 w 37492"/>
                <a:gd name="connsiteY10" fmla="*/ 102063 h 249950"/>
                <a:gd name="connsiteX11" fmla="*/ 35409 w 37492"/>
                <a:gd name="connsiteY11" fmla="*/ 110395 h 249950"/>
                <a:gd name="connsiteX12" fmla="*/ 37492 w 37492"/>
                <a:gd name="connsiteY12" fmla="*/ 116644 h 249950"/>
                <a:gd name="connsiteX13" fmla="*/ 35409 w 37492"/>
                <a:gd name="connsiteY13" fmla="*/ 158302 h 249950"/>
                <a:gd name="connsiteX14" fmla="*/ 29160 w 37492"/>
                <a:gd name="connsiteY14" fmla="*/ 172882 h 249950"/>
                <a:gd name="connsiteX15" fmla="*/ 22912 w 37492"/>
                <a:gd name="connsiteY15" fmla="*/ 177048 h 249950"/>
                <a:gd name="connsiteX16" fmla="*/ 18746 w 37492"/>
                <a:gd name="connsiteY16" fmla="*/ 183297 h 249950"/>
                <a:gd name="connsiteX17" fmla="*/ 14580 w 37492"/>
                <a:gd name="connsiteY17" fmla="*/ 195794 h 249950"/>
                <a:gd name="connsiteX18" fmla="*/ 8331 w 37492"/>
                <a:gd name="connsiteY18" fmla="*/ 199960 h 249950"/>
                <a:gd name="connsiteX19" fmla="*/ 6248 w 37492"/>
                <a:gd name="connsiteY19" fmla="*/ 208292 h 249950"/>
                <a:gd name="connsiteX20" fmla="*/ 4165 w 37492"/>
                <a:gd name="connsiteY20" fmla="*/ 214541 h 249950"/>
                <a:gd name="connsiteX21" fmla="*/ 6248 w 37492"/>
                <a:gd name="connsiteY21" fmla="*/ 249950 h 249950"/>
                <a:gd name="connsiteX22" fmla="*/ 6248 w 37492"/>
                <a:gd name="connsiteY22" fmla="*/ 249950 h 24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492" h="249950">
                  <a:moveTo>
                    <a:pt x="0" y="0"/>
                  </a:moveTo>
                  <a:lnTo>
                    <a:pt x="0" y="0"/>
                  </a:lnTo>
                  <a:cubicBezTo>
                    <a:pt x="694" y="6249"/>
                    <a:pt x="557" y="12647"/>
                    <a:pt x="2082" y="18747"/>
                  </a:cubicBezTo>
                  <a:cubicBezTo>
                    <a:pt x="2689" y="21175"/>
                    <a:pt x="5128" y="22756"/>
                    <a:pt x="6248" y="24995"/>
                  </a:cubicBezTo>
                  <a:cubicBezTo>
                    <a:pt x="7230" y="26959"/>
                    <a:pt x="7349" y="29280"/>
                    <a:pt x="8331" y="31244"/>
                  </a:cubicBezTo>
                  <a:cubicBezTo>
                    <a:pt x="9451" y="33483"/>
                    <a:pt x="11480" y="35205"/>
                    <a:pt x="12497" y="37493"/>
                  </a:cubicBezTo>
                  <a:cubicBezTo>
                    <a:pt x="14280" y="41506"/>
                    <a:pt x="16663" y="49990"/>
                    <a:pt x="16663" y="49990"/>
                  </a:cubicBezTo>
                  <a:cubicBezTo>
                    <a:pt x="17357" y="54850"/>
                    <a:pt x="17642" y="59787"/>
                    <a:pt x="18746" y="64571"/>
                  </a:cubicBezTo>
                  <a:cubicBezTo>
                    <a:pt x="18746" y="64572"/>
                    <a:pt x="23954" y="80192"/>
                    <a:pt x="24995" y="83317"/>
                  </a:cubicBezTo>
                  <a:cubicBezTo>
                    <a:pt x="24997" y="83322"/>
                    <a:pt x="29156" y="95809"/>
                    <a:pt x="29160" y="95814"/>
                  </a:cubicBezTo>
                  <a:lnTo>
                    <a:pt x="33326" y="102063"/>
                  </a:lnTo>
                  <a:cubicBezTo>
                    <a:pt x="34020" y="104840"/>
                    <a:pt x="34623" y="107642"/>
                    <a:pt x="35409" y="110395"/>
                  </a:cubicBezTo>
                  <a:cubicBezTo>
                    <a:pt x="36012" y="112506"/>
                    <a:pt x="37492" y="114448"/>
                    <a:pt x="37492" y="116644"/>
                  </a:cubicBezTo>
                  <a:cubicBezTo>
                    <a:pt x="37492" y="130547"/>
                    <a:pt x="36564" y="144447"/>
                    <a:pt x="35409" y="158302"/>
                  </a:cubicBezTo>
                  <a:cubicBezTo>
                    <a:pt x="34974" y="163518"/>
                    <a:pt x="32942" y="169100"/>
                    <a:pt x="29160" y="172882"/>
                  </a:cubicBezTo>
                  <a:cubicBezTo>
                    <a:pt x="27390" y="174652"/>
                    <a:pt x="24995" y="175659"/>
                    <a:pt x="22912" y="177048"/>
                  </a:cubicBezTo>
                  <a:cubicBezTo>
                    <a:pt x="21523" y="179131"/>
                    <a:pt x="19763" y="181009"/>
                    <a:pt x="18746" y="183297"/>
                  </a:cubicBezTo>
                  <a:cubicBezTo>
                    <a:pt x="16963" y="187310"/>
                    <a:pt x="18234" y="193358"/>
                    <a:pt x="14580" y="195794"/>
                  </a:cubicBezTo>
                  <a:lnTo>
                    <a:pt x="8331" y="199960"/>
                  </a:lnTo>
                  <a:cubicBezTo>
                    <a:pt x="7637" y="202737"/>
                    <a:pt x="7034" y="205539"/>
                    <a:pt x="6248" y="208292"/>
                  </a:cubicBezTo>
                  <a:cubicBezTo>
                    <a:pt x="5645" y="210403"/>
                    <a:pt x="4165" y="212345"/>
                    <a:pt x="4165" y="214541"/>
                  </a:cubicBezTo>
                  <a:cubicBezTo>
                    <a:pt x="4165" y="226364"/>
                    <a:pt x="6248" y="249950"/>
                    <a:pt x="6248" y="249950"/>
                  </a:cubicBezTo>
                  <a:lnTo>
                    <a:pt x="6248" y="249950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47" name="Freeform: Shape 2980">
              <a:extLst>
                <a:ext uri="{FF2B5EF4-FFF2-40B4-BE49-F238E27FC236}">
                  <a16:creationId xmlns:a16="http://schemas.microsoft.com/office/drawing/2014/main" id="{C4DDB582-5E87-2B5B-F37D-DE249952BB69}"/>
                </a:ext>
              </a:extLst>
            </p:cNvPr>
            <p:cNvSpPr/>
            <p:nvPr/>
          </p:nvSpPr>
          <p:spPr>
            <a:xfrm>
              <a:off x="5870876" y="2617956"/>
              <a:ext cx="15845" cy="136956"/>
            </a:xfrm>
            <a:custGeom>
              <a:avLst/>
              <a:gdLst>
                <a:gd name="connsiteX0" fmla="*/ 0 w 29161"/>
                <a:gd name="connsiteY0" fmla="*/ 0 h 249950"/>
                <a:gd name="connsiteX1" fmla="*/ 0 w 29161"/>
                <a:gd name="connsiteY1" fmla="*/ 0 h 249950"/>
                <a:gd name="connsiteX2" fmla="*/ 4166 w 29161"/>
                <a:gd name="connsiteY2" fmla="*/ 24995 h 249950"/>
                <a:gd name="connsiteX3" fmla="*/ 8331 w 29161"/>
                <a:gd name="connsiteY3" fmla="*/ 31244 h 249950"/>
                <a:gd name="connsiteX4" fmla="*/ 12497 w 29161"/>
                <a:gd name="connsiteY4" fmla="*/ 43741 h 249950"/>
                <a:gd name="connsiteX5" fmla="*/ 14580 w 29161"/>
                <a:gd name="connsiteY5" fmla="*/ 49990 h 249950"/>
                <a:gd name="connsiteX6" fmla="*/ 24995 w 29161"/>
                <a:gd name="connsiteY6" fmla="*/ 77068 h 249950"/>
                <a:gd name="connsiteX7" fmla="*/ 29161 w 29161"/>
                <a:gd name="connsiteY7" fmla="*/ 83317 h 249950"/>
                <a:gd name="connsiteX8" fmla="*/ 27078 w 29161"/>
                <a:gd name="connsiteY8" fmla="*/ 160385 h 249950"/>
                <a:gd name="connsiteX9" fmla="*/ 24995 w 29161"/>
                <a:gd name="connsiteY9" fmla="*/ 166633 h 249950"/>
                <a:gd name="connsiteX10" fmla="*/ 16663 w 29161"/>
                <a:gd name="connsiteY10" fmla="*/ 179131 h 249950"/>
                <a:gd name="connsiteX11" fmla="*/ 12497 w 29161"/>
                <a:gd name="connsiteY11" fmla="*/ 185380 h 249950"/>
                <a:gd name="connsiteX12" fmla="*/ 10414 w 29161"/>
                <a:gd name="connsiteY12" fmla="*/ 191628 h 249950"/>
                <a:gd name="connsiteX13" fmla="*/ 2083 w 29161"/>
                <a:gd name="connsiteY13" fmla="*/ 204126 h 249950"/>
                <a:gd name="connsiteX14" fmla="*/ 4166 w 29161"/>
                <a:gd name="connsiteY14" fmla="*/ 249950 h 249950"/>
                <a:gd name="connsiteX15" fmla="*/ 4166 w 29161"/>
                <a:gd name="connsiteY15" fmla="*/ 249950 h 24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161" h="249950">
                  <a:moveTo>
                    <a:pt x="0" y="0"/>
                  </a:moveTo>
                  <a:lnTo>
                    <a:pt x="0" y="0"/>
                  </a:lnTo>
                  <a:cubicBezTo>
                    <a:pt x="660" y="5944"/>
                    <a:pt x="676" y="18015"/>
                    <a:pt x="4166" y="24995"/>
                  </a:cubicBezTo>
                  <a:cubicBezTo>
                    <a:pt x="5285" y="27234"/>
                    <a:pt x="7314" y="28956"/>
                    <a:pt x="8331" y="31244"/>
                  </a:cubicBezTo>
                  <a:cubicBezTo>
                    <a:pt x="10114" y="35257"/>
                    <a:pt x="11108" y="39575"/>
                    <a:pt x="12497" y="43741"/>
                  </a:cubicBezTo>
                  <a:lnTo>
                    <a:pt x="14580" y="49990"/>
                  </a:lnTo>
                  <a:cubicBezTo>
                    <a:pt x="17371" y="69527"/>
                    <a:pt x="13940" y="60485"/>
                    <a:pt x="24995" y="77068"/>
                  </a:cubicBezTo>
                  <a:lnTo>
                    <a:pt x="29161" y="83317"/>
                  </a:lnTo>
                  <a:cubicBezTo>
                    <a:pt x="28467" y="109006"/>
                    <a:pt x="28361" y="134718"/>
                    <a:pt x="27078" y="160385"/>
                  </a:cubicBezTo>
                  <a:cubicBezTo>
                    <a:pt x="26968" y="162578"/>
                    <a:pt x="26061" y="164714"/>
                    <a:pt x="24995" y="166633"/>
                  </a:cubicBezTo>
                  <a:cubicBezTo>
                    <a:pt x="22563" y="171010"/>
                    <a:pt x="19440" y="174965"/>
                    <a:pt x="16663" y="179131"/>
                  </a:cubicBezTo>
                  <a:cubicBezTo>
                    <a:pt x="15274" y="181214"/>
                    <a:pt x="13289" y="183005"/>
                    <a:pt x="12497" y="185380"/>
                  </a:cubicBezTo>
                  <a:cubicBezTo>
                    <a:pt x="11803" y="187463"/>
                    <a:pt x="11480" y="189709"/>
                    <a:pt x="10414" y="191628"/>
                  </a:cubicBezTo>
                  <a:cubicBezTo>
                    <a:pt x="7983" y="196005"/>
                    <a:pt x="2083" y="204126"/>
                    <a:pt x="2083" y="204126"/>
                  </a:cubicBezTo>
                  <a:cubicBezTo>
                    <a:pt x="4275" y="245781"/>
                    <a:pt x="4166" y="230491"/>
                    <a:pt x="4166" y="249950"/>
                  </a:cubicBezTo>
                  <a:lnTo>
                    <a:pt x="4166" y="249950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48" name="Freeform: Shape 2981">
              <a:extLst>
                <a:ext uri="{FF2B5EF4-FFF2-40B4-BE49-F238E27FC236}">
                  <a16:creationId xmlns:a16="http://schemas.microsoft.com/office/drawing/2014/main" id="{13EA1C9B-1146-DE07-2D76-BAFF2A2FCFB5}"/>
                </a:ext>
              </a:extLst>
            </p:cNvPr>
            <p:cNvSpPr/>
            <p:nvPr/>
          </p:nvSpPr>
          <p:spPr>
            <a:xfrm>
              <a:off x="5893318" y="2637358"/>
              <a:ext cx="22829" cy="138097"/>
            </a:xfrm>
            <a:custGeom>
              <a:avLst/>
              <a:gdLst>
                <a:gd name="connsiteX0" fmla="*/ 12854 w 42014"/>
                <a:gd name="connsiteY0" fmla="*/ 0 h 252032"/>
                <a:gd name="connsiteX1" fmla="*/ 12854 w 42014"/>
                <a:gd name="connsiteY1" fmla="*/ 0 h 252032"/>
                <a:gd name="connsiteX2" fmla="*/ 14936 w 42014"/>
                <a:gd name="connsiteY2" fmla="*/ 18746 h 252032"/>
                <a:gd name="connsiteX3" fmla="*/ 23268 w 42014"/>
                <a:gd name="connsiteY3" fmla="*/ 45824 h 252032"/>
                <a:gd name="connsiteX4" fmla="*/ 29517 w 42014"/>
                <a:gd name="connsiteY4" fmla="*/ 49990 h 252032"/>
                <a:gd name="connsiteX5" fmla="*/ 33683 w 42014"/>
                <a:gd name="connsiteY5" fmla="*/ 62487 h 252032"/>
                <a:gd name="connsiteX6" fmla="*/ 35766 w 42014"/>
                <a:gd name="connsiteY6" fmla="*/ 68736 h 252032"/>
                <a:gd name="connsiteX7" fmla="*/ 37849 w 42014"/>
                <a:gd name="connsiteY7" fmla="*/ 85399 h 252032"/>
                <a:gd name="connsiteX8" fmla="*/ 39931 w 42014"/>
                <a:gd name="connsiteY8" fmla="*/ 91648 h 252032"/>
                <a:gd name="connsiteX9" fmla="*/ 42014 w 42014"/>
                <a:gd name="connsiteY9" fmla="*/ 108311 h 252032"/>
                <a:gd name="connsiteX10" fmla="*/ 39931 w 42014"/>
                <a:gd name="connsiteY10" fmla="*/ 152052 h 252032"/>
                <a:gd name="connsiteX11" fmla="*/ 29517 w 42014"/>
                <a:gd name="connsiteY11" fmla="*/ 170799 h 252032"/>
                <a:gd name="connsiteX12" fmla="*/ 25351 w 42014"/>
                <a:gd name="connsiteY12" fmla="*/ 177047 h 252032"/>
                <a:gd name="connsiteX13" fmla="*/ 19102 w 42014"/>
                <a:gd name="connsiteY13" fmla="*/ 183296 h 252032"/>
                <a:gd name="connsiteX14" fmla="*/ 6605 w 42014"/>
                <a:gd name="connsiteY14" fmla="*/ 204125 h 252032"/>
                <a:gd name="connsiteX15" fmla="*/ 2439 w 42014"/>
                <a:gd name="connsiteY15" fmla="*/ 216623 h 252032"/>
                <a:gd name="connsiteX16" fmla="*/ 356 w 42014"/>
                <a:gd name="connsiteY16" fmla="*/ 222872 h 252032"/>
                <a:gd name="connsiteX17" fmla="*/ 4522 w 42014"/>
                <a:gd name="connsiteY17" fmla="*/ 252032 h 252032"/>
                <a:gd name="connsiteX18" fmla="*/ 4522 w 42014"/>
                <a:gd name="connsiteY18" fmla="*/ 252032 h 25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014" h="252032">
                  <a:moveTo>
                    <a:pt x="12854" y="0"/>
                  </a:moveTo>
                  <a:lnTo>
                    <a:pt x="12854" y="0"/>
                  </a:lnTo>
                  <a:cubicBezTo>
                    <a:pt x="13548" y="6249"/>
                    <a:pt x="14156" y="12507"/>
                    <a:pt x="14936" y="18746"/>
                  </a:cubicBezTo>
                  <a:cubicBezTo>
                    <a:pt x="16034" y="27530"/>
                    <a:pt x="16361" y="38917"/>
                    <a:pt x="23268" y="45824"/>
                  </a:cubicBezTo>
                  <a:cubicBezTo>
                    <a:pt x="25038" y="47594"/>
                    <a:pt x="27434" y="48601"/>
                    <a:pt x="29517" y="49990"/>
                  </a:cubicBezTo>
                  <a:lnTo>
                    <a:pt x="33683" y="62487"/>
                  </a:lnTo>
                  <a:lnTo>
                    <a:pt x="35766" y="68736"/>
                  </a:lnTo>
                  <a:cubicBezTo>
                    <a:pt x="36460" y="74290"/>
                    <a:pt x="36848" y="79892"/>
                    <a:pt x="37849" y="85399"/>
                  </a:cubicBezTo>
                  <a:cubicBezTo>
                    <a:pt x="38242" y="87559"/>
                    <a:pt x="39538" y="89488"/>
                    <a:pt x="39931" y="91648"/>
                  </a:cubicBezTo>
                  <a:cubicBezTo>
                    <a:pt x="40932" y="97155"/>
                    <a:pt x="41320" y="102757"/>
                    <a:pt x="42014" y="108311"/>
                  </a:cubicBezTo>
                  <a:cubicBezTo>
                    <a:pt x="41320" y="122891"/>
                    <a:pt x="41143" y="137506"/>
                    <a:pt x="39931" y="152052"/>
                  </a:cubicBezTo>
                  <a:cubicBezTo>
                    <a:pt x="39407" y="158340"/>
                    <a:pt x="31905" y="167218"/>
                    <a:pt x="29517" y="170799"/>
                  </a:cubicBezTo>
                  <a:cubicBezTo>
                    <a:pt x="28128" y="172882"/>
                    <a:pt x="27121" y="175277"/>
                    <a:pt x="25351" y="177047"/>
                  </a:cubicBezTo>
                  <a:cubicBezTo>
                    <a:pt x="23268" y="179130"/>
                    <a:pt x="20910" y="180971"/>
                    <a:pt x="19102" y="183296"/>
                  </a:cubicBezTo>
                  <a:cubicBezTo>
                    <a:pt x="15079" y="188469"/>
                    <a:pt x="9271" y="197461"/>
                    <a:pt x="6605" y="204125"/>
                  </a:cubicBezTo>
                  <a:cubicBezTo>
                    <a:pt x="4974" y="208202"/>
                    <a:pt x="3828" y="212457"/>
                    <a:pt x="2439" y="216623"/>
                  </a:cubicBezTo>
                  <a:lnTo>
                    <a:pt x="356" y="222872"/>
                  </a:lnTo>
                  <a:cubicBezTo>
                    <a:pt x="2514" y="250929"/>
                    <a:pt x="-3964" y="243550"/>
                    <a:pt x="4522" y="252032"/>
                  </a:cubicBezTo>
                  <a:lnTo>
                    <a:pt x="4522" y="252032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49" name="Rectangle: Rounded Corners 2148">
              <a:extLst>
                <a:ext uri="{FF2B5EF4-FFF2-40B4-BE49-F238E27FC236}">
                  <a16:creationId xmlns:a16="http://schemas.microsoft.com/office/drawing/2014/main" id="{AC82E491-2BC5-EFBF-FB1E-CA251AB787CF}"/>
                </a:ext>
              </a:extLst>
            </p:cNvPr>
            <p:cNvSpPr/>
            <p:nvPr/>
          </p:nvSpPr>
          <p:spPr>
            <a:xfrm>
              <a:off x="5661453" y="2731159"/>
              <a:ext cx="275343" cy="392051"/>
            </a:xfrm>
            <a:prstGeom prst="roundRect">
              <a:avLst>
                <a:gd name="adj" fmla="val 35662"/>
              </a:avLst>
            </a:prstGeom>
            <a:gradFill flip="none" rotWithShape="1">
              <a:gsLst>
                <a:gs pos="16000">
                  <a:srgbClr val="FFEAD5"/>
                </a:gs>
                <a:gs pos="75000">
                  <a:srgbClr val="FFCC99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50" name="Oval 2149">
              <a:extLst>
                <a:ext uri="{FF2B5EF4-FFF2-40B4-BE49-F238E27FC236}">
                  <a16:creationId xmlns:a16="http://schemas.microsoft.com/office/drawing/2014/main" id="{A21FDD8F-3E58-3015-23D9-12F2D4F10113}"/>
                </a:ext>
              </a:extLst>
            </p:cNvPr>
            <p:cNvSpPr/>
            <p:nvPr/>
          </p:nvSpPr>
          <p:spPr>
            <a:xfrm>
              <a:off x="5727380" y="2930951"/>
              <a:ext cx="141069" cy="115934"/>
            </a:xfrm>
            <a:prstGeom prst="ellipse">
              <a:avLst/>
            </a:prstGeom>
            <a:gradFill flip="none" rotWithShape="1">
              <a:gsLst>
                <a:gs pos="16000">
                  <a:srgbClr val="FFEAD5"/>
                </a:gs>
                <a:gs pos="74000">
                  <a:srgbClr val="A45200"/>
                </a:gs>
                <a:gs pos="53000">
                  <a:srgbClr val="FFC081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259" name="Group 1258">
            <a:extLst>
              <a:ext uri="{FF2B5EF4-FFF2-40B4-BE49-F238E27FC236}">
                <a16:creationId xmlns:a16="http://schemas.microsoft.com/office/drawing/2014/main" id="{FBA45D98-711F-FB61-4D84-3BCA787155FB}"/>
              </a:ext>
            </a:extLst>
          </p:cNvPr>
          <p:cNvGrpSpPr/>
          <p:nvPr/>
        </p:nvGrpSpPr>
        <p:grpSpPr>
          <a:xfrm rot="16692761">
            <a:off x="7192571" y="3325047"/>
            <a:ext cx="192697" cy="361556"/>
            <a:chOff x="5661453" y="2606543"/>
            <a:chExt cx="275343" cy="516667"/>
          </a:xfrm>
        </p:grpSpPr>
        <p:sp>
          <p:nvSpPr>
            <p:cNvPr id="2129" name="Freeform: Shape 2962">
              <a:extLst>
                <a:ext uri="{FF2B5EF4-FFF2-40B4-BE49-F238E27FC236}">
                  <a16:creationId xmlns:a16="http://schemas.microsoft.com/office/drawing/2014/main" id="{2C38A6CC-0524-B325-CBC2-9F0962F6A3A3}"/>
                </a:ext>
              </a:extLst>
            </p:cNvPr>
            <p:cNvSpPr/>
            <p:nvPr/>
          </p:nvSpPr>
          <p:spPr>
            <a:xfrm>
              <a:off x="5684131" y="2624804"/>
              <a:ext cx="24899" cy="146087"/>
            </a:xfrm>
            <a:custGeom>
              <a:avLst/>
              <a:gdLst>
                <a:gd name="connsiteX0" fmla="*/ 0 w 45824"/>
                <a:gd name="connsiteY0" fmla="*/ 0 h 266613"/>
                <a:gd name="connsiteX1" fmla="*/ 0 w 45824"/>
                <a:gd name="connsiteY1" fmla="*/ 0 h 266613"/>
                <a:gd name="connsiteX2" fmla="*/ 4165 w 45824"/>
                <a:gd name="connsiteY2" fmla="*/ 18746 h 266613"/>
                <a:gd name="connsiteX3" fmla="*/ 10414 w 45824"/>
                <a:gd name="connsiteY3" fmla="*/ 47907 h 266613"/>
                <a:gd name="connsiteX4" fmla="*/ 16663 w 45824"/>
                <a:gd name="connsiteY4" fmla="*/ 52072 h 266613"/>
                <a:gd name="connsiteX5" fmla="*/ 20829 w 45824"/>
                <a:gd name="connsiteY5" fmla="*/ 58321 h 266613"/>
                <a:gd name="connsiteX6" fmla="*/ 27078 w 45824"/>
                <a:gd name="connsiteY6" fmla="*/ 60404 h 266613"/>
                <a:gd name="connsiteX7" fmla="*/ 33326 w 45824"/>
                <a:gd name="connsiteY7" fmla="*/ 64570 h 266613"/>
                <a:gd name="connsiteX8" fmla="*/ 41658 w 45824"/>
                <a:gd name="connsiteY8" fmla="*/ 77067 h 266613"/>
                <a:gd name="connsiteX9" fmla="*/ 45824 w 45824"/>
                <a:gd name="connsiteY9" fmla="*/ 83316 h 266613"/>
                <a:gd name="connsiteX10" fmla="*/ 43741 w 45824"/>
                <a:gd name="connsiteY10" fmla="*/ 145804 h 266613"/>
                <a:gd name="connsiteX11" fmla="*/ 41658 w 45824"/>
                <a:gd name="connsiteY11" fmla="*/ 152052 h 266613"/>
                <a:gd name="connsiteX12" fmla="*/ 37492 w 45824"/>
                <a:gd name="connsiteY12" fmla="*/ 168716 h 266613"/>
                <a:gd name="connsiteX13" fmla="*/ 31243 w 45824"/>
                <a:gd name="connsiteY13" fmla="*/ 174964 h 266613"/>
                <a:gd name="connsiteX14" fmla="*/ 20829 w 45824"/>
                <a:gd name="connsiteY14" fmla="*/ 193711 h 266613"/>
                <a:gd name="connsiteX15" fmla="*/ 16663 w 45824"/>
                <a:gd name="connsiteY15" fmla="*/ 199959 h 266613"/>
                <a:gd name="connsiteX16" fmla="*/ 12497 w 45824"/>
                <a:gd name="connsiteY16" fmla="*/ 214540 h 266613"/>
                <a:gd name="connsiteX17" fmla="*/ 10414 w 45824"/>
                <a:gd name="connsiteY17" fmla="*/ 222872 h 266613"/>
                <a:gd name="connsiteX18" fmla="*/ 10414 w 45824"/>
                <a:gd name="connsiteY18" fmla="*/ 266613 h 266613"/>
                <a:gd name="connsiteX19" fmla="*/ 12497 w 45824"/>
                <a:gd name="connsiteY19" fmla="*/ 266613 h 26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824" h="266613">
                  <a:moveTo>
                    <a:pt x="0" y="0"/>
                  </a:moveTo>
                  <a:lnTo>
                    <a:pt x="0" y="0"/>
                  </a:lnTo>
                  <a:cubicBezTo>
                    <a:pt x="1388" y="6249"/>
                    <a:pt x="3053" y="12442"/>
                    <a:pt x="4165" y="18746"/>
                  </a:cubicBezTo>
                  <a:cubicBezTo>
                    <a:pt x="4487" y="20573"/>
                    <a:pt x="6286" y="45156"/>
                    <a:pt x="10414" y="47907"/>
                  </a:cubicBezTo>
                  <a:lnTo>
                    <a:pt x="16663" y="52072"/>
                  </a:lnTo>
                  <a:cubicBezTo>
                    <a:pt x="18052" y="54155"/>
                    <a:pt x="18874" y="56757"/>
                    <a:pt x="20829" y="58321"/>
                  </a:cubicBezTo>
                  <a:cubicBezTo>
                    <a:pt x="22544" y="59693"/>
                    <a:pt x="25114" y="59422"/>
                    <a:pt x="27078" y="60404"/>
                  </a:cubicBezTo>
                  <a:cubicBezTo>
                    <a:pt x="29317" y="61524"/>
                    <a:pt x="31243" y="63181"/>
                    <a:pt x="33326" y="64570"/>
                  </a:cubicBezTo>
                  <a:lnTo>
                    <a:pt x="41658" y="77067"/>
                  </a:lnTo>
                  <a:lnTo>
                    <a:pt x="45824" y="83316"/>
                  </a:lnTo>
                  <a:cubicBezTo>
                    <a:pt x="45130" y="104145"/>
                    <a:pt x="45002" y="125001"/>
                    <a:pt x="43741" y="145804"/>
                  </a:cubicBezTo>
                  <a:cubicBezTo>
                    <a:pt x="43608" y="147995"/>
                    <a:pt x="42190" y="149922"/>
                    <a:pt x="41658" y="152052"/>
                  </a:cubicBezTo>
                  <a:cubicBezTo>
                    <a:pt x="41237" y="153734"/>
                    <a:pt x="39397" y="165859"/>
                    <a:pt x="37492" y="168716"/>
                  </a:cubicBezTo>
                  <a:cubicBezTo>
                    <a:pt x="35858" y="171167"/>
                    <a:pt x="33326" y="172881"/>
                    <a:pt x="31243" y="174964"/>
                  </a:cubicBezTo>
                  <a:cubicBezTo>
                    <a:pt x="27577" y="185962"/>
                    <a:pt x="30377" y="179389"/>
                    <a:pt x="20829" y="193711"/>
                  </a:cubicBezTo>
                  <a:lnTo>
                    <a:pt x="16663" y="199959"/>
                  </a:lnTo>
                  <a:cubicBezTo>
                    <a:pt x="10151" y="226006"/>
                    <a:pt x="18474" y="193622"/>
                    <a:pt x="12497" y="214540"/>
                  </a:cubicBezTo>
                  <a:cubicBezTo>
                    <a:pt x="11711" y="217293"/>
                    <a:pt x="10528" y="220011"/>
                    <a:pt x="10414" y="222872"/>
                  </a:cubicBezTo>
                  <a:cubicBezTo>
                    <a:pt x="9831" y="237441"/>
                    <a:pt x="10414" y="252033"/>
                    <a:pt x="10414" y="266613"/>
                  </a:cubicBezTo>
                  <a:lnTo>
                    <a:pt x="12497" y="266613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30" name="Freeform: Shape 2963">
              <a:extLst>
                <a:ext uri="{FF2B5EF4-FFF2-40B4-BE49-F238E27FC236}">
                  <a16:creationId xmlns:a16="http://schemas.microsoft.com/office/drawing/2014/main" id="{7356163F-778C-6B24-D1EB-1C73E45DAB36}"/>
                </a:ext>
              </a:extLst>
            </p:cNvPr>
            <p:cNvSpPr/>
            <p:nvPr/>
          </p:nvSpPr>
          <p:spPr>
            <a:xfrm>
              <a:off x="5713557" y="2615673"/>
              <a:ext cx="24900" cy="134674"/>
            </a:xfrm>
            <a:custGeom>
              <a:avLst/>
              <a:gdLst>
                <a:gd name="connsiteX0" fmla="*/ 0 w 45825"/>
                <a:gd name="connsiteY0" fmla="*/ 0 h 245784"/>
                <a:gd name="connsiteX1" fmla="*/ 0 w 45825"/>
                <a:gd name="connsiteY1" fmla="*/ 0 h 245784"/>
                <a:gd name="connsiteX2" fmla="*/ 2083 w 45825"/>
                <a:gd name="connsiteY2" fmla="*/ 41659 h 245784"/>
                <a:gd name="connsiteX3" fmla="*/ 4166 w 45825"/>
                <a:gd name="connsiteY3" fmla="*/ 47907 h 245784"/>
                <a:gd name="connsiteX4" fmla="*/ 8332 w 45825"/>
                <a:gd name="connsiteY4" fmla="*/ 54156 h 245784"/>
                <a:gd name="connsiteX5" fmla="*/ 14581 w 45825"/>
                <a:gd name="connsiteY5" fmla="*/ 58322 h 245784"/>
                <a:gd name="connsiteX6" fmla="*/ 24995 w 45825"/>
                <a:gd name="connsiteY6" fmla="*/ 68736 h 245784"/>
                <a:gd name="connsiteX7" fmla="*/ 31244 w 45825"/>
                <a:gd name="connsiteY7" fmla="*/ 81234 h 245784"/>
                <a:gd name="connsiteX8" fmla="*/ 39576 w 45825"/>
                <a:gd name="connsiteY8" fmla="*/ 93731 h 245784"/>
                <a:gd name="connsiteX9" fmla="*/ 43742 w 45825"/>
                <a:gd name="connsiteY9" fmla="*/ 99980 h 245784"/>
                <a:gd name="connsiteX10" fmla="*/ 45825 w 45825"/>
                <a:gd name="connsiteY10" fmla="*/ 106229 h 245784"/>
                <a:gd name="connsiteX11" fmla="*/ 43742 w 45825"/>
                <a:gd name="connsiteY11" fmla="*/ 139556 h 245784"/>
                <a:gd name="connsiteX12" fmla="*/ 41659 w 45825"/>
                <a:gd name="connsiteY12" fmla="*/ 145804 h 245784"/>
                <a:gd name="connsiteX13" fmla="*/ 39576 w 45825"/>
                <a:gd name="connsiteY13" fmla="*/ 156219 h 245784"/>
                <a:gd name="connsiteX14" fmla="*/ 35410 w 45825"/>
                <a:gd name="connsiteY14" fmla="*/ 162468 h 245784"/>
                <a:gd name="connsiteX15" fmla="*/ 29161 w 45825"/>
                <a:gd name="connsiteY15" fmla="*/ 183297 h 245784"/>
                <a:gd name="connsiteX16" fmla="*/ 24995 w 45825"/>
                <a:gd name="connsiteY16" fmla="*/ 189546 h 245784"/>
                <a:gd name="connsiteX17" fmla="*/ 16664 w 45825"/>
                <a:gd name="connsiteY17" fmla="*/ 208292 h 245784"/>
                <a:gd name="connsiteX18" fmla="*/ 14581 w 45825"/>
                <a:gd name="connsiteY18" fmla="*/ 220789 h 245784"/>
                <a:gd name="connsiteX19" fmla="*/ 10415 w 45825"/>
                <a:gd name="connsiteY19" fmla="*/ 227038 h 245784"/>
                <a:gd name="connsiteX20" fmla="*/ 12498 w 45825"/>
                <a:gd name="connsiteY20" fmla="*/ 245784 h 245784"/>
                <a:gd name="connsiteX21" fmla="*/ 12498 w 45825"/>
                <a:gd name="connsiteY21" fmla="*/ 245784 h 245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825" h="245784">
                  <a:moveTo>
                    <a:pt x="0" y="0"/>
                  </a:moveTo>
                  <a:lnTo>
                    <a:pt x="0" y="0"/>
                  </a:lnTo>
                  <a:cubicBezTo>
                    <a:pt x="694" y="13886"/>
                    <a:pt x="878" y="27808"/>
                    <a:pt x="2083" y="41659"/>
                  </a:cubicBezTo>
                  <a:cubicBezTo>
                    <a:pt x="2273" y="43846"/>
                    <a:pt x="3184" y="45943"/>
                    <a:pt x="4166" y="47907"/>
                  </a:cubicBezTo>
                  <a:cubicBezTo>
                    <a:pt x="5286" y="50146"/>
                    <a:pt x="6562" y="52386"/>
                    <a:pt x="8332" y="54156"/>
                  </a:cubicBezTo>
                  <a:cubicBezTo>
                    <a:pt x="10102" y="55926"/>
                    <a:pt x="12498" y="56933"/>
                    <a:pt x="14581" y="58322"/>
                  </a:cubicBezTo>
                  <a:cubicBezTo>
                    <a:pt x="25691" y="74988"/>
                    <a:pt x="11109" y="54850"/>
                    <a:pt x="24995" y="68736"/>
                  </a:cubicBezTo>
                  <a:cubicBezTo>
                    <a:pt x="31931" y="75672"/>
                    <a:pt x="27008" y="73610"/>
                    <a:pt x="31244" y="81234"/>
                  </a:cubicBezTo>
                  <a:cubicBezTo>
                    <a:pt x="33676" y="85611"/>
                    <a:pt x="36799" y="89565"/>
                    <a:pt x="39576" y="93731"/>
                  </a:cubicBezTo>
                  <a:cubicBezTo>
                    <a:pt x="40965" y="95814"/>
                    <a:pt x="42950" y="97605"/>
                    <a:pt x="43742" y="99980"/>
                  </a:cubicBezTo>
                  <a:lnTo>
                    <a:pt x="45825" y="106229"/>
                  </a:lnTo>
                  <a:cubicBezTo>
                    <a:pt x="45131" y="117338"/>
                    <a:pt x="44907" y="128486"/>
                    <a:pt x="43742" y="139556"/>
                  </a:cubicBezTo>
                  <a:cubicBezTo>
                    <a:pt x="43512" y="141739"/>
                    <a:pt x="42191" y="143674"/>
                    <a:pt x="41659" y="145804"/>
                  </a:cubicBezTo>
                  <a:cubicBezTo>
                    <a:pt x="40800" y="149239"/>
                    <a:pt x="40819" y="152904"/>
                    <a:pt x="39576" y="156219"/>
                  </a:cubicBezTo>
                  <a:cubicBezTo>
                    <a:pt x="38697" y="158563"/>
                    <a:pt x="36799" y="160385"/>
                    <a:pt x="35410" y="162468"/>
                  </a:cubicBezTo>
                  <a:cubicBezTo>
                    <a:pt x="34246" y="167125"/>
                    <a:pt x="31189" y="180255"/>
                    <a:pt x="29161" y="183297"/>
                  </a:cubicBezTo>
                  <a:cubicBezTo>
                    <a:pt x="27772" y="185380"/>
                    <a:pt x="26012" y="187258"/>
                    <a:pt x="24995" y="189546"/>
                  </a:cubicBezTo>
                  <a:cubicBezTo>
                    <a:pt x="15081" y="211855"/>
                    <a:pt x="26092" y="194150"/>
                    <a:pt x="16664" y="208292"/>
                  </a:cubicBezTo>
                  <a:cubicBezTo>
                    <a:pt x="15970" y="212458"/>
                    <a:pt x="15917" y="216783"/>
                    <a:pt x="14581" y="220789"/>
                  </a:cubicBezTo>
                  <a:cubicBezTo>
                    <a:pt x="13789" y="223164"/>
                    <a:pt x="10623" y="224543"/>
                    <a:pt x="10415" y="227038"/>
                  </a:cubicBezTo>
                  <a:cubicBezTo>
                    <a:pt x="9893" y="233303"/>
                    <a:pt x="12498" y="245784"/>
                    <a:pt x="12498" y="245784"/>
                  </a:cubicBezTo>
                  <a:lnTo>
                    <a:pt x="12498" y="245784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31" name="Freeform: Shape 2964">
              <a:extLst>
                <a:ext uri="{FF2B5EF4-FFF2-40B4-BE49-F238E27FC236}">
                  <a16:creationId xmlns:a16="http://schemas.microsoft.com/office/drawing/2014/main" id="{F3F1CE90-27E6-05D4-A9F2-3D05FCC3753D}"/>
                </a:ext>
              </a:extLst>
            </p:cNvPr>
            <p:cNvSpPr/>
            <p:nvPr/>
          </p:nvSpPr>
          <p:spPr>
            <a:xfrm>
              <a:off x="5739513" y="2612250"/>
              <a:ext cx="21579" cy="131250"/>
            </a:xfrm>
            <a:custGeom>
              <a:avLst/>
              <a:gdLst>
                <a:gd name="connsiteX0" fmla="*/ 4304 w 39714"/>
                <a:gd name="connsiteY0" fmla="*/ 0 h 239535"/>
                <a:gd name="connsiteX1" fmla="*/ 4304 w 39714"/>
                <a:gd name="connsiteY1" fmla="*/ 0 h 239535"/>
                <a:gd name="connsiteX2" fmla="*/ 138 w 39714"/>
                <a:gd name="connsiteY2" fmla="*/ 18746 h 239535"/>
                <a:gd name="connsiteX3" fmla="*/ 6387 w 39714"/>
                <a:gd name="connsiteY3" fmla="*/ 52072 h 239535"/>
                <a:gd name="connsiteX4" fmla="*/ 8470 w 39714"/>
                <a:gd name="connsiteY4" fmla="*/ 58321 h 239535"/>
                <a:gd name="connsiteX5" fmla="*/ 14719 w 39714"/>
                <a:gd name="connsiteY5" fmla="*/ 62487 h 239535"/>
                <a:gd name="connsiteX6" fmla="*/ 18885 w 39714"/>
                <a:gd name="connsiteY6" fmla="*/ 68736 h 239535"/>
                <a:gd name="connsiteX7" fmla="*/ 35548 w 39714"/>
                <a:gd name="connsiteY7" fmla="*/ 87482 h 239535"/>
                <a:gd name="connsiteX8" fmla="*/ 39714 w 39714"/>
                <a:gd name="connsiteY8" fmla="*/ 99979 h 239535"/>
                <a:gd name="connsiteX9" fmla="*/ 37631 w 39714"/>
                <a:gd name="connsiteY9" fmla="*/ 147887 h 239535"/>
                <a:gd name="connsiteX10" fmla="*/ 31382 w 39714"/>
                <a:gd name="connsiteY10" fmla="*/ 179130 h 239535"/>
                <a:gd name="connsiteX11" fmla="*/ 27216 w 39714"/>
                <a:gd name="connsiteY11" fmla="*/ 185379 h 239535"/>
                <a:gd name="connsiteX12" fmla="*/ 25133 w 39714"/>
                <a:gd name="connsiteY12" fmla="*/ 193711 h 239535"/>
                <a:gd name="connsiteX13" fmla="*/ 23051 w 39714"/>
                <a:gd name="connsiteY13" fmla="*/ 199959 h 239535"/>
                <a:gd name="connsiteX14" fmla="*/ 23051 w 39714"/>
                <a:gd name="connsiteY14" fmla="*/ 239535 h 239535"/>
                <a:gd name="connsiteX15" fmla="*/ 23051 w 39714"/>
                <a:gd name="connsiteY15" fmla="*/ 239535 h 23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714" h="239535">
                  <a:moveTo>
                    <a:pt x="4304" y="0"/>
                  </a:moveTo>
                  <a:lnTo>
                    <a:pt x="4304" y="0"/>
                  </a:lnTo>
                  <a:cubicBezTo>
                    <a:pt x="2915" y="6249"/>
                    <a:pt x="474" y="12354"/>
                    <a:pt x="138" y="18746"/>
                  </a:cubicBezTo>
                  <a:cubicBezTo>
                    <a:pt x="-664" y="33980"/>
                    <a:pt x="2105" y="39226"/>
                    <a:pt x="6387" y="52072"/>
                  </a:cubicBezTo>
                  <a:cubicBezTo>
                    <a:pt x="7081" y="54155"/>
                    <a:pt x="6643" y="57103"/>
                    <a:pt x="8470" y="58321"/>
                  </a:cubicBezTo>
                  <a:lnTo>
                    <a:pt x="14719" y="62487"/>
                  </a:lnTo>
                  <a:cubicBezTo>
                    <a:pt x="16108" y="64570"/>
                    <a:pt x="17222" y="66865"/>
                    <a:pt x="18885" y="68736"/>
                  </a:cubicBezTo>
                  <a:cubicBezTo>
                    <a:pt x="23076" y="73451"/>
                    <a:pt x="32396" y="80391"/>
                    <a:pt x="35548" y="87482"/>
                  </a:cubicBezTo>
                  <a:cubicBezTo>
                    <a:pt x="37331" y="91495"/>
                    <a:pt x="39714" y="99979"/>
                    <a:pt x="39714" y="99979"/>
                  </a:cubicBezTo>
                  <a:cubicBezTo>
                    <a:pt x="39020" y="115948"/>
                    <a:pt x="38628" y="131934"/>
                    <a:pt x="37631" y="147887"/>
                  </a:cubicBezTo>
                  <a:cubicBezTo>
                    <a:pt x="37214" y="154555"/>
                    <a:pt x="36034" y="172152"/>
                    <a:pt x="31382" y="179130"/>
                  </a:cubicBezTo>
                  <a:lnTo>
                    <a:pt x="27216" y="185379"/>
                  </a:lnTo>
                  <a:cubicBezTo>
                    <a:pt x="26522" y="188156"/>
                    <a:pt x="25919" y="190958"/>
                    <a:pt x="25133" y="193711"/>
                  </a:cubicBezTo>
                  <a:cubicBezTo>
                    <a:pt x="24530" y="195822"/>
                    <a:pt x="23151" y="197766"/>
                    <a:pt x="23051" y="199959"/>
                  </a:cubicBezTo>
                  <a:cubicBezTo>
                    <a:pt x="22452" y="213137"/>
                    <a:pt x="23051" y="226343"/>
                    <a:pt x="23051" y="239535"/>
                  </a:cubicBezTo>
                  <a:lnTo>
                    <a:pt x="23051" y="239535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32" name="Freeform: Shape 2965">
              <a:extLst>
                <a:ext uri="{FF2B5EF4-FFF2-40B4-BE49-F238E27FC236}">
                  <a16:creationId xmlns:a16="http://schemas.microsoft.com/office/drawing/2014/main" id="{77320B48-EABD-23DB-F8C1-F5B5080E1245}"/>
                </a:ext>
              </a:extLst>
            </p:cNvPr>
            <p:cNvSpPr/>
            <p:nvPr/>
          </p:nvSpPr>
          <p:spPr>
            <a:xfrm>
              <a:off x="5766751" y="2607684"/>
              <a:ext cx="21537" cy="140380"/>
            </a:xfrm>
            <a:custGeom>
              <a:avLst/>
              <a:gdLst>
                <a:gd name="connsiteX0" fmla="*/ 0 w 39637"/>
                <a:gd name="connsiteY0" fmla="*/ 0 h 256198"/>
                <a:gd name="connsiteX1" fmla="*/ 0 w 39637"/>
                <a:gd name="connsiteY1" fmla="*/ 0 h 256198"/>
                <a:gd name="connsiteX2" fmla="*/ 4166 w 39637"/>
                <a:gd name="connsiteY2" fmla="*/ 18746 h 256198"/>
                <a:gd name="connsiteX3" fmla="*/ 10415 w 39637"/>
                <a:gd name="connsiteY3" fmla="*/ 31244 h 256198"/>
                <a:gd name="connsiteX4" fmla="*/ 16664 w 39637"/>
                <a:gd name="connsiteY4" fmla="*/ 35409 h 256198"/>
                <a:gd name="connsiteX5" fmla="*/ 18747 w 39637"/>
                <a:gd name="connsiteY5" fmla="*/ 41658 h 256198"/>
                <a:gd name="connsiteX6" fmla="*/ 27078 w 39637"/>
                <a:gd name="connsiteY6" fmla="*/ 54156 h 256198"/>
                <a:gd name="connsiteX7" fmla="*/ 31244 w 39637"/>
                <a:gd name="connsiteY7" fmla="*/ 66653 h 256198"/>
                <a:gd name="connsiteX8" fmla="*/ 35410 w 39637"/>
                <a:gd name="connsiteY8" fmla="*/ 79151 h 256198"/>
                <a:gd name="connsiteX9" fmla="*/ 37493 w 39637"/>
                <a:gd name="connsiteY9" fmla="*/ 85399 h 256198"/>
                <a:gd name="connsiteX10" fmla="*/ 37493 w 39637"/>
                <a:gd name="connsiteY10" fmla="*/ 141638 h 256198"/>
                <a:gd name="connsiteX11" fmla="*/ 33327 w 39637"/>
                <a:gd name="connsiteY11" fmla="*/ 172882 h 256198"/>
                <a:gd name="connsiteX12" fmla="*/ 29161 w 39637"/>
                <a:gd name="connsiteY12" fmla="*/ 179131 h 256198"/>
                <a:gd name="connsiteX13" fmla="*/ 27078 w 39637"/>
                <a:gd name="connsiteY13" fmla="*/ 185379 h 256198"/>
                <a:gd name="connsiteX14" fmla="*/ 18747 w 39637"/>
                <a:gd name="connsiteY14" fmla="*/ 197877 h 256198"/>
                <a:gd name="connsiteX15" fmla="*/ 14581 w 39637"/>
                <a:gd name="connsiteY15" fmla="*/ 210374 h 256198"/>
                <a:gd name="connsiteX16" fmla="*/ 12498 w 39637"/>
                <a:gd name="connsiteY16" fmla="*/ 216623 h 256198"/>
                <a:gd name="connsiteX17" fmla="*/ 14581 w 39637"/>
                <a:gd name="connsiteY17" fmla="*/ 245784 h 256198"/>
                <a:gd name="connsiteX18" fmla="*/ 16664 w 39637"/>
                <a:gd name="connsiteY18" fmla="*/ 254116 h 256198"/>
                <a:gd name="connsiteX19" fmla="*/ 12498 w 39637"/>
                <a:gd name="connsiteY19" fmla="*/ 256198 h 256198"/>
                <a:gd name="connsiteX20" fmla="*/ 12498 w 39637"/>
                <a:gd name="connsiteY20" fmla="*/ 256198 h 25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637" h="256198">
                  <a:moveTo>
                    <a:pt x="0" y="0"/>
                  </a:moveTo>
                  <a:lnTo>
                    <a:pt x="0" y="0"/>
                  </a:lnTo>
                  <a:cubicBezTo>
                    <a:pt x="1389" y="6249"/>
                    <a:pt x="2613" y="12536"/>
                    <a:pt x="4166" y="18746"/>
                  </a:cubicBezTo>
                  <a:cubicBezTo>
                    <a:pt x="5295" y="23263"/>
                    <a:pt x="7021" y="27850"/>
                    <a:pt x="10415" y="31244"/>
                  </a:cubicBezTo>
                  <a:cubicBezTo>
                    <a:pt x="12185" y="33014"/>
                    <a:pt x="14581" y="34021"/>
                    <a:pt x="16664" y="35409"/>
                  </a:cubicBezTo>
                  <a:cubicBezTo>
                    <a:pt x="17358" y="37492"/>
                    <a:pt x="17681" y="39739"/>
                    <a:pt x="18747" y="41658"/>
                  </a:cubicBezTo>
                  <a:cubicBezTo>
                    <a:pt x="21178" y="46035"/>
                    <a:pt x="25495" y="49406"/>
                    <a:pt x="27078" y="54156"/>
                  </a:cubicBezTo>
                  <a:lnTo>
                    <a:pt x="31244" y="66653"/>
                  </a:lnTo>
                  <a:lnTo>
                    <a:pt x="35410" y="79151"/>
                  </a:lnTo>
                  <a:lnTo>
                    <a:pt x="37493" y="85399"/>
                  </a:lnTo>
                  <a:cubicBezTo>
                    <a:pt x="40443" y="117843"/>
                    <a:pt x="40259" y="102911"/>
                    <a:pt x="37493" y="141638"/>
                  </a:cubicBezTo>
                  <a:cubicBezTo>
                    <a:pt x="37105" y="147068"/>
                    <a:pt x="37561" y="164414"/>
                    <a:pt x="33327" y="172882"/>
                  </a:cubicBezTo>
                  <a:cubicBezTo>
                    <a:pt x="32207" y="175121"/>
                    <a:pt x="30281" y="176892"/>
                    <a:pt x="29161" y="179131"/>
                  </a:cubicBezTo>
                  <a:cubicBezTo>
                    <a:pt x="28179" y="181095"/>
                    <a:pt x="28144" y="183460"/>
                    <a:pt x="27078" y="185379"/>
                  </a:cubicBezTo>
                  <a:cubicBezTo>
                    <a:pt x="24647" y="189756"/>
                    <a:pt x="20330" y="193127"/>
                    <a:pt x="18747" y="197877"/>
                  </a:cubicBezTo>
                  <a:lnTo>
                    <a:pt x="14581" y="210374"/>
                  </a:lnTo>
                  <a:lnTo>
                    <a:pt x="12498" y="216623"/>
                  </a:lnTo>
                  <a:cubicBezTo>
                    <a:pt x="13192" y="226343"/>
                    <a:pt x="13505" y="236099"/>
                    <a:pt x="14581" y="245784"/>
                  </a:cubicBezTo>
                  <a:cubicBezTo>
                    <a:pt x="14897" y="248629"/>
                    <a:pt x="17225" y="251309"/>
                    <a:pt x="16664" y="254116"/>
                  </a:cubicBezTo>
                  <a:cubicBezTo>
                    <a:pt x="16360" y="255638"/>
                    <a:pt x="13887" y="255504"/>
                    <a:pt x="12498" y="256198"/>
                  </a:cubicBezTo>
                  <a:lnTo>
                    <a:pt x="12498" y="256198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33" name="Freeform: Shape 2966">
              <a:extLst>
                <a:ext uri="{FF2B5EF4-FFF2-40B4-BE49-F238E27FC236}">
                  <a16:creationId xmlns:a16="http://schemas.microsoft.com/office/drawing/2014/main" id="{BD1B3D5E-FB98-6271-3A10-BE1B49F91D3C}"/>
                </a:ext>
              </a:extLst>
            </p:cNvPr>
            <p:cNvSpPr/>
            <p:nvPr/>
          </p:nvSpPr>
          <p:spPr>
            <a:xfrm>
              <a:off x="5792783" y="2606543"/>
              <a:ext cx="26602" cy="135815"/>
            </a:xfrm>
            <a:custGeom>
              <a:avLst/>
              <a:gdLst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  <a:gd name="connsiteX16" fmla="*/ 2082 w 48958"/>
                <a:gd name="connsiteY16" fmla="*/ 245784 h 247867"/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  <a:gd name="connsiteX16" fmla="*/ 4165 w 48958"/>
                <a:gd name="connsiteY16" fmla="*/ 245784 h 247867"/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958" h="247867">
                  <a:moveTo>
                    <a:pt x="0" y="0"/>
                  </a:moveTo>
                  <a:lnTo>
                    <a:pt x="0" y="0"/>
                  </a:lnTo>
                  <a:cubicBezTo>
                    <a:pt x="89" y="805"/>
                    <a:pt x="3626" y="33434"/>
                    <a:pt x="4165" y="35409"/>
                  </a:cubicBezTo>
                  <a:cubicBezTo>
                    <a:pt x="4824" y="37824"/>
                    <a:pt x="6728" y="39735"/>
                    <a:pt x="8331" y="41658"/>
                  </a:cubicBezTo>
                  <a:cubicBezTo>
                    <a:pt x="16631" y="51618"/>
                    <a:pt x="11890" y="44623"/>
                    <a:pt x="20829" y="52073"/>
                  </a:cubicBezTo>
                  <a:cubicBezTo>
                    <a:pt x="36858" y="65432"/>
                    <a:pt x="17817" y="52150"/>
                    <a:pt x="33326" y="62487"/>
                  </a:cubicBezTo>
                  <a:cubicBezTo>
                    <a:pt x="36103" y="66653"/>
                    <a:pt x="40075" y="70235"/>
                    <a:pt x="41658" y="74985"/>
                  </a:cubicBezTo>
                  <a:cubicBezTo>
                    <a:pt x="46420" y="89270"/>
                    <a:pt x="40797" y="71540"/>
                    <a:pt x="45824" y="91648"/>
                  </a:cubicBezTo>
                  <a:cubicBezTo>
                    <a:pt x="46357" y="93778"/>
                    <a:pt x="47213" y="95814"/>
                    <a:pt x="47907" y="97897"/>
                  </a:cubicBezTo>
                  <a:cubicBezTo>
                    <a:pt x="46922" y="122514"/>
                    <a:pt x="55086" y="144871"/>
                    <a:pt x="37492" y="162467"/>
                  </a:cubicBezTo>
                  <a:cubicBezTo>
                    <a:pt x="21456" y="178504"/>
                    <a:pt x="28262" y="170064"/>
                    <a:pt x="16663" y="187462"/>
                  </a:cubicBezTo>
                  <a:lnTo>
                    <a:pt x="12497" y="193711"/>
                  </a:lnTo>
                  <a:lnTo>
                    <a:pt x="8331" y="199960"/>
                  </a:lnTo>
                  <a:cubicBezTo>
                    <a:pt x="7637" y="204126"/>
                    <a:pt x="7164" y="208334"/>
                    <a:pt x="6248" y="212457"/>
                  </a:cubicBezTo>
                  <a:cubicBezTo>
                    <a:pt x="5772" y="214600"/>
                    <a:pt x="4526" y="216540"/>
                    <a:pt x="4165" y="218706"/>
                  </a:cubicBezTo>
                  <a:cubicBezTo>
                    <a:pt x="1699" y="233504"/>
                    <a:pt x="2082" y="243354"/>
                    <a:pt x="2082" y="247867"/>
                  </a:cubicBez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34" name="Freeform: Shape 2967">
              <a:extLst>
                <a:ext uri="{FF2B5EF4-FFF2-40B4-BE49-F238E27FC236}">
                  <a16:creationId xmlns:a16="http://schemas.microsoft.com/office/drawing/2014/main" id="{A4C0E2F9-7A0C-2F15-E6AD-826E4F1028D1}"/>
                </a:ext>
              </a:extLst>
            </p:cNvPr>
            <p:cNvSpPr/>
            <p:nvPr/>
          </p:nvSpPr>
          <p:spPr>
            <a:xfrm>
              <a:off x="5817682" y="2608826"/>
              <a:ext cx="21504" cy="135815"/>
            </a:xfrm>
            <a:custGeom>
              <a:avLst/>
              <a:gdLst>
                <a:gd name="connsiteX0" fmla="*/ 0 w 39575"/>
                <a:gd name="connsiteY0" fmla="*/ 0 h 247867"/>
                <a:gd name="connsiteX1" fmla="*/ 0 w 39575"/>
                <a:gd name="connsiteY1" fmla="*/ 0 h 247867"/>
                <a:gd name="connsiteX2" fmla="*/ 4165 w 39575"/>
                <a:gd name="connsiteY2" fmla="*/ 29161 h 247867"/>
                <a:gd name="connsiteX3" fmla="*/ 8331 w 39575"/>
                <a:gd name="connsiteY3" fmla="*/ 35409 h 247867"/>
                <a:gd name="connsiteX4" fmla="*/ 18746 w 39575"/>
                <a:gd name="connsiteY4" fmla="*/ 52073 h 247867"/>
                <a:gd name="connsiteX5" fmla="*/ 22912 w 39575"/>
                <a:gd name="connsiteY5" fmla="*/ 64570 h 247867"/>
                <a:gd name="connsiteX6" fmla="*/ 24995 w 39575"/>
                <a:gd name="connsiteY6" fmla="*/ 74985 h 247867"/>
                <a:gd name="connsiteX7" fmla="*/ 33326 w 39575"/>
                <a:gd name="connsiteY7" fmla="*/ 87482 h 247867"/>
                <a:gd name="connsiteX8" fmla="*/ 37492 w 39575"/>
                <a:gd name="connsiteY8" fmla="*/ 93731 h 247867"/>
                <a:gd name="connsiteX9" fmla="*/ 39575 w 39575"/>
                <a:gd name="connsiteY9" fmla="*/ 99980 h 247867"/>
                <a:gd name="connsiteX10" fmla="*/ 37492 w 39575"/>
                <a:gd name="connsiteY10" fmla="*/ 120809 h 247867"/>
                <a:gd name="connsiteX11" fmla="*/ 35409 w 39575"/>
                <a:gd name="connsiteY11" fmla="*/ 127058 h 247867"/>
                <a:gd name="connsiteX12" fmla="*/ 33326 w 39575"/>
                <a:gd name="connsiteY12" fmla="*/ 160384 h 247867"/>
                <a:gd name="connsiteX13" fmla="*/ 31243 w 39575"/>
                <a:gd name="connsiteY13" fmla="*/ 166633 h 247867"/>
                <a:gd name="connsiteX14" fmla="*/ 24995 w 39575"/>
                <a:gd name="connsiteY14" fmla="*/ 168716 h 247867"/>
                <a:gd name="connsiteX15" fmla="*/ 20829 w 39575"/>
                <a:gd name="connsiteY15" fmla="*/ 174965 h 247867"/>
                <a:gd name="connsiteX16" fmla="*/ 16663 w 39575"/>
                <a:gd name="connsiteY16" fmla="*/ 193711 h 247867"/>
                <a:gd name="connsiteX17" fmla="*/ 14580 w 39575"/>
                <a:gd name="connsiteY17" fmla="*/ 199960 h 247867"/>
                <a:gd name="connsiteX18" fmla="*/ 10414 w 39575"/>
                <a:gd name="connsiteY18" fmla="*/ 214540 h 247867"/>
                <a:gd name="connsiteX19" fmla="*/ 8331 w 39575"/>
                <a:gd name="connsiteY19" fmla="*/ 247867 h 247867"/>
                <a:gd name="connsiteX20" fmla="*/ 8331 w 39575"/>
                <a:gd name="connsiteY20" fmla="*/ 247867 h 2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575" h="247867">
                  <a:moveTo>
                    <a:pt x="0" y="0"/>
                  </a:moveTo>
                  <a:lnTo>
                    <a:pt x="0" y="0"/>
                  </a:lnTo>
                  <a:cubicBezTo>
                    <a:pt x="531" y="5837"/>
                    <a:pt x="160" y="21151"/>
                    <a:pt x="4165" y="29161"/>
                  </a:cubicBezTo>
                  <a:cubicBezTo>
                    <a:pt x="5284" y="31400"/>
                    <a:pt x="6942" y="33326"/>
                    <a:pt x="8331" y="35409"/>
                  </a:cubicBezTo>
                  <a:cubicBezTo>
                    <a:pt x="13289" y="50282"/>
                    <a:pt x="8843" y="45471"/>
                    <a:pt x="18746" y="52073"/>
                  </a:cubicBezTo>
                  <a:cubicBezTo>
                    <a:pt x="20135" y="56239"/>
                    <a:pt x="22051" y="60264"/>
                    <a:pt x="22912" y="64570"/>
                  </a:cubicBezTo>
                  <a:cubicBezTo>
                    <a:pt x="23606" y="68042"/>
                    <a:pt x="23530" y="71762"/>
                    <a:pt x="24995" y="74985"/>
                  </a:cubicBezTo>
                  <a:cubicBezTo>
                    <a:pt x="27067" y="79543"/>
                    <a:pt x="30549" y="83316"/>
                    <a:pt x="33326" y="87482"/>
                  </a:cubicBezTo>
                  <a:cubicBezTo>
                    <a:pt x="34715" y="89565"/>
                    <a:pt x="36700" y="91356"/>
                    <a:pt x="37492" y="93731"/>
                  </a:cubicBezTo>
                  <a:lnTo>
                    <a:pt x="39575" y="99980"/>
                  </a:lnTo>
                  <a:cubicBezTo>
                    <a:pt x="38881" y="106923"/>
                    <a:pt x="38553" y="113913"/>
                    <a:pt x="37492" y="120809"/>
                  </a:cubicBezTo>
                  <a:cubicBezTo>
                    <a:pt x="37158" y="122979"/>
                    <a:pt x="35639" y="124874"/>
                    <a:pt x="35409" y="127058"/>
                  </a:cubicBezTo>
                  <a:cubicBezTo>
                    <a:pt x="34244" y="138127"/>
                    <a:pt x="34491" y="149315"/>
                    <a:pt x="33326" y="160384"/>
                  </a:cubicBezTo>
                  <a:cubicBezTo>
                    <a:pt x="33096" y="162568"/>
                    <a:pt x="32795" y="165080"/>
                    <a:pt x="31243" y="166633"/>
                  </a:cubicBezTo>
                  <a:cubicBezTo>
                    <a:pt x="29691" y="168185"/>
                    <a:pt x="27078" y="168022"/>
                    <a:pt x="24995" y="168716"/>
                  </a:cubicBezTo>
                  <a:cubicBezTo>
                    <a:pt x="23606" y="170799"/>
                    <a:pt x="21949" y="172726"/>
                    <a:pt x="20829" y="174965"/>
                  </a:cubicBezTo>
                  <a:cubicBezTo>
                    <a:pt x="18015" y="180592"/>
                    <a:pt x="17943" y="187949"/>
                    <a:pt x="16663" y="193711"/>
                  </a:cubicBezTo>
                  <a:cubicBezTo>
                    <a:pt x="16187" y="195854"/>
                    <a:pt x="15183" y="197849"/>
                    <a:pt x="14580" y="199960"/>
                  </a:cubicBezTo>
                  <a:cubicBezTo>
                    <a:pt x="9349" y="218268"/>
                    <a:pt x="15408" y="199557"/>
                    <a:pt x="10414" y="214540"/>
                  </a:cubicBezTo>
                  <a:cubicBezTo>
                    <a:pt x="8285" y="246477"/>
                    <a:pt x="8331" y="235346"/>
                    <a:pt x="8331" y="247867"/>
                  </a:cubicBezTo>
                  <a:lnTo>
                    <a:pt x="8331" y="247867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35" name="Freeform: Shape 2968">
              <a:extLst>
                <a:ext uri="{FF2B5EF4-FFF2-40B4-BE49-F238E27FC236}">
                  <a16:creationId xmlns:a16="http://schemas.microsoft.com/office/drawing/2014/main" id="{339C5A82-1A7B-5F1B-7C2B-BF3562F15940}"/>
                </a:ext>
              </a:extLst>
            </p:cNvPr>
            <p:cNvSpPr/>
            <p:nvPr/>
          </p:nvSpPr>
          <p:spPr>
            <a:xfrm>
              <a:off x="5845977" y="2614532"/>
              <a:ext cx="20372" cy="136956"/>
            </a:xfrm>
            <a:custGeom>
              <a:avLst/>
              <a:gdLst>
                <a:gd name="connsiteX0" fmla="*/ 0 w 37492"/>
                <a:gd name="connsiteY0" fmla="*/ 0 h 249950"/>
                <a:gd name="connsiteX1" fmla="*/ 0 w 37492"/>
                <a:gd name="connsiteY1" fmla="*/ 0 h 249950"/>
                <a:gd name="connsiteX2" fmla="*/ 2082 w 37492"/>
                <a:gd name="connsiteY2" fmla="*/ 18747 h 249950"/>
                <a:gd name="connsiteX3" fmla="*/ 6248 w 37492"/>
                <a:gd name="connsiteY3" fmla="*/ 24995 h 249950"/>
                <a:gd name="connsiteX4" fmla="*/ 8331 w 37492"/>
                <a:gd name="connsiteY4" fmla="*/ 31244 h 249950"/>
                <a:gd name="connsiteX5" fmla="*/ 12497 w 37492"/>
                <a:gd name="connsiteY5" fmla="*/ 37493 h 249950"/>
                <a:gd name="connsiteX6" fmla="*/ 16663 w 37492"/>
                <a:gd name="connsiteY6" fmla="*/ 49990 h 249950"/>
                <a:gd name="connsiteX7" fmla="*/ 18746 w 37492"/>
                <a:gd name="connsiteY7" fmla="*/ 64571 h 249950"/>
                <a:gd name="connsiteX8" fmla="*/ 24995 w 37492"/>
                <a:gd name="connsiteY8" fmla="*/ 83317 h 249950"/>
                <a:gd name="connsiteX9" fmla="*/ 29160 w 37492"/>
                <a:gd name="connsiteY9" fmla="*/ 95814 h 249950"/>
                <a:gd name="connsiteX10" fmla="*/ 33326 w 37492"/>
                <a:gd name="connsiteY10" fmla="*/ 102063 h 249950"/>
                <a:gd name="connsiteX11" fmla="*/ 35409 w 37492"/>
                <a:gd name="connsiteY11" fmla="*/ 110395 h 249950"/>
                <a:gd name="connsiteX12" fmla="*/ 37492 w 37492"/>
                <a:gd name="connsiteY12" fmla="*/ 116644 h 249950"/>
                <a:gd name="connsiteX13" fmla="*/ 35409 w 37492"/>
                <a:gd name="connsiteY13" fmla="*/ 158302 h 249950"/>
                <a:gd name="connsiteX14" fmla="*/ 29160 w 37492"/>
                <a:gd name="connsiteY14" fmla="*/ 172882 h 249950"/>
                <a:gd name="connsiteX15" fmla="*/ 22912 w 37492"/>
                <a:gd name="connsiteY15" fmla="*/ 177048 h 249950"/>
                <a:gd name="connsiteX16" fmla="*/ 18746 w 37492"/>
                <a:gd name="connsiteY16" fmla="*/ 183297 h 249950"/>
                <a:gd name="connsiteX17" fmla="*/ 14580 w 37492"/>
                <a:gd name="connsiteY17" fmla="*/ 195794 h 249950"/>
                <a:gd name="connsiteX18" fmla="*/ 8331 w 37492"/>
                <a:gd name="connsiteY18" fmla="*/ 199960 h 249950"/>
                <a:gd name="connsiteX19" fmla="*/ 6248 w 37492"/>
                <a:gd name="connsiteY19" fmla="*/ 208292 h 249950"/>
                <a:gd name="connsiteX20" fmla="*/ 4165 w 37492"/>
                <a:gd name="connsiteY20" fmla="*/ 214541 h 249950"/>
                <a:gd name="connsiteX21" fmla="*/ 6248 w 37492"/>
                <a:gd name="connsiteY21" fmla="*/ 249950 h 249950"/>
                <a:gd name="connsiteX22" fmla="*/ 6248 w 37492"/>
                <a:gd name="connsiteY22" fmla="*/ 249950 h 24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492" h="249950">
                  <a:moveTo>
                    <a:pt x="0" y="0"/>
                  </a:moveTo>
                  <a:lnTo>
                    <a:pt x="0" y="0"/>
                  </a:lnTo>
                  <a:cubicBezTo>
                    <a:pt x="694" y="6249"/>
                    <a:pt x="557" y="12647"/>
                    <a:pt x="2082" y="18747"/>
                  </a:cubicBezTo>
                  <a:cubicBezTo>
                    <a:pt x="2689" y="21175"/>
                    <a:pt x="5128" y="22756"/>
                    <a:pt x="6248" y="24995"/>
                  </a:cubicBezTo>
                  <a:cubicBezTo>
                    <a:pt x="7230" y="26959"/>
                    <a:pt x="7349" y="29280"/>
                    <a:pt x="8331" y="31244"/>
                  </a:cubicBezTo>
                  <a:cubicBezTo>
                    <a:pt x="9451" y="33483"/>
                    <a:pt x="11480" y="35205"/>
                    <a:pt x="12497" y="37493"/>
                  </a:cubicBezTo>
                  <a:cubicBezTo>
                    <a:pt x="14280" y="41506"/>
                    <a:pt x="16663" y="49990"/>
                    <a:pt x="16663" y="49990"/>
                  </a:cubicBezTo>
                  <a:cubicBezTo>
                    <a:pt x="17357" y="54850"/>
                    <a:pt x="17642" y="59787"/>
                    <a:pt x="18746" y="64571"/>
                  </a:cubicBezTo>
                  <a:cubicBezTo>
                    <a:pt x="18746" y="64572"/>
                    <a:pt x="23954" y="80192"/>
                    <a:pt x="24995" y="83317"/>
                  </a:cubicBezTo>
                  <a:cubicBezTo>
                    <a:pt x="24997" y="83322"/>
                    <a:pt x="29156" y="95809"/>
                    <a:pt x="29160" y="95814"/>
                  </a:cubicBezTo>
                  <a:lnTo>
                    <a:pt x="33326" y="102063"/>
                  </a:lnTo>
                  <a:cubicBezTo>
                    <a:pt x="34020" y="104840"/>
                    <a:pt x="34623" y="107642"/>
                    <a:pt x="35409" y="110395"/>
                  </a:cubicBezTo>
                  <a:cubicBezTo>
                    <a:pt x="36012" y="112506"/>
                    <a:pt x="37492" y="114448"/>
                    <a:pt x="37492" y="116644"/>
                  </a:cubicBezTo>
                  <a:cubicBezTo>
                    <a:pt x="37492" y="130547"/>
                    <a:pt x="36564" y="144447"/>
                    <a:pt x="35409" y="158302"/>
                  </a:cubicBezTo>
                  <a:cubicBezTo>
                    <a:pt x="34974" y="163518"/>
                    <a:pt x="32942" y="169100"/>
                    <a:pt x="29160" y="172882"/>
                  </a:cubicBezTo>
                  <a:cubicBezTo>
                    <a:pt x="27390" y="174652"/>
                    <a:pt x="24995" y="175659"/>
                    <a:pt x="22912" y="177048"/>
                  </a:cubicBezTo>
                  <a:cubicBezTo>
                    <a:pt x="21523" y="179131"/>
                    <a:pt x="19763" y="181009"/>
                    <a:pt x="18746" y="183297"/>
                  </a:cubicBezTo>
                  <a:cubicBezTo>
                    <a:pt x="16963" y="187310"/>
                    <a:pt x="18234" y="193358"/>
                    <a:pt x="14580" y="195794"/>
                  </a:cubicBezTo>
                  <a:lnTo>
                    <a:pt x="8331" y="199960"/>
                  </a:lnTo>
                  <a:cubicBezTo>
                    <a:pt x="7637" y="202737"/>
                    <a:pt x="7034" y="205539"/>
                    <a:pt x="6248" y="208292"/>
                  </a:cubicBezTo>
                  <a:cubicBezTo>
                    <a:pt x="5645" y="210403"/>
                    <a:pt x="4165" y="212345"/>
                    <a:pt x="4165" y="214541"/>
                  </a:cubicBezTo>
                  <a:cubicBezTo>
                    <a:pt x="4165" y="226364"/>
                    <a:pt x="6248" y="249950"/>
                    <a:pt x="6248" y="249950"/>
                  </a:cubicBezTo>
                  <a:lnTo>
                    <a:pt x="6248" y="249950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36" name="Freeform: Shape 2969">
              <a:extLst>
                <a:ext uri="{FF2B5EF4-FFF2-40B4-BE49-F238E27FC236}">
                  <a16:creationId xmlns:a16="http://schemas.microsoft.com/office/drawing/2014/main" id="{0541942A-14DD-31D3-ED49-AB5403C9FE94}"/>
                </a:ext>
              </a:extLst>
            </p:cNvPr>
            <p:cNvSpPr/>
            <p:nvPr/>
          </p:nvSpPr>
          <p:spPr>
            <a:xfrm>
              <a:off x="5870876" y="2617956"/>
              <a:ext cx="15845" cy="136956"/>
            </a:xfrm>
            <a:custGeom>
              <a:avLst/>
              <a:gdLst>
                <a:gd name="connsiteX0" fmla="*/ 0 w 29161"/>
                <a:gd name="connsiteY0" fmla="*/ 0 h 249950"/>
                <a:gd name="connsiteX1" fmla="*/ 0 w 29161"/>
                <a:gd name="connsiteY1" fmla="*/ 0 h 249950"/>
                <a:gd name="connsiteX2" fmla="*/ 4166 w 29161"/>
                <a:gd name="connsiteY2" fmla="*/ 24995 h 249950"/>
                <a:gd name="connsiteX3" fmla="*/ 8331 w 29161"/>
                <a:gd name="connsiteY3" fmla="*/ 31244 h 249950"/>
                <a:gd name="connsiteX4" fmla="*/ 12497 w 29161"/>
                <a:gd name="connsiteY4" fmla="*/ 43741 h 249950"/>
                <a:gd name="connsiteX5" fmla="*/ 14580 w 29161"/>
                <a:gd name="connsiteY5" fmla="*/ 49990 h 249950"/>
                <a:gd name="connsiteX6" fmla="*/ 24995 w 29161"/>
                <a:gd name="connsiteY6" fmla="*/ 77068 h 249950"/>
                <a:gd name="connsiteX7" fmla="*/ 29161 w 29161"/>
                <a:gd name="connsiteY7" fmla="*/ 83317 h 249950"/>
                <a:gd name="connsiteX8" fmla="*/ 27078 w 29161"/>
                <a:gd name="connsiteY8" fmla="*/ 160385 h 249950"/>
                <a:gd name="connsiteX9" fmla="*/ 24995 w 29161"/>
                <a:gd name="connsiteY9" fmla="*/ 166633 h 249950"/>
                <a:gd name="connsiteX10" fmla="*/ 16663 w 29161"/>
                <a:gd name="connsiteY10" fmla="*/ 179131 h 249950"/>
                <a:gd name="connsiteX11" fmla="*/ 12497 w 29161"/>
                <a:gd name="connsiteY11" fmla="*/ 185380 h 249950"/>
                <a:gd name="connsiteX12" fmla="*/ 10414 w 29161"/>
                <a:gd name="connsiteY12" fmla="*/ 191628 h 249950"/>
                <a:gd name="connsiteX13" fmla="*/ 2083 w 29161"/>
                <a:gd name="connsiteY13" fmla="*/ 204126 h 249950"/>
                <a:gd name="connsiteX14" fmla="*/ 4166 w 29161"/>
                <a:gd name="connsiteY14" fmla="*/ 249950 h 249950"/>
                <a:gd name="connsiteX15" fmla="*/ 4166 w 29161"/>
                <a:gd name="connsiteY15" fmla="*/ 249950 h 24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161" h="249950">
                  <a:moveTo>
                    <a:pt x="0" y="0"/>
                  </a:moveTo>
                  <a:lnTo>
                    <a:pt x="0" y="0"/>
                  </a:lnTo>
                  <a:cubicBezTo>
                    <a:pt x="660" y="5944"/>
                    <a:pt x="676" y="18015"/>
                    <a:pt x="4166" y="24995"/>
                  </a:cubicBezTo>
                  <a:cubicBezTo>
                    <a:pt x="5285" y="27234"/>
                    <a:pt x="7314" y="28956"/>
                    <a:pt x="8331" y="31244"/>
                  </a:cubicBezTo>
                  <a:cubicBezTo>
                    <a:pt x="10114" y="35257"/>
                    <a:pt x="11108" y="39575"/>
                    <a:pt x="12497" y="43741"/>
                  </a:cubicBezTo>
                  <a:lnTo>
                    <a:pt x="14580" y="49990"/>
                  </a:lnTo>
                  <a:cubicBezTo>
                    <a:pt x="17371" y="69527"/>
                    <a:pt x="13940" y="60485"/>
                    <a:pt x="24995" y="77068"/>
                  </a:cubicBezTo>
                  <a:lnTo>
                    <a:pt x="29161" y="83317"/>
                  </a:lnTo>
                  <a:cubicBezTo>
                    <a:pt x="28467" y="109006"/>
                    <a:pt x="28361" y="134718"/>
                    <a:pt x="27078" y="160385"/>
                  </a:cubicBezTo>
                  <a:cubicBezTo>
                    <a:pt x="26968" y="162578"/>
                    <a:pt x="26061" y="164714"/>
                    <a:pt x="24995" y="166633"/>
                  </a:cubicBezTo>
                  <a:cubicBezTo>
                    <a:pt x="22563" y="171010"/>
                    <a:pt x="19440" y="174965"/>
                    <a:pt x="16663" y="179131"/>
                  </a:cubicBezTo>
                  <a:cubicBezTo>
                    <a:pt x="15274" y="181214"/>
                    <a:pt x="13289" y="183005"/>
                    <a:pt x="12497" y="185380"/>
                  </a:cubicBezTo>
                  <a:cubicBezTo>
                    <a:pt x="11803" y="187463"/>
                    <a:pt x="11480" y="189709"/>
                    <a:pt x="10414" y="191628"/>
                  </a:cubicBezTo>
                  <a:cubicBezTo>
                    <a:pt x="7983" y="196005"/>
                    <a:pt x="2083" y="204126"/>
                    <a:pt x="2083" y="204126"/>
                  </a:cubicBezTo>
                  <a:cubicBezTo>
                    <a:pt x="4275" y="245781"/>
                    <a:pt x="4166" y="230491"/>
                    <a:pt x="4166" y="249950"/>
                  </a:cubicBezTo>
                  <a:lnTo>
                    <a:pt x="4166" y="249950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37" name="Freeform: Shape 2970">
              <a:extLst>
                <a:ext uri="{FF2B5EF4-FFF2-40B4-BE49-F238E27FC236}">
                  <a16:creationId xmlns:a16="http://schemas.microsoft.com/office/drawing/2014/main" id="{2AF3DDDA-08AD-AA37-2FB6-A00CBC9BA423}"/>
                </a:ext>
              </a:extLst>
            </p:cNvPr>
            <p:cNvSpPr/>
            <p:nvPr/>
          </p:nvSpPr>
          <p:spPr>
            <a:xfrm>
              <a:off x="5893318" y="2637358"/>
              <a:ext cx="22829" cy="138097"/>
            </a:xfrm>
            <a:custGeom>
              <a:avLst/>
              <a:gdLst>
                <a:gd name="connsiteX0" fmla="*/ 12854 w 42014"/>
                <a:gd name="connsiteY0" fmla="*/ 0 h 252032"/>
                <a:gd name="connsiteX1" fmla="*/ 12854 w 42014"/>
                <a:gd name="connsiteY1" fmla="*/ 0 h 252032"/>
                <a:gd name="connsiteX2" fmla="*/ 14936 w 42014"/>
                <a:gd name="connsiteY2" fmla="*/ 18746 h 252032"/>
                <a:gd name="connsiteX3" fmla="*/ 23268 w 42014"/>
                <a:gd name="connsiteY3" fmla="*/ 45824 h 252032"/>
                <a:gd name="connsiteX4" fmla="*/ 29517 w 42014"/>
                <a:gd name="connsiteY4" fmla="*/ 49990 h 252032"/>
                <a:gd name="connsiteX5" fmla="*/ 33683 w 42014"/>
                <a:gd name="connsiteY5" fmla="*/ 62487 h 252032"/>
                <a:gd name="connsiteX6" fmla="*/ 35766 w 42014"/>
                <a:gd name="connsiteY6" fmla="*/ 68736 h 252032"/>
                <a:gd name="connsiteX7" fmla="*/ 37849 w 42014"/>
                <a:gd name="connsiteY7" fmla="*/ 85399 h 252032"/>
                <a:gd name="connsiteX8" fmla="*/ 39931 w 42014"/>
                <a:gd name="connsiteY8" fmla="*/ 91648 h 252032"/>
                <a:gd name="connsiteX9" fmla="*/ 42014 w 42014"/>
                <a:gd name="connsiteY9" fmla="*/ 108311 h 252032"/>
                <a:gd name="connsiteX10" fmla="*/ 39931 w 42014"/>
                <a:gd name="connsiteY10" fmla="*/ 152052 h 252032"/>
                <a:gd name="connsiteX11" fmla="*/ 29517 w 42014"/>
                <a:gd name="connsiteY11" fmla="*/ 170799 h 252032"/>
                <a:gd name="connsiteX12" fmla="*/ 25351 w 42014"/>
                <a:gd name="connsiteY12" fmla="*/ 177047 h 252032"/>
                <a:gd name="connsiteX13" fmla="*/ 19102 w 42014"/>
                <a:gd name="connsiteY13" fmla="*/ 183296 h 252032"/>
                <a:gd name="connsiteX14" fmla="*/ 6605 w 42014"/>
                <a:gd name="connsiteY14" fmla="*/ 204125 h 252032"/>
                <a:gd name="connsiteX15" fmla="*/ 2439 w 42014"/>
                <a:gd name="connsiteY15" fmla="*/ 216623 h 252032"/>
                <a:gd name="connsiteX16" fmla="*/ 356 w 42014"/>
                <a:gd name="connsiteY16" fmla="*/ 222872 h 252032"/>
                <a:gd name="connsiteX17" fmla="*/ 4522 w 42014"/>
                <a:gd name="connsiteY17" fmla="*/ 252032 h 252032"/>
                <a:gd name="connsiteX18" fmla="*/ 4522 w 42014"/>
                <a:gd name="connsiteY18" fmla="*/ 252032 h 25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014" h="252032">
                  <a:moveTo>
                    <a:pt x="12854" y="0"/>
                  </a:moveTo>
                  <a:lnTo>
                    <a:pt x="12854" y="0"/>
                  </a:lnTo>
                  <a:cubicBezTo>
                    <a:pt x="13548" y="6249"/>
                    <a:pt x="14156" y="12507"/>
                    <a:pt x="14936" y="18746"/>
                  </a:cubicBezTo>
                  <a:cubicBezTo>
                    <a:pt x="16034" y="27530"/>
                    <a:pt x="16361" y="38917"/>
                    <a:pt x="23268" y="45824"/>
                  </a:cubicBezTo>
                  <a:cubicBezTo>
                    <a:pt x="25038" y="47594"/>
                    <a:pt x="27434" y="48601"/>
                    <a:pt x="29517" y="49990"/>
                  </a:cubicBezTo>
                  <a:lnTo>
                    <a:pt x="33683" y="62487"/>
                  </a:lnTo>
                  <a:lnTo>
                    <a:pt x="35766" y="68736"/>
                  </a:lnTo>
                  <a:cubicBezTo>
                    <a:pt x="36460" y="74290"/>
                    <a:pt x="36848" y="79892"/>
                    <a:pt x="37849" y="85399"/>
                  </a:cubicBezTo>
                  <a:cubicBezTo>
                    <a:pt x="38242" y="87559"/>
                    <a:pt x="39538" y="89488"/>
                    <a:pt x="39931" y="91648"/>
                  </a:cubicBezTo>
                  <a:cubicBezTo>
                    <a:pt x="40932" y="97155"/>
                    <a:pt x="41320" y="102757"/>
                    <a:pt x="42014" y="108311"/>
                  </a:cubicBezTo>
                  <a:cubicBezTo>
                    <a:pt x="41320" y="122891"/>
                    <a:pt x="41143" y="137506"/>
                    <a:pt x="39931" y="152052"/>
                  </a:cubicBezTo>
                  <a:cubicBezTo>
                    <a:pt x="39407" y="158340"/>
                    <a:pt x="31905" y="167218"/>
                    <a:pt x="29517" y="170799"/>
                  </a:cubicBezTo>
                  <a:cubicBezTo>
                    <a:pt x="28128" y="172882"/>
                    <a:pt x="27121" y="175277"/>
                    <a:pt x="25351" y="177047"/>
                  </a:cubicBezTo>
                  <a:cubicBezTo>
                    <a:pt x="23268" y="179130"/>
                    <a:pt x="20910" y="180971"/>
                    <a:pt x="19102" y="183296"/>
                  </a:cubicBezTo>
                  <a:cubicBezTo>
                    <a:pt x="15079" y="188469"/>
                    <a:pt x="9271" y="197461"/>
                    <a:pt x="6605" y="204125"/>
                  </a:cubicBezTo>
                  <a:cubicBezTo>
                    <a:pt x="4974" y="208202"/>
                    <a:pt x="3828" y="212457"/>
                    <a:pt x="2439" y="216623"/>
                  </a:cubicBezTo>
                  <a:lnTo>
                    <a:pt x="356" y="222872"/>
                  </a:lnTo>
                  <a:cubicBezTo>
                    <a:pt x="2514" y="250929"/>
                    <a:pt x="-3964" y="243550"/>
                    <a:pt x="4522" y="252032"/>
                  </a:cubicBezTo>
                  <a:lnTo>
                    <a:pt x="4522" y="252032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38" name="Rectangle: Rounded Corners 2137">
              <a:extLst>
                <a:ext uri="{FF2B5EF4-FFF2-40B4-BE49-F238E27FC236}">
                  <a16:creationId xmlns:a16="http://schemas.microsoft.com/office/drawing/2014/main" id="{278E4AA1-2543-632B-63E7-001CA288047F}"/>
                </a:ext>
              </a:extLst>
            </p:cNvPr>
            <p:cNvSpPr/>
            <p:nvPr/>
          </p:nvSpPr>
          <p:spPr>
            <a:xfrm>
              <a:off x="5661453" y="2731159"/>
              <a:ext cx="275343" cy="392051"/>
            </a:xfrm>
            <a:prstGeom prst="roundRect">
              <a:avLst>
                <a:gd name="adj" fmla="val 35662"/>
              </a:avLst>
            </a:prstGeom>
            <a:gradFill flip="none" rotWithShape="1">
              <a:gsLst>
                <a:gs pos="16000">
                  <a:srgbClr val="FFEAD5"/>
                </a:gs>
                <a:gs pos="75000">
                  <a:srgbClr val="FFCC99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39" name="Oval 2138">
              <a:extLst>
                <a:ext uri="{FF2B5EF4-FFF2-40B4-BE49-F238E27FC236}">
                  <a16:creationId xmlns:a16="http://schemas.microsoft.com/office/drawing/2014/main" id="{FD70DD7F-5969-7D46-B720-2195A9259F06}"/>
                </a:ext>
              </a:extLst>
            </p:cNvPr>
            <p:cNvSpPr/>
            <p:nvPr/>
          </p:nvSpPr>
          <p:spPr>
            <a:xfrm>
              <a:off x="5727380" y="2930951"/>
              <a:ext cx="141069" cy="115934"/>
            </a:xfrm>
            <a:prstGeom prst="ellipse">
              <a:avLst/>
            </a:prstGeom>
            <a:gradFill flip="none" rotWithShape="1">
              <a:gsLst>
                <a:gs pos="16000">
                  <a:srgbClr val="FFEAD5"/>
                </a:gs>
                <a:gs pos="74000">
                  <a:srgbClr val="A45200"/>
                </a:gs>
                <a:gs pos="53000">
                  <a:srgbClr val="FFC081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260" name="Group 1259">
            <a:extLst>
              <a:ext uri="{FF2B5EF4-FFF2-40B4-BE49-F238E27FC236}">
                <a16:creationId xmlns:a16="http://schemas.microsoft.com/office/drawing/2014/main" id="{8A3DB301-797B-C157-721C-FF137A163CD0}"/>
              </a:ext>
            </a:extLst>
          </p:cNvPr>
          <p:cNvGrpSpPr/>
          <p:nvPr/>
        </p:nvGrpSpPr>
        <p:grpSpPr>
          <a:xfrm rot="16200000">
            <a:off x="7237123" y="2912933"/>
            <a:ext cx="192697" cy="361556"/>
            <a:chOff x="5661453" y="2606543"/>
            <a:chExt cx="275343" cy="516667"/>
          </a:xfrm>
        </p:grpSpPr>
        <p:sp>
          <p:nvSpPr>
            <p:cNvPr id="2118" name="Freeform: Shape 2951">
              <a:extLst>
                <a:ext uri="{FF2B5EF4-FFF2-40B4-BE49-F238E27FC236}">
                  <a16:creationId xmlns:a16="http://schemas.microsoft.com/office/drawing/2014/main" id="{9AAD333E-2C90-292E-7B23-E36EB8A58DF8}"/>
                </a:ext>
              </a:extLst>
            </p:cNvPr>
            <p:cNvSpPr/>
            <p:nvPr/>
          </p:nvSpPr>
          <p:spPr>
            <a:xfrm>
              <a:off x="5684131" y="2624804"/>
              <a:ext cx="24899" cy="146087"/>
            </a:xfrm>
            <a:custGeom>
              <a:avLst/>
              <a:gdLst>
                <a:gd name="connsiteX0" fmla="*/ 0 w 45824"/>
                <a:gd name="connsiteY0" fmla="*/ 0 h 266613"/>
                <a:gd name="connsiteX1" fmla="*/ 0 w 45824"/>
                <a:gd name="connsiteY1" fmla="*/ 0 h 266613"/>
                <a:gd name="connsiteX2" fmla="*/ 4165 w 45824"/>
                <a:gd name="connsiteY2" fmla="*/ 18746 h 266613"/>
                <a:gd name="connsiteX3" fmla="*/ 10414 w 45824"/>
                <a:gd name="connsiteY3" fmla="*/ 47907 h 266613"/>
                <a:gd name="connsiteX4" fmla="*/ 16663 w 45824"/>
                <a:gd name="connsiteY4" fmla="*/ 52072 h 266613"/>
                <a:gd name="connsiteX5" fmla="*/ 20829 w 45824"/>
                <a:gd name="connsiteY5" fmla="*/ 58321 h 266613"/>
                <a:gd name="connsiteX6" fmla="*/ 27078 w 45824"/>
                <a:gd name="connsiteY6" fmla="*/ 60404 h 266613"/>
                <a:gd name="connsiteX7" fmla="*/ 33326 w 45824"/>
                <a:gd name="connsiteY7" fmla="*/ 64570 h 266613"/>
                <a:gd name="connsiteX8" fmla="*/ 41658 w 45824"/>
                <a:gd name="connsiteY8" fmla="*/ 77067 h 266613"/>
                <a:gd name="connsiteX9" fmla="*/ 45824 w 45824"/>
                <a:gd name="connsiteY9" fmla="*/ 83316 h 266613"/>
                <a:gd name="connsiteX10" fmla="*/ 43741 w 45824"/>
                <a:gd name="connsiteY10" fmla="*/ 145804 h 266613"/>
                <a:gd name="connsiteX11" fmla="*/ 41658 w 45824"/>
                <a:gd name="connsiteY11" fmla="*/ 152052 h 266613"/>
                <a:gd name="connsiteX12" fmla="*/ 37492 w 45824"/>
                <a:gd name="connsiteY12" fmla="*/ 168716 h 266613"/>
                <a:gd name="connsiteX13" fmla="*/ 31243 w 45824"/>
                <a:gd name="connsiteY13" fmla="*/ 174964 h 266613"/>
                <a:gd name="connsiteX14" fmla="*/ 20829 w 45824"/>
                <a:gd name="connsiteY14" fmla="*/ 193711 h 266613"/>
                <a:gd name="connsiteX15" fmla="*/ 16663 w 45824"/>
                <a:gd name="connsiteY15" fmla="*/ 199959 h 266613"/>
                <a:gd name="connsiteX16" fmla="*/ 12497 w 45824"/>
                <a:gd name="connsiteY16" fmla="*/ 214540 h 266613"/>
                <a:gd name="connsiteX17" fmla="*/ 10414 w 45824"/>
                <a:gd name="connsiteY17" fmla="*/ 222872 h 266613"/>
                <a:gd name="connsiteX18" fmla="*/ 10414 w 45824"/>
                <a:gd name="connsiteY18" fmla="*/ 266613 h 266613"/>
                <a:gd name="connsiteX19" fmla="*/ 12497 w 45824"/>
                <a:gd name="connsiteY19" fmla="*/ 266613 h 26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824" h="266613">
                  <a:moveTo>
                    <a:pt x="0" y="0"/>
                  </a:moveTo>
                  <a:lnTo>
                    <a:pt x="0" y="0"/>
                  </a:lnTo>
                  <a:cubicBezTo>
                    <a:pt x="1388" y="6249"/>
                    <a:pt x="3053" y="12442"/>
                    <a:pt x="4165" y="18746"/>
                  </a:cubicBezTo>
                  <a:cubicBezTo>
                    <a:pt x="4487" y="20573"/>
                    <a:pt x="6286" y="45156"/>
                    <a:pt x="10414" y="47907"/>
                  </a:cubicBezTo>
                  <a:lnTo>
                    <a:pt x="16663" y="52072"/>
                  </a:lnTo>
                  <a:cubicBezTo>
                    <a:pt x="18052" y="54155"/>
                    <a:pt x="18874" y="56757"/>
                    <a:pt x="20829" y="58321"/>
                  </a:cubicBezTo>
                  <a:cubicBezTo>
                    <a:pt x="22544" y="59693"/>
                    <a:pt x="25114" y="59422"/>
                    <a:pt x="27078" y="60404"/>
                  </a:cubicBezTo>
                  <a:cubicBezTo>
                    <a:pt x="29317" y="61524"/>
                    <a:pt x="31243" y="63181"/>
                    <a:pt x="33326" y="64570"/>
                  </a:cubicBezTo>
                  <a:lnTo>
                    <a:pt x="41658" y="77067"/>
                  </a:lnTo>
                  <a:lnTo>
                    <a:pt x="45824" y="83316"/>
                  </a:lnTo>
                  <a:cubicBezTo>
                    <a:pt x="45130" y="104145"/>
                    <a:pt x="45002" y="125001"/>
                    <a:pt x="43741" y="145804"/>
                  </a:cubicBezTo>
                  <a:cubicBezTo>
                    <a:pt x="43608" y="147995"/>
                    <a:pt x="42190" y="149922"/>
                    <a:pt x="41658" y="152052"/>
                  </a:cubicBezTo>
                  <a:cubicBezTo>
                    <a:pt x="41237" y="153734"/>
                    <a:pt x="39397" y="165859"/>
                    <a:pt x="37492" y="168716"/>
                  </a:cubicBezTo>
                  <a:cubicBezTo>
                    <a:pt x="35858" y="171167"/>
                    <a:pt x="33326" y="172881"/>
                    <a:pt x="31243" y="174964"/>
                  </a:cubicBezTo>
                  <a:cubicBezTo>
                    <a:pt x="27577" y="185962"/>
                    <a:pt x="30377" y="179389"/>
                    <a:pt x="20829" y="193711"/>
                  </a:cubicBezTo>
                  <a:lnTo>
                    <a:pt x="16663" y="199959"/>
                  </a:lnTo>
                  <a:cubicBezTo>
                    <a:pt x="10151" y="226006"/>
                    <a:pt x="18474" y="193622"/>
                    <a:pt x="12497" y="214540"/>
                  </a:cubicBezTo>
                  <a:cubicBezTo>
                    <a:pt x="11711" y="217293"/>
                    <a:pt x="10528" y="220011"/>
                    <a:pt x="10414" y="222872"/>
                  </a:cubicBezTo>
                  <a:cubicBezTo>
                    <a:pt x="9831" y="237441"/>
                    <a:pt x="10414" y="252033"/>
                    <a:pt x="10414" y="266613"/>
                  </a:cubicBezTo>
                  <a:lnTo>
                    <a:pt x="12497" y="266613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19" name="Freeform: Shape 2952">
              <a:extLst>
                <a:ext uri="{FF2B5EF4-FFF2-40B4-BE49-F238E27FC236}">
                  <a16:creationId xmlns:a16="http://schemas.microsoft.com/office/drawing/2014/main" id="{56F70259-BF7B-EDB1-B600-257A59026FFD}"/>
                </a:ext>
              </a:extLst>
            </p:cNvPr>
            <p:cNvSpPr/>
            <p:nvPr/>
          </p:nvSpPr>
          <p:spPr>
            <a:xfrm>
              <a:off x="5713557" y="2615673"/>
              <a:ext cx="24900" cy="134674"/>
            </a:xfrm>
            <a:custGeom>
              <a:avLst/>
              <a:gdLst>
                <a:gd name="connsiteX0" fmla="*/ 0 w 45825"/>
                <a:gd name="connsiteY0" fmla="*/ 0 h 245784"/>
                <a:gd name="connsiteX1" fmla="*/ 0 w 45825"/>
                <a:gd name="connsiteY1" fmla="*/ 0 h 245784"/>
                <a:gd name="connsiteX2" fmla="*/ 2083 w 45825"/>
                <a:gd name="connsiteY2" fmla="*/ 41659 h 245784"/>
                <a:gd name="connsiteX3" fmla="*/ 4166 w 45825"/>
                <a:gd name="connsiteY3" fmla="*/ 47907 h 245784"/>
                <a:gd name="connsiteX4" fmla="*/ 8332 w 45825"/>
                <a:gd name="connsiteY4" fmla="*/ 54156 h 245784"/>
                <a:gd name="connsiteX5" fmla="*/ 14581 w 45825"/>
                <a:gd name="connsiteY5" fmla="*/ 58322 h 245784"/>
                <a:gd name="connsiteX6" fmla="*/ 24995 w 45825"/>
                <a:gd name="connsiteY6" fmla="*/ 68736 h 245784"/>
                <a:gd name="connsiteX7" fmla="*/ 31244 w 45825"/>
                <a:gd name="connsiteY7" fmla="*/ 81234 h 245784"/>
                <a:gd name="connsiteX8" fmla="*/ 39576 w 45825"/>
                <a:gd name="connsiteY8" fmla="*/ 93731 h 245784"/>
                <a:gd name="connsiteX9" fmla="*/ 43742 w 45825"/>
                <a:gd name="connsiteY9" fmla="*/ 99980 h 245784"/>
                <a:gd name="connsiteX10" fmla="*/ 45825 w 45825"/>
                <a:gd name="connsiteY10" fmla="*/ 106229 h 245784"/>
                <a:gd name="connsiteX11" fmla="*/ 43742 w 45825"/>
                <a:gd name="connsiteY11" fmla="*/ 139556 h 245784"/>
                <a:gd name="connsiteX12" fmla="*/ 41659 w 45825"/>
                <a:gd name="connsiteY12" fmla="*/ 145804 h 245784"/>
                <a:gd name="connsiteX13" fmla="*/ 39576 w 45825"/>
                <a:gd name="connsiteY13" fmla="*/ 156219 h 245784"/>
                <a:gd name="connsiteX14" fmla="*/ 35410 w 45825"/>
                <a:gd name="connsiteY14" fmla="*/ 162468 h 245784"/>
                <a:gd name="connsiteX15" fmla="*/ 29161 w 45825"/>
                <a:gd name="connsiteY15" fmla="*/ 183297 h 245784"/>
                <a:gd name="connsiteX16" fmla="*/ 24995 w 45825"/>
                <a:gd name="connsiteY16" fmla="*/ 189546 h 245784"/>
                <a:gd name="connsiteX17" fmla="*/ 16664 w 45825"/>
                <a:gd name="connsiteY17" fmla="*/ 208292 h 245784"/>
                <a:gd name="connsiteX18" fmla="*/ 14581 w 45825"/>
                <a:gd name="connsiteY18" fmla="*/ 220789 h 245784"/>
                <a:gd name="connsiteX19" fmla="*/ 10415 w 45825"/>
                <a:gd name="connsiteY19" fmla="*/ 227038 h 245784"/>
                <a:gd name="connsiteX20" fmla="*/ 12498 w 45825"/>
                <a:gd name="connsiteY20" fmla="*/ 245784 h 245784"/>
                <a:gd name="connsiteX21" fmla="*/ 12498 w 45825"/>
                <a:gd name="connsiteY21" fmla="*/ 245784 h 245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825" h="245784">
                  <a:moveTo>
                    <a:pt x="0" y="0"/>
                  </a:moveTo>
                  <a:lnTo>
                    <a:pt x="0" y="0"/>
                  </a:lnTo>
                  <a:cubicBezTo>
                    <a:pt x="694" y="13886"/>
                    <a:pt x="878" y="27808"/>
                    <a:pt x="2083" y="41659"/>
                  </a:cubicBezTo>
                  <a:cubicBezTo>
                    <a:pt x="2273" y="43846"/>
                    <a:pt x="3184" y="45943"/>
                    <a:pt x="4166" y="47907"/>
                  </a:cubicBezTo>
                  <a:cubicBezTo>
                    <a:pt x="5286" y="50146"/>
                    <a:pt x="6562" y="52386"/>
                    <a:pt x="8332" y="54156"/>
                  </a:cubicBezTo>
                  <a:cubicBezTo>
                    <a:pt x="10102" y="55926"/>
                    <a:pt x="12498" y="56933"/>
                    <a:pt x="14581" y="58322"/>
                  </a:cubicBezTo>
                  <a:cubicBezTo>
                    <a:pt x="25691" y="74988"/>
                    <a:pt x="11109" y="54850"/>
                    <a:pt x="24995" y="68736"/>
                  </a:cubicBezTo>
                  <a:cubicBezTo>
                    <a:pt x="31931" y="75672"/>
                    <a:pt x="27008" y="73610"/>
                    <a:pt x="31244" y="81234"/>
                  </a:cubicBezTo>
                  <a:cubicBezTo>
                    <a:pt x="33676" y="85611"/>
                    <a:pt x="36799" y="89565"/>
                    <a:pt x="39576" y="93731"/>
                  </a:cubicBezTo>
                  <a:cubicBezTo>
                    <a:pt x="40965" y="95814"/>
                    <a:pt x="42950" y="97605"/>
                    <a:pt x="43742" y="99980"/>
                  </a:cubicBezTo>
                  <a:lnTo>
                    <a:pt x="45825" y="106229"/>
                  </a:lnTo>
                  <a:cubicBezTo>
                    <a:pt x="45131" y="117338"/>
                    <a:pt x="44907" y="128486"/>
                    <a:pt x="43742" y="139556"/>
                  </a:cubicBezTo>
                  <a:cubicBezTo>
                    <a:pt x="43512" y="141739"/>
                    <a:pt x="42191" y="143674"/>
                    <a:pt x="41659" y="145804"/>
                  </a:cubicBezTo>
                  <a:cubicBezTo>
                    <a:pt x="40800" y="149239"/>
                    <a:pt x="40819" y="152904"/>
                    <a:pt x="39576" y="156219"/>
                  </a:cubicBezTo>
                  <a:cubicBezTo>
                    <a:pt x="38697" y="158563"/>
                    <a:pt x="36799" y="160385"/>
                    <a:pt x="35410" y="162468"/>
                  </a:cubicBezTo>
                  <a:cubicBezTo>
                    <a:pt x="34246" y="167125"/>
                    <a:pt x="31189" y="180255"/>
                    <a:pt x="29161" y="183297"/>
                  </a:cubicBezTo>
                  <a:cubicBezTo>
                    <a:pt x="27772" y="185380"/>
                    <a:pt x="26012" y="187258"/>
                    <a:pt x="24995" y="189546"/>
                  </a:cubicBezTo>
                  <a:cubicBezTo>
                    <a:pt x="15081" y="211855"/>
                    <a:pt x="26092" y="194150"/>
                    <a:pt x="16664" y="208292"/>
                  </a:cubicBezTo>
                  <a:cubicBezTo>
                    <a:pt x="15970" y="212458"/>
                    <a:pt x="15917" y="216783"/>
                    <a:pt x="14581" y="220789"/>
                  </a:cubicBezTo>
                  <a:cubicBezTo>
                    <a:pt x="13789" y="223164"/>
                    <a:pt x="10623" y="224543"/>
                    <a:pt x="10415" y="227038"/>
                  </a:cubicBezTo>
                  <a:cubicBezTo>
                    <a:pt x="9893" y="233303"/>
                    <a:pt x="12498" y="245784"/>
                    <a:pt x="12498" y="245784"/>
                  </a:cubicBezTo>
                  <a:lnTo>
                    <a:pt x="12498" y="245784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20" name="Freeform: Shape 2953">
              <a:extLst>
                <a:ext uri="{FF2B5EF4-FFF2-40B4-BE49-F238E27FC236}">
                  <a16:creationId xmlns:a16="http://schemas.microsoft.com/office/drawing/2014/main" id="{567D458B-4EF0-1D0E-F68C-46FC3FB302A8}"/>
                </a:ext>
              </a:extLst>
            </p:cNvPr>
            <p:cNvSpPr/>
            <p:nvPr/>
          </p:nvSpPr>
          <p:spPr>
            <a:xfrm>
              <a:off x="5739513" y="2612250"/>
              <a:ext cx="21579" cy="131250"/>
            </a:xfrm>
            <a:custGeom>
              <a:avLst/>
              <a:gdLst>
                <a:gd name="connsiteX0" fmla="*/ 4304 w 39714"/>
                <a:gd name="connsiteY0" fmla="*/ 0 h 239535"/>
                <a:gd name="connsiteX1" fmla="*/ 4304 w 39714"/>
                <a:gd name="connsiteY1" fmla="*/ 0 h 239535"/>
                <a:gd name="connsiteX2" fmla="*/ 138 w 39714"/>
                <a:gd name="connsiteY2" fmla="*/ 18746 h 239535"/>
                <a:gd name="connsiteX3" fmla="*/ 6387 w 39714"/>
                <a:gd name="connsiteY3" fmla="*/ 52072 h 239535"/>
                <a:gd name="connsiteX4" fmla="*/ 8470 w 39714"/>
                <a:gd name="connsiteY4" fmla="*/ 58321 h 239535"/>
                <a:gd name="connsiteX5" fmla="*/ 14719 w 39714"/>
                <a:gd name="connsiteY5" fmla="*/ 62487 h 239535"/>
                <a:gd name="connsiteX6" fmla="*/ 18885 w 39714"/>
                <a:gd name="connsiteY6" fmla="*/ 68736 h 239535"/>
                <a:gd name="connsiteX7" fmla="*/ 35548 w 39714"/>
                <a:gd name="connsiteY7" fmla="*/ 87482 h 239535"/>
                <a:gd name="connsiteX8" fmla="*/ 39714 w 39714"/>
                <a:gd name="connsiteY8" fmla="*/ 99979 h 239535"/>
                <a:gd name="connsiteX9" fmla="*/ 37631 w 39714"/>
                <a:gd name="connsiteY9" fmla="*/ 147887 h 239535"/>
                <a:gd name="connsiteX10" fmla="*/ 31382 w 39714"/>
                <a:gd name="connsiteY10" fmla="*/ 179130 h 239535"/>
                <a:gd name="connsiteX11" fmla="*/ 27216 w 39714"/>
                <a:gd name="connsiteY11" fmla="*/ 185379 h 239535"/>
                <a:gd name="connsiteX12" fmla="*/ 25133 w 39714"/>
                <a:gd name="connsiteY12" fmla="*/ 193711 h 239535"/>
                <a:gd name="connsiteX13" fmla="*/ 23051 w 39714"/>
                <a:gd name="connsiteY13" fmla="*/ 199959 h 239535"/>
                <a:gd name="connsiteX14" fmla="*/ 23051 w 39714"/>
                <a:gd name="connsiteY14" fmla="*/ 239535 h 239535"/>
                <a:gd name="connsiteX15" fmla="*/ 23051 w 39714"/>
                <a:gd name="connsiteY15" fmla="*/ 239535 h 23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714" h="239535">
                  <a:moveTo>
                    <a:pt x="4304" y="0"/>
                  </a:moveTo>
                  <a:lnTo>
                    <a:pt x="4304" y="0"/>
                  </a:lnTo>
                  <a:cubicBezTo>
                    <a:pt x="2915" y="6249"/>
                    <a:pt x="474" y="12354"/>
                    <a:pt x="138" y="18746"/>
                  </a:cubicBezTo>
                  <a:cubicBezTo>
                    <a:pt x="-664" y="33980"/>
                    <a:pt x="2105" y="39226"/>
                    <a:pt x="6387" y="52072"/>
                  </a:cubicBezTo>
                  <a:cubicBezTo>
                    <a:pt x="7081" y="54155"/>
                    <a:pt x="6643" y="57103"/>
                    <a:pt x="8470" y="58321"/>
                  </a:cubicBezTo>
                  <a:lnTo>
                    <a:pt x="14719" y="62487"/>
                  </a:lnTo>
                  <a:cubicBezTo>
                    <a:pt x="16108" y="64570"/>
                    <a:pt x="17222" y="66865"/>
                    <a:pt x="18885" y="68736"/>
                  </a:cubicBezTo>
                  <a:cubicBezTo>
                    <a:pt x="23076" y="73451"/>
                    <a:pt x="32396" y="80391"/>
                    <a:pt x="35548" y="87482"/>
                  </a:cubicBezTo>
                  <a:cubicBezTo>
                    <a:pt x="37331" y="91495"/>
                    <a:pt x="39714" y="99979"/>
                    <a:pt x="39714" y="99979"/>
                  </a:cubicBezTo>
                  <a:cubicBezTo>
                    <a:pt x="39020" y="115948"/>
                    <a:pt x="38628" y="131934"/>
                    <a:pt x="37631" y="147887"/>
                  </a:cubicBezTo>
                  <a:cubicBezTo>
                    <a:pt x="37214" y="154555"/>
                    <a:pt x="36034" y="172152"/>
                    <a:pt x="31382" y="179130"/>
                  </a:cubicBezTo>
                  <a:lnTo>
                    <a:pt x="27216" y="185379"/>
                  </a:lnTo>
                  <a:cubicBezTo>
                    <a:pt x="26522" y="188156"/>
                    <a:pt x="25919" y="190958"/>
                    <a:pt x="25133" y="193711"/>
                  </a:cubicBezTo>
                  <a:cubicBezTo>
                    <a:pt x="24530" y="195822"/>
                    <a:pt x="23151" y="197766"/>
                    <a:pt x="23051" y="199959"/>
                  </a:cubicBezTo>
                  <a:cubicBezTo>
                    <a:pt x="22452" y="213137"/>
                    <a:pt x="23051" y="226343"/>
                    <a:pt x="23051" y="239535"/>
                  </a:cubicBezTo>
                  <a:lnTo>
                    <a:pt x="23051" y="239535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21" name="Freeform: Shape 2954">
              <a:extLst>
                <a:ext uri="{FF2B5EF4-FFF2-40B4-BE49-F238E27FC236}">
                  <a16:creationId xmlns:a16="http://schemas.microsoft.com/office/drawing/2014/main" id="{C3FEAB99-F389-DC1B-FEE6-8F96F09769C4}"/>
                </a:ext>
              </a:extLst>
            </p:cNvPr>
            <p:cNvSpPr/>
            <p:nvPr/>
          </p:nvSpPr>
          <p:spPr>
            <a:xfrm>
              <a:off x="5766751" y="2607684"/>
              <a:ext cx="21537" cy="140380"/>
            </a:xfrm>
            <a:custGeom>
              <a:avLst/>
              <a:gdLst>
                <a:gd name="connsiteX0" fmla="*/ 0 w 39637"/>
                <a:gd name="connsiteY0" fmla="*/ 0 h 256198"/>
                <a:gd name="connsiteX1" fmla="*/ 0 w 39637"/>
                <a:gd name="connsiteY1" fmla="*/ 0 h 256198"/>
                <a:gd name="connsiteX2" fmla="*/ 4166 w 39637"/>
                <a:gd name="connsiteY2" fmla="*/ 18746 h 256198"/>
                <a:gd name="connsiteX3" fmla="*/ 10415 w 39637"/>
                <a:gd name="connsiteY3" fmla="*/ 31244 h 256198"/>
                <a:gd name="connsiteX4" fmla="*/ 16664 w 39637"/>
                <a:gd name="connsiteY4" fmla="*/ 35409 h 256198"/>
                <a:gd name="connsiteX5" fmla="*/ 18747 w 39637"/>
                <a:gd name="connsiteY5" fmla="*/ 41658 h 256198"/>
                <a:gd name="connsiteX6" fmla="*/ 27078 w 39637"/>
                <a:gd name="connsiteY6" fmla="*/ 54156 h 256198"/>
                <a:gd name="connsiteX7" fmla="*/ 31244 w 39637"/>
                <a:gd name="connsiteY7" fmla="*/ 66653 h 256198"/>
                <a:gd name="connsiteX8" fmla="*/ 35410 w 39637"/>
                <a:gd name="connsiteY8" fmla="*/ 79151 h 256198"/>
                <a:gd name="connsiteX9" fmla="*/ 37493 w 39637"/>
                <a:gd name="connsiteY9" fmla="*/ 85399 h 256198"/>
                <a:gd name="connsiteX10" fmla="*/ 37493 w 39637"/>
                <a:gd name="connsiteY10" fmla="*/ 141638 h 256198"/>
                <a:gd name="connsiteX11" fmla="*/ 33327 w 39637"/>
                <a:gd name="connsiteY11" fmla="*/ 172882 h 256198"/>
                <a:gd name="connsiteX12" fmla="*/ 29161 w 39637"/>
                <a:gd name="connsiteY12" fmla="*/ 179131 h 256198"/>
                <a:gd name="connsiteX13" fmla="*/ 27078 w 39637"/>
                <a:gd name="connsiteY13" fmla="*/ 185379 h 256198"/>
                <a:gd name="connsiteX14" fmla="*/ 18747 w 39637"/>
                <a:gd name="connsiteY14" fmla="*/ 197877 h 256198"/>
                <a:gd name="connsiteX15" fmla="*/ 14581 w 39637"/>
                <a:gd name="connsiteY15" fmla="*/ 210374 h 256198"/>
                <a:gd name="connsiteX16" fmla="*/ 12498 w 39637"/>
                <a:gd name="connsiteY16" fmla="*/ 216623 h 256198"/>
                <a:gd name="connsiteX17" fmla="*/ 14581 w 39637"/>
                <a:gd name="connsiteY17" fmla="*/ 245784 h 256198"/>
                <a:gd name="connsiteX18" fmla="*/ 16664 w 39637"/>
                <a:gd name="connsiteY18" fmla="*/ 254116 h 256198"/>
                <a:gd name="connsiteX19" fmla="*/ 12498 w 39637"/>
                <a:gd name="connsiteY19" fmla="*/ 256198 h 256198"/>
                <a:gd name="connsiteX20" fmla="*/ 12498 w 39637"/>
                <a:gd name="connsiteY20" fmla="*/ 256198 h 25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637" h="256198">
                  <a:moveTo>
                    <a:pt x="0" y="0"/>
                  </a:moveTo>
                  <a:lnTo>
                    <a:pt x="0" y="0"/>
                  </a:lnTo>
                  <a:cubicBezTo>
                    <a:pt x="1389" y="6249"/>
                    <a:pt x="2613" y="12536"/>
                    <a:pt x="4166" y="18746"/>
                  </a:cubicBezTo>
                  <a:cubicBezTo>
                    <a:pt x="5295" y="23263"/>
                    <a:pt x="7021" y="27850"/>
                    <a:pt x="10415" y="31244"/>
                  </a:cubicBezTo>
                  <a:cubicBezTo>
                    <a:pt x="12185" y="33014"/>
                    <a:pt x="14581" y="34021"/>
                    <a:pt x="16664" y="35409"/>
                  </a:cubicBezTo>
                  <a:cubicBezTo>
                    <a:pt x="17358" y="37492"/>
                    <a:pt x="17681" y="39739"/>
                    <a:pt x="18747" y="41658"/>
                  </a:cubicBezTo>
                  <a:cubicBezTo>
                    <a:pt x="21178" y="46035"/>
                    <a:pt x="25495" y="49406"/>
                    <a:pt x="27078" y="54156"/>
                  </a:cubicBezTo>
                  <a:lnTo>
                    <a:pt x="31244" y="66653"/>
                  </a:lnTo>
                  <a:lnTo>
                    <a:pt x="35410" y="79151"/>
                  </a:lnTo>
                  <a:lnTo>
                    <a:pt x="37493" y="85399"/>
                  </a:lnTo>
                  <a:cubicBezTo>
                    <a:pt x="40443" y="117843"/>
                    <a:pt x="40259" y="102911"/>
                    <a:pt x="37493" y="141638"/>
                  </a:cubicBezTo>
                  <a:cubicBezTo>
                    <a:pt x="37105" y="147068"/>
                    <a:pt x="37561" y="164414"/>
                    <a:pt x="33327" y="172882"/>
                  </a:cubicBezTo>
                  <a:cubicBezTo>
                    <a:pt x="32207" y="175121"/>
                    <a:pt x="30281" y="176892"/>
                    <a:pt x="29161" y="179131"/>
                  </a:cubicBezTo>
                  <a:cubicBezTo>
                    <a:pt x="28179" y="181095"/>
                    <a:pt x="28144" y="183460"/>
                    <a:pt x="27078" y="185379"/>
                  </a:cubicBezTo>
                  <a:cubicBezTo>
                    <a:pt x="24647" y="189756"/>
                    <a:pt x="20330" y="193127"/>
                    <a:pt x="18747" y="197877"/>
                  </a:cubicBezTo>
                  <a:lnTo>
                    <a:pt x="14581" y="210374"/>
                  </a:lnTo>
                  <a:lnTo>
                    <a:pt x="12498" y="216623"/>
                  </a:lnTo>
                  <a:cubicBezTo>
                    <a:pt x="13192" y="226343"/>
                    <a:pt x="13505" y="236099"/>
                    <a:pt x="14581" y="245784"/>
                  </a:cubicBezTo>
                  <a:cubicBezTo>
                    <a:pt x="14897" y="248629"/>
                    <a:pt x="17225" y="251309"/>
                    <a:pt x="16664" y="254116"/>
                  </a:cubicBezTo>
                  <a:cubicBezTo>
                    <a:pt x="16360" y="255638"/>
                    <a:pt x="13887" y="255504"/>
                    <a:pt x="12498" y="256198"/>
                  </a:cubicBezTo>
                  <a:lnTo>
                    <a:pt x="12498" y="256198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22" name="Freeform: Shape 2955">
              <a:extLst>
                <a:ext uri="{FF2B5EF4-FFF2-40B4-BE49-F238E27FC236}">
                  <a16:creationId xmlns:a16="http://schemas.microsoft.com/office/drawing/2014/main" id="{3C559AF1-6AAA-A438-DDD2-E19C44D2B76C}"/>
                </a:ext>
              </a:extLst>
            </p:cNvPr>
            <p:cNvSpPr/>
            <p:nvPr/>
          </p:nvSpPr>
          <p:spPr>
            <a:xfrm>
              <a:off x="5792783" y="2606543"/>
              <a:ext cx="26602" cy="135815"/>
            </a:xfrm>
            <a:custGeom>
              <a:avLst/>
              <a:gdLst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  <a:gd name="connsiteX16" fmla="*/ 2082 w 48958"/>
                <a:gd name="connsiteY16" fmla="*/ 245784 h 247867"/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  <a:gd name="connsiteX16" fmla="*/ 4165 w 48958"/>
                <a:gd name="connsiteY16" fmla="*/ 245784 h 247867"/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958" h="247867">
                  <a:moveTo>
                    <a:pt x="0" y="0"/>
                  </a:moveTo>
                  <a:lnTo>
                    <a:pt x="0" y="0"/>
                  </a:lnTo>
                  <a:cubicBezTo>
                    <a:pt x="89" y="805"/>
                    <a:pt x="3626" y="33434"/>
                    <a:pt x="4165" y="35409"/>
                  </a:cubicBezTo>
                  <a:cubicBezTo>
                    <a:pt x="4824" y="37824"/>
                    <a:pt x="6728" y="39735"/>
                    <a:pt x="8331" y="41658"/>
                  </a:cubicBezTo>
                  <a:cubicBezTo>
                    <a:pt x="16631" y="51618"/>
                    <a:pt x="11890" y="44623"/>
                    <a:pt x="20829" y="52073"/>
                  </a:cubicBezTo>
                  <a:cubicBezTo>
                    <a:pt x="36858" y="65432"/>
                    <a:pt x="17817" y="52150"/>
                    <a:pt x="33326" y="62487"/>
                  </a:cubicBezTo>
                  <a:cubicBezTo>
                    <a:pt x="36103" y="66653"/>
                    <a:pt x="40075" y="70235"/>
                    <a:pt x="41658" y="74985"/>
                  </a:cubicBezTo>
                  <a:cubicBezTo>
                    <a:pt x="46420" y="89270"/>
                    <a:pt x="40797" y="71540"/>
                    <a:pt x="45824" y="91648"/>
                  </a:cubicBezTo>
                  <a:cubicBezTo>
                    <a:pt x="46357" y="93778"/>
                    <a:pt x="47213" y="95814"/>
                    <a:pt x="47907" y="97897"/>
                  </a:cubicBezTo>
                  <a:cubicBezTo>
                    <a:pt x="46922" y="122514"/>
                    <a:pt x="55086" y="144871"/>
                    <a:pt x="37492" y="162467"/>
                  </a:cubicBezTo>
                  <a:cubicBezTo>
                    <a:pt x="21456" y="178504"/>
                    <a:pt x="28262" y="170064"/>
                    <a:pt x="16663" y="187462"/>
                  </a:cubicBezTo>
                  <a:lnTo>
                    <a:pt x="12497" y="193711"/>
                  </a:lnTo>
                  <a:lnTo>
                    <a:pt x="8331" y="199960"/>
                  </a:lnTo>
                  <a:cubicBezTo>
                    <a:pt x="7637" y="204126"/>
                    <a:pt x="7164" y="208334"/>
                    <a:pt x="6248" y="212457"/>
                  </a:cubicBezTo>
                  <a:cubicBezTo>
                    <a:pt x="5772" y="214600"/>
                    <a:pt x="4526" y="216540"/>
                    <a:pt x="4165" y="218706"/>
                  </a:cubicBezTo>
                  <a:cubicBezTo>
                    <a:pt x="1699" y="233504"/>
                    <a:pt x="2082" y="243354"/>
                    <a:pt x="2082" y="247867"/>
                  </a:cubicBez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23" name="Freeform: Shape 2956">
              <a:extLst>
                <a:ext uri="{FF2B5EF4-FFF2-40B4-BE49-F238E27FC236}">
                  <a16:creationId xmlns:a16="http://schemas.microsoft.com/office/drawing/2014/main" id="{401B7DAA-671A-9E33-FACC-D07823985772}"/>
                </a:ext>
              </a:extLst>
            </p:cNvPr>
            <p:cNvSpPr/>
            <p:nvPr/>
          </p:nvSpPr>
          <p:spPr>
            <a:xfrm>
              <a:off x="5817682" y="2608826"/>
              <a:ext cx="21504" cy="135815"/>
            </a:xfrm>
            <a:custGeom>
              <a:avLst/>
              <a:gdLst>
                <a:gd name="connsiteX0" fmla="*/ 0 w 39575"/>
                <a:gd name="connsiteY0" fmla="*/ 0 h 247867"/>
                <a:gd name="connsiteX1" fmla="*/ 0 w 39575"/>
                <a:gd name="connsiteY1" fmla="*/ 0 h 247867"/>
                <a:gd name="connsiteX2" fmla="*/ 4165 w 39575"/>
                <a:gd name="connsiteY2" fmla="*/ 29161 h 247867"/>
                <a:gd name="connsiteX3" fmla="*/ 8331 w 39575"/>
                <a:gd name="connsiteY3" fmla="*/ 35409 h 247867"/>
                <a:gd name="connsiteX4" fmla="*/ 18746 w 39575"/>
                <a:gd name="connsiteY4" fmla="*/ 52073 h 247867"/>
                <a:gd name="connsiteX5" fmla="*/ 22912 w 39575"/>
                <a:gd name="connsiteY5" fmla="*/ 64570 h 247867"/>
                <a:gd name="connsiteX6" fmla="*/ 24995 w 39575"/>
                <a:gd name="connsiteY6" fmla="*/ 74985 h 247867"/>
                <a:gd name="connsiteX7" fmla="*/ 33326 w 39575"/>
                <a:gd name="connsiteY7" fmla="*/ 87482 h 247867"/>
                <a:gd name="connsiteX8" fmla="*/ 37492 w 39575"/>
                <a:gd name="connsiteY8" fmla="*/ 93731 h 247867"/>
                <a:gd name="connsiteX9" fmla="*/ 39575 w 39575"/>
                <a:gd name="connsiteY9" fmla="*/ 99980 h 247867"/>
                <a:gd name="connsiteX10" fmla="*/ 37492 w 39575"/>
                <a:gd name="connsiteY10" fmla="*/ 120809 h 247867"/>
                <a:gd name="connsiteX11" fmla="*/ 35409 w 39575"/>
                <a:gd name="connsiteY11" fmla="*/ 127058 h 247867"/>
                <a:gd name="connsiteX12" fmla="*/ 33326 w 39575"/>
                <a:gd name="connsiteY12" fmla="*/ 160384 h 247867"/>
                <a:gd name="connsiteX13" fmla="*/ 31243 w 39575"/>
                <a:gd name="connsiteY13" fmla="*/ 166633 h 247867"/>
                <a:gd name="connsiteX14" fmla="*/ 24995 w 39575"/>
                <a:gd name="connsiteY14" fmla="*/ 168716 h 247867"/>
                <a:gd name="connsiteX15" fmla="*/ 20829 w 39575"/>
                <a:gd name="connsiteY15" fmla="*/ 174965 h 247867"/>
                <a:gd name="connsiteX16" fmla="*/ 16663 w 39575"/>
                <a:gd name="connsiteY16" fmla="*/ 193711 h 247867"/>
                <a:gd name="connsiteX17" fmla="*/ 14580 w 39575"/>
                <a:gd name="connsiteY17" fmla="*/ 199960 h 247867"/>
                <a:gd name="connsiteX18" fmla="*/ 10414 w 39575"/>
                <a:gd name="connsiteY18" fmla="*/ 214540 h 247867"/>
                <a:gd name="connsiteX19" fmla="*/ 8331 w 39575"/>
                <a:gd name="connsiteY19" fmla="*/ 247867 h 247867"/>
                <a:gd name="connsiteX20" fmla="*/ 8331 w 39575"/>
                <a:gd name="connsiteY20" fmla="*/ 247867 h 2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575" h="247867">
                  <a:moveTo>
                    <a:pt x="0" y="0"/>
                  </a:moveTo>
                  <a:lnTo>
                    <a:pt x="0" y="0"/>
                  </a:lnTo>
                  <a:cubicBezTo>
                    <a:pt x="531" y="5837"/>
                    <a:pt x="160" y="21151"/>
                    <a:pt x="4165" y="29161"/>
                  </a:cubicBezTo>
                  <a:cubicBezTo>
                    <a:pt x="5284" y="31400"/>
                    <a:pt x="6942" y="33326"/>
                    <a:pt x="8331" y="35409"/>
                  </a:cubicBezTo>
                  <a:cubicBezTo>
                    <a:pt x="13289" y="50282"/>
                    <a:pt x="8843" y="45471"/>
                    <a:pt x="18746" y="52073"/>
                  </a:cubicBezTo>
                  <a:cubicBezTo>
                    <a:pt x="20135" y="56239"/>
                    <a:pt x="22051" y="60264"/>
                    <a:pt x="22912" y="64570"/>
                  </a:cubicBezTo>
                  <a:cubicBezTo>
                    <a:pt x="23606" y="68042"/>
                    <a:pt x="23530" y="71762"/>
                    <a:pt x="24995" y="74985"/>
                  </a:cubicBezTo>
                  <a:cubicBezTo>
                    <a:pt x="27067" y="79543"/>
                    <a:pt x="30549" y="83316"/>
                    <a:pt x="33326" y="87482"/>
                  </a:cubicBezTo>
                  <a:cubicBezTo>
                    <a:pt x="34715" y="89565"/>
                    <a:pt x="36700" y="91356"/>
                    <a:pt x="37492" y="93731"/>
                  </a:cubicBezTo>
                  <a:lnTo>
                    <a:pt x="39575" y="99980"/>
                  </a:lnTo>
                  <a:cubicBezTo>
                    <a:pt x="38881" y="106923"/>
                    <a:pt x="38553" y="113913"/>
                    <a:pt x="37492" y="120809"/>
                  </a:cubicBezTo>
                  <a:cubicBezTo>
                    <a:pt x="37158" y="122979"/>
                    <a:pt x="35639" y="124874"/>
                    <a:pt x="35409" y="127058"/>
                  </a:cubicBezTo>
                  <a:cubicBezTo>
                    <a:pt x="34244" y="138127"/>
                    <a:pt x="34491" y="149315"/>
                    <a:pt x="33326" y="160384"/>
                  </a:cubicBezTo>
                  <a:cubicBezTo>
                    <a:pt x="33096" y="162568"/>
                    <a:pt x="32795" y="165080"/>
                    <a:pt x="31243" y="166633"/>
                  </a:cubicBezTo>
                  <a:cubicBezTo>
                    <a:pt x="29691" y="168185"/>
                    <a:pt x="27078" y="168022"/>
                    <a:pt x="24995" y="168716"/>
                  </a:cubicBezTo>
                  <a:cubicBezTo>
                    <a:pt x="23606" y="170799"/>
                    <a:pt x="21949" y="172726"/>
                    <a:pt x="20829" y="174965"/>
                  </a:cubicBezTo>
                  <a:cubicBezTo>
                    <a:pt x="18015" y="180592"/>
                    <a:pt x="17943" y="187949"/>
                    <a:pt x="16663" y="193711"/>
                  </a:cubicBezTo>
                  <a:cubicBezTo>
                    <a:pt x="16187" y="195854"/>
                    <a:pt x="15183" y="197849"/>
                    <a:pt x="14580" y="199960"/>
                  </a:cubicBezTo>
                  <a:cubicBezTo>
                    <a:pt x="9349" y="218268"/>
                    <a:pt x="15408" y="199557"/>
                    <a:pt x="10414" y="214540"/>
                  </a:cubicBezTo>
                  <a:cubicBezTo>
                    <a:pt x="8285" y="246477"/>
                    <a:pt x="8331" y="235346"/>
                    <a:pt x="8331" y="247867"/>
                  </a:cubicBezTo>
                  <a:lnTo>
                    <a:pt x="8331" y="247867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24" name="Freeform: Shape 2957">
              <a:extLst>
                <a:ext uri="{FF2B5EF4-FFF2-40B4-BE49-F238E27FC236}">
                  <a16:creationId xmlns:a16="http://schemas.microsoft.com/office/drawing/2014/main" id="{B333D927-8306-938F-E910-28B481599EE2}"/>
                </a:ext>
              </a:extLst>
            </p:cNvPr>
            <p:cNvSpPr/>
            <p:nvPr/>
          </p:nvSpPr>
          <p:spPr>
            <a:xfrm>
              <a:off x="5845977" y="2614532"/>
              <a:ext cx="20372" cy="136956"/>
            </a:xfrm>
            <a:custGeom>
              <a:avLst/>
              <a:gdLst>
                <a:gd name="connsiteX0" fmla="*/ 0 w 37492"/>
                <a:gd name="connsiteY0" fmla="*/ 0 h 249950"/>
                <a:gd name="connsiteX1" fmla="*/ 0 w 37492"/>
                <a:gd name="connsiteY1" fmla="*/ 0 h 249950"/>
                <a:gd name="connsiteX2" fmla="*/ 2082 w 37492"/>
                <a:gd name="connsiteY2" fmla="*/ 18747 h 249950"/>
                <a:gd name="connsiteX3" fmla="*/ 6248 w 37492"/>
                <a:gd name="connsiteY3" fmla="*/ 24995 h 249950"/>
                <a:gd name="connsiteX4" fmla="*/ 8331 w 37492"/>
                <a:gd name="connsiteY4" fmla="*/ 31244 h 249950"/>
                <a:gd name="connsiteX5" fmla="*/ 12497 w 37492"/>
                <a:gd name="connsiteY5" fmla="*/ 37493 h 249950"/>
                <a:gd name="connsiteX6" fmla="*/ 16663 w 37492"/>
                <a:gd name="connsiteY6" fmla="*/ 49990 h 249950"/>
                <a:gd name="connsiteX7" fmla="*/ 18746 w 37492"/>
                <a:gd name="connsiteY7" fmla="*/ 64571 h 249950"/>
                <a:gd name="connsiteX8" fmla="*/ 24995 w 37492"/>
                <a:gd name="connsiteY8" fmla="*/ 83317 h 249950"/>
                <a:gd name="connsiteX9" fmla="*/ 29160 w 37492"/>
                <a:gd name="connsiteY9" fmla="*/ 95814 h 249950"/>
                <a:gd name="connsiteX10" fmla="*/ 33326 w 37492"/>
                <a:gd name="connsiteY10" fmla="*/ 102063 h 249950"/>
                <a:gd name="connsiteX11" fmla="*/ 35409 w 37492"/>
                <a:gd name="connsiteY11" fmla="*/ 110395 h 249950"/>
                <a:gd name="connsiteX12" fmla="*/ 37492 w 37492"/>
                <a:gd name="connsiteY12" fmla="*/ 116644 h 249950"/>
                <a:gd name="connsiteX13" fmla="*/ 35409 w 37492"/>
                <a:gd name="connsiteY13" fmla="*/ 158302 h 249950"/>
                <a:gd name="connsiteX14" fmla="*/ 29160 w 37492"/>
                <a:gd name="connsiteY14" fmla="*/ 172882 h 249950"/>
                <a:gd name="connsiteX15" fmla="*/ 22912 w 37492"/>
                <a:gd name="connsiteY15" fmla="*/ 177048 h 249950"/>
                <a:gd name="connsiteX16" fmla="*/ 18746 w 37492"/>
                <a:gd name="connsiteY16" fmla="*/ 183297 h 249950"/>
                <a:gd name="connsiteX17" fmla="*/ 14580 w 37492"/>
                <a:gd name="connsiteY17" fmla="*/ 195794 h 249950"/>
                <a:gd name="connsiteX18" fmla="*/ 8331 w 37492"/>
                <a:gd name="connsiteY18" fmla="*/ 199960 h 249950"/>
                <a:gd name="connsiteX19" fmla="*/ 6248 w 37492"/>
                <a:gd name="connsiteY19" fmla="*/ 208292 h 249950"/>
                <a:gd name="connsiteX20" fmla="*/ 4165 w 37492"/>
                <a:gd name="connsiteY20" fmla="*/ 214541 h 249950"/>
                <a:gd name="connsiteX21" fmla="*/ 6248 w 37492"/>
                <a:gd name="connsiteY21" fmla="*/ 249950 h 249950"/>
                <a:gd name="connsiteX22" fmla="*/ 6248 w 37492"/>
                <a:gd name="connsiteY22" fmla="*/ 249950 h 24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492" h="249950">
                  <a:moveTo>
                    <a:pt x="0" y="0"/>
                  </a:moveTo>
                  <a:lnTo>
                    <a:pt x="0" y="0"/>
                  </a:lnTo>
                  <a:cubicBezTo>
                    <a:pt x="694" y="6249"/>
                    <a:pt x="557" y="12647"/>
                    <a:pt x="2082" y="18747"/>
                  </a:cubicBezTo>
                  <a:cubicBezTo>
                    <a:pt x="2689" y="21175"/>
                    <a:pt x="5128" y="22756"/>
                    <a:pt x="6248" y="24995"/>
                  </a:cubicBezTo>
                  <a:cubicBezTo>
                    <a:pt x="7230" y="26959"/>
                    <a:pt x="7349" y="29280"/>
                    <a:pt x="8331" y="31244"/>
                  </a:cubicBezTo>
                  <a:cubicBezTo>
                    <a:pt x="9451" y="33483"/>
                    <a:pt x="11480" y="35205"/>
                    <a:pt x="12497" y="37493"/>
                  </a:cubicBezTo>
                  <a:cubicBezTo>
                    <a:pt x="14280" y="41506"/>
                    <a:pt x="16663" y="49990"/>
                    <a:pt x="16663" y="49990"/>
                  </a:cubicBezTo>
                  <a:cubicBezTo>
                    <a:pt x="17357" y="54850"/>
                    <a:pt x="17642" y="59787"/>
                    <a:pt x="18746" y="64571"/>
                  </a:cubicBezTo>
                  <a:cubicBezTo>
                    <a:pt x="18746" y="64572"/>
                    <a:pt x="23954" y="80192"/>
                    <a:pt x="24995" y="83317"/>
                  </a:cubicBezTo>
                  <a:cubicBezTo>
                    <a:pt x="24997" y="83322"/>
                    <a:pt x="29156" y="95809"/>
                    <a:pt x="29160" y="95814"/>
                  </a:cubicBezTo>
                  <a:lnTo>
                    <a:pt x="33326" y="102063"/>
                  </a:lnTo>
                  <a:cubicBezTo>
                    <a:pt x="34020" y="104840"/>
                    <a:pt x="34623" y="107642"/>
                    <a:pt x="35409" y="110395"/>
                  </a:cubicBezTo>
                  <a:cubicBezTo>
                    <a:pt x="36012" y="112506"/>
                    <a:pt x="37492" y="114448"/>
                    <a:pt x="37492" y="116644"/>
                  </a:cubicBezTo>
                  <a:cubicBezTo>
                    <a:pt x="37492" y="130547"/>
                    <a:pt x="36564" y="144447"/>
                    <a:pt x="35409" y="158302"/>
                  </a:cubicBezTo>
                  <a:cubicBezTo>
                    <a:pt x="34974" y="163518"/>
                    <a:pt x="32942" y="169100"/>
                    <a:pt x="29160" y="172882"/>
                  </a:cubicBezTo>
                  <a:cubicBezTo>
                    <a:pt x="27390" y="174652"/>
                    <a:pt x="24995" y="175659"/>
                    <a:pt x="22912" y="177048"/>
                  </a:cubicBezTo>
                  <a:cubicBezTo>
                    <a:pt x="21523" y="179131"/>
                    <a:pt x="19763" y="181009"/>
                    <a:pt x="18746" y="183297"/>
                  </a:cubicBezTo>
                  <a:cubicBezTo>
                    <a:pt x="16963" y="187310"/>
                    <a:pt x="18234" y="193358"/>
                    <a:pt x="14580" y="195794"/>
                  </a:cubicBezTo>
                  <a:lnTo>
                    <a:pt x="8331" y="199960"/>
                  </a:lnTo>
                  <a:cubicBezTo>
                    <a:pt x="7637" y="202737"/>
                    <a:pt x="7034" y="205539"/>
                    <a:pt x="6248" y="208292"/>
                  </a:cubicBezTo>
                  <a:cubicBezTo>
                    <a:pt x="5645" y="210403"/>
                    <a:pt x="4165" y="212345"/>
                    <a:pt x="4165" y="214541"/>
                  </a:cubicBezTo>
                  <a:cubicBezTo>
                    <a:pt x="4165" y="226364"/>
                    <a:pt x="6248" y="249950"/>
                    <a:pt x="6248" y="249950"/>
                  </a:cubicBezTo>
                  <a:lnTo>
                    <a:pt x="6248" y="249950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25" name="Freeform: Shape 2958">
              <a:extLst>
                <a:ext uri="{FF2B5EF4-FFF2-40B4-BE49-F238E27FC236}">
                  <a16:creationId xmlns:a16="http://schemas.microsoft.com/office/drawing/2014/main" id="{CA4B2840-03D0-09AD-C3EA-9619ABA09252}"/>
                </a:ext>
              </a:extLst>
            </p:cNvPr>
            <p:cNvSpPr/>
            <p:nvPr/>
          </p:nvSpPr>
          <p:spPr>
            <a:xfrm>
              <a:off x="5870876" y="2617956"/>
              <a:ext cx="15845" cy="136956"/>
            </a:xfrm>
            <a:custGeom>
              <a:avLst/>
              <a:gdLst>
                <a:gd name="connsiteX0" fmla="*/ 0 w 29161"/>
                <a:gd name="connsiteY0" fmla="*/ 0 h 249950"/>
                <a:gd name="connsiteX1" fmla="*/ 0 w 29161"/>
                <a:gd name="connsiteY1" fmla="*/ 0 h 249950"/>
                <a:gd name="connsiteX2" fmla="*/ 4166 w 29161"/>
                <a:gd name="connsiteY2" fmla="*/ 24995 h 249950"/>
                <a:gd name="connsiteX3" fmla="*/ 8331 w 29161"/>
                <a:gd name="connsiteY3" fmla="*/ 31244 h 249950"/>
                <a:gd name="connsiteX4" fmla="*/ 12497 w 29161"/>
                <a:gd name="connsiteY4" fmla="*/ 43741 h 249950"/>
                <a:gd name="connsiteX5" fmla="*/ 14580 w 29161"/>
                <a:gd name="connsiteY5" fmla="*/ 49990 h 249950"/>
                <a:gd name="connsiteX6" fmla="*/ 24995 w 29161"/>
                <a:gd name="connsiteY6" fmla="*/ 77068 h 249950"/>
                <a:gd name="connsiteX7" fmla="*/ 29161 w 29161"/>
                <a:gd name="connsiteY7" fmla="*/ 83317 h 249950"/>
                <a:gd name="connsiteX8" fmla="*/ 27078 w 29161"/>
                <a:gd name="connsiteY8" fmla="*/ 160385 h 249950"/>
                <a:gd name="connsiteX9" fmla="*/ 24995 w 29161"/>
                <a:gd name="connsiteY9" fmla="*/ 166633 h 249950"/>
                <a:gd name="connsiteX10" fmla="*/ 16663 w 29161"/>
                <a:gd name="connsiteY10" fmla="*/ 179131 h 249950"/>
                <a:gd name="connsiteX11" fmla="*/ 12497 w 29161"/>
                <a:gd name="connsiteY11" fmla="*/ 185380 h 249950"/>
                <a:gd name="connsiteX12" fmla="*/ 10414 w 29161"/>
                <a:gd name="connsiteY12" fmla="*/ 191628 h 249950"/>
                <a:gd name="connsiteX13" fmla="*/ 2083 w 29161"/>
                <a:gd name="connsiteY13" fmla="*/ 204126 h 249950"/>
                <a:gd name="connsiteX14" fmla="*/ 4166 w 29161"/>
                <a:gd name="connsiteY14" fmla="*/ 249950 h 249950"/>
                <a:gd name="connsiteX15" fmla="*/ 4166 w 29161"/>
                <a:gd name="connsiteY15" fmla="*/ 249950 h 24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161" h="249950">
                  <a:moveTo>
                    <a:pt x="0" y="0"/>
                  </a:moveTo>
                  <a:lnTo>
                    <a:pt x="0" y="0"/>
                  </a:lnTo>
                  <a:cubicBezTo>
                    <a:pt x="660" y="5944"/>
                    <a:pt x="676" y="18015"/>
                    <a:pt x="4166" y="24995"/>
                  </a:cubicBezTo>
                  <a:cubicBezTo>
                    <a:pt x="5285" y="27234"/>
                    <a:pt x="7314" y="28956"/>
                    <a:pt x="8331" y="31244"/>
                  </a:cubicBezTo>
                  <a:cubicBezTo>
                    <a:pt x="10114" y="35257"/>
                    <a:pt x="11108" y="39575"/>
                    <a:pt x="12497" y="43741"/>
                  </a:cubicBezTo>
                  <a:lnTo>
                    <a:pt x="14580" y="49990"/>
                  </a:lnTo>
                  <a:cubicBezTo>
                    <a:pt x="17371" y="69527"/>
                    <a:pt x="13940" y="60485"/>
                    <a:pt x="24995" y="77068"/>
                  </a:cubicBezTo>
                  <a:lnTo>
                    <a:pt x="29161" y="83317"/>
                  </a:lnTo>
                  <a:cubicBezTo>
                    <a:pt x="28467" y="109006"/>
                    <a:pt x="28361" y="134718"/>
                    <a:pt x="27078" y="160385"/>
                  </a:cubicBezTo>
                  <a:cubicBezTo>
                    <a:pt x="26968" y="162578"/>
                    <a:pt x="26061" y="164714"/>
                    <a:pt x="24995" y="166633"/>
                  </a:cubicBezTo>
                  <a:cubicBezTo>
                    <a:pt x="22563" y="171010"/>
                    <a:pt x="19440" y="174965"/>
                    <a:pt x="16663" y="179131"/>
                  </a:cubicBezTo>
                  <a:cubicBezTo>
                    <a:pt x="15274" y="181214"/>
                    <a:pt x="13289" y="183005"/>
                    <a:pt x="12497" y="185380"/>
                  </a:cubicBezTo>
                  <a:cubicBezTo>
                    <a:pt x="11803" y="187463"/>
                    <a:pt x="11480" y="189709"/>
                    <a:pt x="10414" y="191628"/>
                  </a:cubicBezTo>
                  <a:cubicBezTo>
                    <a:pt x="7983" y="196005"/>
                    <a:pt x="2083" y="204126"/>
                    <a:pt x="2083" y="204126"/>
                  </a:cubicBezTo>
                  <a:cubicBezTo>
                    <a:pt x="4275" y="245781"/>
                    <a:pt x="4166" y="230491"/>
                    <a:pt x="4166" y="249950"/>
                  </a:cubicBezTo>
                  <a:lnTo>
                    <a:pt x="4166" y="249950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26" name="Freeform: Shape 2959">
              <a:extLst>
                <a:ext uri="{FF2B5EF4-FFF2-40B4-BE49-F238E27FC236}">
                  <a16:creationId xmlns:a16="http://schemas.microsoft.com/office/drawing/2014/main" id="{FEB2A077-9DE1-411B-BF1D-D8D609395897}"/>
                </a:ext>
              </a:extLst>
            </p:cNvPr>
            <p:cNvSpPr/>
            <p:nvPr/>
          </p:nvSpPr>
          <p:spPr>
            <a:xfrm>
              <a:off x="5893318" y="2637358"/>
              <a:ext cx="22829" cy="138097"/>
            </a:xfrm>
            <a:custGeom>
              <a:avLst/>
              <a:gdLst>
                <a:gd name="connsiteX0" fmla="*/ 12854 w 42014"/>
                <a:gd name="connsiteY0" fmla="*/ 0 h 252032"/>
                <a:gd name="connsiteX1" fmla="*/ 12854 w 42014"/>
                <a:gd name="connsiteY1" fmla="*/ 0 h 252032"/>
                <a:gd name="connsiteX2" fmla="*/ 14936 w 42014"/>
                <a:gd name="connsiteY2" fmla="*/ 18746 h 252032"/>
                <a:gd name="connsiteX3" fmla="*/ 23268 w 42014"/>
                <a:gd name="connsiteY3" fmla="*/ 45824 h 252032"/>
                <a:gd name="connsiteX4" fmla="*/ 29517 w 42014"/>
                <a:gd name="connsiteY4" fmla="*/ 49990 h 252032"/>
                <a:gd name="connsiteX5" fmla="*/ 33683 w 42014"/>
                <a:gd name="connsiteY5" fmla="*/ 62487 h 252032"/>
                <a:gd name="connsiteX6" fmla="*/ 35766 w 42014"/>
                <a:gd name="connsiteY6" fmla="*/ 68736 h 252032"/>
                <a:gd name="connsiteX7" fmla="*/ 37849 w 42014"/>
                <a:gd name="connsiteY7" fmla="*/ 85399 h 252032"/>
                <a:gd name="connsiteX8" fmla="*/ 39931 w 42014"/>
                <a:gd name="connsiteY8" fmla="*/ 91648 h 252032"/>
                <a:gd name="connsiteX9" fmla="*/ 42014 w 42014"/>
                <a:gd name="connsiteY9" fmla="*/ 108311 h 252032"/>
                <a:gd name="connsiteX10" fmla="*/ 39931 w 42014"/>
                <a:gd name="connsiteY10" fmla="*/ 152052 h 252032"/>
                <a:gd name="connsiteX11" fmla="*/ 29517 w 42014"/>
                <a:gd name="connsiteY11" fmla="*/ 170799 h 252032"/>
                <a:gd name="connsiteX12" fmla="*/ 25351 w 42014"/>
                <a:gd name="connsiteY12" fmla="*/ 177047 h 252032"/>
                <a:gd name="connsiteX13" fmla="*/ 19102 w 42014"/>
                <a:gd name="connsiteY13" fmla="*/ 183296 h 252032"/>
                <a:gd name="connsiteX14" fmla="*/ 6605 w 42014"/>
                <a:gd name="connsiteY14" fmla="*/ 204125 h 252032"/>
                <a:gd name="connsiteX15" fmla="*/ 2439 w 42014"/>
                <a:gd name="connsiteY15" fmla="*/ 216623 h 252032"/>
                <a:gd name="connsiteX16" fmla="*/ 356 w 42014"/>
                <a:gd name="connsiteY16" fmla="*/ 222872 h 252032"/>
                <a:gd name="connsiteX17" fmla="*/ 4522 w 42014"/>
                <a:gd name="connsiteY17" fmla="*/ 252032 h 252032"/>
                <a:gd name="connsiteX18" fmla="*/ 4522 w 42014"/>
                <a:gd name="connsiteY18" fmla="*/ 252032 h 25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014" h="252032">
                  <a:moveTo>
                    <a:pt x="12854" y="0"/>
                  </a:moveTo>
                  <a:lnTo>
                    <a:pt x="12854" y="0"/>
                  </a:lnTo>
                  <a:cubicBezTo>
                    <a:pt x="13548" y="6249"/>
                    <a:pt x="14156" y="12507"/>
                    <a:pt x="14936" y="18746"/>
                  </a:cubicBezTo>
                  <a:cubicBezTo>
                    <a:pt x="16034" y="27530"/>
                    <a:pt x="16361" y="38917"/>
                    <a:pt x="23268" y="45824"/>
                  </a:cubicBezTo>
                  <a:cubicBezTo>
                    <a:pt x="25038" y="47594"/>
                    <a:pt x="27434" y="48601"/>
                    <a:pt x="29517" y="49990"/>
                  </a:cubicBezTo>
                  <a:lnTo>
                    <a:pt x="33683" y="62487"/>
                  </a:lnTo>
                  <a:lnTo>
                    <a:pt x="35766" y="68736"/>
                  </a:lnTo>
                  <a:cubicBezTo>
                    <a:pt x="36460" y="74290"/>
                    <a:pt x="36848" y="79892"/>
                    <a:pt x="37849" y="85399"/>
                  </a:cubicBezTo>
                  <a:cubicBezTo>
                    <a:pt x="38242" y="87559"/>
                    <a:pt x="39538" y="89488"/>
                    <a:pt x="39931" y="91648"/>
                  </a:cubicBezTo>
                  <a:cubicBezTo>
                    <a:pt x="40932" y="97155"/>
                    <a:pt x="41320" y="102757"/>
                    <a:pt x="42014" y="108311"/>
                  </a:cubicBezTo>
                  <a:cubicBezTo>
                    <a:pt x="41320" y="122891"/>
                    <a:pt x="41143" y="137506"/>
                    <a:pt x="39931" y="152052"/>
                  </a:cubicBezTo>
                  <a:cubicBezTo>
                    <a:pt x="39407" y="158340"/>
                    <a:pt x="31905" y="167218"/>
                    <a:pt x="29517" y="170799"/>
                  </a:cubicBezTo>
                  <a:cubicBezTo>
                    <a:pt x="28128" y="172882"/>
                    <a:pt x="27121" y="175277"/>
                    <a:pt x="25351" y="177047"/>
                  </a:cubicBezTo>
                  <a:cubicBezTo>
                    <a:pt x="23268" y="179130"/>
                    <a:pt x="20910" y="180971"/>
                    <a:pt x="19102" y="183296"/>
                  </a:cubicBezTo>
                  <a:cubicBezTo>
                    <a:pt x="15079" y="188469"/>
                    <a:pt x="9271" y="197461"/>
                    <a:pt x="6605" y="204125"/>
                  </a:cubicBezTo>
                  <a:cubicBezTo>
                    <a:pt x="4974" y="208202"/>
                    <a:pt x="3828" y="212457"/>
                    <a:pt x="2439" y="216623"/>
                  </a:cubicBezTo>
                  <a:lnTo>
                    <a:pt x="356" y="222872"/>
                  </a:lnTo>
                  <a:cubicBezTo>
                    <a:pt x="2514" y="250929"/>
                    <a:pt x="-3964" y="243550"/>
                    <a:pt x="4522" y="252032"/>
                  </a:cubicBezTo>
                  <a:lnTo>
                    <a:pt x="4522" y="252032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27" name="Rectangle: Rounded Corners 2126">
              <a:extLst>
                <a:ext uri="{FF2B5EF4-FFF2-40B4-BE49-F238E27FC236}">
                  <a16:creationId xmlns:a16="http://schemas.microsoft.com/office/drawing/2014/main" id="{CF140391-42C2-1D4A-5AE0-C33A9747F543}"/>
                </a:ext>
              </a:extLst>
            </p:cNvPr>
            <p:cNvSpPr/>
            <p:nvPr/>
          </p:nvSpPr>
          <p:spPr>
            <a:xfrm>
              <a:off x="5661453" y="2731159"/>
              <a:ext cx="275343" cy="392051"/>
            </a:xfrm>
            <a:prstGeom prst="roundRect">
              <a:avLst>
                <a:gd name="adj" fmla="val 35662"/>
              </a:avLst>
            </a:prstGeom>
            <a:gradFill flip="none" rotWithShape="1">
              <a:gsLst>
                <a:gs pos="16000">
                  <a:srgbClr val="FFEAD5"/>
                </a:gs>
                <a:gs pos="75000">
                  <a:srgbClr val="FFCC99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28" name="Oval 2127">
              <a:extLst>
                <a:ext uri="{FF2B5EF4-FFF2-40B4-BE49-F238E27FC236}">
                  <a16:creationId xmlns:a16="http://schemas.microsoft.com/office/drawing/2014/main" id="{7F15AF87-ECCE-03EF-7645-6C77038BCB21}"/>
                </a:ext>
              </a:extLst>
            </p:cNvPr>
            <p:cNvSpPr/>
            <p:nvPr/>
          </p:nvSpPr>
          <p:spPr>
            <a:xfrm>
              <a:off x="5727380" y="2930951"/>
              <a:ext cx="141069" cy="115934"/>
            </a:xfrm>
            <a:prstGeom prst="ellipse">
              <a:avLst/>
            </a:prstGeom>
            <a:gradFill flip="none" rotWithShape="1">
              <a:gsLst>
                <a:gs pos="16000">
                  <a:srgbClr val="FFEAD5"/>
                </a:gs>
                <a:gs pos="74000">
                  <a:srgbClr val="A45200"/>
                </a:gs>
                <a:gs pos="53000">
                  <a:srgbClr val="FFC081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261" name="Group 1260">
            <a:extLst>
              <a:ext uri="{FF2B5EF4-FFF2-40B4-BE49-F238E27FC236}">
                <a16:creationId xmlns:a16="http://schemas.microsoft.com/office/drawing/2014/main" id="{0001BBFC-62D3-2212-166A-A97A5A0544D3}"/>
              </a:ext>
            </a:extLst>
          </p:cNvPr>
          <p:cNvGrpSpPr/>
          <p:nvPr/>
        </p:nvGrpSpPr>
        <p:grpSpPr>
          <a:xfrm rot="17390792">
            <a:off x="7087620" y="3461017"/>
            <a:ext cx="202826" cy="433429"/>
            <a:chOff x="4423627" y="1973989"/>
            <a:chExt cx="245880" cy="525434"/>
          </a:xfrm>
        </p:grpSpPr>
        <p:sp>
          <p:nvSpPr>
            <p:cNvPr id="2113" name="Rectangle: Rounded Corners 2112">
              <a:extLst>
                <a:ext uri="{FF2B5EF4-FFF2-40B4-BE49-F238E27FC236}">
                  <a16:creationId xmlns:a16="http://schemas.microsoft.com/office/drawing/2014/main" id="{033BCFC6-5270-CC77-9589-34A2E2872D6E}"/>
                </a:ext>
              </a:extLst>
            </p:cNvPr>
            <p:cNvSpPr/>
            <p:nvPr/>
          </p:nvSpPr>
          <p:spPr>
            <a:xfrm>
              <a:off x="4423627" y="2125527"/>
              <a:ext cx="245880" cy="373896"/>
            </a:xfrm>
            <a:prstGeom prst="roundRect">
              <a:avLst>
                <a:gd name="adj" fmla="val 35662"/>
              </a:avLst>
            </a:prstGeom>
            <a:gradFill flip="none" rotWithShape="1">
              <a:gsLst>
                <a:gs pos="0">
                  <a:srgbClr val="CDBB56">
                    <a:tint val="66000"/>
                    <a:satMod val="160000"/>
                  </a:srgbClr>
                </a:gs>
                <a:gs pos="50000">
                  <a:srgbClr val="CDBB56">
                    <a:tint val="44500"/>
                    <a:satMod val="160000"/>
                  </a:srgbClr>
                </a:gs>
                <a:gs pos="100000">
                  <a:srgbClr val="CDBB56">
                    <a:tint val="23500"/>
                    <a:satMod val="160000"/>
                  </a:srgbClr>
                </a:gs>
              </a:gsLst>
              <a:lin ang="16200000" scaled="1"/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14" name="Oval 2113">
              <a:extLst>
                <a:ext uri="{FF2B5EF4-FFF2-40B4-BE49-F238E27FC236}">
                  <a16:creationId xmlns:a16="http://schemas.microsoft.com/office/drawing/2014/main" id="{306602BC-E59E-CAB6-BF61-E28B7A8AC8B7}"/>
                </a:ext>
              </a:extLst>
            </p:cNvPr>
            <p:cNvSpPr/>
            <p:nvPr/>
          </p:nvSpPr>
          <p:spPr>
            <a:xfrm>
              <a:off x="4484332" y="2302259"/>
              <a:ext cx="124470" cy="109248"/>
            </a:xfrm>
            <a:prstGeom prst="ellipse">
              <a:avLst/>
            </a:prstGeom>
            <a:gradFill flip="none" rotWithShape="1">
              <a:gsLst>
                <a:gs pos="0">
                  <a:srgbClr val="C4D600">
                    <a:shade val="30000"/>
                    <a:satMod val="115000"/>
                  </a:srgbClr>
                </a:gs>
                <a:gs pos="50000">
                  <a:srgbClr val="C4D600">
                    <a:shade val="67500"/>
                    <a:satMod val="115000"/>
                  </a:srgbClr>
                </a:gs>
                <a:gs pos="100000">
                  <a:srgbClr val="C4D600">
                    <a:shade val="100000"/>
                    <a:satMod val="115000"/>
                  </a:srgbClr>
                </a:gs>
              </a:gsLst>
              <a:lin ang="18900000" scaled="1"/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15" name="Oval 2114">
              <a:extLst>
                <a:ext uri="{FF2B5EF4-FFF2-40B4-BE49-F238E27FC236}">
                  <a16:creationId xmlns:a16="http://schemas.microsoft.com/office/drawing/2014/main" id="{960FE34D-4ECE-D70D-138E-389CF4B2CE63}"/>
                </a:ext>
              </a:extLst>
            </p:cNvPr>
            <p:cNvSpPr/>
            <p:nvPr/>
          </p:nvSpPr>
          <p:spPr>
            <a:xfrm>
              <a:off x="4505701" y="1973989"/>
              <a:ext cx="76654" cy="81868"/>
            </a:xfrm>
            <a:prstGeom prst="ellipse">
              <a:avLst/>
            </a:prstGeom>
            <a:gradFill>
              <a:gsLst>
                <a:gs pos="0">
                  <a:srgbClr val="FFEBFB"/>
                </a:gs>
                <a:gs pos="93000">
                  <a:srgbClr val="8E9A00"/>
                </a:gs>
                <a:gs pos="26000">
                  <a:srgbClr val="C4D600"/>
                </a:gs>
              </a:gsLst>
              <a:path path="circle">
                <a:fillToRect l="50000" t="50000" r="50000" b="50000"/>
              </a:path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16" name="Oval 2115">
              <a:extLst>
                <a:ext uri="{FF2B5EF4-FFF2-40B4-BE49-F238E27FC236}">
                  <a16:creationId xmlns:a16="http://schemas.microsoft.com/office/drawing/2014/main" id="{4A785F76-7CD3-74F6-A34E-2A023760DAFC}"/>
                </a:ext>
              </a:extLst>
            </p:cNvPr>
            <p:cNvSpPr/>
            <p:nvPr/>
          </p:nvSpPr>
          <p:spPr>
            <a:xfrm>
              <a:off x="4489535" y="2087624"/>
              <a:ext cx="76654" cy="81868"/>
            </a:xfrm>
            <a:prstGeom prst="ellipse">
              <a:avLst/>
            </a:prstGeom>
            <a:gradFill>
              <a:gsLst>
                <a:gs pos="0">
                  <a:srgbClr val="FFEBFB"/>
                </a:gs>
                <a:gs pos="93000">
                  <a:srgbClr val="8E9A00"/>
                </a:gs>
                <a:gs pos="26000">
                  <a:srgbClr val="C4D600"/>
                </a:gs>
              </a:gsLst>
              <a:path path="circle">
                <a:fillToRect l="50000" t="50000" r="50000" b="50000"/>
              </a:path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17" name="Oval 2116">
              <a:extLst>
                <a:ext uri="{FF2B5EF4-FFF2-40B4-BE49-F238E27FC236}">
                  <a16:creationId xmlns:a16="http://schemas.microsoft.com/office/drawing/2014/main" id="{726A6953-8F9D-F3FB-C881-175B6006ECFC}"/>
                </a:ext>
              </a:extLst>
            </p:cNvPr>
            <p:cNvSpPr/>
            <p:nvPr/>
          </p:nvSpPr>
          <p:spPr>
            <a:xfrm>
              <a:off x="4572183" y="2046690"/>
              <a:ext cx="76654" cy="81868"/>
            </a:xfrm>
            <a:prstGeom prst="ellipse">
              <a:avLst/>
            </a:prstGeom>
            <a:gradFill>
              <a:gsLst>
                <a:gs pos="0">
                  <a:srgbClr val="FFEBFB"/>
                </a:gs>
                <a:gs pos="93000">
                  <a:srgbClr val="8E9A00"/>
                </a:gs>
                <a:gs pos="26000">
                  <a:srgbClr val="C4D600"/>
                </a:gs>
              </a:gsLst>
              <a:path path="circle">
                <a:fillToRect l="50000" t="50000" r="50000" b="50000"/>
              </a:path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262" name="Group 1261">
            <a:extLst>
              <a:ext uri="{FF2B5EF4-FFF2-40B4-BE49-F238E27FC236}">
                <a16:creationId xmlns:a16="http://schemas.microsoft.com/office/drawing/2014/main" id="{F41E4E33-B7AF-47CE-A86F-19E3E5C42A14}"/>
              </a:ext>
            </a:extLst>
          </p:cNvPr>
          <p:cNvGrpSpPr/>
          <p:nvPr/>
        </p:nvGrpSpPr>
        <p:grpSpPr>
          <a:xfrm rot="4859391">
            <a:off x="4907682" y="3372792"/>
            <a:ext cx="202826" cy="433429"/>
            <a:chOff x="4423627" y="1973989"/>
            <a:chExt cx="245880" cy="525434"/>
          </a:xfrm>
        </p:grpSpPr>
        <p:sp>
          <p:nvSpPr>
            <p:cNvPr id="2108" name="Rectangle: Rounded Corners 2107">
              <a:extLst>
                <a:ext uri="{FF2B5EF4-FFF2-40B4-BE49-F238E27FC236}">
                  <a16:creationId xmlns:a16="http://schemas.microsoft.com/office/drawing/2014/main" id="{649D3B57-0ED5-B5E1-665F-DA0616DCEB6C}"/>
                </a:ext>
              </a:extLst>
            </p:cNvPr>
            <p:cNvSpPr/>
            <p:nvPr/>
          </p:nvSpPr>
          <p:spPr>
            <a:xfrm>
              <a:off x="4423627" y="2125527"/>
              <a:ext cx="245880" cy="373896"/>
            </a:xfrm>
            <a:prstGeom prst="roundRect">
              <a:avLst>
                <a:gd name="adj" fmla="val 35662"/>
              </a:avLst>
            </a:prstGeom>
            <a:gradFill flip="none" rotWithShape="1">
              <a:gsLst>
                <a:gs pos="0">
                  <a:srgbClr val="CDBB56">
                    <a:tint val="66000"/>
                    <a:satMod val="160000"/>
                  </a:srgbClr>
                </a:gs>
                <a:gs pos="50000">
                  <a:srgbClr val="CDBB56">
                    <a:tint val="44500"/>
                    <a:satMod val="160000"/>
                  </a:srgbClr>
                </a:gs>
                <a:gs pos="100000">
                  <a:srgbClr val="CDBB56">
                    <a:tint val="23500"/>
                    <a:satMod val="160000"/>
                  </a:srgbClr>
                </a:gs>
              </a:gsLst>
              <a:lin ang="16200000" scaled="1"/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09" name="Oval 2108">
              <a:extLst>
                <a:ext uri="{FF2B5EF4-FFF2-40B4-BE49-F238E27FC236}">
                  <a16:creationId xmlns:a16="http://schemas.microsoft.com/office/drawing/2014/main" id="{C8445114-45A7-CA8A-5E18-A7DF38AF01B6}"/>
                </a:ext>
              </a:extLst>
            </p:cNvPr>
            <p:cNvSpPr/>
            <p:nvPr/>
          </p:nvSpPr>
          <p:spPr>
            <a:xfrm>
              <a:off x="4484332" y="2302259"/>
              <a:ext cx="124470" cy="109248"/>
            </a:xfrm>
            <a:prstGeom prst="ellipse">
              <a:avLst/>
            </a:prstGeom>
            <a:gradFill flip="none" rotWithShape="1">
              <a:gsLst>
                <a:gs pos="0">
                  <a:srgbClr val="C4D600">
                    <a:shade val="30000"/>
                    <a:satMod val="115000"/>
                  </a:srgbClr>
                </a:gs>
                <a:gs pos="50000">
                  <a:srgbClr val="C4D600">
                    <a:shade val="67500"/>
                    <a:satMod val="115000"/>
                  </a:srgbClr>
                </a:gs>
                <a:gs pos="100000">
                  <a:srgbClr val="C4D600">
                    <a:shade val="100000"/>
                    <a:satMod val="115000"/>
                  </a:srgbClr>
                </a:gs>
              </a:gsLst>
              <a:lin ang="18900000" scaled="1"/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10" name="Oval 2109">
              <a:extLst>
                <a:ext uri="{FF2B5EF4-FFF2-40B4-BE49-F238E27FC236}">
                  <a16:creationId xmlns:a16="http://schemas.microsoft.com/office/drawing/2014/main" id="{C57640B2-F527-95D7-578E-B1D62084D91D}"/>
                </a:ext>
              </a:extLst>
            </p:cNvPr>
            <p:cNvSpPr/>
            <p:nvPr/>
          </p:nvSpPr>
          <p:spPr>
            <a:xfrm>
              <a:off x="4505701" y="1973989"/>
              <a:ext cx="76654" cy="81868"/>
            </a:xfrm>
            <a:prstGeom prst="ellipse">
              <a:avLst/>
            </a:prstGeom>
            <a:gradFill>
              <a:gsLst>
                <a:gs pos="0">
                  <a:srgbClr val="FFEBFB"/>
                </a:gs>
                <a:gs pos="93000">
                  <a:srgbClr val="8E9A00"/>
                </a:gs>
                <a:gs pos="26000">
                  <a:srgbClr val="C4D600"/>
                </a:gs>
              </a:gsLst>
              <a:path path="circle">
                <a:fillToRect l="50000" t="50000" r="50000" b="50000"/>
              </a:path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11" name="Oval 2110">
              <a:extLst>
                <a:ext uri="{FF2B5EF4-FFF2-40B4-BE49-F238E27FC236}">
                  <a16:creationId xmlns:a16="http://schemas.microsoft.com/office/drawing/2014/main" id="{AC745A19-DE52-F485-3F09-58481E8BEE4C}"/>
                </a:ext>
              </a:extLst>
            </p:cNvPr>
            <p:cNvSpPr/>
            <p:nvPr/>
          </p:nvSpPr>
          <p:spPr>
            <a:xfrm>
              <a:off x="4489535" y="2087624"/>
              <a:ext cx="76654" cy="81868"/>
            </a:xfrm>
            <a:prstGeom prst="ellipse">
              <a:avLst/>
            </a:prstGeom>
            <a:gradFill>
              <a:gsLst>
                <a:gs pos="0">
                  <a:srgbClr val="FFEBFB"/>
                </a:gs>
                <a:gs pos="93000">
                  <a:srgbClr val="8E9A00"/>
                </a:gs>
                <a:gs pos="26000">
                  <a:srgbClr val="C4D600"/>
                </a:gs>
              </a:gsLst>
              <a:path path="circle">
                <a:fillToRect l="50000" t="50000" r="50000" b="50000"/>
              </a:path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12" name="Oval 2111">
              <a:extLst>
                <a:ext uri="{FF2B5EF4-FFF2-40B4-BE49-F238E27FC236}">
                  <a16:creationId xmlns:a16="http://schemas.microsoft.com/office/drawing/2014/main" id="{CF269168-B018-5A52-E45D-65BA3E401455}"/>
                </a:ext>
              </a:extLst>
            </p:cNvPr>
            <p:cNvSpPr/>
            <p:nvPr/>
          </p:nvSpPr>
          <p:spPr>
            <a:xfrm>
              <a:off x="4572183" y="2046690"/>
              <a:ext cx="76654" cy="81868"/>
            </a:xfrm>
            <a:prstGeom prst="ellipse">
              <a:avLst/>
            </a:prstGeom>
            <a:gradFill>
              <a:gsLst>
                <a:gs pos="0">
                  <a:srgbClr val="FFEBFB"/>
                </a:gs>
                <a:gs pos="93000">
                  <a:srgbClr val="8E9A00"/>
                </a:gs>
                <a:gs pos="26000">
                  <a:srgbClr val="C4D600"/>
                </a:gs>
              </a:gsLst>
              <a:path path="circle">
                <a:fillToRect l="50000" t="50000" r="50000" b="50000"/>
              </a:path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263" name="Group 1262">
            <a:extLst>
              <a:ext uri="{FF2B5EF4-FFF2-40B4-BE49-F238E27FC236}">
                <a16:creationId xmlns:a16="http://schemas.microsoft.com/office/drawing/2014/main" id="{4262E4BA-9792-9657-6AA1-B7F447DF8C0C}"/>
              </a:ext>
            </a:extLst>
          </p:cNvPr>
          <p:cNvGrpSpPr/>
          <p:nvPr/>
        </p:nvGrpSpPr>
        <p:grpSpPr>
          <a:xfrm rot="20529533">
            <a:off x="6420846" y="4086159"/>
            <a:ext cx="202826" cy="433429"/>
            <a:chOff x="4423627" y="1973989"/>
            <a:chExt cx="245880" cy="525434"/>
          </a:xfrm>
        </p:grpSpPr>
        <p:sp>
          <p:nvSpPr>
            <p:cNvPr id="2103" name="Rectangle: Rounded Corners 2102">
              <a:extLst>
                <a:ext uri="{FF2B5EF4-FFF2-40B4-BE49-F238E27FC236}">
                  <a16:creationId xmlns:a16="http://schemas.microsoft.com/office/drawing/2014/main" id="{C470690D-B5D8-E9B8-E4B5-34E116E1A9CB}"/>
                </a:ext>
              </a:extLst>
            </p:cNvPr>
            <p:cNvSpPr/>
            <p:nvPr/>
          </p:nvSpPr>
          <p:spPr>
            <a:xfrm>
              <a:off x="4423627" y="2125527"/>
              <a:ext cx="245880" cy="373896"/>
            </a:xfrm>
            <a:prstGeom prst="roundRect">
              <a:avLst>
                <a:gd name="adj" fmla="val 35662"/>
              </a:avLst>
            </a:prstGeom>
            <a:gradFill flip="none" rotWithShape="1">
              <a:gsLst>
                <a:gs pos="0">
                  <a:srgbClr val="CDBB56">
                    <a:tint val="66000"/>
                    <a:satMod val="160000"/>
                  </a:srgbClr>
                </a:gs>
                <a:gs pos="50000">
                  <a:srgbClr val="CDBB56">
                    <a:tint val="44500"/>
                    <a:satMod val="160000"/>
                  </a:srgbClr>
                </a:gs>
                <a:gs pos="100000">
                  <a:srgbClr val="CDBB56">
                    <a:tint val="23500"/>
                    <a:satMod val="160000"/>
                  </a:srgbClr>
                </a:gs>
              </a:gsLst>
              <a:lin ang="16200000" scaled="1"/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04" name="Oval 2103">
              <a:extLst>
                <a:ext uri="{FF2B5EF4-FFF2-40B4-BE49-F238E27FC236}">
                  <a16:creationId xmlns:a16="http://schemas.microsoft.com/office/drawing/2014/main" id="{5BC26FFA-008E-ED72-66EE-C3973C522F27}"/>
                </a:ext>
              </a:extLst>
            </p:cNvPr>
            <p:cNvSpPr/>
            <p:nvPr/>
          </p:nvSpPr>
          <p:spPr>
            <a:xfrm>
              <a:off x="4484332" y="2302259"/>
              <a:ext cx="124470" cy="109248"/>
            </a:xfrm>
            <a:prstGeom prst="ellipse">
              <a:avLst/>
            </a:prstGeom>
            <a:gradFill flip="none" rotWithShape="1">
              <a:gsLst>
                <a:gs pos="0">
                  <a:srgbClr val="C4D600">
                    <a:shade val="30000"/>
                    <a:satMod val="115000"/>
                  </a:srgbClr>
                </a:gs>
                <a:gs pos="50000">
                  <a:srgbClr val="C4D600">
                    <a:shade val="67500"/>
                    <a:satMod val="115000"/>
                  </a:srgbClr>
                </a:gs>
                <a:gs pos="100000">
                  <a:srgbClr val="C4D600">
                    <a:shade val="100000"/>
                    <a:satMod val="115000"/>
                  </a:srgbClr>
                </a:gs>
              </a:gsLst>
              <a:lin ang="18900000" scaled="1"/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05" name="Oval 2104">
              <a:extLst>
                <a:ext uri="{FF2B5EF4-FFF2-40B4-BE49-F238E27FC236}">
                  <a16:creationId xmlns:a16="http://schemas.microsoft.com/office/drawing/2014/main" id="{A7274954-C9E3-EE4A-FCEB-19C39B2E7D33}"/>
                </a:ext>
              </a:extLst>
            </p:cNvPr>
            <p:cNvSpPr/>
            <p:nvPr/>
          </p:nvSpPr>
          <p:spPr>
            <a:xfrm>
              <a:off x="4505701" y="1973989"/>
              <a:ext cx="76654" cy="81868"/>
            </a:xfrm>
            <a:prstGeom prst="ellipse">
              <a:avLst/>
            </a:prstGeom>
            <a:gradFill>
              <a:gsLst>
                <a:gs pos="0">
                  <a:srgbClr val="FFEBFB"/>
                </a:gs>
                <a:gs pos="93000">
                  <a:srgbClr val="8E9A00"/>
                </a:gs>
                <a:gs pos="26000">
                  <a:srgbClr val="C4D600"/>
                </a:gs>
              </a:gsLst>
              <a:path path="circle">
                <a:fillToRect l="50000" t="50000" r="50000" b="50000"/>
              </a:path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06" name="Oval 2105">
              <a:extLst>
                <a:ext uri="{FF2B5EF4-FFF2-40B4-BE49-F238E27FC236}">
                  <a16:creationId xmlns:a16="http://schemas.microsoft.com/office/drawing/2014/main" id="{54F7B582-A2C3-09CD-82F5-A09D07D28919}"/>
                </a:ext>
              </a:extLst>
            </p:cNvPr>
            <p:cNvSpPr/>
            <p:nvPr/>
          </p:nvSpPr>
          <p:spPr>
            <a:xfrm>
              <a:off x="4489535" y="2087624"/>
              <a:ext cx="76654" cy="81868"/>
            </a:xfrm>
            <a:prstGeom prst="ellipse">
              <a:avLst/>
            </a:prstGeom>
            <a:gradFill>
              <a:gsLst>
                <a:gs pos="0">
                  <a:srgbClr val="FFEBFB"/>
                </a:gs>
                <a:gs pos="93000">
                  <a:srgbClr val="8E9A00"/>
                </a:gs>
                <a:gs pos="26000">
                  <a:srgbClr val="C4D600"/>
                </a:gs>
              </a:gsLst>
              <a:path path="circle">
                <a:fillToRect l="50000" t="50000" r="50000" b="50000"/>
              </a:path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07" name="Oval 2106">
              <a:extLst>
                <a:ext uri="{FF2B5EF4-FFF2-40B4-BE49-F238E27FC236}">
                  <a16:creationId xmlns:a16="http://schemas.microsoft.com/office/drawing/2014/main" id="{0439DC10-68DE-C58A-4F17-688C39D950DC}"/>
                </a:ext>
              </a:extLst>
            </p:cNvPr>
            <p:cNvSpPr/>
            <p:nvPr/>
          </p:nvSpPr>
          <p:spPr>
            <a:xfrm>
              <a:off x="4572183" y="2046690"/>
              <a:ext cx="76654" cy="81868"/>
            </a:xfrm>
            <a:prstGeom prst="ellipse">
              <a:avLst/>
            </a:prstGeom>
            <a:gradFill>
              <a:gsLst>
                <a:gs pos="0">
                  <a:srgbClr val="FFEBFB"/>
                </a:gs>
                <a:gs pos="93000">
                  <a:srgbClr val="8E9A00"/>
                </a:gs>
                <a:gs pos="26000">
                  <a:srgbClr val="C4D600"/>
                </a:gs>
              </a:gsLst>
              <a:path path="circle">
                <a:fillToRect l="50000" t="50000" r="50000" b="50000"/>
              </a:path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264" name="Group 1263">
            <a:extLst>
              <a:ext uri="{FF2B5EF4-FFF2-40B4-BE49-F238E27FC236}">
                <a16:creationId xmlns:a16="http://schemas.microsoft.com/office/drawing/2014/main" id="{1F1D7260-844F-A790-9C52-1824C87651BE}"/>
              </a:ext>
            </a:extLst>
          </p:cNvPr>
          <p:cNvGrpSpPr/>
          <p:nvPr/>
        </p:nvGrpSpPr>
        <p:grpSpPr>
          <a:xfrm rot="4187456">
            <a:off x="4961810" y="3583535"/>
            <a:ext cx="192690" cy="361553"/>
            <a:chOff x="5661453" y="2606543"/>
            <a:chExt cx="275343" cy="516667"/>
          </a:xfrm>
        </p:grpSpPr>
        <p:sp>
          <p:nvSpPr>
            <p:cNvPr id="2092" name="Freeform: Shape 2925">
              <a:extLst>
                <a:ext uri="{FF2B5EF4-FFF2-40B4-BE49-F238E27FC236}">
                  <a16:creationId xmlns:a16="http://schemas.microsoft.com/office/drawing/2014/main" id="{A0843444-518E-D62B-4A5D-C00C4188336B}"/>
                </a:ext>
              </a:extLst>
            </p:cNvPr>
            <p:cNvSpPr/>
            <p:nvPr/>
          </p:nvSpPr>
          <p:spPr>
            <a:xfrm>
              <a:off x="5684122" y="2624805"/>
              <a:ext cx="24898" cy="146087"/>
            </a:xfrm>
            <a:custGeom>
              <a:avLst/>
              <a:gdLst>
                <a:gd name="connsiteX0" fmla="*/ 0 w 45824"/>
                <a:gd name="connsiteY0" fmla="*/ 0 h 266613"/>
                <a:gd name="connsiteX1" fmla="*/ 0 w 45824"/>
                <a:gd name="connsiteY1" fmla="*/ 0 h 266613"/>
                <a:gd name="connsiteX2" fmla="*/ 4165 w 45824"/>
                <a:gd name="connsiteY2" fmla="*/ 18746 h 266613"/>
                <a:gd name="connsiteX3" fmla="*/ 10414 w 45824"/>
                <a:gd name="connsiteY3" fmla="*/ 47907 h 266613"/>
                <a:gd name="connsiteX4" fmla="*/ 16663 w 45824"/>
                <a:gd name="connsiteY4" fmla="*/ 52072 h 266613"/>
                <a:gd name="connsiteX5" fmla="*/ 20829 w 45824"/>
                <a:gd name="connsiteY5" fmla="*/ 58321 h 266613"/>
                <a:gd name="connsiteX6" fmla="*/ 27078 w 45824"/>
                <a:gd name="connsiteY6" fmla="*/ 60404 h 266613"/>
                <a:gd name="connsiteX7" fmla="*/ 33326 w 45824"/>
                <a:gd name="connsiteY7" fmla="*/ 64570 h 266613"/>
                <a:gd name="connsiteX8" fmla="*/ 41658 w 45824"/>
                <a:gd name="connsiteY8" fmla="*/ 77067 h 266613"/>
                <a:gd name="connsiteX9" fmla="*/ 45824 w 45824"/>
                <a:gd name="connsiteY9" fmla="*/ 83316 h 266613"/>
                <a:gd name="connsiteX10" fmla="*/ 43741 w 45824"/>
                <a:gd name="connsiteY10" fmla="*/ 145804 h 266613"/>
                <a:gd name="connsiteX11" fmla="*/ 41658 w 45824"/>
                <a:gd name="connsiteY11" fmla="*/ 152052 h 266613"/>
                <a:gd name="connsiteX12" fmla="*/ 37492 w 45824"/>
                <a:gd name="connsiteY12" fmla="*/ 168716 h 266613"/>
                <a:gd name="connsiteX13" fmla="*/ 31243 w 45824"/>
                <a:gd name="connsiteY13" fmla="*/ 174964 h 266613"/>
                <a:gd name="connsiteX14" fmla="*/ 20829 w 45824"/>
                <a:gd name="connsiteY14" fmla="*/ 193711 h 266613"/>
                <a:gd name="connsiteX15" fmla="*/ 16663 w 45824"/>
                <a:gd name="connsiteY15" fmla="*/ 199959 h 266613"/>
                <a:gd name="connsiteX16" fmla="*/ 12497 w 45824"/>
                <a:gd name="connsiteY16" fmla="*/ 214540 h 266613"/>
                <a:gd name="connsiteX17" fmla="*/ 10414 w 45824"/>
                <a:gd name="connsiteY17" fmla="*/ 222872 h 266613"/>
                <a:gd name="connsiteX18" fmla="*/ 10414 w 45824"/>
                <a:gd name="connsiteY18" fmla="*/ 266613 h 266613"/>
                <a:gd name="connsiteX19" fmla="*/ 12497 w 45824"/>
                <a:gd name="connsiteY19" fmla="*/ 266613 h 26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824" h="266613">
                  <a:moveTo>
                    <a:pt x="0" y="0"/>
                  </a:moveTo>
                  <a:lnTo>
                    <a:pt x="0" y="0"/>
                  </a:lnTo>
                  <a:cubicBezTo>
                    <a:pt x="1388" y="6249"/>
                    <a:pt x="3053" y="12442"/>
                    <a:pt x="4165" y="18746"/>
                  </a:cubicBezTo>
                  <a:cubicBezTo>
                    <a:pt x="4487" y="20573"/>
                    <a:pt x="6286" y="45156"/>
                    <a:pt x="10414" y="47907"/>
                  </a:cubicBezTo>
                  <a:lnTo>
                    <a:pt x="16663" y="52072"/>
                  </a:lnTo>
                  <a:cubicBezTo>
                    <a:pt x="18052" y="54155"/>
                    <a:pt x="18874" y="56757"/>
                    <a:pt x="20829" y="58321"/>
                  </a:cubicBezTo>
                  <a:cubicBezTo>
                    <a:pt x="22544" y="59693"/>
                    <a:pt x="25114" y="59422"/>
                    <a:pt x="27078" y="60404"/>
                  </a:cubicBezTo>
                  <a:cubicBezTo>
                    <a:pt x="29317" y="61524"/>
                    <a:pt x="31243" y="63181"/>
                    <a:pt x="33326" y="64570"/>
                  </a:cubicBezTo>
                  <a:lnTo>
                    <a:pt x="41658" y="77067"/>
                  </a:lnTo>
                  <a:lnTo>
                    <a:pt x="45824" y="83316"/>
                  </a:lnTo>
                  <a:cubicBezTo>
                    <a:pt x="45130" y="104145"/>
                    <a:pt x="45002" y="125001"/>
                    <a:pt x="43741" y="145804"/>
                  </a:cubicBezTo>
                  <a:cubicBezTo>
                    <a:pt x="43608" y="147995"/>
                    <a:pt x="42190" y="149922"/>
                    <a:pt x="41658" y="152052"/>
                  </a:cubicBezTo>
                  <a:cubicBezTo>
                    <a:pt x="41237" y="153734"/>
                    <a:pt x="39397" y="165859"/>
                    <a:pt x="37492" y="168716"/>
                  </a:cubicBezTo>
                  <a:cubicBezTo>
                    <a:pt x="35858" y="171167"/>
                    <a:pt x="33326" y="172881"/>
                    <a:pt x="31243" y="174964"/>
                  </a:cubicBezTo>
                  <a:cubicBezTo>
                    <a:pt x="27577" y="185962"/>
                    <a:pt x="30377" y="179389"/>
                    <a:pt x="20829" y="193711"/>
                  </a:cubicBezTo>
                  <a:lnTo>
                    <a:pt x="16663" y="199959"/>
                  </a:lnTo>
                  <a:cubicBezTo>
                    <a:pt x="10151" y="226006"/>
                    <a:pt x="18474" y="193622"/>
                    <a:pt x="12497" y="214540"/>
                  </a:cubicBezTo>
                  <a:cubicBezTo>
                    <a:pt x="11711" y="217293"/>
                    <a:pt x="10528" y="220011"/>
                    <a:pt x="10414" y="222872"/>
                  </a:cubicBezTo>
                  <a:cubicBezTo>
                    <a:pt x="9831" y="237441"/>
                    <a:pt x="10414" y="252033"/>
                    <a:pt x="10414" y="266613"/>
                  </a:cubicBezTo>
                  <a:lnTo>
                    <a:pt x="12497" y="266613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93" name="Freeform: Shape 2926">
              <a:extLst>
                <a:ext uri="{FF2B5EF4-FFF2-40B4-BE49-F238E27FC236}">
                  <a16:creationId xmlns:a16="http://schemas.microsoft.com/office/drawing/2014/main" id="{A9DA970D-5D3A-7028-50B9-4FC47AD01D57}"/>
                </a:ext>
              </a:extLst>
            </p:cNvPr>
            <p:cNvSpPr/>
            <p:nvPr/>
          </p:nvSpPr>
          <p:spPr>
            <a:xfrm>
              <a:off x="5713558" y="2615673"/>
              <a:ext cx="24900" cy="134674"/>
            </a:xfrm>
            <a:custGeom>
              <a:avLst/>
              <a:gdLst>
                <a:gd name="connsiteX0" fmla="*/ 0 w 45825"/>
                <a:gd name="connsiteY0" fmla="*/ 0 h 245784"/>
                <a:gd name="connsiteX1" fmla="*/ 0 w 45825"/>
                <a:gd name="connsiteY1" fmla="*/ 0 h 245784"/>
                <a:gd name="connsiteX2" fmla="*/ 2083 w 45825"/>
                <a:gd name="connsiteY2" fmla="*/ 41659 h 245784"/>
                <a:gd name="connsiteX3" fmla="*/ 4166 w 45825"/>
                <a:gd name="connsiteY3" fmla="*/ 47907 h 245784"/>
                <a:gd name="connsiteX4" fmla="*/ 8332 w 45825"/>
                <a:gd name="connsiteY4" fmla="*/ 54156 h 245784"/>
                <a:gd name="connsiteX5" fmla="*/ 14581 w 45825"/>
                <a:gd name="connsiteY5" fmla="*/ 58322 h 245784"/>
                <a:gd name="connsiteX6" fmla="*/ 24995 w 45825"/>
                <a:gd name="connsiteY6" fmla="*/ 68736 h 245784"/>
                <a:gd name="connsiteX7" fmla="*/ 31244 w 45825"/>
                <a:gd name="connsiteY7" fmla="*/ 81234 h 245784"/>
                <a:gd name="connsiteX8" fmla="*/ 39576 w 45825"/>
                <a:gd name="connsiteY8" fmla="*/ 93731 h 245784"/>
                <a:gd name="connsiteX9" fmla="*/ 43742 w 45825"/>
                <a:gd name="connsiteY9" fmla="*/ 99980 h 245784"/>
                <a:gd name="connsiteX10" fmla="*/ 45825 w 45825"/>
                <a:gd name="connsiteY10" fmla="*/ 106229 h 245784"/>
                <a:gd name="connsiteX11" fmla="*/ 43742 w 45825"/>
                <a:gd name="connsiteY11" fmla="*/ 139556 h 245784"/>
                <a:gd name="connsiteX12" fmla="*/ 41659 w 45825"/>
                <a:gd name="connsiteY12" fmla="*/ 145804 h 245784"/>
                <a:gd name="connsiteX13" fmla="*/ 39576 w 45825"/>
                <a:gd name="connsiteY13" fmla="*/ 156219 h 245784"/>
                <a:gd name="connsiteX14" fmla="*/ 35410 w 45825"/>
                <a:gd name="connsiteY14" fmla="*/ 162468 h 245784"/>
                <a:gd name="connsiteX15" fmla="*/ 29161 w 45825"/>
                <a:gd name="connsiteY15" fmla="*/ 183297 h 245784"/>
                <a:gd name="connsiteX16" fmla="*/ 24995 w 45825"/>
                <a:gd name="connsiteY16" fmla="*/ 189546 h 245784"/>
                <a:gd name="connsiteX17" fmla="*/ 16664 w 45825"/>
                <a:gd name="connsiteY17" fmla="*/ 208292 h 245784"/>
                <a:gd name="connsiteX18" fmla="*/ 14581 w 45825"/>
                <a:gd name="connsiteY18" fmla="*/ 220789 h 245784"/>
                <a:gd name="connsiteX19" fmla="*/ 10415 w 45825"/>
                <a:gd name="connsiteY19" fmla="*/ 227038 h 245784"/>
                <a:gd name="connsiteX20" fmla="*/ 12498 w 45825"/>
                <a:gd name="connsiteY20" fmla="*/ 245784 h 245784"/>
                <a:gd name="connsiteX21" fmla="*/ 12498 w 45825"/>
                <a:gd name="connsiteY21" fmla="*/ 245784 h 245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825" h="245784">
                  <a:moveTo>
                    <a:pt x="0" y="0"/>
                  </a:moveTo>
                  <a:lnTo>
                    <a:pt x="0" y="0"/>
                  </a:lnTo>
                  <a:cubicBezTo>
                    <a:pt x="694" y="13886"/>
                    <a:pt x="878" y="27808"/>
                    <a:pt x="2083" y="41659"/>
                  </a:cubicBezTo>
                  <a:cubicBezTo>
                    <a:pt x="2273" y="43846"/>
                    <a:pt x="3184" y="45943"/>
                    <a:pt x="4166" y="47907"/>
                  </a:cubicBezTo>
                  <a:cubicBezTo>
                    <a:pt x="5286" y="50146"/>
                    <a:pt x="6562" y="52386"/>
                    <a:pt x="8332" y="54156"/>
                  </a:cubicBezTo>
                  <a:cubicBezTo>
                    <a:pt x="10102" y="55926"/>
                    <a:pt x="12498" y="56933"/>
                    <a:pt x="14581" y="58322"/>
                  </a:cubicBezTo>
                  <a:cubicBezTo>
                    <a:pt x="25691" y="74988"/>
                    <a:pt x="11109" y="54850"/>
                    <a:pt x="24995" y="68736"/>
                  </a:cubicBezTo>
                  <a:cubicBezTo>
                    <a:pt x="31931" y="75672"/>
                    <a:pt x="27008" y="73610"/>
                    <a:pt x="31244" y="81234"/>
                  </a:cubicBezTo>
                  <a:cubicBezTo>
                    <a:pt x="33676" y="85611"/>
                    <a:pt x="36799" y="89565"/>
                    <a:pt x="39576" y="93731"/>
                  </a:cubicBezTo>
                  <a:cubicBezTo>
                    <a:pt x="40965" y="95814"/>
                    <a:pt x="42950" y="97605"/>
                    <a:pt x="43742" y="99980"/>
                  </a:cubicBezTo>
                  <a:lnTo>
                    <a:pt x="45825" y="106229"/>
                  </a:lnTo>
                  <a:cubicBezTo>
                    <a:pt x="45131" y="117338"/>
                    <a:pt x="44907" y="128486"/>
                    <a:pt x="43742" y="139556"/>
                  </a:cubicBezTo>
                  <a:cubicBezTo>
                    <a:pt x="43512" y="141739"/>
                    <a:pt x="42191" y="143674"/>
                    <a:pt x="41659" y="145804"/>
                  </a:cubicBezTo>
                  <a:cubicBezTo>
                    <a:pt x="40800" y="149239"/>
                    <a:pt x="40819" y="152904"/>
                    <a:pt x="39576" y="156219"/>
                  </a:cubicBezTo>
                  <a:cubicBezTo>
                    <a:pt x="38697" y="158563"/>
                    <a:pt x="36799" y="160385"/>
                    <a:pt x="35410" y="162468"/>
                  </a:cubicBezTo>
                  <a:cubicBezTo>
                    <a:pt x="34246" y="167125"/>
                    <a:pt x="31189" y="180255"/>
                    <a:pt x="29161" y="183297"/>
                  </a:cubicBezTo>
                  <a:cubicBezTo>
                    <a:pt x="27772" y="185380"/>
                    <a:pt x="26012" y="187258"/>
                    <a:pt x="24995" y="189546"/>
                  </a:cubicBezTo>
                  <a:cubicBezTo>
                    <a:pt x="15081" y="211855"/>
                    <a:pt x="26092" y="194150"/>
                    <a:pt x="16664" y="208292"/>
                  </a:cubicBezTo>
                  <a:cubicBezTo>
                    <a:pt x="15970" y="212458"/>
                    <a:pt x="15917" y="216783"/>
                    <a:pt x="14581" y="220789"/>
                  </a:cubicBezTo>
                  <a:cubicBezTo>
                    <a:pt x="13789" y="223164"/>
                    <a:pt x="10623" y="224543"/>
                    <a:pt x="10415" y="227038"/>
                  </a:cubicBezTo>
                  <a:cubicBezTo>
                    <a:pt x="9893" y="233303"/>
                    <a:pt x="12498" y="245784"/>
                    <a:pt x="12498" y="245784"/>
                  </a:cubicBezTo>
                  <a:lnTo>
                    <a:pt x="12498" y="245784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94" name="Freeform: Shape 2927">
              <a:extLst>
                <a:ext uri="{FF2B5EF4-FFF2-40B4-BE49-F238E27FC236}">
                  <a16:creationId xmlns:a16="http://schemas.microsoft.com/office/drawing/2014/main" id="{78EA94A6-228A-93EE-A814-B0891072C373}"/>
                </a:ext>
              </a:extLst>
            </p:cNvPr>
            <p:cNvSpPr/>
            <p:nvPr/>
          </p:nvSpPr>
          <p:spPr>
            <a:xfrm>
              <a:off x="5739513" y="2612250"/>
              <a:ext cx="21579" cy="131250"/>
            </a:xfrm>
            <a:custGeom>
              <a:avLst/>
              <a:gdLst>
                <a:gd name="connsiteX0" fmla="*/ 4304 w 39714"/>
                <a:gd name="connsiteY0" fmla="*/ 0 h 239535"/>
                <a:gd name="connsiteX1" fmla="*/ 4304 w 39714"/>
                <a:gd name="connsiteY1" fmla="*/ 0 h 239535"/>
                <a:gd name="connsiteX2" fmla="*/ 138 w 39714"/>
                <a:gd name="connsiteY2" fmla="*/ 18746 h 239535"/>
                <a:gd name="connsiteX3" fmla="*/ 6387 w 39714"/>
                <a:gd name="connsiteY3" fmla="*/ 52072 h 239535"/>
                <a:gd name="connsiteX4" fmla="*/ 8470 w 39714"/>
                <a:gd name="connsiteY4" fmla="*/ 58321 h 239535"/>
                <a:gd name="connsiteX5" fmla="*/ 14719 w 39714"/>
                <a:gd name="connsiteY5" fmla="*/ 62487 h 239535"/>
                <a:gd name="connsiteX6" fmla="*/ 18885 w 39714"/>
                <a:gd name="connsiteY6" fmla="*/ 68736 h 239535"/>
                <a:gd name="connsiteX7" fmla="*/ 35548 w 39714"/>
                <a:gd name="connsiteY7" fmla="*/ 87482 h 239535"/>
                <a:gd name="connsiteX8" fmla="*/ 39714 w 39714"/>
                <a:gd name="connsiteY8" fmla="*/ 99979 h 239535"/>
                <a:gd name="connsiteX9" fmla="*/ 37631 w 39714"/>
                <a:gd name="connsiteY9" fmla="*/ 147887 h 239535"/>
                <a:gd name="connsiteX10" fmla="*/ 31382 w 39714"/>
                <a:gd name="connsiteY10" fmla="*/ 179130 h 239535"/>
                <a:gd name="connsiteX11" fmla="*/ 27216 w 39714"/>
                <a:gd name="connsiteY11" fmla="*/ 185379 h 239535"/>
                <a:gd name="connsiteX12" fmla="*/ 25133 w 39714"/>
                <a:gd name="connsiteY12" fmla="*/ 193711 h 239535"/>
                <a:gd name="connsiteX13" fmla="*/ 23051 w 39714"/>
                <a:gd name="connsiteY13" fmla="*/ 199959 h 239535"/>
                <a:gd name="connsiteX14" fmla="*/ 23051 w 39714"/>
                <a:gd name="connsiteY14" fmla="*/ 239535 h 239535"/>
                <a:gd name="connsiteX15" fmla="*/ 23051 w 39714"/>
                <a:gd name="connsiteY15" fmla="*/ 239535 h 23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714" h="239535">
                  <a:moveTo>
                    <a:pt x="4304" y="0"/>
                  </a:moveTo>
                  <a:lnTo>
                    <a:pt x="4304" y="0"/>
                  </a:lnTo>
                  <a:cubicBezTo>
                    <a:pt x="2915" y="6249"/>
                    <a:pt x="474" y="12354"/>
                    <a:pt x="138" y="18746"/>
                  </a:cubicBezTo>
                  <a:cubicBezTo>
                    <a:pt x="-664" y="33980"/>
                    <a:pt x="2105" y="39226"/>
                    <a:pt x="6387" y="52072"/>
                  </a:cubicBezTo>
                  <a:cubicBezTo>
                    <a:pt x="7081" y="54155"/>
                    <a:pt x="6643" y="57103"/>
                    <a:pt x="8470" y="58321"/>
                  </a:cubicBezTo>
                  <a:lnTo>
                    <a:pt x="14719" y="62487"/>
                  </a:lnTo>
                  <a:cubicBezTo>
                    <a:pt x="16108" y="64570"/>
                    <a:pt x="17222" y="66865"/>
                    <a:pt x="18885" y="68736"/>
                  </a:cubicBezTo>
                  <a:cubicBezTo>
                    <a:pt x="23076" y="73451"/>
                    <a:pt x="32396" y="80391"/>
                    <a:pt x="35548" y="87482"/>
                  </a:cubicBezTo>
                  <a:cubicBezTo>
                    <a:pt x="37331" y="91495"/>
                    <a:pt x="39714" y="99979"/>
                    <a:pt x="39714" y="99979"/>
                  </a:cubicBezTo>
                  <a:cubicBezTo>
                    <a:pt x="39020" y="115948"/>
                    <a:pt x="38628" y="131934"/>
                    <a:pt x="37631" y="147887"/>
                  </a:cubicBezTo>
                  <a:cubicBezTo>
                    <a:pt x="37214" y="154555"/>
                    <a:pt x="36034" y="172152"/>
                    <a:pt x="31382" y="179130"/>
                  </a:cubicBezTo>
                  <a:lnTo>
                    <a:pt x="27216" y="185379"/>
                  </a:lnTo>
                  <a:cubicBezTo>
                    <a:pt x="26522" y="188156"/>
                    <a:pt x="25919" y="190958"/>
                    <a:pt x="25133" y="193711"/>
                  </a:cubicBezTo>
                  <a:cubicBezTo>
                    <a:pt x="24530" y="195822"/>
                    <a:pt x="23151" y="197766"/>
                    <a:pt x="23051" y="199959"/>
                  </a:cubicBezTo>
                  <a:cubicBezTo>
                    <a:pt x="22452" y="213137"/>
                    <a:pt x="23051" y="226343"/>
                    <a:pt x="23051" y="239535"/>
                  </a:cubicBezTo>
                  <a:lnTo>
                    <a:pt x="23051" y="239535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95" name="Freeform: Shape 2928">
              <a:extLst>
                <a:ext uri="{FF2B5EF4-FFF2-40B4-BE49-F238E27FC236}">
                  <a16:creationId xmlns:a16="http://schemas.microsoft.com/office/drawing/2014/main" id="{7D761DFF-7B6A-2DF7-2E39-405EE0B990D6}"/>
                </a:ext>
              </a:extLst>
            </p:cNvPr>
            <p:cNvSpPr/>
            <p:nvPr/>
          </p:nvSpPr>
          <p:spPr>
            <a:xfrm>
              <a:off x="5766751" y="2607684"/>
              <a:ext cx="21537" cy="140380"/>
            </a:xfrm>
            <a:custGeom>
              <a:avLst/>
              <a:gdLst>
                <a:gd name="connsiteX0" fmla="*/ 0 w 39637"/>
                <a:gd name="connsiteY0" fmla="*/ 0 h 256198"/>
                <a:gd name="connsiteX1" fmla="*/ 0 w 39637"/>
                <a:gd name="connsiteY1" fmla="*/ 0 h 256198"/>
                <a:gd name="connsiteX2" fmla="*/ 4166 w 39637"/>
                <a:gd name="connsiteY2" fmla="*/ 18746 h 256198"/>
                <a:gd name="connsiteX3" fmla="*/ 10415 w 39637"/>
                <a:gd name="connsiteY3" fmla="*/ 31244 h 256198"/>
                <a:gd name="connsiteX4" fmla="*/ 16664 w 39637"/>
                <a:gd name="connsiteY4" fmla="*/ 35409 h 256198"/>
                <a:gd name="connsiteX5" fmla="*/ 18747 w 39637"/>
                <a:gd name="connsiteY5" fmla="*/ 41658 h 256198"/>
                <a:gd name="connsiteX6" fmla="*/ 27078 w 39637"/>
                <a:gd name="connsiteY6" fmla="*/ 54156 h 256198"/>
                <a:gd name="connsiteX7" fmla="*/ 31244 w 39637"/>
                <a:gd name="connsiteY7" fmla="*/ 66653 h 256198"/>
                <a:gd name="connsiteX8" fmla="*/ 35410 w 39637"/>
                <a:gd name="connsiteY8" fmla="*/ 79151 h 256198"/>
                <a:gd name="connsiteX9" fmla="*/ 37493 w 39637"/>
                <a:gd name="connsiteY9" fmla="*/ 85399 h 256198"/>
                <a:gd name="connsiteX10" fmla="*/ 37493 w 39637"/>
                <a:gd name="connsiteY10" fmla="*/ 141638 h 256198"/>
                <a:gd name="connsiteX11" fmla="*/ 33327 w 39637"/>
                <a:gd name="connsiteY11" fmla="*/ 172882 h 256198"/>
                <a:gd name="connsiteX12" fmla="*/ 29161 w 39637"/>
                <a:gd name="connsiteY12" fmla="*/ 179131 h 256198"/>
                <a:gd name="connsiteX13" fmla="*/ 27078 w 39637"/>
                <a:gd name="connsiteY13" fmla="*/ 185379 h 256198"/>
                <a:gd name="connsiteX14" fmla="*/ 18747 w 39637"/>
                <a:gd name="connsiteY14" fmla="*/ 197877 h 256198"/>
                <a:gd name="connsiteX15" fmla="*/ 14581 w 39637"/>
                <a:gd name="connsiteY15" fmla="*/ 210374 h 256198"/>
                <a:gd name="connsiteX16" fmla="*/ 12498 w 39637"/>
                <a:gd name="connsiteY16" fmla="*/ 216623 h 256198"/>
                <a:gd name="connsiteX17" fmla="*/ 14581 w 39637"/>
                <a:gd name="connsiteY17" fmla="*/ 245784 h 256198"/>
                <a:gd name="connsiteX18" fmla="*/ 16664 w 39637"/>
                <a:gd name="connsiteY18" fmla="*/ 254116 h 256198"/>
                <a:gd name="connsiteX19" fmla="*/ 12498 w 39637"/>
                <a:gd name="connsiteY19" fmla="*/ 256198 h 256198"/>
                <a:gd name="connsiteX20" fmla="*/ 12498 w 39637"/>
                <a:gd name="connsiteY20" fmla="*/ 256198 h 25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637" h="256198">
                  <a:moveTo>
                    <a:pt x="0" y="0"/>
                  </a:moveTo>
                  <a:lnTo>
                    <a:pt x="0" y="0"/>
                  </a:lnTo>
                  <a:cubicBezTo>
                    <a:pt x="1389" y="6249"/>
                    <a:pt x="2613" y="12536"/>
                    <a:pt x="4166" y="18746"/>
                  </a:cubicBezTo>
                  <a:cubicBezTo>
                    <a:pt x="5295" y="23263"/>
                    <a:pt x="7021" y="27850"/>
                    <a:pt x="10415" y="31244"/>
                  </a:cubicBezTo>
                  <a:cubicBezTo>
                    <a:pt x="12185" y="33014"/>
                    <a:pt x="14581" y="34021"/>
                    <a:pt x="16664" y="35409"/>
                  </a:cubicBezTo>
                  <a:cubicBezTo>
                    <a:pt x="17358" y="37492"/>
                    <a:pt x="17681" y="39739"/>
                    <a:pt x="18747" y="41658"/>
                  </a:cubicBezTo>
                  <a:cubicBezTo>
                    <a:pt x="21178" y="46035"/>
                    <a:pt x="25495" y="49406"/>
                    <a:pt x="27078" y="54156"/>
                  </a:cubicBezTo>
                  <a:lnTo>
                    <a:pt x="31244" y="66653"/>
                  </a:lnTo>
                  <a:lnTo>
                    <a:pt x="35410" y="79151"/>
                  </a:lnTo>
                  <a:lnTo>
                    <a:pt x="37493" y="85399"/>
                  </a:lnTo>
                  <a:cubicBezTo>
                    <a:pt x="40443" y="117843"/>
                    <a:pt x="40259" y="102911"/>
                    <a:pt x="37493" y="141638"/>
                  </a:cubicBezTo>
                  <a:cubicBezTo>
                    <a:pt x="37105" y="147068"/>
                    <a:pt x="37561" y="164414"/>
                    <a:pt x="33327" y="172882"/>
                  </a:cubicBezTo>
                  <a:cubicBezTo>
                    <a:pt x="32207" y="175121"/>
                    <a:pt x="30281" y="176892"/>
                    <a:pt x="29161" y="179131"/>
                  </a:cubicBezTo>
                  <a:cubicBezTo>
                    <a:pt x="28179" y="181095"/>
                    <a:pt x="28144" y="183460"/>
                    <a:pt x="27078" y="185379"/>
                  </a:cubicBezTo>
                  <a:cubicBezTo>
                    <a:pt x="24647" y="189756"/>
                    <a:pt x="20330" y="193127"/>
                    <a:pt x="18747" y="197877"/>
                  </a:cubicBezTo>
                  <a:lnTo>
                    <a:pt x="14581" y="210374"/>
                  </a:lnTo>
                  <a:lnTo>
                    <a:pt x="12498" y="216623"/>
                  </a:lnTo>
                  <a:cubicBezTo>
                    <a:pt x="13192" y="226343"/>
                    <a:pt x="13505" y="236099"/>
                    <a:pt x="14581" y="245784"/>
                  </a:cubicBezTo>
                  <a:cubicBezTo>
                    <a:pt x="14897" y="248629"/>
                    <a:pt x="17225" y="251309"/>
                    <a:pt x="16664" y="254116"/>
                  </a:cubicBezTo>
                  <a:cubicBezTo>
                    <a:pt x="16360" y="255638"/>
                    <a:pt x="13887" y="255504"/>
                    <a:pt x="12498" y="256198"/>
                  </a:cubicBezTo>
                  <a:lnTo>
                    <a:pt x="12498" y="256198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96" name="Freeform: Shape 2929">
              <a:extLst>
                <a:ext uri="{FF2B5EF4-FFF2-40B4-BE49-F238E27FC236}">
                  <a16:creationId xmlns:a16="http://schemas.microsoft.com/office/drawing/2014/main" id="{B57A7917-30D0-F724-ED78-0BE837E8BF5A}"/>
                </a:ext>
              </a:extLst>
            </p:cNvPr>
            <p:cNvSpPr/>
            <p:nvPr/>
          </p:nvSpPr>
          <p:spPr>
            <a:xfrm>
              <a:off x="5792783" y="2606543"/>
              <a:ext cx="26602" cy="135815"/>
            </a:xfrm>
            <a:custGeom>
              <a:avLst/>
              <a:gdLst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  <a:gd name="connsiteX16" fmla="*/ 2082 w 48958"/>
                <a:gd name="connsiteY16" fmla="*/ 245784 h 247867"/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  <a:gd name="connsiteX16" fmla="*/ 4165 w 48958"/>
                <a:gd name="connsiteY16" fmla="*/ 245784 h 247867"/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958" h="247867">
                  <a:moveTo>
                    <a:pt x="0" y="0"/>
                  </a:moveTo>
                  <a:lnTo>
                    <a:pt x="0" y="0"/>
                  </a:lnTo>
                  <a:cubicBezTo>
                    <a:pt x="89" y="805"/>
                    <a:pt x="3626" y="33434"/>
                    <a:pt x="4165" y="35409"/>
                  </a:cubicBezTo>
                  <a:cubicBezTo>
                    <a:pt x="4824" y="37824"/>
                    <a:pt x="6728" y="39735"/>
                    <a:pt x="8331" y="41658"/>
                  </a:cubicBezTo>
                  <a:cubicBezTo>
                    <a:pt x="16631" y="51618"/>
                    <a:pt x="11890" y="44623"/>
                    <a:pt x="20829" y="52073"/>
                  </a:cubicBezTo>
                  <a:cubicBezTo>
                    <a:pt x="36858" y="65432"/>
                    <a:pt x="17817" y="52150"/>
                    <a:pt x="33326" y="62487"/>
                  </a:cubicBezTo>
                  <a:cubicBezTo>
                    <a:pt x="36103" y="66653"/>
                    <a:pt x="40075" y="70235"/>
                    <a:pt x="41658" y="74985"/>
                  </a:cubicBezTo>
                  <a:cubicBezTo>
                    <a:pt x="46420" y="89270"/>
                    <a:pt x="40797" y="71540"/>
                    <a:pt x="45824" y="91648"/>
                  </a:cubicBezTo>
                  <a:cubicBezTo>
                    <a:pt x="46357" y="93778"/>
                    <a:pt x="47213" y="95814"/>
                    <a:pt x="47907" y="97897"/>
                  </a:cubicBezTo>
                  <a:cubicBezTo>
                    <a:pt x="46922" y="122514"/>
                    <a:pt x="55086" y="144871"/>
                    <a:pt x="37492" y="162467"/>
                  </a:cubicBezTo>
                  <a:cubicBezTo>
                    <a:pt x="21456" y="178504"/>
                    <a:pt x="28262" y="170064"/>
                    <a:pt x="16663" y="187462"/>
                  </a:cubicBezTo>
                  <a:lnTo>
                    <a:pt x="12497" y="193711"/>
                  </a:lnTo>
                  <a:lnTo>
                    <a:pt x="8331" y="199960"/>
                  </a:lnTo>
                  <a:cubicBezTo>
                    <a:pt x="7637" y="204126"/>
                    <a:pt x="7164" y="208334"/>
                    <a:pt x="6248" y="212457"/>
                  </a:cubicBezTo>
                  <a:cubicBezTo>
                    <a:pt x="5772" y="214600"/>
                    <a:pt x="4526" y="216540"/>
                    <a:pt x="4165" y="218706"/>
                  </a:cubicBezTo>
                  <a:cubicBezTo>
                    <a:pt x="1699" y="233504"/>
                    <a:pt x="2082" y="243354"/>
                    <a:pt x="2082" y="247867"/>
                  </a:cubicBez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97" name="Freeform: Shape 2930">
              <a:extLst>
                <a:ext uri="{FF2B5EF4-FFF2-40B4-BE49-F238E27FC236}">
                  <a16:creationId xmlns:a16="http://schemas.microsoft.com/office/drawing/2014/main" id="{42F6D460-74B2-76E5-7F3B-CEB28C8B5083}"/>
                </a:ext>
              </a:extLst>
            </p:cNvPr>
            <p:cNvSpPr/>
            <p:nvPr/>
          </p:nvSpPr>
          <p:spPr>
            <a:xfrm>
              <a:off x="5817682" y="2608826"/>
              <a:ext cx="21504" cy="135815"/>
            </a:xfrm>
            <a:custGeom>
              <a:avLst/>
              <a:gdLst>
                <a:gd name="connsiteX0" fmla="*/ 0 w 39575"/>
                <a:gd name="connsiteY0" fmla="*/ 0 h 247867"/>
                <a:gd name="connsiteX1" fmla="*/ 0 w 39575"/>
                <a:gd name="connsiteY1" fmla="*/ 0 h 247867"/>
                <a:gd name="connsiteX2" fmla="*/ 4165 w 39575"/>
                <a:gd name="connsiteY2" fmla="*/ 29161 h 247867"/>
                <a:gd name="connsiteX3" fmla="*/ 8331 w 39575"/>
                <a:gd name="connsiteY3" fmla="*/ 35409 h 247867"/>
                <a:gd name="connsiteX4" fmla="*/ 18746 w 39575"/>
                <a:gd name="connsiteY4" fmla="*/ 52073 h 247867"/>
                <a:gd name="connsiteX5" fmla="*/ 22912 w 39575"/>
                <a:gd name="connsiteY5" fmla="*/ 64570 h 247867"/>
                <a:gd name="connsiteX6" fmla="*/ 24995 w 39575"/>
                <a:gd name="connsiteY6" fmla="*/ 74985 h 247867"/>
                <a:gd name="connsiteX7" fmla="*/ 33326 w 39575"/>
                <a:gd name="connsiteY7" fmla="*/ 87482 h 247867"/>
                <a:gd name="connsiteX8" fmla="*/ 37492 w 39575"/>
                <a:gd name="connsiteY8" fmla="*/ 93731 h 247867"/>
                <a:gd name="connsiteX9" fmla="*/ 39575 w 39575"/>
                <a:gd name="connsiteY9" fmla="*/ 99980 h 247867"/>
                <a:gd name="connsiteX10" fmla="*/ 37492 w 39575"/>
                <a:gd name="connsiteY10" fmla="*/ 120809 h 247867"/>
                <a:gd name="connsiteX11" fmla="*/ 35409 w 39575"/>
                <a:gd name="connsiteY11" fmla="*/ 127058 h 247867"/>
                <a:gd name="connsiteX12" fmla="*/ 33326 w 39575"/>
                <a:gd name="connsiteY12" fmla="*/ 160384 h 247867"/>
                <a:gd name="connsiteX13" fmla="*/ 31243 w 39575"/>
                <a:gd name="connsiteY13" fmla="*/ 166633 h 247867"/>
                <a:gd name="connsiteX14" fmla="*/ 24995 w 39575"/>
                <a:gd name="connsiteY14" fmla="*/ 168716 h 247867"/>
                <a:gd name="connsiteX15" fmla="*/ 20829 w 39575"/>
                <a:gd name="connsiteY15" fmla="*/ 174965 h 247867"/>
                <a:gd name="connsiteX16" fmla="*/ 16663 w 39575"/>
                <a:gd name="connsiteY16" fmla="*/ 193711 h 247867"/>
                <a:gd name="connsiteX17" fmla="*/ 14580 w 39575"/>
                <a:gd name="connsiteY17" fmla="*/ 199960 h 247867"/>
                <a:gd name="connsiteX18" fmla="*/ 10414 w 39575"/>
                <a:gd name="connsiteY18" fmla="*/ 214540 h 247867"/>
                <a:gd name="connsiteX19" fmla="*/ 8331 w 39575"/>
                <a:gd name="connsiteY19" fmla="*/ 247867 h 247867"/>
                <a:gd name="connsiteX20" fmla="*/ 8331 w 39575"/>
                <a:gd name="connsiteY20" fmla="*/ 247867 h 2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575" h="247867">
                  <a:moveTo>
                    <a:pt x="0" y="0"/>
                  </a:moveTo>
                  <a:lnTo>
                    <a:pt x="0" y="0"/>
                  </a:lnTo>
                  <a:cubicBezTo>
                    <a:pt x="531" y="5837"/>
                    <a:pt x="160" y="21151"/>
                    <a:pt x="4165" y="29161"/>
                  </a:cubicBezTo>
                  <a:cubicBezTo>
                    <a:pt x="5284" y="31400"/>
                    <a:pt x="6942" y="33326"/>
                    <a:pt x="8331" y="35409"/>
                  </a:cubicBezTo>
                  <a:cubicBezTo>
                    <a:pt x="13289" y="50282"/>
                    <a:pt x="8843" y="45471"/>
                    <a:pt x="18746" y="52073"/>
                  </a:cubicBezTo>
                  <a:cubicBezTo>
                    <a:pt x="20135" y="56239"/>
                    <a:pt x="22051" y="60264"/>
                    <a:pt x="22912" y="64570"/>
                  </a:cubicBezTo>
                  <a:cubicBezTo>
                    <a:pt x="23606" y="68042"/>
                    <a:pt x="23530" y="71762"/>
                    <a:pt x="24995" y="74985"/>
                  </a:cubicBezTo>
                  <a:cubicBezTo>
                    <a:pt x="27067" y="79543"/>
                    <a:pt x="30549" y="83316"/>
                    <a:pt x="33326" y="87482"/>
                  </a:cubicBezTo>
                  <a:cubicBezTo>
                    <a:pt x="34715" y="89565"/>
                    <a:pt x="36700" y="91356"/>
                    <a:pt x="37492" y="93731"/>
                  </a:cubicBezTo>
                  <a:lnTo>
                    <a:pt x="39575" y="99980"/>
                  </a:lnTo>
                  <a:cubicBezTo>
                    <a:pt x="38881" y="106923"/>
                    <a:pt x="38553" y="113913"/>
                    <a:pt x="37492" y="120809"/>
                  </a:cubicBezTo>
                  <a:cubicBezTo>
                    <a:pt x="37158" y="122979"/>
                    <a:pt x="35639" y="124874"/>
                    <a:pt x="35409" y="127058"/>
                  </a:cubicBezTo>
                  <a:cubicBezTo>
                    <a:pt x="34244" y="138127"/>
                    <a:pt x="34491" y="149315"/>
                    <a:pt x="33326" y="160384"/>
                  </a:cubicBezTo>
                  <a:cubicBezTo>
                    <a:pt x="33096" y="162568"/>
                    <a:pt x="32795" y="165080"/>
                    <a:pt x="31243" y="166633"/>
                  </a:cubicBezTo>
                  <a:cubicBezTo>
                    <a:pt x="29691" y="168185"/>
                    <a:pt x="27078" y="168022"/>
                    <a:pt x="24995" y="168716"/>
                  </a:cubicBezTo>
                  <a:cubicBezTo>
                    <a:pt x="23606" y="170799"/>
                    <a:pt x="21949" y="172726"/>
                    <a:pt x="20829" y="174965"/>
                  </a:cubicBezTo>
                  <a:cubicBezTo>
                    <a:pt x="18015" y="180592"/>
                    <a:pt x="17943" y="187949"/>
                    <a:pt x="16663" y="193711"/>
                  </a:cubicBezTo>
                  <a:cubicBezTo>
                    <a:pt x="16187" y="195854"/>
                    <a:pt x="15183" y="197849"/>
                    <a:pt x="14580" y="199960"/>
                  </a:cubicBezTo>
                  <a:cubicBezTo>
                    <a:pt x="9349" y="218268"/>
                    <a:pt x="15408" y="199557"/>
                    <a:pt x="10414" y="214540"/>
                  </a:cubicBezTo>
                  <a:cubicBezTo>
                    <a:pt x="8285" y="246477"/>
                    <a:pt x="8331" y="235346"/>
                    <a:pt x="8331" y="247867"/>
                  </a:cubicBezTo>
                  <a:lnTo>
                    <a:pt x="8331" y="247867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98" name="Freeform: Shape 2931">
              <a:extLst>
                <a:ext uri="{FF2B5EF4-FFF2-40B4-BE49-F238E27FC236}">
                  <a16:creationId xmlns:a16="http://schemas.microsoft.com/office/drawing/2014/main" id="{63D0CC2C-E592-AA52-48FD-B6520B53CD28}"/>
                </a:ext>
              </a:extLst>
            </p:cNvPr>
            <p:cNvSpPr/>
            <p:nvPr/>
          </p:nvSpPr>
          <p:spPr>
            <a:xfrm>
              <a:off x="5845977" y="2614532"/>
              <a:ext cx="20372" cy="136956"/>
            </a:xfrm>
            <a:custGeom>
              <a:avLst/>
              <a:gdLst>
                <a:gd name="connsiteX0" fmla="*/ 0 w 37492"/>
                <a:gd name="connsiteY0" fmla="*/ 0 h 249950"/>
                <a:gd name="connsiteX1" fmla="*/ 0 w 37492"/>
                <a:gd name="connsiteY1" fmla="*/ 0 h 249950"/>
                <a:gd name="connsiteX2" fmla="*/ 2082 w 37492"/>
                <a:gd name="connsiteY2" fmla="*/ 18747 h 249950"/>
                <a:gd name="connsiteX3" fmla="*/ 6248 w 37492"/>
                <a:gd name="connsiteY3" fmla="*/ 24995 h 249950"/>
                <a:gd name="connsiteX4" fmla="*/ 8331 w 37492"/>
                <a:gd name="connsiteY4" fmla="*/ 31244 h 249950"/>
                <a:gd name="connsiteX5" fmla="*/ 12497 w 37492"/>
                <a:gd name="connsiteY5" fmla="*/ 37493 h 249950"/>
                <a:gd name="connsiteX6" fmla="*/ 16663 w 37492"/>
                <a:gd name="connsiteY6" fmla="*/ 49990 h 249950"/>
                <a:gd name="connsiteX7" fmla="*/ 18746 w 37492"/>
                <a:gd name="connsiteY7" fmla="*/ 64571 h 249950"/>
                <a:gd name="connsiteX8" fmla="*/ 24995 w 37492"/>
                <a:gd name="connsiteY8" fmla="*/ 83317 h 249950"/>
                <a:gd name="connsiteX9" fmla="*/ 29160 w 37492"/>
                <a:gd name="connsiteY9" fmla="*/ 95814 h 249950"/>
                <a:gd name="connsiteX10" fmla="*/ 33326 w 37492"/>
                <a:gd name="connsiteY10" fmla="*/ 102063 h 249950"/>
                <a:gd name="connsiteX11" fmla="*/ 35409 w 37492"/>
                <a:gd name="connsiteY11" fmla="*/ 110395 h 249950"/>
                <a:gd name="connsiteX12" fmla="*/ 37492 w 37492"/>
                <a:gd name="connsiteY12" fmla="*/ 116644 h 249950"/>
                <a:gd name="connsiteX13" fmla="*/ 35409 w 37492"/>
                <a:gd name="connsiteY13" fmla="*/ 158302 h 249950"/>
                <a:gd name="connsiteX14" fmla="*/ 29160 w 37492"/>
                <a:gd name="connsiteY14" fmla="*/ 172882 h 249950"/>
                <a:gd name="connsiteX15" fmla="*/ 22912 w 37492"/>
                <a:gd name="connsiteY15" fmla="*/ 177048 h 249950"/>
                <a:gd name="connsiteX16" fmla="*/ 18746 w 37492"/>
                <a:gd name="connsiteY16" fmla="*/ 183297 h 249950"/>
                <a:gd name="connsiteX17" fmla="*/ 14580 w 37492"/>
                <a:gd name="connsiteY17" fmla="*/ 195794 h 249950"/>
                <a:gd name="connsiteX18" fmla="*/ 8331 w 37492"/>
                <a:gd name="connsiteY18" fmla="*/ 199960 h 249950"/>
                <a:gd name="connsiteX19" fmla="*/ 6248 w 37492"/>
                <a:gd name="connsiteY19" fmla="*/ 208292 h 249950"/>
                <a:gd name="connsiteX20" fmla="*/ 4165 w 37492"/>
                <a:gd name="connsiteY20" fmla="*/ 214541 h 249950"/>
                <a:gd name="connsiteX21" fmla="*/ 6248 w 37492"/>
                <a:gd name="connsiteY21" fmla="*/ 249950 h 249950"/>
                <a:gd name="connsiteX22" fmla="*/ 6248 w 37492"/>
                <a:gd name="connsiteY22" fmla="*/ 249950 h 24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492" h="249950">
                  <a:moveTo>
                    <a:pt x="0" y="0"/>
                  </a:moveTo>
                  <a:lnTo>
                    <a:pt x="0" y="0"/>
                  </a:lnTo>
                  <a:cubicBezTo>
                    <a:pt x="694" y="6249"/>
                    <a:pt x="557" y="12647"/>
                    <a:pt x="2082" y="18747"/>
                  </a:cubicBezTo>
                  <a:cubicBezTo>
                    <a:pt x="2689" y="21175"/>
                    <a:pt x="5128" y="22756"/>
                    <a:pt x="6248" y="24995"/>
                  </a:cubicBezTo>
                  <a:cubicBezTo>
                    <a:pt x="7230" y="26959"/>
                    <a:pt x="7349" y="29280"/>
                    <a:pt x="8331" y="31244"/>
                  </a:cubicBezTo>
                  <a:cubicBezTo>
                    <a:pt x="9451" y="33483"/>
                    <a:pt x="11480" y="35205"/>
                    <a:pt x="12497" y="37493"/>
                  </a:cubicBezTo>
                  <a:cubicBezTo>
                    <a:pt x="14280" y="41506"/>
                    <a:pt x="16663" y="49990"/>
                    <a:pt x="16663" y="49990"/>
                  </a:cubicBezTo>
                  <a:cubicBezTo>
                    <a:pt x="17357" y="54850"/>
                    <a:pt x="17642" y="59787"/>
                    <a:pt x="18746" y="64571"/>
                  </a:cubicBezTo>
                  <a:cubicBezTo>
                    <a:pt x="18746" y="64572"/>
                    <a:pt x="23954" y="80192"/>
                    <a:pt x="24995" y="83317"/>
                  </a:cubicBezTo>
                  <a:cubicBezTo>
                    <a:pt x="24997" y="83322"/>
                    <a:pt x="29156" y="95809"/>
                    <a:pt x="29160" y="95814"/>
                  </a:cubicBezTo>
                  <a:lnTo>
                    <a:pt x="33326" y="102063"/>
                  </a:lnTo>
                  <a:cubicBezTo>
                    <a:pt x="34020" y="104840"/>
                    <a:pt x="34623" y="107642"/>
                    <a:pt x="35409" y="110395"/>
                  </a:cubicBezTo>
                  <a:cubicBezTo>
                    <a:pt x="36012" y="112506"/>
                    <a:pt x="37492" y="114448"/>
                    <a:pt x="37492" y="116644"/>
                  </a:cubicBezTo>
                  <a:cubicBezTo>
                    <a:pt x="37492" y="130547"/>
                    <a:pt x="36564" y="144447"/>
                    <a:pt x="35409" y="158302"/>
                  </a:cubicBezTo>
                  <a:cubicBezTo>
                    <a:pt x="34974" y="163518"/>
                    <a:pt x="32942" y="169100"/>
                    <a:pt x="29160" y="172882"/>
                  </a:cubicBezTo>
                  <a:cubicBezTo>
                    <a:pt x="27390" y="174652"/>
                    <a:pt x="24995" y="175659"/>
                    <a:pt x="22912" y="177048"/>
                  </a:cubicBezTo>
                  <a:cubicBezTo>
                    <a:pt x="21523" y="179131"/>
                    <a:pt x="19763" y="181009"/>
                    <a:pt x="18746" y="183297"/>
                  </a:cubicBezTo>
                  <a:cubicBezTo>
                    <a:pt x="16963" y="187310"/>
                    <a:pt x="18234" y="193358"/>
                    <a:pt x="14580" y="195794"/>
                  </a:cubicBezTo>
                  <a:lnTo>
                    <a:pt x="8331" y="199960"/>
                  </a:lnTo>
                  <a:cubicBezTo>
                    <a:pt x="7637" y="202737"/>
                    <a:pt x="7034" y="205539"/>
                    <a:pt x="6248" y="208292"/>
                  </a:cubicBezTo>
                  <a:cubicBezTo>
                    <a:pt x="5645" y="210403"/>
                    <a:pt x="4165" y="212345"/>
                    <a:pt x="4165" y="214541"/>
                  </a:cubicBezTo>
                  <a:cubicBezTo>
                    <a:pt x="4165" y="226364"/>
                    <a:pt x="6248" y="249950"/>
                    <a:pt x="6248" y="249950"/>
                  </a:cubicBezTo>
                  <a:lnTo>
                    <a:pt x="6248" y="249950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99" name="Freeform: Shape 2932">
              <a:extLst>
                <a:ext uri="{FF2B5EF4-FFF2-40B4-BE49-F238E27FC236}">
                  <a16:creationId xmlns:a16="http://schemas.microsoft.com/office/drawing/2014/main" id="{768B6B9E-8194-8B76-503B-ABDDE7036BF1}"/>
                </a:ext>
              </a:extLst>
            </p:cNvPr>
            <p:cNvSpPr/>
            <p:nvPr/>
          </p:nvSpPr>
          <p:spPr>
            <a:xfrm>
              <a:off x="5870876" y="2617956"/>
              <a:ext cx="15845" cy="136956"/>
            </a:xfrm>
            <a:custGeom>
              <a:avLst/>
              <a:gdLst>
                <a:gd name="connsiteX0" fmla="*/ 0 w 29161"/>
                <a:gd name="connsiteY0" fmla="*/ 0 h 249950"/>
                <a:gd name="connsiteX1" fmla="*/ 0 w 29161"/>
                <a:gd name="connsiteY1" fmla="*/ 0 h 249950"/>
                <a:gd name="connsiteX2" fmla="*/ 4166 w 29161"/>
                <a:gd name="connsiteY2" fmla="*/ 24995 h 249950"/>
                <a:gd name="connsiteX3" fmla="*/ 8331 w 29161"/>
                <a:gd name="connsiteY3" fmla="*/ 31244 h 249950"/>
                <a:gd name="connsiteX4" fmla="*/ 12497 w 29161"/>
                <a:gd name="connsiteY4" fmla="*/ 43741 h 249950"/>
                <a:gd name="connsiteX5" fmla="*/ 14580 w 29161"/>
                <a:gd name="connsiteY5" fmla="*/ 49990 h 249950"/>
                <a:gd name="connsiteX6" fmla="*/ 24995 w 29161"/>
                <a:gd name="connsiteY6" fmla="*/ 77068 h 249950"/>
                <a:gd name="connsiteX7" fmla="*/ 29161 w 29161"/>
                <a:gd name="connsiteY7" fmla="*/ 83317 h 249950"/>
                <a:gd name="connsiteX8" fmla="*/ 27078 w 29161"/>
                <a:gd name="connsiteY8" fmla="*/ 160385 h 249950"/>
                <a:gd name="connsiteX9" fmla="*/ 24995 w 29161"/>
                <a:gd name="connsiteY9" fmla="*/ 166633 h 249950"/>
                <a:gd name="connsiteX10" fmla="*/ 16663 w 29161"/>
                <a:gd name="connsiteY10" fmla="*/ 179131 h 249950"/>
                <a:gd name="connsiteX11" fmla="*/ 12497 w 29161"/>
                <a:gd name="connsiteY11" fmla="*/ 185380 h 249950"/>
                <a:gd name="connsiteX12" fmla="*/ 10414 w 29161"/>
                <a:gd name="connsiteY12" fmla="*/ 191628 h 249950"/>
                <a:gd name="connsiteX13" fmla="*/ 2083 w 29161"/>
                <a:gd name="connsiteY13" fmla="*/ 204126 h 249950"/>
                <a:gd name="connsiteX14" fmla="*/ 4166 w 29161"/>
                <a:gd name="connsiteY14" fmla="*/ 249950 h 249950"/>
                <a:gd name="connsiteX15" fmla="*/ 4166 w 29161"/>
                <a:gd name="connsiteY15" fmla="*/ 249950 h 24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161" h="249950">
                  <a:moveTo>
                    <a:pt x="0" y="0"/>
                  </a:moveTo>
                  <a:lnTo>
                    <a:pt x="0" y="0"/>
                  </a:lnTo>
                  <a:cubicBezTo>
                    <a:pt x="660" y="5944"/>
                    <a:pt x="676" y="18015"/>
                    <a:pt x="4166" y="24995"/>
                  </a:cubicBezTo>
                  <a:cubicBezTo>
                    <a:pt x="5285" y="27234"/>
                    <a:pt x="7314" y="28956"/>
                    <a:pt x="8331" y="31244"/>
                  </a:cubicBezTo>
                  <a:cubicBezTo>
                    <a:pt x="10114" y="35257"/>
                    <a:pt x="11108" y="39575"/>
                    <a:pt x="12497" y="43741"/>
                  </a:cubicBezTo>
                  <a:lnTo>
                    <a:pt x="14580" y="49990"/>
                  </a:lnTo>
                  <a:cubicBezTo>
                    <a:pt x="17371" y="69527"/>
                    <a:pt x="13940" y="60485"/>
                    <a:pt x="24995" y="77068"/>
                  </a:cubicBezTo>
                  <a:lnTo>
                    <a:pt x="29161" y="83317"/>
                  </a:lnTo>
                  <a:cubicBezTo>
                    <a:pt x="28467" y="109006"/>
                    <a:pt x="28361" y="134718"/>
                    <a:pt x="27078" y="160385"/>
                  </a:cubicBezTo>
                  <a:cubicBezTo>
                    <a:pt x="26968" y="162578"/>
                    <a:pt x="26061" y="164714"/>
                    <a:pt x="24995" y="166633"/>
                  </a:cubicBezTo>
                  <a:cubicBezTo>
                    <a:pt x="22563" y="171010"/>
                    <a:pt x="19440" y="174965"/>
                    <a:pt x="16663" y="179131"/>
                  </a:cubicBezTo>
                  <a:cubicBezTo>
                    <a:pt x="15274" y="181214"/>
                    <a:pt x="13289" y="183005"/>
                    <a:pt x="12497" y="185380"/>
                  </a:cubicBezTo>
                  <a:cubicBezTo>
                    <a:pt x="11803" y="187463"/>
                    <a:pt x="11480" y="189709"/>
                    <a:pt x="10414" y="191628"/>
                  </a:cubicBezTo>
                  <a:cubicBezTo>
                    <a:pt x="7983" y="196005"/>
                    <a:pt x="2083" y="204126"/>
                    <a:pt x="2083" y="204126"/>
                  </a:cubicBezTo>
                  <a:cubicBezTo>
                    <a:pt x="4275" y="245781"/>
                    <a:pt x="4166" y="230491"/>
                    <a:pt x="4166" y="249950"/>
                  </a:cubicBezTo>
                  <a:lnTo>
                    <a:pt x="4166" y="249950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00" name="Freeform: Shape 2933">
              <a:extLst>
                <a:ext uri="{FF2B5EF4-FFF2-40B4-BE49-F238E27FC236}">
                  <a16:creationId xmlns:a16="http://schemas.microsoft.com/office/drawing/2014/main" id="{7DF16C8D-BD71-646A-BC9D-FCBE51E68199}"/>
                </a:ext>
              </a:extLst>
            </p:cNvPr>
            <p:cNvSpPr/>
            <p:nvPr/>
          </p:nvSpPr>
          <p:spPr>
            <a:xfrm>
              <a:off x="5893318" y="2637358"/>
              <a:ext cx="22829" cy="138097"/>
            </a:xfrm>
            <a:custGeom>
              <a:avLst/>
              <a:gdLst>
                <a:gd name="connsiteX0" fmla="*/ 12854 w 42014"/>
                <a:gd name="connsiteY0" fmla="*/ 0 h 252032"/>
                <a:gd name="connsiteX1" fmla="*/ 12854 w 42014"/>
                <a:gd name="connsiteY1" fmla="*/ 0 h 252032"/>
                <a:gd name="connsiteX2" fmla="*/ 14936 w 42014"/>
                <a:gd name="connsiteY2" fmla="*/ 18746 h 252032"/>
                <a:gd name="connsiteX3" fmla="*/ 23268 w 42014"/>
                <a:gd name="connsiteY3" fmla="*/ 45824 h 252032"/>
                <a:gd name="connsiteX4" fmla="*/ 29517 w 42014"/>
                <a:gd name="connsiteY4" fmla="*/ 49990 h 252032"/>
                <a:gd name="connsiteX5" fmla="*/ 33683 w 42014"/>
                <a:gd name="connsiteY5" fmla="*/ 62487 h 252032"/>
                <a:gd name="connsiteX6" fmla="*/ 35766 w 42014"/>
                <a:gd name="connsiteY6" fmla="*/ 68736 h 252032"/>
                <a:gd name="connsiteX7" fmla="*/ 37849 w 42014"/>
                <a:gd name="connsiteY7" fmla="*/ 85399 h 252032"/>
                <a:gd name="connsiteX8" fmla="*/ 39931 w 42014"/>
                <a:gd name="connsiteY8" fmla="*/ 91648 h 252032"/>
                <a:gd name="connsiteX9" fmla="*/ 42014 w 42014"/>
                <a:gd name="connsiteY9" fmla="*/ 108311 h 252032"/>
                <a:gd name="connsiteX10" fmla="*/ 39931 w 42014"/>
                <a:gd name="connsiteY10" fmla="*/ 152052 h 252032"/>
                <a:gd name="connsiteX11" fmla="*/ 29517 w 42014"/>
                <a:gd name="connsiteY11" fmla="*/ 170799 h 252032"/>
                <a:gd name="connsiteX12" fmla="*/ 25351 w 42014"/>
                <a:gd name="connsiteY12" fmla="*/ 177047 h 252032"/>
                <a:gd name="connsiteX13" fmla="*/ 19102 w 42014"/>
                <a:gd name="connsiteY13" fmla="*/ 183296 h 252032"/>
                <a:gd name="connsiteX14" fmla="*/ 6605 w 42014"/>
                <a:gd name="connsiteY14" fmla="*/ 204125 h 252032"/>
                <a:gd name="connsiteX15" fmla="*/ 2439 w 42014"/>
                <a:gd name="connsiteY15" fmla="*/ 216623 h 252032"/>
                <a:gd name="connsiteX16" fmla="*/ 356 w 42014"/>
                <a:gd name="connsiteY16" fmla="*/ 222872 h 252032"/>
                <a:gd name="connsiteX17" fmla="*/ 4522 w 42014"/>
                <a:gd name="connsiteY17" fmla="*/ 252032 h 252032"/>
                <a:gd name="connsiteX18" fmla="*/ 4522 w 42014"/>
                <a:gd name="connsiteY18" fmla="*/ 252032 h 25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014" h="252032">
                  <a:moveTo>
                    <a:pt x="12854" y="0"/>
                  </a:moveTo>
                  <a:lnTo>
                    <a:pt x="12854" y="0"/>
                  </a:lnTo>
                  <a:cubicBezTo>
                    <a:pt x="13548" y="6249"/>
                    <a:pt x="14156" y="12507"/>
                    <a:pt x="14936" y="18746"/>
                  </a:cubicBezTo>
                  <a:cubicBezTo>
                    <a:pt x="16034" y="27530"/>
                    <a:pt x="16361" y="38917"/>
                    <a:pt x="23268" y="45824"/>
                  </a:cubicBezTo>
                  <a:cubicBezTo>
                    <a:pt x="25038" y="47594"/>
                    <a:pt x="27434" y="48601"/>
                    <a:pt x="29517" y="49990"/>
                  </a:cubicBezTo>
                  <a:lnTo>
                    <a:pt x="33683" y="62487"/>
                  </a:lnTo>
                  <a:lnTo>
                    <a:pt x="35766" y="68736"/>
                  </a:lnTo>
                  <a:cubicBezTo>
                    <a:pt x="36460" y="74290"/>
                    <a:pt x="36848" y="79892"/>
                    <a:pt x="37849" y="85399"/>
                  </a:cubicBezTo>
                  <a:cubicBezTo>
                    <a:pt x="38242" y="87559"/>
                    <a:pt x="39538" y="89488"/>
                    <a:pt x="39931" y="91648"/>
                  </a:cubicBezTo>
                  <a:cubicBezTo>
                    <a:pt x="40932" y="97155"/>
                    <a:pt x="41320" y="102757"/>
                    <a:pt x="42014" y="108311"/>
                  </a:cubicBezTo>
                  <a:cubicBezTo>
                    <a:pt x="41320" y="122891"/>
                    <a:pt x="41143" y="137506"/>
                    <a:pt x="39931" y="152052"/>
                  </a:cubicBezTo>
                  <a:cubicBezTo>
                    <a:pt x="39407" y="158340"/>
                    <a:pt x="31905" y="167218"/>
                    <a:pt x="29517" y="170799"/>
                  </a:cubicBezTo>
                  <a:cubicBezTo>
                    <a:pt x="28128" y="172882"/>
                    <a:pt x="27121" y="175277"/>
                    <a:pt x="25351" y="177047"/>
                  </a:cubicBezTo>
                  <a:cubicBezTo>
                    <a:pt x="23268" y="179130"/>
                    <a:pt x="20910" y="180971"/>
                    <a:pt x="19102" y="183296"/>
                  </a:cubicBezTo>
                  <a:cubicBezTo>
                    <a:pt x="15079" y="188469"/>
                    <a:pt x="9271" y="197461"/>
                    <a:pt x="6605" y="204125"/>
                  </a:cubicBezTo>
                  <a:cubicBezTo>
                    <a:pt x="4974" y="208202"/>
                    <a:pt x="3828" y="212457"/>
                    <a:pt x="2439" y="216623"/>
                  </a:cubicBezTo>
                  <a:lnTo>
                    <a:pt x="356" y="222872"/>
                  </a:lnTo>
                  <a:cubicBezTo>
                    <a:pt x="2514" y="250929"/>
                    <a:pt x="-3964" y="243550"/>
                    <a:pt x="4522" y="252032"/>
                  </a:cubicBezTo>
                  <a:lnTo>
                    <a:pt x="4522" y="252032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01" name="Rectangle: Rounded Corners 2100">
              <a:extLst>
                <a:ext uri="{FF2B5EF4-FFF2-40B4-BE49-F238E27FC236}">
                  <a16:creationId xmlns:a16="http://schemas.microsoft.com/office/drawing/2014/main" id="{24A6EC32-0CC5-5460-F69E-531D2A0BADC0}"/>
                </a:ext>
              </a:extLst>
            </p:cNvPr>
            <p:cNvSpPr/>
            <p:nvPr/>
          </p:nvSpPr>
          <p:spPr>
            <a:xfrm>
              <a:off x="5661453" y="2731159"/>
              <a:ext cx="275343" cy="392051"/>
            </a:xfrm>
            <a:prstGeom prst="roundRect">
              <a:avLst>
                <a:gd name="adj" fmla="val 35662"/>
              </a:avLst>
            </a:prstGeom>
            <a:gradFill flip="none" rotWithShape="1">
              <a:gsLst>
                <a:gs pos="16000">
                  <a:srgbClr val="FFEAD5"/>
                </a:gs>
                <a:gs pos="75000">
                  <a:srgbClr val="FFCC99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02" name="Oval 2101">
              <a:extLst>
                <a:ext uri="{FF2B5EF4-FFF2-40B4-BE49-F238E27FC236}">
                  <a16:creationId xmlns:a16="http://schemas.microsoft.com/office/drawing/2014/main" id="{E91E3881-8FA3-C5DA-63DD-0037CECF9EDC}"/>
                </a:ext>
              </a:extLst>
            </p:cNvPr>
            <p:cNvSpPr/>
            <p:nvPr/>
          </p:nvSpPr>
          <p:spPr>
            <a:xfrm>
              <a:off x="5727380" y="2930951"/>
              <a:ext cx="141069" cy="115934"/>
            </a:xfrm>
            <a:prstGeom prst="ellipse">
              <a:avLst/>
            </a:prstGeom>
            <a:gradFill flip="none" rotWithShape="1">
              <a:gsLst>
                <a:gs pos="16000">
                  <a:srgbClr val="FFEAD5"/>
                </a:gs>
                <a:gs pos="74000">
                  <a:srgbClr val="A45200"/>
                </a:gs>
                <a:gs pos="53000">
                  <a:srgbClr val="FFC081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265" name="Group 1264">
            <a:extLst>
              <a:ext uri="{FF2B5EF4-FFF2-40B4-BE49-F238E27FC236}">
                <a16:creationId xmlns:a16="http://schemas.microsoft.com/office/drawing/2014/main" id="{A0D2226B-0918-19DA-374F-C411C609BB14}"/>
              </a:ext>
            </a:extLst>
          </p:cNvPr>
          <p:cNvGrpSpPr/>
          <p:nvPr/>
        </p:nvGrpSpPr>
        <p:grpSpPr>
          <a:xfrm rot="12253504">
            <a:off x="6686799" y="2015773"/>
            <a:ext cx="192697" cy="361556"/>
            <a:chOff x="5661453" y="2606543"/>
            <a:chExt cx="275343" cy="516667"/>
          </a:xfrm>
        </p:grpSpPr>
        <p:sp>
          <p:nvSpPr>
            <p:cNvPr id="2081" name="Freeform: Shape 2914">
              <a:extLst>
                <a:ext uri="{FF2B5EF4-FFF2-40B4-BE49-F238E27FC236}">
                  <a16:creationId xmlns:a16="http://schemas.microsoft.com/office/drawing/2014/main" id="{42588E92-5ACE-6C34-3EB5-E3B10F240F6E}"/>
                </a:ext>
              </a:extLst>
            </p:cNvPr>
            <p:cNvSpPr/>
            <p:nvPr/>
          </p:nvSpPr>
          <p:spPr>
            <a:xfrm>
              <a:off x="5684131" y="2624804"/>
              <a:ext cx="24899" cy="146087"/>
            </a:xfrm>
            <a:custGeom>
              <a:avLst/>
              <a:gdLst>
                <a:gd name="connsiteX0" fmla="*/ 0 w 45824"/>
                <a:gd name="connsiteY0" fmla="*/ 0 h 266613"/>
                <a:gd name="connsiteX1" fmla="*/ 0 w 45824"/>
                <a:gd name="connsiteY1" fmla="*/ 0 h 266613"/>
                <a:gd name="connsiteX2" fmla="*/ 4165 w 45824"/>
                <a:gd name="connsiteY2" fmla="*/ 18746 h 266613"/>
                <a:gd name="connsiteX3" fmla="*/ 10414 w 45824"/>
                <a:gd name="connsiteY3" fmla="*/ 47907 h 266613"/>
                <a:gd name="connsiteX4" fmla="*/ 16663 w 45824"/>
                <a:gd name="connsiteY4" fmla="*/ 52072 h 266613"/>
                <a:gd name="connsiteX5" fmla="*/ 20829 w 45824"/>
                <a:gd name="connsiteY5" fmla="*/ 58321 h 266613"/>
                <a:gd name="connsiteX6" fmla="*/ 27078 w 45824"/>
                <a:gd name="connsiteY6" fmla="*/ 60404 h 266613"/>
                <a:gd name="connsiteX7" fmla="*/ 33326 w 45824"/>
                <a:gd name="connsiteY7" fmla="*/ 64570 h 266613"/>
                <a:gd name="connsiteX8" fmla="*/ 41658 w 45824"/>
                <a:gd name="connsiteY8" fmla="*/ 77067 h 266613"/>
                <a:gd name="connsiteX9" fmla="*/ 45824 w 45824"/>
                <a:gd name="connsiteY9" fmla="*/ 83316 h 266613"/>
                <a:gd name="connsiteX10" fmla="*/ 43741 w 45824"/>
                <a:gd name="connsiteY10" fmla="*/ 145804 h 266613"/>
                <a:gd name="connsiteX11" fmla="*/ 41658 w 45824"/>
                <a:gd name="connsiteY11" fmla="*/ 152052 h 266613"/>
                <a:gd name="connsiteX12" fmla="*/ 37492 w 45824"/>
                <a:gd name="connsiteY12" fmla="*/ 168716 h 266613"/>
                <a:gd name="connsiteX13" fmla="*/ 31243 w 45824"/>
                <a:gd name="connsiteY13" fmla="*/ 174964 h 266613"/>
                <a:gd name="connsiteX14" fmla="*/ 20829 w 45824"/>
                <a:gd name="connsiteY14" fmla="*/ 193711 h 266613"/>
                <a:gd name="connsiteX15" fmla="*/ 16663 w 45824"/>
                <a:gd name="connsiteY15" fmla="*/ 199959 h 266613"/>
                <a:gd name="connsiteX16" fmla="*/ 12497 w 45824"/>
                <a:gd name="connsiteY16" fmla="*/ 214540 h 266613"/>
                <a:gd name="connsiteX17" fmla="*/ 10414 w 45824"/>
                <a:gd name="connsiteY17" fmla="*/ 222872 h 266613"/>
                <a:gd name="connsiteX18" fmla="*/ 10414 w 45824"/>
                <a:gd name="connsiteY18" fmla="*/ 266613 h 266613"/>
                <a:gd name="connsiteX19" fmla="*/ 12497 w 45824"/>
                <a:gd name="connsiteY19" fmla="*/ 266613 h 26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824" h="266613">
                  <a:moveTo>
                    <a:pt x="0" y="0"/>
                  </a:moveTo>
                  <a:lnTo>
                    <a:pt x="0" y="0"/>
                  </a:lnTo>
                  <a:cubicBezTo>
                    <a:pt x="1388" y="6249"/>
                    <a:pt x="3053" y="12442"/>
                    <a:pt x="4165" y="18746"/>
                  </a:cubicBezTo>
                  <a:cubicBezTo>
                    <a:pt x="4487" y="20573"/>
                    <a:pt x="6286" y="45156"/>
                    <a:pt x="10414" y="47907"/>
                  </a:cubicBezTo>
                  <a:lnTo>
                    <a:pt x="16663" y="52072"/>
                  </a:lnTo>
                  <a:cubicBezTo>
                    <a:pt x="18052" y="54155"/>
                    <a:pt x="18874" y="56757"/>
                    <a:pt x="20829" y="58321"/>
                  </a:cubicBezTo>
                  <a:cubicBezTo>
                    <a:pt x="22544" y="59693"/>
                    <a:pt x="25114" y="59422"/>
                    <a:pt x="27078" y="60404"/>
                  </a:cubicBezTo>
                  <a:cubicBezTo>
                    <a:pt x="29317" y="61524"/>
                    <a:pt x="31243" y="63181"/>
                    <a:pt x="33326" y="64570"/>
                  </a:cubicBezTo>
                  <a:lnTo>
                    <a:pt x="41658" y="77067"/>
                  </a:lnTo>
                  <a:lnTo>
                    <a:pt x="45824" y="83316"/>
                  </a:lnTo>
                  <a:cubicBezTo>
                    <a:pt x="45130" y="104145"/>
                    <a:pt x="45002" y="125001"/>
                    <a:pt x="43741" y="145804"/>
                  </a:cubicBezTo>
                  <a:cubicBezTo>
                    <a:pt x="43608" y="147995"/>
                    <a:pt x="42190" y="149922"/>
                    <a:pt x="41658" y="152052"/>
                  </a:cubicBezTo>
                  <a:cubicBezTo>
                    <a:pt x="41237" y="153734"/>
                    <a:pt x="39397" y="165859"/>
                    <a:pt x="37492" y="168716"/>
                  </a:cubicBezTo>
                  <a:cubicBezTo>
                    <a:pt x="35858" y="171167"/>
                    <a:pt x="33326" y="172881"/>
                    <a:pt x="31243" y="174964"/>
                  </a:cubicBezTo>
                  <a:cubicBezTo>
                    <a:pt x="27577" y="185962"/>
                    <a:pt x="30377" y="179389"/>
                    <a:pt x="20829" y="193711"/>
                  </a:cubicBezTo>
                  <a:lnTo>
                    <a:pt x="16663" y="199959"/>
                  </a:lnTo>
                  <a:cubicBezTo>
                    <a:pt x="10151" y="226006"/>
                    <a:pt x="18474" y="193622"/>
                    <a:pt x="12497" y="214540"/>
                  </a:cubicBezTo>
                  <a:cubicBezTo>
                    <a:pt x="11711" y="217293"/>
                    <a:pt x="10528" y="220011"/>
                    <a:pt x="10414" y="222872"/>
                  </a:cubicBezTo>
                  <a:cubicBezTo>
                    <a:pt x="9831" y="237441"/>
                    <a:pt x="10414" y="252033"/>
                    <a:pt x="10414" y="266613"/>
                  </a:cubicBezTo>
                  <a:lnTo>
                    <a:pt x="12497" y="266613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82" name="Freeform: Shape 2915">
              <a:extLst>
                <a:ext uri="{FF2B5EF4-FFF2-40B4-BE49-F238E27FC236}">
                  <a16:creationId xmlns:a16="http://schemas.microsoft.com/office/drawing/2014/main" id="{0E547A32-603F-9920-3192-4A12D9D5AF88}"/>
                </a:ext>
              </a:extLst>
            </p:cNvPr>
            <p:cNvSpPr/>
            <p:nvPr/>
          </p:nvSpPr>
          <p:spPr>
            <a:xfrm>
              <a:off x="5713557" y="2615673"/>
              <a:ext cx="24900" cy="134674"/>
            </a:xfrm>
            <a:custGeom>
              <a:avLst/>
              <a:gdLst>
                <a:gd name="connsiteX0" fmla="*/ 0 w 45825"/>
                <a:gd name="connsiteY0" fmla="*/ 0 h 245784"/>
                <a:gd name="connsiteX1" fmla="*/ 0 w 45825"/>
                <a:gd name="connsiteY1" fmla="*/ 0 h 245784"/>
                <a:gd name="connsiteX2" fmla="*/ 2083 w 45825"/>
                <a:gd name="connsiteY2" fmla="*/ 41659 h 245784"/>
                <a:gd name="connsiteX3" fmla="*/ 4166 w 45825"/>
                <a:gd name="connsiteY3" fmla="*/ 47907 h 245784"/>
                <a:gd name="connsiteX4" fmla="*/ 8332 w 45825"/>
                <a:gd name="connsiteY4" fmla="*/ 54156 h 245784"/>
                <a:gd name="connsiteX5" fmla="*/ 14581 w 45825"/>
                <a:gd name="connsiteY5" fmla="*/ 58322 h 245784"/>
                <a:gd name="connsiteX6" fmla="*/ 24995 w 45825"/>
                <a:gd name="connsiteY6" fmla="*/ 68736 h 245784"/>
                <a:gd name="connsiteX7" fmla="*/ 31244 w 45825"/>
                <a:gd name="connsiteY7" fmla="*/ 81234 h 245784"/>
                <a:gd name="connsiteX8" fmla="*/ 39576 w 45825"/>
                <a:gd name="connsiteY8" fmla="*/ 93731 h 245784"/>
                <a:gd name="connsiteX9" fmla="*/ 43742 w 45825"/>
                <a:gd name="connsiteY9" fmla="*/ 99980 h 245784"/>
                <a:gd name="connsiteX10" fmla="*/ 45825 w 45825"/>
                <a:gd name="connsiteY10" fmla="*/ 106229 h 245784"/>
                <a:gd name="connsiteX11" fmla="*/ 43742 w 45825"/>
                <a:gd name="connsiteY11" fmla="*/ 139556 h 245784"/>
                <a:gd name="connsiteX12" fmla="*/ 41659 w 45825"/>
                <a:gd name="connsiteY12" fmla="*/ 145804 h 245784"/>
                <a:gd name="connsiteX13" fmla="*/ 39576 w 45825"/>
                <a:gd name="connsiteY13" fmla="*/ 156219 h 245784"/>
                <a:gd name="connsiteX14" fmla="*/ 35410 w 45825"/>
                <a:gd name="connsiteY14" fmla="*/ 162468 h 245784"/>
                <a:gd name="connsiteX15" fmla="*/ 29161 w 45825"/>
                <a:gd name="connsiteY15" fmla="*/ 183297 h 245784"/>
                <a:gd name="connsiteX16" fmla="*/ 24995 w 45825"/>
                <a:gd name="connsiteY16" fmla="*/ 189546 h 245784"/>
                <a:gd name="connsiteX17" fmla="*/ 16664 w 45825"/>
                <a:gd name="connsiteY17" fmla="*/ 208292 h 245784"/>
                <a:gd name="connsiteX18" fmla="*/ 14581 w 45825"/>
                <a:gd name="connsiteY18" fmla="*/ 220789 h 245784"/>
                <a:gd name="connsiteX19" fmla="*/ 10415 w 45825"/>
                <a:gd name="connsiteY19" fmla="*/ 227038 h 245784"/>
                <a:gd name="connsiteX20" fmla="*/ 12498 w 45825"/>
                <a:gd name="connsiteY20" fmla="*/ 245784 h 245784"/>
                <a:gd name="connsiteX21" fmla="*/ 12498 w 45825"/>
                <a:gd name="connsiteY21" fmla="*/ 245784 h 245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825" h="245784">
                  <a:moveTo>
                    <a:pt x="0" y="0"/>
                  </a:moveTo>
                  <a:lnTo>
                    <a:pt x="0" y="0"/>
                  </a:lnTo>
                  <a:cubicBezTo>
                    <a:pt x="694" y="13886"/>
                    <a:pt x="878" y="27808"/>
                    <a:pt x="2083" y="41659"/>
                  </a:cubicBezTo>
                  <a:cubicBezTo>
                    <a:pt x="2273" y="43846"/>
                    <a:pt x="3184" y="45943"/>
                    <a:pt x="4166" y="47907"/>
                  </a:cubicBezTo>
                  <a:cubicBezTo>
                    <a:pt x="5286" y="50146"/>
                    <a:pt x="6562" y="52386"/>
                    <a:pt x="8332" y="54156"/>
                  </a:cubicBezTo>
                  <a:cubicBezTo>
                    <a:pt x="10102" y="55926"/>
                    <a:pt x="12498" y="56933"/>
                    <a:pt x="14581" y="58322"/>
                  </a:cubicBezTo>
                  <a:cubicBezTo>
                    <a:pt x="25691" y="74988"/>
                    <a:pt x="11109" y="54850"/>
                    <a:pt x="24995" y="68736"/>
                  </a:cubicBezTo>
                  <a:cubicBezTo>
                    <a:pt x="31931" y="75672"/>
                    <a:pt x="27008" y="73610"/>
                    <a:pt x="31244" y="81234"/>
                  </a:cubicBezTo>
                  <a:cubicBezTo>
                    <a:pt x="33676" y="85611"/>
                    <a:pt x="36799" y="89565"/>
                    <a:pt x="39576" y="93731"/>
                  </a:cubicBezTo>
                  <a:cubicBezTo>
                    <a:pt x="40965" y="95814"/>
                    <a:pt x="42950" y="97605"/>
                    <a:pt x="43742" y="99980"/>
                  </a:cubicBezTo>
                  <a:lnTo>
                    <a:pt x="45825" y="106229"/>
                  </a:lnTo>
                  <a:cubicBezTo>
                    <a:pt x="45131" y="117338"/>
                    <a:pt x="44907" y="128486"/>
                    <a:pt x="43742" y="139556"/>
                  </a:cubicBezTo>
                  <a:cubicBezTo>
                    <a:pt x="43512" y="141739"/>
                    <a:pt x="42191" y="143674"/>
                    <a:pt x="41659" y="145804"/>
                  </a:cubicBezTo>
                  <a:cubicBezTo>
                    <a:pt x="40800" y="149239"/>
                    <a:pt x="40819" y="152904"/>
                    <a:pt x="39576" y="156219"/>
                  </a:cubicBezTo>
                  <a:cubicBezTo>
                    <a:pt x="38697" y="158563"/>
                    <a:pt x="36799" y="160385"/>
                    <a:pt x="35410" y="162468"/>
                  </a:cubicBezTo>
                  <a:cubicBezTo>
                    <a:pt x="34246" y="167125"/>
                    <a:pt x="31189" y="180255"/>
                    <a:pt x="29161" y="183297"/>
                  </a:cubicBezTo>
                  <a:cubicBezTo>
                    <a:pt x="27772" y="185380"/>
                    <a:pt x="26012" y="187258"/>
                    <a:pt x="24995" y="189546"/>
                  </a:cubicBezTo>
                  <a:cubicBezTo>
                    <a:pt x="15081" y="211855"/>
                    <a:pt x="26092" y="194150"/>
                    <a:pt x="16664" y="208292"/>
                  </a:cubicBezTo>
                  <a:cubicBezTo>
                    <a:pt x="15970" y="212458"/>
                    <a:pt x="15917" y="216783"/>
                    <a:pt x="14581" y="220789"/>
                  </a:cubicBezTo>
                  <a:cubicBezTo>
                    <a:pt x="13789" y="223164"/>
                    <a:pt x="10623" y="224543"/>
                    <a:pt x="10415" y="227038"/>
                  </a:cubicBezTo>
                  <a:cubicBezTo>
                    <a:pt x="9893" y="233303"/>
                    <a:pt x="12498" y="245784"/>
                    <a:pt x="12498" y="245784"/>
                  </a:cubicBezTo>
                  <a:lnTo>
                    <a:pt x="12498" y="245784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83" name="Freeform: Shape 2916">
              <a:extLst>
                <a:ext uri="{FF2B5EF4-FFF2-40B4-BE49-F238E27FC236}">
                  <a16:creationId xmlns:a16="http://schemas.microsoft.com/office/drawing/2014/main" id="{7E6ED535-6E49-D79E-F7E9-27B96017FCEB}"/>
                </a:ext>
              </a:extLst>
            </p:cNvPr>
            <p:cNvSpPr/>
            <p:nvPr/>
          </p:nvSpPr>
          <p:spPr>
            <a:xfrm>
              <a:off x="5739513" y="2612250"/>
              <a:ext cx="21579" cy="131250"/>
            </a:xfrm>
            <a:custGeom>
              <a:avLst/>
              <a:gdLst>
                <a:gd name="connsiteX0" fmla="*/ 4304 w 39714"/>
                <a:gd name="connsiteY0" fmla="*/ 0 h 239535"/>
                <a:gd name="connsiteX1" fmla="*/ 4304 w 39714"/>
                <a:gd name="connsiteY1" fmla="*/ 0 h 239535"/>
                <a:gd name="connsiteX2" fmla="*/ 138 w 39714"/>
                <a:gd name="connsiteY2" fmla="*/ 18746 h 239535"/>
                <a:gd name="connsiteX3" fmla="*/ 6387 w 39714"/>
                <a:gd name="connsiteY3" fmla="*/ 52072 h 239535"/>
                <a:gd name="connsiteX4" fmla="*/ 8470 w 39714"/>
                <a:gd name="connsiteY4" fmla="*/ 58321 h 239535"/>
                <a:gd name="connsiteX5" fmla="*/ 14719 w 39714"/>
                <a:gd name="connsiteY5" fmla="*/ 62487 h 239535"/>
                <a:gd name="connsiteX6" fmla="*/ 18885 w 39714"/>
                <a:gd name="connsiteY6" fmla="*/ 68736 h 239535"/>
                <a:gd name="connsiteX7" fmla="*/ 35548 w 39714"/>
                <a:gd name="connsiteY7" fmla="*/ 87482 h 239535"/>
                <a:gd name="connsiteX8" fmla="*/ 39714 w 39714"/>
                <a:gd name="connsiteY8" fmla="*/ 99979 h 239535"/>
                <a:gd name="connsiteX9" fmla="*/ 37631 w 39714"/>
                <a:gd name="connsiteY9" fmla="*/ 147887 h 239535"/>
                <a:gd name="connsiteX10" fmla="*/ 31382 w 39714"/>
                <a:gd name="connsiteY10" fmla="*/ 179130 h 239535"/>
                <a:gd name="connsiteX11" fmla="*/ 27216 w 39714"/>
                <a:gd name="connsiteY11" fmla="*/ 185379 h 239535"/>
                <a:gd name="connsiteX12" fmla="*/ 25133 w 39714"/>
                <a:gd name="connsiteY12" fmla="*/ 193711 h 239535"/>
                <a:gd name="connsiteX13" fmla="*/ 23051 w 39714"/>
                <a:gd name="connsiteY13" fmla="*/ 199959 h 239535"/>
                <a:gd name="connsiteX14" fmla="*/ 23051 w 39714"/>
                <a:gd name="connsiteY14" fmla="*/ 239535 h 239535"/>
                <a:gd name="connsiteX15" fmla="*/ 23051 w 39714"/>
                <a:gd name="connsiteY15" fmla="*/ 239535 h 23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714" h="239535">
                  <a:moveTo>
                    <a:pt x="4304" y="0"/>
                  </a:moveTo>
                  <a:lnTo>
                    <a:pt x="4304" y="0"/>
                  </a:lnTo>
                  <a:cubicBezTo>
                    <a:pt x="2915" y="6249"/>
                    <a:pt x="474" y="12354"/>
                    <a:pt x="138" y="18746"/>
                  </a:cubicBezTo>
                  <a:cubicBezTo>
                    <a:pt x="-664" y="33980"/>
                    <a:pt x="2105" y="39226"/>
                    <a:pt x="6387" y="52072"/>
                  </a:cubicBezTo>
                  <a:cubicBezTo>
                    <a:pt x="7081" y="54155"/>
                    <a:pt x="6643" y="57103"/>
                    <a:pt x="8470" y="58321"/>
                  </a:cubicBezTo>
                  <a:lnTo>
                    <a:pt x="14719" y="62487"/>
                  </a:lnTo>
                  <a:cubicBezTo>
                    <a:pt x="16108" y="64570"/>
                    <a:pt x="17222" y="66865"/>
                    <a:pt x="18885" y="68736"/>
                  </a:cubicBezTo>
                  <a:cubicBezTo>
                    <a:pt x="23076" y="73451"/>
                    <a:pt x="32396" y="80391"/>
                    <a:pt x="35548" y="87482"/>
                  </a:cubicBezTo>
                  <a:cubicBezTo>
                    <a:pt x="37331" y="91495"/>
                    <a:pt x="39714" y="99979"/>
                    <a:pt x="39714" y="99979"/>
                  </a:cubicBezTo>
                  <a:cubicBezTo>
                    <a:pt x="39020" y="115948"/>
                    <a:pt x="38628" y="131934"/>
                    <a:pt x="37631" y="147887"/>
                  </a:cubicBezTo>
                  <a:cubicBezTo>
                    <a:pt x="37214" y="154555"/>
                    <a:pt x="36034" y="172152"/>
                    <a:pt x="31382" y="179130"/>
                  </a:cubicBezTo>
                  <a:lnTo>
                    <a:pt x="27216" y="185379"/>
                  </a:lnTo>
                  <a:cubicBezTo>
                    <a:pt x="26522" y="188156"/>
                    <a:pt x="25919" y="190958"/>
                    <a:pt x="25133" y="193711"/>
                  </a:cubicBezTo>
                  <a:cubicBezTo>
                    <a:pt x="24530" y="195822"/>
                    <a:pt x="23151" y="197766"/>
                    <a:pt x="23051" y="199959"/>
                  </a:cubicBezTo>
                  <a:cubicBezTo>
                    <a:pt x="22452" y="213137"/>
                    <a:pt x="23051" y="226343"/>
                    <a:pt x="23051" y="239535"/>
                  </a:cubicBezTo>
                  <a:lnTo>
                    <a:pt x="23051" y="239535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84" name="Freeform: Shape 2917">
              <a:extLst>
                <a:ext uri="{FF2B5EF4-FFF2-40B4-BE49-F238E27FC236}">
                  <a16:creationId xmlns:a16="http://schemas.microsoft.com/office/drawing/2014/main" id="{A7AC5C04-9E96-1CD9-1C34-9C4926EC1EF6}"/>
                </a:ext>
              </a:extLst>
            </p:cNvPr>
            <p:cNvSpPr/>
            <p:nvPr/>
          </p:nvSpPr>
          <p:spPr>
            <a:xfrm>
              <a:off x="5766751" y="2607684"/>
              <a:ext cx="21537" cy="140380"/>
            </a:xfrm>
            <a:custGeom>
              <a:avLst/>
              <a:gdLst>
                <a:gd name="connsiteX0" fmla="*/ 0 w 39637"/>
                <a:gd name="connsiteY0" fmla="*/ 0 h 256198"/>
                <a:gd name="connsiteX1" fmla="*/ 0 w 39637"/>
                <a:gd name="connsiteY1" fmla="*/ 0 h 256198"/>
                <a:gd name="connsiteX2" fmla="*/ 4166 w 39637"/>
                <a:gd name="connsiteY2" fmla="*/ 18746 h 256198"/>
                <a:gd name="connsiteX3" fmla="*/ 10415 w 39637"/>
                <a:gd name="connsiteY3" fmla="*/ 31244 h 256198"/>
                <a:gd name="connsiteX4" fmla="*/ 16664 w 39637"/>
                <a:gd name="connsiteY4" fmla="*/ 35409 h 256198"/>
                <a:gd name="connsiteX5" fmla="*/ 18747 w 39637"/>
                <a:gd name="connsiteY5" fmla="*/ 41658 h 256198"/>
                <a:gd name="connsiteX6" fmla="*/ 27078 w 39637"/>
                <a:gd name="connsiteY6" fmla="*/ 54156 h 256198"/>
                <a:gd name="connsiteX7" fmla="*/ 31244 w 39637"/>
                <a:gd name="connsiteY7" fmla="*/ 66653 h 256198"/>
                <a:gd name="connsiteX8" fmla="*/ 35410 w 39637"/>
                <a:gd name="connsiteY8" fmla="*/ 79151 h 256198"/>
                <a:gd name="connsiteX9" fmla="*/ 37493 w 39637"/>
                <a:gd name="connsiteY9" fmla="*/ 85399 h 256198"/>
                <a:gd name="connsiteX10" fmla="*/ 37493 w 39637"/>
                <a:gd name="connsiteY10" fmla="*/ 141638 h 256198"/>
                <a:gd name="connsiteX11" fmla="*/ 33327 w 39637"/>
                <a:gd name="connsiteY11" fmla="*/ 172882 h 256198"/>
                <a:gd name="connsiteX12" fmla="*/ 29161 w 39637"/>
                <a:gd name="connsiteY12" fmla="*/ 179131 h 256198"/>
                <a:gd name="connsiteX13" fmla="*/ 27078 w 39637"/>
                <a:gd name="connsiteY13" fmla="*/ 185379 h 256198"/>
                <a:gd name="connsiteX14" fmla="*/ 18747 w 39637"/>
                <a:gd name="connsiteY14" fmla="*/ 197877 h 256198"/>
                <a:gd name="connsiteX15" fmla="*/ 14581 w 39637"/>
                <a:gd name="connsiteY15" fmla="*/ 210374 h 256198"/>
                <a:gd name="connsiteX16" fmla="*/ 12498 w 39637"/>
                <a:gd name="connsiteY16" fmla="*/ 216623 h 256198"/>
                <a:gd name="connsiteX17" fmla="*/ 14581 w 39637"/>
                <a:gd name="connsiteY17" fmla="*/ 245784 h 256198"/>
                <a:gd name="connsiteX18" fmla="*/ 16664 w 39637"/>
                <a:gd name="connsiteY18" fmla="*/ 254116 h 256198"/>
                <a:gd name="connsiteX19" fmla="*/ 12498 w 39637"/>
                <a:gd name="connsiteY19" fmla="*/ 256198 h 256198"/>
                <a:gd name="connsiteX20" fmla="*/ 12498 w 39637"/>
                <a:gd name="connsiteY20" fmla="*/ 256198 h 25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637" h="256198">
                  <a:moveTo>
                    <a:pt x="0" y="0"/>
                  </a:moveTo>
                  <a:lnTo>
                    <a:pt x="0" y="0"/>
                  </a:lnTo>
                  <a:cubicBezTo>
                    <a:pt x="1389" y="6249"/>
                    <a:pt x="2613" y="12536"/>
                    <a:pt x="4166" y="18746"/>
                  </a:cubicBezTo>
                  <a:cubicBezTo>
                    <a:pt x="5295" y="23263"/>
                    <a:pt x="7021" y="27850"/>
                    <a:pt x="10415" y="31244"/>
                  </a:cubicBezTo>
                  <a:cubicBezTo>
                    <a:pt x="12185" y="33014"/>
                    <a:pt x="14581" y="34021"/>
                    <a:pt x="16664" y="35409"/>
                  </a:cubicBezTo>
                  <a:cubicBezTo>
                    <a:pt x="17358" y="37492"/>
                    <a:pt x="17681" y="39739"/>
                    <a:pt x="18747" y="41658"/>
                  </a:cubicBezTo>
                  <a:cubicBezTo>
                    <a:pt x="21178" y="46035"/>
                    <a:pt x="25495" y="49406"/>
                    <a:pt x="27078" y="54156"/>
                  </a:cubicBezTo>
                  <a:lnTo>
                    <a:pt x="31244" y="66653"/>
                  </a:lnTo>
                  <a:lnTo>
                    <a:pt x="35410" y="79151"/>
                  </a:lnTo>
                  <a:lnTo>
                    <a:pt x="37493" y="85399"/>
                  </a:lnTo>
                  <a:cubicBezTo>
                    <a:pt x="40443" y="117843"/>
                    <a:pt x="40259" y="102911"/>
                    <a:pt x="37493" y="141638"/>
                  </a:cubicBezTo>
                  <a:cubicBezTo>
                    <a:pt x="37105" y="147068"/>
                    <a:pt x="37561" y="164414"/>
                    <a:pt x="33327" y="172882"/>
                  </a:cubicBezTo>
                  <a:cubicBezTo>
                    <a:pt x="32207" y="175121"/>
                    <a:pt x="30281" y="176892"/>
                    <a:pt x="29161" y="179131"/>
                  </a:cubicBezTo>
                  <a:cubicBezTo>
                    <a:pt x="28179" y="181095"/>
                    <a:pt x="28144" y="183460"/>
                    <a:pt x="27078" y="185379"/>
                  </a:cubicBezTo>
                  <a:cubicBezTo>
                    <a:pt x="24647" y="189756"/>
                    <a:pt x="20330" y="193127"/>
                    <a:pt x="18747" y="197877"/>
                  </a:cubicBezTo>
                  <a:lnTo>
                    <a:pt x="14581" y="210374"/>
                  </a:lnTo>
                  <a:lnTo>
                    <a:pt x="12498" y="216623"/>
                  </a:lnTo>
                  <a:cubicBezTo>
                    <a:pt x="13192" y="226343"/>
                    <a:pt x="13505" y="236099"/>
                    <a:pt x="14581" y="245784"/>
                  </a:cubicBezTo>
                  <a:cubicBezTo>
                    <a:pt x="14897" y="248629"/>
                    <a:pt x="17225" y="251309"/>
                    <a:pt x="16664" y="254116"/>
                  </a:cubicBezTo>
                  <a:cubicBezTo>
                    <a:pt x="16360" y="255638"/>
                    <a:pt x="13887" y="255504"/>
                    <a:pt x="12498" y="256198"/>
                  </a:cubicBezTo>
                  <a:lnTo>
                    <a:pt x="12498" y="256198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85" name="Freeform: Shape 2918">
              <a:extLst>
                <a:ext uri="{FF2B5EF4-FFF2-40B4-BE49-F238E27FC236}">
                  <a16:creationId xmlns:a16="http://schemas.microsoft.com/office/drawing/2014/main" id="{B44A9F40-936E-1777-73D6-395ADC26993B}"/>
                </a:ext>
              </a:extLst>
            </p:cNvPr>
            <p:cNvSpPr/>
            <p:nvPr/>
          </p:nvSpPr>
          <p:spPr>
            <a:xfrm>
              <a:off x="5792783" y="2606543"/>
              <a:ext cx="26602" cy="135815"/>
            </a:xfrm>
            <a:custGeom>
              <a:avLst/>
              <a:gdLst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  <a:gd name="connsiteX16" fmla="*/ 2082 w 48958"/>
                <a:gd name="connsiteY16" fmla="*/ 245784 h 247867"/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  <a:gd name="connsiteX16" fmla="*/ 4165 w 48958"/>
                <a:gd name="connsiteY16" fmla="*/ 245784 h 247867"/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958" h="247867">
                  <a:moveTo>
                    <a:pt x="0" y="0"/>
                  </a:moveTo>
                  <a:lnTo>
                    <a:pt x="0" y="0"/>
                  </a:lnTo>
                  <a:cubicBezTo>
                    <a:pt x="89" y="805"/>
                    <a:pt x="3626" y="33434"/>
                    <a:pt x="4165" y="35409"/>
                  </a:cubicBezTo>
                  <a:cubicBezTo>
                    <a:pt x="4824" y="37824"/>
                    <a:pt x="6728" y="39735"/>
                    <a:pt x="8331" y="41658"/>
                  </a:cubicBezTo>
                  <a:cubicBezTo>
                    <a:pt x="16631" y="51618"/>
                    <a:pt x="11890" y="44623"/>
                    <a:pt x="20829" y="52073"/>
                  </a:cubicBezTo>
                  <a:cubicBezTo>
                    <a:pt x="36858" y="65432"/>
                    <a:pt x="17817" y="52150"/>
                    <a:pt x="33326" y="62487"/>
                  </a:cubicBezTo>
                  <a:cubicBezTo>
                    <a:pt x="36103" y="66653"/>
                    <a:pt x="40075" y="70235"/>
                    <a:pt x="41658" y="74985"/>
                  </a:cubicBezTo>
                  <a:cubicBezTo>
                    <a:pt x="46420" y="89270"/>
                    <a:pt x="40797" y="71540"/>
                    <a:pt x="45824" y="91648"/>
                  </a:cubicBezTo>
                  <a:cubicBezTo>
                    <a:pt x="46357" y="93778"/>
                    <a:pt x="47213" y="95814"/>
                    <a:pt x="47907" y="97897"/>
                  </a:cubicBezTo>
                  <a:cubicBezTo>
                    <a:pt x="46922" y="122514"/>
                    <a:pt x="55086" y="144871"/>
                    <a:pt x="37492" y="162467"/>
                  </a:cubicBezTo>
                  <a:cubicBezTo>
                    <a:pt x="21456" y="178504"/>
                    <a:pt x="28262" y="170064"/>
                    <a:pt x="16663" y="187462"/>
                  </a:cubicBezTo>
                  <a:lnTo>
                    <a:pt x="12497" y="193711"/>
                  </a:lnTo>
                  <a:lnTo>
                    <a:pt x="8331" y="199960"/>
                  </a:lnTo>
                  <a:cubicBezTo>
                    <a:pt x="7637" y="204126"/>
                    <a:pt x="7164" y="208334"/>
                    <a:pt x="6248" y="212457"/>
                  </a:cubicBezTo>
                  <a:cubicBezTo>
                    <a:pt x="5772" y="214600"/>
                    <a:pt x="4526" y="216540"/>
                    <a:pt x="4165" y="218706"/>
                  </a:cubicBezTo>
                  <a:cubicBezTo>
                    <a:pt x="1699" y="233504"/>
                    <a:pt x="2082" y="243354"/>
                    <a:pt x="2082" y="247867"/>
                  </a:cubicBez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86" name="Freeform: Shape 2919">
              <a:extLst>
                <a:ext uri="{FF2B5EF4-FFF2-40B4-BE49-F238E27FC236}">
                  <a16:creationId xmlns:a16="http://schemas.microsoft.com/office/drawing/2014/main" id="{DAD2621D-209C-6F4D-A81C-3D67BEDBF0D6}"/>
                </a:ext>
              </a:extLst>
            </p:cNvPr>
            <p:cNvSpPr/>
            <p:nvPr/>
          </p:nvSpPr>
          <p:spPr>
            <a:xfrm>
              <a:off x="5817682" y="2608826"/>
              <a:ext cx="21504" cy="135815"/>
            </a:xfrm>
            <a:custGeom>
              <a:avLst/>
              <a:gdLst>
                <a:gd name="connsiteX0" fmla="*/ 0 w 39575"/>
                <a:gd name="connsiteY0" fmla="*/ 0 h 247867"/>
                <a:gd name="connsiteX1" fmla="*/ 0 w 39575"/>
                <a:gd name="connsiteY1" fmla="*/ 0 h 247867"/>
                <a:gd name="connsiteX2" fmla="*/ 4165 w 39575"/>
                <a:gd name="connsiteY2" fmla="*/ 29161 h 247867"/>
                <a:gd name="connsiteX3" fmla="*/ 8331 w 39575"/>
                <a:gd name="connsiteY3" fmla="*/ 35409 h 247867"/>
                <a:gd name="connsiteX4" fmla="*/ 18746 w 39575"/>
                <a:gd name="connsiteY4" fmla="*/ 52073 h 247867"/>
                <a:gd name="connsiteX5" fmla="*/ 22912 w 39575"/>
                <a:gd name="connsiteY5" fmla="*/ 64570 h 247867"/>
                <a:gd name="connsiteX6" fmla="*/ 24995 w 39575"/>
                <a:gd name="connsiteY6" fmla="*/ 74985 h 247867"/>
                <a:gd name="connsiteX7" fmla="*/ 33326 w 39575"/>
                <a:gd name="connsiteY7" fmla="*/ 87482 h 247867"/>
                <a:gd name="connsiteX8" fmla="*/ 37492 w 39575"/>
                <a:gd name="connsiteY8" fmla="*/ 93731 h 247867"/>
                <a:gd name="connsiteX9" fmla="*/ 39575 w 39575"/>
                <a:gd name="connsiteY9" fmla="*/ 99980 h 247867"/>
                <a:gd name="connsiteX10" fmla="*/ 37492 w 39575"/>
                <a:gd name="connsiteY10" fmla="*/ 120809 h 247867"/>
                <a:gd name="connsiteX11" fmla="*/ 35409 w 39575"/>
                <a:gd name="connsiteY11" fmla="*/ 127058 h 247867"/>
                <a:gd name="connsiteX12" fmla="*/ 33326 w 39575"/>
                <a:gd name="connsiteY12" fmla="*/ 160384 h 247867"/>
                <a:gd name="connsiteX13" fmla="*/ 31243 w 39575"/>
                <a:gd name="connsiteY13" fmla="*/ 166633 h 247867"/>
                <a:gd name="connsiteX14" fmla="*/ 24995 w 39575"/>
                <a:gd name="connsiteY14" fmla="*/ 168716 h 247867"/>
                <a:gd name="connsiteX15" fmla="*/ 20829 w 39575"/>
                <a:gd name="connsiteY15" fmla="*/ 174965 h 247867"/>
                <a:gd name="connsiteX16" fmla="*/ 16663 w 39575"/>
                <a:gd name="connsiteY16" fmla="*/ 193711 h 247867"/>
                <a:gd name="connsiteX17" fmla="*/ 14580 w 39575"/>
                <a:gd name="connsiteY17" fmla="*/ 199960 h 247867"/>
                <a:gd name="connsiteX18" fmla="*/ 10414 w 39575"/>
                <a:gd name="connsiteY18" fmla="*/ 214540 h 247867"/>
                <a:gd name="connsiteX19" fmla="*/ 8331 w 39575"/>
                <a:gd name="connsiteY19" fmla="*/ 247867 h 247867"/>
                <a:gd name="connsiteX20" fmla="*/ 8331 w 39575"/>
                <a:gd name="connsiteY20" fmla="*/ 247867 h 2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575" h="247867">
                  <a:moveTo>
                    <a:pt x="0" y="0"/>
                  </a:moveTo>
                  <a:lnTo>
                    <a:pt x="0" y="0"/>
                  </a:lnTo>
                  <a:cubicBezTo>
                    <a:pt x="531" y="5837"/>
                    <a:pt x="160" y="21151"/>
                    <a:pt x="4165" y="29161"/>
                  </a:cubicBezTo>
                  <a:cubicBezTo>
                    <a:pt x="5284" y="31400"/>
                    <a:pt x="6942" y="33326"/>
                    <a:pt x="8331" y="35409"/>
                  </a:cubicBezTo>
                  <a:cubicBezTo>
                    <a:pt x="13289" y="50282"/>
                    <a:pt x="8843" y="45471"/>
                    <a:pt x="18746" y="52073"/>
                  </a:cubicBezTo>
                  <a:cubicBezTo>
                    <a:pt x="20135" y="56239"/>
                    <a:pt x="22051" y="60264"/>
                    <a:pt x="22912" y="64570"/>
                  </a:cubicBezTo>
                  <a:cubicBezTo>
                    <a:pt x="23606" y="68042"/>
                    <a:pt x="23530" y="71762"/>
                    <a:pt x="24995" y="74985"/>
                  </a:cubicBezTo>
                  <a:cubicBezTo>
                    <a:pt x="27067" y="79543"/>
                    <a:pt x="30549" y="83316"/>
                    <a:pt x="33326" y="87482"/>
                  </a:cubicBezTo>
                  <a:cubicBezTo>
                    <a:pt x="34715" y="89565"/>
                    <a:pt x="36700" y="91356"/>
                    <a:pt x="37492" y="93731"/>
                  </a:cubicBezTo>
                  <a:lnTo>
                    <a:pt x="39575" y="99980"/>
                  </a:lnTo>
                  <a:cubicBezTo>
                    <a:pt x="38881" y="106923"/>
                    <a:pt x="38553" y="113913"/>
                    <a:pt x="37492" y="120809"/>
                  </a:cubicBezTo>
                  <a:cubicBezTo>
                    <a:pt x="37158" y="122979"/>
                    <a:pt x="35639" y="124874"/>
                    <a:pt x="35409" y="127058"/>
                  </a:cubicBezTo>
                  <a:cubicBezTo>
                    <a:pt x="34244" y="138127"/>
                    <a:pt x="34491" y="149315"/>
                    <a:pt x="33326" y="160384"/>
                  </a:cubicBezTo>
                  <a:cubicBezTo>
                    <a:pt x="33096" y="162568"/>
                    <a:pt x="32795" y="165080"/>
                    <a:pt x="31243" y="166633"/>
                  </a:cubicBezTo>
                  <a:cubicBezTo>
                    <a:pt x="29691" y="168185"/>
                    <a:pt x="27078" y="168022"/>
                    <a:pt x="24995" y="168716"/>
                  </a:cubicBezTo>
                  <a:cubicBezTo>
                    <a:pt x="23606" y="170799"/>
                    <a:pt x="21949" y="172726"/>
                    <a:pt x="20829" y="174965"/>
                  </a:cubicBezTo>
                  <a:cubicBezTo>
                    <a:pt x="18015" y="180592"/>
                    <a:pt x="17943" y="187949"/>
                    <a:pt x="16663" y="193711"/>
                  </a:cubicBezTo>
                  <a:cubicBezTo>
                    <a:pt x="16187" y="195854"/>
                    <a:pt x="15183" y="197849"/>
                    <a:pt x="14580" y="199960"/>
                  </a:cubicBezTo>
                  <a:cubicBezTo>
                    <a:pt x="9349" y="218268"/>
                    <a:pt x="15408" y="199557"/>
                    <a:pt x="10414" y="214540"/>
                  </a:cubicBezTo>
                  <a:cubicBezTo>
                    <a:pt x="8285" y="246477"/>
                    <a:pt x="8331" y="235346"/>
                    <a:pt x="8331" y="247867"/>
                  </a:cubicBezTo>
                  <a:lnTo>
                    <a:pt x="8331" y="247867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87" name="Freeform: Shape 2920">
              <a:extLst>
                <a:ext uri="{FF2B5EF4-FFF2-40B4-BE49-F238E27FC236}">
                  <a16:creationId xmlns:a16="http://schemas.microsoft.com/office/drawing/2014/main" id="{B45771D2-7486-85A3-9463-8C76F1128406}"/>
                </a:ext>
              </a:extLst>
            </p:cNvPr>
            <p:cNvSpPr/>
            <p:nvPr/>
          </p:nvSpPr>
          <p:spPr>
            <a:xfrm>
              <a:off x="5845977" y="2614532"/>
              <a:ext cx="20372" cy="136956"/>
            </a:xfrm>
            <a:custGeom>
              <a:avLst/>
              <a:gdLst>
                <a:gd name="connsiteX0" fmla="*/ 0 w 37492"/>
                <a:gd name="connsiteY0" fmla="*/ 0 h 249950"/>
                <a:gd name="connsiteX1" fmla="*/ 0 w 37492"/>
                <a:gd name="connsiteY1" fmla="*/ 0 h 249950"/>
                <a:gd name="connsiteX2" fmla="*/ 2082 w 37492"/>
                <a:gd name="connsiteY2" fmla="*/ 18747 h 249950"/>
                <a:gd name="connsiteX3" fmla="*/ 6248 w 37492"/>
                <a:gd name="connsiteY3" fmla="*/ 24995 h 249950"/>
                <a:gd name="connsiteX4" fmla="*/ 8331 w 37492"/>
                <a:gd name="connsiteY4" fmla="*/ 31244 h 249950"/>
                <a:gd name="connsiteX5" fmla="*/ 12497 w 37492"/>
                <a:gd name="connsiteY5" fmla="*/ 37493 h 249950"/>
                <a:gd name="connsiteX6" fmla="*/ 16663 w 37492"/>
                <a:gd name="connsiteY6" fmla="*/ 49990 h 249950"/>
                <a:gd name="connsiteX7" fmla="*/ 18746 w 37492"/>
                <a:gd name="connsiteY7" fmla="*/ 64571 h 249950"/>
                <a:gd name="connsiteX8" fmla="*/ 24995 w 37492"/>
                <a:gd name="connsiteY8" fmla="*/ 83317 h 249950"/>
                <a:gd name="connsiteX9" fmla="*/ 29160 w 37492"/>
                <a:gd name="connsiteY9" fmla="*/ 95814 h 249950"/>
                <a:gd name="connsiteX10" fmla="*/ 33326 w 37492"/>
                <a:gd name="connsiteY10" fmla="*/ 102063 h 249950"/>
                <a:gd name="connsiteX11" fmla="*/ 35409 w 37492"/>
                <a:gd name="connsiteY11" fmla="*/ 110395 h 249950"/>
                <a:gd name="connsiteX12" fmla="*/ 37492 w 37492"/>
                <a:gd name="connsiteY12" fmla="*/ 116644 h 249950"/>
                <a:gd name="connsiteX13" fmla="*/ 35409 w 37492"/>
                <a:gd name="connsiteY13" fmla="*/ 158302 h 249950"/>
                <a:gd name="connsiteX14" fmla="*/ 29160 w 37492"/>
                <a:gd name="connsiteY14" fmla="*/ 172882 h 249950"/>
                <a:gd name="connsiteX15" fmla="*/ 22912 w 37492"/>
                <a:gd name="connsiteY15" fmla="*/ 177048 h 249950"/>
                <a:gd name="connsiteX16" fmla="*/ 18746 w 37492"/>
                <a:gd name="connsiteY16" fmla="*/ 183297 h 249950"/>
                <a:gd name="connsiteX17" fmla="*/ 14580 w 37492"/>
                <a:gd name="connsiteY17" fmla="*/ 195794 h 249950"/>
                <a:gd name="connsiteX18" fmla="*/ 8331 w 37492"/>
                <a:gd name="connsiteY18" fmla="*/ 199960 h 249950"/>
                <a:gd name="connsiteX19" fmla="*/ 6248 w 37492"/>
                <a:gd name="connsiteY19" fmla="*/ 208292 h 249950"/>
                <a:gd name="connsiteX20" fmla="*/ 4165 w 37492"/>
                <a:gd name="connsiteY20" fmla="*/ 214541 h 249950"/>
                <a:gd name="connsiteX21" fmla="*/ 6248 w 37492"/>
                <a:gd name="connsiteY21" fmla="*/ 249950 h 249950"/>
                <a:gd name="connsiteX22" fmla="*/ 6248 w 37492"/>
                <a:gd name="connsiteY22" fmla="*/ 249950 h 24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492" h="249950">
                  <a:moveTo>
                    <a:pt x="0" y="0"/>
                  </a:moveTo>
                  <a:lnTo>
                    <a:pt x="0" y="0"/>
                  </a:lnTo>
                  <a:cubicBezTo>
                    <a:pt x="694" y="6249"/>
                    <a:pt x="557" y="12647"/>
                    <a:pt x="2082" y="18747"/>
                  </a:cubicBezTo>
                  <a:cubicBezTo>
                    <a:pt x="2689" y="21175"/>
                    <a:pt x="5128" y="22756"/>
                    <a:pt x="6248" y="24995"/>
                  </a:cubicBezTo>
                  <a:cubicBezTo>
                    <a:pt x="7230" y="26959"/>
                    <a:pt x="7349" y="29280"/>
                    <a:pt x="8331" y="31244"/>
                  </a:cubicBezTo>
                  <a:cubicBezTo>
                    <a:pt x="9451" y="33483"/>
                    <a:pt x="11480" y="35205"/>
                    <a:pt x="12497" y="37493"/>
                  </a:cubicBezTo>
                  <a:cubicBezTo>
                    <a:pt x="14280" y="41506"/>
                    <a:pt x="16663" y="49990"/>
                    <a:pt x="16663" y="49990"/>
                  </a:cubicBezTo>
                  <a:cubicBezTo>
                    <a:pt x="17357" y="54850"/>
                    <a:pt x="17642" y="59787"/>
                    <a:pt x="18746" y="64571"/>
                  </a:cubicBezTo>
                  <a:cubicBezTo>
                    <a:pt x="18746" y="64572"/>
                    <a:pt x="23954" y="80192"/>
                    <a:pt x="24995" y="83317"/>
                  </a:cubicBezTo>
                  <a:cubicBezTo>
                    <a:pt x="24997" y="83322"/>
                    <a:pt x="29156" y="95809"/>
                    <a:pt x="29160" y="95814"/>
                  </a:cubicBezTo>
                  <a:lnTo>
                    <a:pt x="33326" y="102063"/>
                  </a:lnTo>
                  <a:cubicBezTo>
                    <a:pt x="34020" y="104840"/>
                    <a:pt x="34623" y="107642"/>
                    <a:pt x="35409" y="110395"/>
                  </a:cubicBezTo>
                  <a:cubicBezTo>
                    <a:pt x="36012" y="112506"/>
                    <a:pt x="37492" y="114448"/>
                    <a:pt x="37492" y="116644"/>
                  </a:cubicBezTo>
                  <a:cubicBezTo>
                    <a:pt x="37492" y="130547"/>
                    <a:pt x="36564" y="144447"/>
                    <a:pt x="35409" y="158302"/>
                  </a:cubicBezTo>
                  <a:cubicBezTo>
                    <a:pt x="34974" y="163518"/>
                    <a:pt x="32942" y="169100"/>
                    <a:pt x="29160" y="172882"/>
                  </a:cubicBezTo>
                  <a:cubicBezTo>
                    <a:pt x="27390" y="174652"/>
                    <a:pt x="24995" y="175659"/>
                    <a:pt x="22912" y="177048"/>
                  </a:cubicBezTo>
                  <a:cubicBezTo>
                    <a:pt x="21523" y="179131"/>
                    <a:pt x="19763" y="181009"/>
                    <a:pt x="18746" y="183297"/>
                  </a:cubicBezTo>
                  <a:cubicBezTo>
                    <a:pt x="16963" y="187310"/>
                    <a:pt x="18234" y="193358"/>
                    <a:pt x="14580" y="195794"/>
                  </a:cubicBezTo>
                  <a:lnTo>
                    <a:pt x="8331" y="199960"/>
                  </a:lnTo>
                  <a:cubicBezTo>
                    <a:pt x="7637" y="202737"/>
                    <a:pt x="7034" y="205539"/>
                    <a:pt x="6248" y="208292"/>
                  </a:cubicBezTo>
                  <a:cubicBezTo>
                    <a:pt x="5645" y="210403"/>
                    <a:pt x="4165" y="212345"/>
                    <a:pt x="4165" y="214541"/>
                  </a:cubicBezTo>
                  <a:cubicBezTo>
                    <a:pt x="4165" y="226364"/>
                    <a:pt x="6248" y="249950"/>
                    <a:pt x="6248" y="249950"/>
                  </a:cubicBezTo>
                  <a:lnTo>
                    <a:pt x="6248" y="249950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88" name="Freeform: Shape 2921">
              <a:extLst>
                <a:ext uri="{FF2B5EF4-FFF2-40B4-BE49-F238E27FC236}">
                  <a16:creationId xmlns:a16="http://schemas.microsoft.com/office/drawing/2014/main" id="{6E04803C-9734-D925-3FA6-1E867F26D1AC}"/>
                </a:ext>
              </a:extLst>
            </p:cNvPr>
            <p:cNvSpPr/>
            <p:nvPr/>
          </p:nvSpPr>
          <p:spPr>
            <a:xfrm>
              <a:off x="5870876" y="2617956"/>
              <a:ext cx="15845" cy="136956"/>
            </a:xfrm>
            <a:custGeom>
              <a:avLst/>
              <a:gdLst>
                <a:gd name="connsiteX0" fmla="*/ 0 w 29161"/>
                <a:gd name="connsiteY0" fmla="*/ 0 h 249950"/>
                <a:gd name="connsiteX1" fmla="*/ 0 w 29161"/>
                <a:gd name="connsiteY1" fmla="*/ 0 h 249950"/>
                <a:gd name="connsiteX2" fmla="*/ 4166 w 29161"/>
                <a:gd name="connsiteY2" fmla="*/ 24995 h 249950"/>
                <a:gd name="connsiteX3" fmla="*/ 8331 w 29161"/>
                <a:gd name="connsiteY3" fmla="*/ 31244 h 249950"/>
                <a:gd name="connsiteX4" fmla="*/ 12497 w 29161"/>
                <a:gd name="connsiteY4" fmla="*/ 43741 h 249950"/>
                <a:gd name="connsiteX5" fmla="*/ 14580 w 29161"/>
                <a:gd name="connsiteY5" fmla="*/ 49990 h 249950"/>
                <a:gd name="connsiteX6" fmla="*/ 24995 w 29161"/>
                <a:gd name="connsiteY6" fmla="*/ 77068 h 249950"/>
                <a:gd name="connsiteX7" fmla="*/ 29161 w 29161"/>
                <a:gd name="connsiteY7" fmla="*/ 83317 h 249950"/>
                <a:gd name="connsiteX8" fmla="*/ 27078 w 29161"/>
                <a:gd name="connsiteY8" fmla="*/ 160385 h 249950"/>
                <a:gd name="connsiteX9" fmla="*/ 24995 w 29161"/>
                <a:gd name="connsiteY9" fmla="*/ 166633 h 249950"/>
                <a:gd name="connsiteX10" fmla="*/ 16663 w 29161"/>
                <a:gd name="connsiteY10" fmla="*/ 179131 h 249950"/>
                <a:gd name="connsiteX11" fmla="*/ 12497 w 29161"/>
                <a:gd name="connsiteY11" fmla="*/ 185380 h 249950"/>
                <a:gd name="connsiteX12" fmla="*/ 10414 w 29161"/>
                <a:gd name="connsiteY12" fmla="*/ 191628 h 249950"/>
                <a:gd name="connsiteX13" fmla="*/ 2083 w 29161"/>
                <a:gd name="connsiteY13" fmla="*/ 204126 h 249950"/>
                <a:gd name="connsiteX14" fmla="*/ 4166 w 29161"/>
                <a:gd name="connsiteY14" fmla="*/ 249950 h 249950"/>
                <a:gd name="connsiteX15" fmla="*/ 4166 w 29161"/>
                <a:gd name="connsiteY15" fmla="*/ 249950 h 24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161" h="249950">
                  <a:moveTo>
                    <a:pt x="0" y="0"/>
                  </a:moveTo>
                  <a:lnTo>
                    <a:pt x="0" y="0"/>
                  </a:lnTo>
                  <a:cubicBezTo>
                    <a:pt x="660" y="5944"/>
                    <a:pt x="676" y="18015"/>
                    <a:pt x="4166" y="24995"/>
                  </a:cubicBezTo>
                  <a:cubicBezTo>
                    <a:pt x="5285" y="27234"/>
                    <a:pt x="7314" y="28956"/>
                    <a:pt x="8331" y="31244"/>
                  </a:cubicBezTo>
                  <a:cubicBezTo>
                    <a:pt x="10114" y="35257"/>
                    <a:pt x="11108" y="39575"/>
                    <a:pt x="12497" y="43741"/>
                  </a:cubicBezTo>
                  <a:lnTo>
                    <a:pt x="14580" y="49990"/>
                  </a:lnTo>
                  <a:cubicBezTo>
                    <a:pt x="17371" y="69527"/>
                    <a:pt x="13940" y="60485"/>
                    <a:pt x="24995" y="77068"/>
                  </a:cubicBezTo>
                  <a:lnTo>
                    <a:pt x="29161" y="83317"/>
                  </a:lnTo>
                  <a:cubicBezTo>
                    <a:pt x="28467" y="109006"/>
                    <a:pt x="28361" y="134718"/>
                    <a:pt x="27078" y="160385"/>
                  </a:cubicBezTo>
                  <a:cubicBezTo>
                    <a:pt x="26968" y="162578"/>
                    <a:pt x="26061" y="164714"/>
                    <a:pt x="24995" y="166633"/>
                  </a:cubicBezTo>
                  <a:cubicBezTo>
                    <a:pt x="22563" y="171010"/>
                    <a:pt x="19440" y="174965"/>
                    <a:pt x="16663" y="179131"/>
                  </a:cubicBezTo>
                  <a:cubicBezTo>
                    <a:pt x="15274" y="181214"/>
                    <a:pt x="13289" y="183005"/>
                    <a:pt x="12497" y="185380"/>
                  </a:cubicBezTo>
                  <a:cubicBezTo>
                    <a:pt x="11803" y="187463"/>
                    <a:pt x="11480" y="189709"/>
                    <a:pt x="10414" y="191628"/>
                  </a:cubicBezTo>
                  <a:cubicBezTo>
                    <a:pt x="7983" y="196005"/>
                    <a:pt x="2083" y="204126"/>
                    <a:pt x="2083" y="204126"/>
                  </a:cubicBezTo>
                  <a:cubicBezTo>
                    <a:pt x="4275" y="245781"/>
                    <a:pt x="4166" y="230491"/>
                    <a:pt x="4166" y="249950"/>
                  </a:cubicBezTo>
                  <a:lnTo>
                    <a:pt x="4166" y="249950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89" name="Freeform: Shape 2922">
              <a:extLst>
                <a:ext uri="{FF2B5EF4-FFF2-40B4-BE49-F238E27FC236}">
                  <a16:creationId xmlns:a16="http://schemas.microsoft.com/office/drawing/2014/main" id="{D0FEAE62-8F3E-6C32-9A68-4AAF595961C8}"/>
                </a:ext>
              </a:extLst>
            </p:cNvPr>
            <p:cNvSpPr/>
            <p:nvPr/>
          </p:nvSpPr>
          <p:spPr>
            <a:xfrm>
              <a:off x="5893318" y="2637358"/>
              <a:ext cx="22829" cy="138097"/>
            </a:xfrm>
            <a:custGeom>
              <a:avLst/>
              <a:gdLst>
                <a:gd name="connsiteX0" fmla="*/ 12854 w 42014"/>
                <a:gd name="connsiteY0" fmla="*/ 0 h 252032"/>
                <a:gd name="connsiteX1" fmla="*/ 12854 w 42014"/>
                <a:gd name="connsiteY1" fmla="*/ 0 h 252032"/>
                <a:gd name="connsiteX2" fmla="*/ 14936 w 42014"/>
                <a:gd name="connsiteY2" fmla="*/ 18746 h 252032"/>
                <a:gd name="connsiteX3" fmla="*/ 23268 w 42014"/>
                <a:gd name="connsiteY3" fmla="*/ 45824 h 252032"/>
                <a:gd name="connsiteX4" fmla="*/ 29517 w 42014"/>
                <a:gd name="connsiteY4" fmla="*/ 49990 h 252032"/>
                <a:gd name="connsiteX5" fmla="*/ 33683 w 42014"/>
                <a:gd name="connsiteY5" fmla="*/ 62487 h 252032"/>
                <a:gd name="connsiteX6" fmla="*/ 35766 w 42014"/>
                <a:gd name="connsiteY6" fmla="*/ 68736 h 252032"/>
                <a:gd name="connsiteX7" fmla="*/ 37849 w 42014"/>
                <a:gd name="connsiteY7" fmla="*/ 85399 h 252032"/>
                <a:gd name="connsiteX8" fmla="*/ 39931 w 42014"/>
                <a:gd name="connsiteY8" fmla="*/ 91648 h 252032"/>
                <a:gd name="connsiteX9" fmla="*/ 42014 w 42014"/>
                <a:gd name="connsiteY9" fmla="*/ 108311 h 252032"/>
                <a:gd name="connsiteX10" fmla="*/ 39931 w 42014"/>
                <a:gd name="connsiteY10" fmla="*/ 152052 h 252032"/>
                <a:gd name="connsiteX11" fmla="*/ 29517 w 42014"/>
                <a:gd name="connsiteY11" fmla="*/ 170799 h 252032"/>
                <a:gd name="connsiteX12" fmla="*/ 25351 w 42014"/>
                <a:gd name="connsiteY12" fmla="*/ 177047 h 252032"/>
                <a:gd name="connsiteX13" fmla="*/ 19102 w 42014"/>
                <a:gd name="connsiteY13" fmla="*/ 183296 h 252032"/>
                <a:gd name="connsiteX14" fmla="*/ 6605 w 42014"/>
                <a:gd name="connsiteY14" fmla="*/ 204125 h 252032"/>
                <a:gd name="connsiteX15" fmla="*/ 2439 w 42014"/>
                <a:gd name="connsiteY15" fmla="*/ 216623 h 252032"/>
                <a:gd name="connsiteX16" fmla="*/ 356 w 42014"/>
                <a:gd name="connsiteY16" fmla="*/ 222872 h 252032"/>
                <a:gd name="connsiteX17" fmla="*/ 4522 w 42014"/>
                <a:gd name="connsiteY17" fmla="*/ 252032 h 252032"/>
                <a:gd name="connsiteX18" fmla="*/ 4522 w 42014"/>
                <a:gd name="connsiteY18" fmla="*/ 252032 h 25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014" h="252032">
                  <a:moveTo>
                    <a:pt x="12854" y="0"/>
                  </a:moveTo>
                  <a:lnTo>
                    <a:pt x="12854" y="0"/>
                  </a:lnTo>
                  <a:cubicBezTo>
                    <a:pt x="13548" y="6249"/>
                    <a:pt x="14156" y="12507"/>
                    <a:pt x="14936" y="18746"/>
                  </a:cubicBezTo>
                  <a:cubicBezTo>
                    <a:pt x="16034" y="27530"/>
                    <a:pt x="16361" y="38917"/>
                    <a:pt x="23268" y="45824"/>
                  </a:cubicBezTo>
                  <a:cubicBezTo>
                    <a:pt x="25038" y="47594"/>
                    <a:pt x="27434" y="48601"/>
                    <a:pt x="29517" y="49990"/>
                  </a:cubicBezTo>
                  <a:lnTo>
                    <a:pt x="33683" y="62487"/>
                  </a:lnTo>
                  <a:lnTo>
                    <a:pt x="35766" y="68736"/>
                  </a:lnTo>
                  <a:cubicBezTo>
                    <a:pt x="36460" y="74290"/>
                    <a:pt x="36848" y="79892"/>
                    <a:pt x="37849" y="85399"/>
                  </a:cubicBezTo>
                  <a:cubicBezTo>
                    <a:pt x="38242" y="87559"/>
                    <a:pt x="39538" y="89488"/>
                    <a:pt x="39931" y="91648"/>
                  </a:cubicBezTo>
                  <a:cubicBezTo>
                    <a:pt x="40932" y="97155"/>
                    <a:pt x="41320" y="102757"/>
                    <a:pt x="42014" y="108311"/>
                  </a:cubicBezTo>
                  <a:cubicBezTo>
                    <a:pt x="41320" y="122891"/>
                    <a:pt x="41143" y="137506"/>
                    <a:pt x="39931" y="152052"/>
                  </a:cubicBezTo>
                  <a:cubicBezTo>
                    <a:pt x="39407" y="158340"/>
                    <a:pt x="31905" y="167218"/>
                    <a:pt x="29517" y="170799"/>
                  </a:cubicBezTo>
                  <a:cubicBezTo>
                    <a:pt x="28128" y="172882"/>
                    <a:pt x="27121" y="175277"/>
                    <a:pt x="25351" y="177047"/>
                  </a:cubicBezTo>
                  <a:cubicBezTo>
                    <a:pt x="23268" y="179130"/>
                    <a:pt x="20910" y="180971"/>
                    <a:pt x="19102" y="183296"/>
                  </a:cubicBezTo>
                  <a:cubicBezTo>
                    <a:pt x="15079" y="188469"/>
                    <a:pt x="9271" y="197461"/>
                    <a:pt x="6605" y="204125"/>
                  </a:cubicBezTo>
                  <a:cubicBezTo>
                    <a:pt x="4974" y="208202"/>
                    <a:pt x="3828" y="212457"/>
                    <a:pt x="2439" y="216623"/>
                  </a:cubicBezTo>
                  <a:lnTo>
                    <a:pt x="356" y="222872"/>
                  </a:lnTo>
                  <a:cubicBezTo>
                    <a:pt x="2514" y="250929"/>
                    <a:pt x="-3964" y="243550"/>
                    <a:pt x="4522" y="252032"/>
                  </a:cubicBezTo>
                  <a:lnTo>
                    <a:pt x="4522" y="252032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90" name="Rectangle: Rounded Corners 2089">
              <a:extLst>
                <a:ext uri="{FF2B5EF4-FFF2-40B4-BE49-F238E27FC236}">
                  <a16:creationId xmlns:a16="http://schemas.microsoft.com/office/drawing/2014/main" id="{1489381A-D97A-5941-98F9-782BE74613C8}"/>
                </a:ext>
              </a:extLst>
            </p:cNvPr>
            <p:cNvSpPr/>
            <p:nvPr/>
          </p:nvSpPr>
          <p:spPr>
            <a:xfrm>
              <a:off x="5661453" y="2731159"/>
              <a:ext cx="275343" cy="392051"/>
            </a:xfrm>
            <a:prstGeom prst="roundRect">
              <a:avLst>
                <a:gd name="adj" fmla="val 35662"/>
              </a:avLst>
            </a:prstGeom>
            <a:gradFill flip="none" rotWithShape="1">
              <a:gsLst>
                <a:gs pos="16000">
                  <a:srgbClr val="FFEAD5"/>
                </a:gs>
                <a:gs pos="75000">
                  <a:srgbClr val="FFCC99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91" name="Oval 2090">
              <a:extLst>
                <a:ext uri="{FF2B5EF4-FFF2-40B4-BE49-F238E27FC236}">
                  <a16:creationId xmlns:a16="http://schemas.microsoft.com/office/drawing/2014/main" id="{31F43C29-66E1-6EDC-11DD-6D5F721FD0DC}"/>
                </a:ext>
              </a:extLst>
            </p:cNvPr>
            <p:cNvSpPr/>
            <p:nvPr/>
          </p:nvSpPr>
          <p:spPr>
            <a:xfrm>
              <a:off x="5727380" y="2930951"/>
              <a:ext cx="141069" cy="115934"/>
            </a:xfrm>
            <a:prstGeom prst="ellipse">
              <a:avLst/>
            </a:prstGeom>
            <a:gradFill flip="none" rotWithShape="1">
              <a:gsLst>
                <a:gs pos="16000">
                  <a:srgbClr val="FFEAD5"/>
                </a:gs>
                <a:gs pos="74000">
                  <a:srgbClr val="A45200"/>
                </a:gs>
                <a:gs pos="53000">
                  <a:srgbClr val="FFC081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266" name="Group 1265">
            <a:extLst>
              <a:ext uri="{FF2B5EF4-FFF2-40B4-BE49-F238E27FC236}">
                <a16:creationId xmlns:a16="http://schemas.microsoft.com/office/drawing/2014/main" id="{E776BDE1-8336-9AE2-6448-5716417B4D8F}"/>
              </a:ext>
            </a:extLst>
          </p:cNvPr>
          <p:cNvGrpSpPr/>
          <p:nvPr/>
        </p:nvGrpSpPr>
        <p:grpSpPr>
          <a:xfrm rot="12934534">
            <a:off x="6843197" y="2136205"/>
            <a:ext cx="192697" cy="361556"/>
            <a:chOff x="5661453" y="2606543"/>
            <a:chExt cx="275343" cy="516667"/>
          </a:xfrm>
        </p:grpSpPr>
        <p:sp>
          <p:nvSpPr>
            <p:cNvPr id="2070" name="Freeform: Shape 2903">
              <a:extLst>
                <a:ext uri="{FF2B5EF4-FFF2-40B4-BE49-F238E27FC236}">
                  <a16:creationId xmlns:a16="http://schemas.microsoft.com/office/drawing/2014/main" id="{888260AE-132E-D8FA-5A1F-DB9B9AC991A4}"/>
                </a:ext>
              </a:extLst>
            </p:cNvPr>
            <p:cNvSpPr/>
            <p:nvPr/>
          </p:nvSpPr>
          <p:spPr>
            <a:xfrm>
              <a:off x="5684131" y="2624804"/>
              <a:ext cx="24899" cy="146087"/>
            </a:xfrm>
            <a:custGeom>
              <a:avLst/>
              <a:gdLst>
                <a:gd name="connsiteX0" fmla="*/ 0 w 45824"/>
                <a:gd name="connsiteY0" fmla="*/ 0 h 266613"/>
                <a:gd name="connsiteX1" fmla="*/ 0 w 45824"/>
                <a:gd name="connsiteY1" fmla="*/ 0 h 266613"/>
                <a:gd name="connsiteX2" fmla="*/ 4165 w 45824"/>
                <a:gd name="connsiteY2" fmla="*/ 18746 h 266613"/>
                <a:gd name="connsiteX3" fmla="*/ 10414 w 45824"/>
                <a:gd name="connsiteY3" fmla="*/ 47907 h 266613"/>
                <a:gd name="connsiteX4" fmla="*/ 16663 w 45824"/>
                <a:gd name="connsiteY4" fmla="*/ 52072 h 266613"/>
                <a:gd name="connsiteX5" fmla="*/ 20829 w 45824"/>
                <a:gd name="connsiteY5" fmla="*/ 58321 h 266613"/>
                <a:gd name="connsiteX6" fmla="*/ 27078 w 45824"/>
                <a:gd name="connsiteY6" fmla="*/ 60404 h 266613"/>
                <a:gd name="connsiteX7" fmla="*/ 33326 w 45824"/>
                <a:gd name="connsiteY7" fmla="*/ 64570 h 266613"/>
                <a:gd name="connsiteX8" fmla="*/ 41658 w 45824"/>
                <a:gd name="connsiteY8" fmla="*/ 77067 h 266613"/>
                <a:gd name="connsiteX9" fmla="*/ 45824 w 45824"/>
                <a:gd name="connsiteY9" fmla="*/ 83316 h 266613"/>
                <a:gd name="connsiteX10" fmla="*/ 43741 w 45824"/>
                <a:gd name="connsiteY10" fmla="*/ 145804 h 266613"/>
                <a:gd name="connsiteX11" fmla="*/ 41658 w 45824"/>
                <a:gd name="connsiteY11" fmla="*/ 152052 h 266613"/>
                <a:gd name="connsiteX12" fmla="*/ 37492 w 45824"/>
                <a:gd name="connsiteY12" fmla="*/ 168716 h 266613"/>
                <a:gd name="connsiteX13" fmla="*/ 31243 w 45824"/>
                <a:gd name="connsiteY13" fmla="*/ 174964 h 266613"/>
                <a:gd name="connsiteX14" fmla="*/ 20829 w 45824"/>
                <a:gd name="connsiteY14" fmla="*/ 193711 h 266613"/>
                <a:gd name="connsiteX15" fmla="*/ 16663 w 45824"/>
                <a:gd name="connsiteY15" fmla="*/ 199959 h 266613"/>
                <a:gd name="connsiteX16" fmla="*/ 12497 w 45824"/>
                <a:gd name="connsiteY16" fmla="*/ 214540 h 266613"/>
                <a:gd name="connsiteX17" fmla="*/ 10414 w 45824"/>
                <a:gd name="connsiteY17" fmla="*/ 222872 h 266613"/>
                <a:gd name="connsiteX18" fmla="*/ 10414 w 45824"/>
                <a:gd name="connsiteY18" fmla="*/ 266613 h 266613"/>
                <a:gd name="connsiteX19" fmla="*/ 12497 w 45824"/>
                <a:gd name="connsiteY19" fmla="*/ 266613 h 26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824" h="266613">
                  <a:moveTo>
                    <a:pt x="0" y="0"/>
                  </a:moveTo>
                  <a:lnTo>
                    <a:pt x="0" y="0"/>
                  </a:lnTo>
                  <a:cubicBezTo>
                    <a:pt x="1388" y="6249"/>
                    <a:pt x="3053" y="12442"/>
                    <a:pt x="4165" y="18746"/>
                  </a:cubicBezTo>
                  <a:cubicBezTo>
                    <a:pt x="4487" y="20573"/>
                    <a:pt x="6286" y="45156"/>
                    <a:pt x="10414" y="47907"/>
                  </a:cubicBezTo>
                  <a:lnTo>
                    <a:pt x="16663" y="52072"/>
                  </a:lnTo>
                  <a:cubicBezTo>
                    <a:pt x="18052" y="54155"/>
                    <a:pt x="18874" y="56757"/>
                    <a:pt x="20829" y="58321"/>
                  </a:cubicBezTo>
                  <a:cubicBezTo>
                    <a:pt x="22544" y="59693"/>
                    <a:pt x="25114" y="59422"/>
                    <a:pt x="27078" y="60404"/>
                  </a:cubicBezTo>
                  <a:cubicBezTo>
                    <a:pt x="29317" y="61524"/>
                    <a:pt x="31243" y="63181"/>
                    <a:pt x="33326" y="64570"/>
                  </a:cubicBezTo>
                  <a:lnTo>
                    <a:pt x="41658" y="77067"/>
                  </a:lnTo>
                  <a:lnTo>
                    <a:pt x="45824" y="83316"/>
                  </a:lnTo>
                  <a:cubicBezTo>
                    <a:pt x="45130" y="104145"/>
                    <a:pt x="45002" y="125001"/>
                    <a:pt x="43741" y="145804"/>
                  </a:cubicBezTo>
                  <a:cubicBezTo>
                    <a:pt x="43608" y="147995"/>
                    <a:pt x="42190" y="149922"/>
                    <a:pt x="41658" y="152052"/>
                  </a:cubicBezTo>
                  <a:cubicBezTo>
                    <a:pt x="41237" y="153734"/>
                    <a:pt x="39397" y="165859"/>
                    <a:pt x="37492" y="168716"/>
                  </a:cubicBezTo>
                  <a:cubicBezTo>
                    <a:pt x="35858" y="171167"/>
                    <a:pt x="33326" y="172881"/>
                    <a:pt x="31243" y="174964"/>
                  </a:cubicBezTo>
                  <a:cubicBezTo>
                    <a:pt x="27577" y="185962"/>
                    <a:pt x="30377" y="179389"/>
                    <a:pt x="20829" y="193711"/>
                  </a:cubicBezTo>
                  <a:lnTo>
                    <a:pt x="16663" y="199959"/>
                  </a:lnTo>
                  <a:cubicBezTo>
                    <a:pt x="10151" y="226006"/>
                    <a:pt x="18474" y="193622"/>
                    <a:pt x="12497" y="214540"/>
                  </a:cubicBezTo>
                  <a:cubicBezTo>
                    <a:pt x="11711" y="217293"/>
                    <a:pt x="10528" y="220011"/>
                    <a:pt x="10414" y="222872"/>
                  </a:cubicBezTo>
                  <a:cubicBezTo>
                    <a:pt x="9831" y="237441"/>
                    <a:pt x="10414" y="252033"/>
                    <a:pt x="10414" y="266613"/>
                  </a:cubicBezTo>
                  <a:lnTo>
                    <a:pt x="12497" y="266613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71" name="Freeform: Shape 2904">
              <a:extLst>
                <a:ext uri="{FF2B5EF4-FFF2-40B4-BE49-F238E27FC236}">
                  <a16:creationId xmlns:a16="http://schemas.microsoft.com/office/drawing/2014/main" id="{2413D9DD-422E-0564-6A88-FC0D9FA0C6FB}"/>
                </a:ext>
              </a:extLst>
            </p:cNvPr>
            <p:cNvSpPr/>
            <p:nvPr/>
          </p:nvSpPr>
          <p:spPr>
            <a:xfrm>
              <a:off x="5713557" y="2615673"/>
              <a:ext cx="24900" cy="134674"/>
            </a:xfrm>
            <a:custGeom>
              <a:avLst/>
              <a:gdLst>
                <a:gd name="connsiteX0" fmla="*/ 0 w 45825"/>
                <a:gd name="connsiteY0" fmla="*/ 0 h 245784"/>
                <a:gd name="connsiteX1" fmla="*/ 0 w 45825"/>
                <a:gd name="connsiteY1" fmla="*/ 0 h 245784"/>
                <a:gd name="connsiteX2" fmla="*/ 2083 w 45825"/>
                <a:gd name="connsiteY2" fmla="*/ 41659 h 245784"/>
                <a:gd name="connsiteX3" fmla="*/ 4166 w 45825"/>
                <a:gd name="connsiteY3" fmla="*/ 47907 h 245784"/>
                <a:gd name="connsiteX4" fmla="*/ 8332 w 45825"/>
                <a:gd name="connsiteY4" fmla="*/ 54156 h 245784"/>
                <a:gd name="connsiteX5" fmla="*/ 14581 w 45825"/>
                <a:gd name="connsiteY5" fmla="*/ 58322 h 245784"/>
                <a:gd name="connsiteX6" fmla="*/ 24995 w 45825"/>
                <a:gd name="connsiteY6" fmla="*/ 68736 h 245784"/>
                <a:gd name="connsiteX7" fmla="*/ 31244 w 45825"/>
                <a:gd name="connsiteY7" fmla="*/ 81234 h 245784"/>
                <a:gd name="connsiteX8" fmla="*/ 39576 w 45825"/>
                <a:gd name="connsiteY8" fmla="*/ 93731 h 245784"/>
                <a:gd name="connsiteX9" fmla="*/ 43742 w 45825"/>
                <a:gd name="connsiteY9" fmla="*/ 99980 h 245784"/>
                <a:gd name="connsiteX10" fmla="*/ 45825 w 45825"/>
                <a:gd name="connsiteY10" fmla="*/ 106229 h 245784"/>
                <a:gd name="connsiteX11" fmla="*/ 43742 w 45825"/>
                <a:gd name="connsiteY11" fmla="*/ 139556 h 245784"/>
                <a:gd name="connsiteX12" fmla="*/ 41659 w 45825"/>
                <a:gd name="connsiteY12" fmla="*/ 145804 h 245784"/>
                <a:gd name="connsiteX13" fmla="*/ 39576 w 45825"/>
                <a:gd name="connsiteY13" fmla="*/ 156219 h 245784"/>
                <a:gd name="connsiteX14" fmla="*/ 35410 w 45825"/>
                <a:gd name="connsiteY14" fmla="*/ 162468 h 245784"/>
                <a:gd name="connsiteX15" fmla="*/ 29161 w 45825"/>
                <a:gd name="connsiteY15" fmla="*/ 183297 h 245784"/>
                <a:gd name="connsiteX16" fmla="*/ 24995 w 45825"/>
                <a:gd name="connsiteY16" fmla="*/ 189546 h 245784"/>
                <a:gd name="connsiteX17" fmla="*/ 16664 w 45825"/>
                <a:gd name="connsiteY17" fmla="*/ 208292 h 245784"/>
                <a:gd name="connsiteX18" fmla="*/ 14581 w 45825"/>
                <a:gd name="connsiteY18" fmla="*/ 220789 h 245784"/>
                <a:gd name="connsiteX19" fmla="*/ 10415 w 45825"/>
                <a:gd name="connsiteY19" fmla="*/ 227038 h 245784"/>
                <a:gd name="connsiteX20" fmla="*/ 12498 w 45825"/>
                <a:gd name="connsiteY20" fmla="*/ 245784 h 245784"/>
                <a:gd name="connsiteX21" fmla="*/ 12498 w 45825"/>
                <a:gd name="connsiteY21" fmla="*/ 245784 h 245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825" h="245784">
                  <a:moveTo>
                    <a:pt x="0" y="0"/>
                  </a:moveTo>
                  <a:lnTo>
                    <a:pt x="0" y="0"/>
                  </a:lnTo>
                  <a:cubicBezTo>
                    <a:pt x="694" y="13886"/>
                    <a:pt x="878" y="27808"/>
                    <a:pt x="2083" y="41659"/>
                  </a:cubicBezTo>
                  <a:cubicBezTo>
                    <a:pt x="2273" y="43846"/>
                    <a:pt x="3184" y="45943"/>
                    <a:pt x="4166" y="47907"/>
                  </a:cubicBezTo>
                  <a:cubicBezTo>
                    <a:pt x="5286" y="50146"/>
                    <a:pt x="6562" y="52386"/>
                    <a:pt x="8332" y="54156"/>
                  </a:cubicBezTo>
                  <a:cubicBezTo>
                    <a:pt x="10102" y="55926"/>
                    <a:pt x="12498" y="56933"/>
                    <a:pt x="14581" y="58322"/>
                  </a:cubicBezTo>
                  <a:cubicBezTo>
                    <a:pt x="25691" y="74988"/>
                    <a:pt x="11109" y="54850"/>
                    <a:pt x="24995" y="68736"/>
                  </a:cubicBezTo>
                  <a:cubicBezTo>
                    <a:pt x="31931" y="75672"/>
                    <a:pt x="27008" y="73610"/>
                    <a:pt x="31244" y="81234"/>
                  </a:cubicBezTo>
                  <a:cubicBezTo>
                    <a:pt x="33676" y="85611"/>
                    <a:pt x="36799" y="89565"/>
                    <a:pt x="39576" y="93731"/>
                  </a:cubicBezTo>
                  <a:cubicBezTo>
                    <a:pt x="40965" y="95814"/>
                    <a:pt x="42950" y="97605"/>
                    <a:pt x="43742" y="99980"/>
                  </a:cubicBezTo>
                  <a:lnTo>
                    <a:pt x="45825" y="106229"/>
                  </a:lnTo>
                  <a:cubicBezTo>
                    <a:pt x="45131" y="117338"/>
                    <a:pt x="44907" y="128486"/>
                    <a:pt x="43742" y="139556"/>
                  </a:cubicBezTo>
                  <a:cubicBezTo>
                    <a:pt x="43512" y="141739"/>
                    <a:pt x="42191" y="143674"/>
                    <a:pt x="41659" y="145804"/>
                  </a:cubicBezTo>
                  <a:cubicBezTo>
                    <a:pt x="40800" y="149239"/>
                    <a:pt x="40819" y="152904"/>
                    <a:pt x="39576" y="156219"/>
                  </a:cubicBezTo>
                  <a:cubicBezTo>
                    <a:pt x="38697" y="158563"/>
                    <a:pt x="36799" y="160385"/>
                    <a:pt x="35410" y="162468"/>
                  </a:cubicBezTo>
                  <a:cubicBezTo>
                    <a:pt x="34246" y="167125"/>
                    <a:pt x="31189" y="180255"/>
                    <a:pt x="29161" y="183297"/>
                  </a:cubicBezTo>
                  <a:cubicBezTo>
                    <a:pt x="27772" y="185380"/>
                    <a:pt x="26012" y="187258"/>
                    <a:pt x="24995" y="189546"/>
                  </a:cubicBezTo>
                  <a:cubicBezTo>
                    <a:pt x="15081" y="211855"/>
                    <a:pt x="26092" y="194150"/>
                    <a:pt x="16664" y="208292"/>
                  </a:cubicBezTo>
                  <a:cubicBezTo>
                    <a:pt x="15970" y="212458"/>
                    <a:pt x="15917" y="216783"/>
                    <a:pt x="14581" y="220789"/>
                  </a:cubicBezTo>
                  <a:cubicBezTo>
                    <a:pt x="13789" y="223164"/>
                    <a:pt x="10623" y="224543"/>
                    <a:pt x="10415" y="227038"/>
                  </a:cubicBezTo>
                  <a:cubicBezTo>
                    <a:pt x="9893" y="233303"/>
                    <a:pt x="12498" y="245784"/>
                    <a:pt x="12498" y="245784"/>
                  </a:cubicBezTo>
                  <a:lnTo>
                    <a:pt x="12498" y="245784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72" name="Freeform: Shape 2905">
              <a:extLst>
                <a:ext uri="{FF2B5EF4-FFF2-40B4-BE49-F238E27FC236}">
                  <a16:creationId xmlns:a16="http://schemas.microsoft.com/office/drawing/2014/main" id="{6346CCAF-6295-FCBD-ADE4-4CFD63A73B2E}"/>
                </a:ext>
              </a:extLst>
            </p:cNvPr>
            <p:cNvSpPr/>
            <p:nvPr/>
          </p:nvSpPr>
          <p:spPr>
            <a:xfrm>
              <a:off x="5739513" y="2612250"/>
              <a:ext cx="21579" cy="131250"/>
            </a:xfrm>
            <a:custGeom>
              <a:avLst/>
              <a:gdLst>
                <a:gd name="connsiteX0" fmla="*/ 4304 w 39714"/>
                <a:gd name="connsiteY0" fmla="*/ 0 h 239535"/>
                <a:gd name="connsiteX1" fmla="*/ 4304 w 39714"/>
                <a:gd name="connsiteY1" fmla="*/ 0 h 239535"/>
                <a:gd name="connsiteX2" fmla="*/ 138 w 39714"/>
                <a:gd name="connsiteY2" fmla="*/ 18746 h 239535"/>
                <a:gd name="connsiteX3" fmla="*/ 6387 w 39714"/>
                <a:gd name="connsiteY3" fmla="*/ 52072 h 239535"/>
                <a:gd name="connsiteX4" fmla="*/ 8470 w 39714"/>
                <a:gd name="connsiteY4" fmla="*/ 58321 h 239535"/>
                <a:gd name="connsiteX5" fmla="*/ 14719 w 39714"/>
                <a:gd name="connsiteY5" fmla="*/ 62487 h 239535"/>
                <a:gd name="connsiteX6" fmla="*/ 18885 w 39714"/>
                <a:gd name="connsiteY6" fmla="*/ 68736 h 239535"/>
                <a:gd name="connsiteX7" fmla="*/ 35548 w 39714"/>
                <a:gd name="connsiteY7" fmla="*/ 87482 h 239535"/>
                <a:gd name="connsiteX8" fmla="*/ 39714 w 39714"/>
                <a:gd name="connsiteY8" fmla="*/ 99979 h 239535"/>
                <a:gd name="connsiteX9" fmla="*/ 37631 w 39714"/>
                <a:gd name="connsiteY9" fmla="*/ 147887 h 239535"/>
                <a:gd name="connsiteX10" fmla="*/ 31382 w 39714"/>
                <a:gd name="connsiteY10" fmla="*/ 179130 h 239535"/>
                <a:gd name="connsiteX11" fmla="*/ 27216 w 39714"/>
                <a:gd name="connsiteY11" fmla="*/ 185379 h 239535"/>
                <a:gd name="connsiteX12" fmla="*/ 25133 w 39714"/>
                <a:gd name="connsiteY12" fmla="*/ 193711 h 239535"/>
                <a:gd name="connsiteX13" fmla="*/ 23051 w 39714"/>
                <a:gd name="connsiteY13" fmla="*/ 199959 h 239535"/>
                <a:gd name="connsiteX14" fmla="*/ 23051 w 39714"/>
                <a:gd name="connsiteY14" fmla="*/ 239535 h 239535"/>
                <a:gd name="connsiteX15" fmla="*/ 23051 w 39714"/>
                <a:gd name="connsiteY15" fmla="*/ 239535 h 23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714" h="239535">
                  <a:moveTo>
                    <a:pt x="4304" y="0"/>
                  </a:moveTo>
                  <a:lnTo>
                    <a:pt x="4304" y="0"/>
                  </a:lnTo>
                  <a:cubicBezTo>
                    <a:pt x="2915" y="6249"/>
                    <a:pt x="474" y="12354"/>
                    <a:pt x="138" y="18746"/>
                  </a:cubicBezTo>
                  <a:cubicBezTo>
                    <a:pt x="-664" y="33980"/>
                    <a:pt x="2105" y="39226"/>
                    <a:pt x="6387" y="52072"/>
                  </a:cubicBezTo>
                  <a:cubicBezTo>
                    <a:pt x="7081" y="54155"/>
                    <a:pt x="6643" y="57103"/>
                    <a:pt x="8470" y="58321"/>
                  </a:cubicBezTo>
                  <a:lnTo>
                    <a:pt x="14719" y="62487"/>
                  </a:lnTo>
                  <a:cubicBezTo>
                    <a:pt x="16108" y="64570"/>
                    <a:pt x="17222" y="66865"/>
                    <a:pt x="18885" y="68736"/>
                  </a:cubicBezTo>
                  <a:cubicBezTo>
                    <a:pt x="23076" y="73451"/>
                    <a:pt x="32396" y="80391"/>
                    <a:pt x="35548" y="87482"/>
                  </a:cubicBezTo>
                  <a:cubicBezTo>
                    <a:pt x="37331" y="91495"/>
                    <a:pt x="39714" y="99979"/>
                    <a:pt x="39714" y="99979"/>
                  </a:cubicBezTo>
                  <a:cubicBezTo>
                    <a:pt x="39020" y="115948"/>
                    <a:pt x="38628" y="131934"/>
                    <a:pt x="37631" y="147887"/>
                  </a:cubicBezTo>
                  <a:cubicBezTo>
                    <a:pt x="37214" y="154555"/>
                    <a:pt x="36034" y="172152"/>
                    <a:pt x="31382" y="179130"/>
                  </a:cubicBezTo>
                  <a:lnTo>
                    <a:pt x="27216" y="185379"/>
                  </a:lnTo>
                  <a:cubicBezTo>
                    <a:pt x="26522" y="188156"/>
                    <a:pt x="25919" y="190958"/>
                    <a:pt x="25133" y="193711"/>
                  </a:cubicBezTo>
                  <a:cubicBezTo>
                    <a:pt x="24530" y="195822"/>
                    <a:pt x="23151" y="197766"/>
                    <a:pt x="23051" y="199959"/>
                  </a:cubicBezTo>
                  <a:cubicBezTo>
                    <a:pt x="22452" y="213137"/>
                    <a:pt x="23051" y="226343"/>
                    <a:pt x="23051" y="239535"/>
                  </a:cubicBezTo>
                  <a:lnTo>
                    <a:pt x="23051" y="239535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73" name="Freeform: Shape 2906">
              <a:extLst>
                <a:ext uri="{FF2B5EF4-FFF2-40B4-BE49-F238E27FC236}">
                  <a16:creationId xmlns:a16="http://schemas.microsoft.com/office/drawing/2014/main" id="{88E4DED5-5244-3CDB-6316-129D2244D2DE}"/>
                </a:ext>
              </a:extLst>
            </p:cNvPr>
            <p:cNvSpPr/>
            <p:nvPr/>
          </p:nvSpPr>
          <p:spPr>
            <a:xfrm>
              <a:off x="5766751" y="2607684"/>
              <a:ext cx="21537" cy="140380"/>
            </a:xfrm>
            <a:custGeom>
              <a:avLst/>
              <a:gdLst>
                <a:gd name="connsiteX0" fmla="*/ 0 w 39637"/>
                <a:gd name="connsiteY0" fmla="*/ 0 h 256198"/>
                <a:gd name="connsiteX1" fmla="*/ 0 w 39637"/>
                <a:gd name="connsiteY1" fmla="*/ 0 h 256198"/>
                <a:gd name="connsiteX2" fmla="*/ 4166 w 39637"/>
                <a:gd name="connsiteY2" fmla="*/ 18746 h 256198"/>
                <a:gd name="connsiteX3" fmla="*/ 10415 w 39637"/>
                <a:gd name="connsiteY3" fmla="*/ 31244 h 256198"/>
                <a:gd name="connsiteX4" fmla="*/ 16664 w 39637"/>
                <a:gd name="connsiteY4" fmla="*/ 35409 h 256198"/>
                <a:gd name="connsiteX5" fmla="*/ 18747 w 39637"/>
                <a:gd name="connsiteY5" fmla="*/ 41658 h 256198"/>
                <a:gd name="connsiteX6" fmla="*/ 27078 w 39637"/>
                <a:gd name="connsiteY6" fmla="*/ 54156 h 256198"/>
                <a:gd name="connsiteX7" fmla="*/ 31244 w 39637"/>
                <a:gd name="connsiteY7" fmla="*/ 66653 h 256198"/>
                <a:gd name="connsiteX8" fmla="*/ 35410 w 39637"/>
                <a:gd name="connsiteY8" fmla="*/ 79151 h 256198"/>
                <a:gd name="connsiteX9" fmla="*/ 37493 w 39637"/>
                <a:gd name="connsiteY9" fmla="*/ 85399 h 256198"/>
                <a:gd name="connsiteX10" fmla="*/ 37493 w 39637"/>
                <a:gd name="connsiteY10" fmla="*/ 141638 h 256198"/>
                <a:gd name="connsiteX11" fmla="*/ 33327 w 39637"/>
                <a:gd name="connsiteY11" fmla="*/ 172882 h 256198"/>
                <a:gd name="connsiteX12" fmla="*/ 29161 w 39637"/>
                <a:gd name="connsiteY12" fmla="*/ 179131 h 256198"/>
                <a:gd name="connsiteX13" fmla="*/ 27078 w 39637"/>
                <a:gd name="connsiteY13" fmla="*/ 185379 h 256198"/>
                <a:gd name="connsiteX14" fmla="*/ 18747 w 39637"/>
                <a:gd name="connsiteY14" fmla="*/ 197877 h 256198"/>
                <a:gd name="connsiteX15" fmla="*/ 14581 w 39637"/>
                <a:gd name="connsiteY15" fmla="*/ 210374 h 256198"/>
                <a:gd name="connsiteX16" fmla="*/ 12498 w 39637"/>
                <a:gd name="connsiteY16" fmla="*/ 216623 h 256198"/>
                <a:gd name="connsiteX17" fmla="*/ 14581 w 39637"/>
                <a:gd name="connsiteY17" fmla="*/ 245784 h 256198"/>
                <a:gd name="connsiteX18" fmla="*/ 16664 w 39637"/>
                <a:gd name="connsiteY18" fmla="*/ 254116 h 256198"/>
                <a:gd name="connsiteX19" fmla="*/ 12498 w 39637"/>
                <a:gd name="connsiteY19" fmla="*/ 256198 h 256198"/>
                <a:gd name="connsiteX20" fmla="*/ 12498 w 39637"/>
                <a:gd name="connsiteY20" fmla="*/ 256198 h 25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637" h="256198">
                  <a:moveTo>
                    <a:pt x="0" y="0"/>
                  </a:moveTo>
                  <a:lnTo>
                    <a:pt x="0" y="0"/>
                  </a:lnTo>
                  <a:cubicBezTo>
                    <a:pt x="1389" y="6249"/>
                    <a:pt x="2613" y="12536"/>
                    <a:pt x="4166" y="18746"/>
                  </a:cubicBezTo>
                  <a:cubicBezTo>
                    <a:pt x="5295" y="23263"/>
                    <a:pt x="7021" y="27850"/>
                    <a:pt x="10415" y="31244"/>
                  </a:cubicBezTo>
                  <a:cubicBezTo>
                    <a:pt x="12185" y="33014"/>
                    <a:pt x="14581" y="34021"/>
                    <a:pt x="16664" y="35409"/>
                  </a:cubicBezTo>
                  <a:cubicBezTo>
                    <a:pt x="17358" y="37492"/>
                    <a:pt x="17681" y="39739"/>
                    <a:pt x="18747" y="41658"/>
                  </a:cubicBezTo>
                  <a:cubicBezTo>
                    <a:pt x="21178" y="46035"/>
                    <a:pt x="25495" y="49406"/>
                    <a:pt x="27078" y="54156"/>
                  </a:cubicBezTo>
                  <a:lnTo>
                    <a:pt x="31244" y="66653"/>
                  </a:lnTo>
                  <a:lnTo>
                    <a:pt x="35410" y="79151"/>
                  </a:lnTo>
                  <a:lnTo>
                    <a:pt x="37493" y="85399"/>
                  </a:lnTo>
                  <a:cubicBezTo>
                    <a:pt x="40443" y="117843"/>
                    <a:pt x="40259" y="102911"/>
                    <a:pt x="37493" y="141638"/>
                  </a:cubicBezTo>
                  <a:cubicBezTo>
                    <a:pt x="37105" y="147068"/>
                    <a:pt x="37561" y="164414"/>
                    <a:pt x="33327" y="172882"/>
                  </a:cubicBezTo>
                  <a:cubicBezTo>
                    <a:pt x="32207" y="175121"/>
                    <a:pt x="30281" y="176892"/>
                    <a:pt x="29161" y="179131"/>
                  </a:cubicBezTo>
                  <a:cubicBezTo>
                    <a:pt x="28179" y="181095"/>
                    <a:pt x="28144" y="183460"/>
                    <a:pt x="27078" y="185379"/>
                  </a:cubicBezTo>
                  <a:cubicBezTo>
                    <a:pt x="24647" y="189756"/>
                    <a:pt x="20330" y="193127"/>
                    <a:pt x="18747" y="197877"/>
                  </a:cubicBezTo>
                  <a:lnTo>
                    <a:pt x="14581" y="210374"/>
                  </a:lnTo>
                  <a:lnTo>
                    <a:pt x="12498" y="216623"/>
                  </a:lnTo>
                  <a:cubicBezTo>
                    <a:pt x="13192" y="226343"/>
                    <a:pt x="13505" y="236099"/>
                    <a:pt x="14581" y="245784"/>
                  </a:cubicBezTo>
                  <a:cubicBezTo>
                    <a:pt x="14897" y="248629"/>
                    <a:pt x="17225" y="251309"/>
                    <a:pt x="16664" y="254116"/>
                  </a:cubicBezTo>
                  <a:cubicBezTo>
                    <a:pt x="16360" y="255638"/>
                    <a:pt x="13887" y="255504"/>
                    <a:pt x="12498" y="256198"/>
                  </a:cubicBezTo>
                  <a:lnTo>
                    <a:pt x="12498" y="256198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74" name="Freeform: Shape 2907">
              <a:extLst>
                <a:ext uri="{FF2B5EF4-FFF2-40B4-BE49-F238E27FC236}">
                  <a16:creationId xmlns:a16="http://schemas.microsoft.com/office/drawing/2014/main" id="{8480E772-D756-F7E5-47AA-D3672FD57DF1}"/>
                </a:ext>
              </a:extLst>
            </p:cNvPr>
            <p:cNvSpPr/>
            <p:nvPr/>
          </p:nvSpPr>
          <p:spPr>
            <a:xfrm>
              <a:off x="5792783" y="2606543"/>
              <a:ext cx="26602" cy="135815"/>
            </a:xfrm>
            <a:custGeom>
              <a:avLst/>
              <a:gdLst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  <a:gd name="connsiteX16" fmla="*/ 2082 w 48958"/>
                <a:gd name="connsiteY16" fmla="*/ 245784 h 247867"/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  <a:gd name="connsiteX16" fmla="*/ 4165 w 48958"/>
                <a:gd name="connsiteY16" fmla="*/ 245784 h 247867"/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958" h="247867">
                  <a:moveTo>
                    <a:pt x="0" y="0"/>
                  </a:moveTo>
                  <a:lnTo>
                    <a:pt x="0" y="0"/>
                  </a:lnTo>
                  <a:cubicBezTo>
                    <a:pt x="89" y="805"/>
                    <a:pt x="3626" y="33434"/>
                    <a:pt x="4165" y="35409"/>
                  </a:cubicBezTo>
                  <a:cubicBezTo>
                    <a:pt x="4824" y="37824"/>
                    <a:pt x="6728" y="39735"/>
                    <a:pt x="8331" y="41658"/>
                  </a:cubicBezTo>
                  <a:cubicBezTo>
                    <a:pt x="16631" y="51618"/>
                    <a:pt x="11890" y="44623"/>
                    <a:pt x="20829" y="52073"/>
                  </a:cubicBezTo>
                  <a:cubicBezTo>
                    <a:pt x="36858" y="65432"/>
                    <a:pt x="17817" y="52150"/>
                    <a:pt x="33326" y="62487"/>
                  </a:cubicBezTo>
                  <a:cubicBezTo>
                    <a:pt x="36103" y="66653"/>
                    <a:pt x="40075" y="70235"/>
                    <a:pt x="41658" y="74985"/>
                  </a:cubicBezTo>
                  <a:cubicBezTo>
                    <a:pt x="46420" y="89270"/>
                    <a:pt x="40797" y="71540"/>
                    <a:pt x="45824" y="91648"/>
                  </a:cubicBezTo>
                  <a:cubicBezTo>
                    <a:pt x="46357" y="93778"/>
                    <a:pt x="47213" y="95814"/>
                    <a:pt x="47907" y="97897"/>
                  </a:cubicBezTo>
                  <a:cubicBezTo>
                    <a:pt x="46922" y="122514"/>
                    <a:pt x="55086" y="144871"/>
                    <a:pt x="37492" y="162467"/>
                  </a:cubicBezTo>
                  <a:cubicBezTo>
                    <a:pt x="21456" y="178504"/>
                    <a:pt x="28262" y="170064"/>
                    <a:pt x="16663" y="187462"/>
                  </a:cubicBezTo>
                  <a:lnTo>
                    <a:pt x="12497" y="193711"/>
                  </a:lnTo>
                  <a:lnTo>
                    <a:pt x="8331" y="199960"/>
                  </a:lnTo>
                  <a:cubicBezTo>
                    <a:pt x="7637" y="204126"/>
                    <a:pt x="7164" y="208334"/>
                    <a:pt x="6248" y="212457"/>
                  </a:cubicBezTo>
                  <a:cubicBezTo>
                    <a:pt x="5772" y="214600"/>
                    <a:pt x="4526" y="216540"/>
                    <a:pt x="4165" y="218706"/>
                  </a:cubicBezTo>
                  <a:cubicBezTo>
                    <a:pt x="1699" y="233504"/>
                    <a:pt x="2082" y="243354"/>
                    <a:pt x="2082" y="247867"/>
                  </a:cubicBez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75" name="Freeform: Shape 2908">
              <a:extLst>
                <a:ext uri="{FF2B5EF4-FFF2-40B4-BE49-F238E27FC236}">
                  <a16:creationId xmlns:a16="http://schemas.microsoft.com/office/drawing/2014/main" id="{B9266DEA-68D8-4BC8-0584-CE3FE72F458B}"/>
                </a:ext>
              </a:extLst>
            </p:cNvPr>
            <p:cNvSpPr/>
            <p:nvPr/>
          </p:nvSpPr>
          <p:spPr>
            <a:xfrm>
              <a:off x="5817682" y="2608826"/>
              <a:ext cx="21504" cy="135815"/>
            </a:xfrm>
            <a:custGeom>
              <a:avLst/>
              <a:gdLst>
                <a:gd name="connsiteX0" fmla="*/ 0 w 39575"/>
                <a:gd name="connsiteY0" fmla="*/ 0 h 247867"/>
                <a:gd name="connsiteX1" fmla="*/ 0 w 39575"/>
                <a:gd name="connsiteY1" fmla="*/ 0 h 247867"/>
                <a:gd name="connsiteX2" fmla="*/ 4165 w 39575"/>
                <a:gd name="connsiteY2" fmla="*/ 29161 h 247867"/>
                <a:gd name="connsiteX3" fmla="*/ 8331 w 39575"/>
                <a:gd name="connsiteY3" fmla="*/ 35409 h 247867"/>
                <a:gd name="connsiteX4" fmla="*/ 18746 w 39575"/>
                <a:gd name="connsiteY4" fmla="*/ 52073 h 247867"/>
                <a:gd name="connsiteX5" fmla="*/ 22912 w 39575"/>
                <a:gd name="connsiteY5" fmla="*/ 64570 h 247867"/>
                <a:gd name="connsiteX6" fmla="*/ 24995 w 39575"/>
                <a:gd name="connsiteY6" fmla="*/ 74985 h 247867"/>
                <a:gd name="connsiteX7" fmla="*/ 33326 w 39575"/>
                <a:gd name="connsiteY7" fmla="*/ 87482 h 247867"/>
                <a:gd name="connsiteX8" fmla="*/ 37492 w 39575"/>
                <a:gd name="connsiteY8" fmla="*/ 93731 h 247867"/>
                <a:gd name="connsiteX9" fmla="*/ 39575 w 39575"/>
                <a:gd name="connsiteY9" fmla="*/ 99980 h 247867"/>
                <a:gd name="connsiteX10" fmla="*/ 37492 w 39575"/>
                <a:gd name="connsiteY10" fmla="*/ 120809 h 247867"/>
                <a:gd name="connsiteX11" fmla="*/ 35409 w 39575"/>
                <a:gd name="connsiteY11" fmla="*/ 127058 h 247867"/>
                <a:gd name="connsiteX12" fmla="*/ 33326 w 39575"/>
                <a:gd name="connsiteY12" fmla="*/ 160384 h 247867"/>
                <a:gd name="connsiteX13" fmla="*/ 31243 w 39575"/>
                <a:gd name="connsiteY13" fmla="*/ 166633 h 247867"/>
                <a:gd name="connsiteX14" fmla="*/ 24995 w 39575"/>
                <a:gd name="connsiteY14" fmla="*/ 168716 h 247867"/>
                <a:gd name="connsiteX15" fmla="*/ 20829 w 39575"/>
                <a:gd name="connsiteY15" fmla="*/ 174965 h 247867"/>
                <a:gd name="connsiteX16" fmla="*/ 16663 w 39575"/>
                <a:gd name="connsiteY16" fmla="*/ 193711 h 247867"/>
                <a:gd name="connsiteX17" fmla="*/ 14580 w 39575"/>
                <a:gd name="connsiteY17" fmla="*/ 199960 h 247867"/>
                <a:gd name="connsiteX18" fmla="*/ 10414 w 39575"/>
                <a:gd name="connsiteY18" fmla="*/ 214540 h 247867"/>
                <a:gd name="connsiteX19" fmla="*/ 8331 w 39575"/>
                <a:gd name="connsiteY19" fmla="*/ 247867 h 247867"/>
                <a:gd name="connsiteX20" fmla="*/ 8331 w 39575"/>
                <a:gd name="connsiteY20" fmla="*/ 247867 h 2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575" h="247867">
                  <a:moveTo>
                    <a:pt x="0" y="0"/>
                  </a:moveTo>
                  <a:lnTo>
                    <a:pt x="0" y="0"/>
                  </a:lnTo>
                  <a:cubicBezTo>
                    <a:pt x="531" y="5837"/>
                    <a:pt x="160" y="21151"/>
                    <a:pt x="4165" y="29161"/>
                  </a:cubicBezTo>
                  <a:cubicBezTo>
                    <a:pt x="5284" y="31400"/>
                    <a:pt x="6942" y="33326"/>
                    <a:pt x="8331" y="35409"/>
                  </a:cubicBezTo>
                  <a:cubicBezTo>
                    <a:pt x="13289" y="50282"/>
                    <a:pt x="8843" y="45471"/>
                    <a:pt x="18746" y="52073"/>
                  </a:cubicBezTo>
                  <a:cubicBezTo>
                    <a:pt x="20135" y="56239"/>
                    <a:pt x="22051" y="60264"/>
                    <a:pt x="22912" y="64570"/>
                  </a:cubicBezTo>
                  <a:cubicBezTo>
                    <a:pt x="23606" y="68042"/>
                    <a:pt x="23530" y="71762"/>
                    <a:pt x="24995" y="74985"/>
                  </a:cubicBezTo>
                  <a:cubicBezTo>
                    <a:pt x="27067" y="79543"/>
                    <a:pt x="30549" y="83316"/>
                    <a:pt x="33326" y="87482"/>
                  </a:cubicBezTo>
                  <a:cubicBezTo>
                    <a:pt x="34715" y="89565"/>
                    <a:pt x="36700" y="91356"/>
                    <a:pt x="37492" y="93731"/>
                  </a:cubicBezTo>
                  <a:lnTo>
                    <a:pt x="39575" y="99980"/>
                  </a:lnTo>
                  <a:cubicBezTo>
                    <a:pt x="38881" y="106923"/>
                    <a:pt x="38553" y="113913"/>
                    <a:pt x="37492" y="120809"/>
                  </a:cubicBezTo>
                  <a:cubicBezTo>
                    <a:pt x="37158" y="122979"/>
                    <a:pt x="35639" y="124874"/>
                    <a:pt x="35409" y="127058"/>
                  </a:cubicBezTo>
                  <a:cubicBezTo>
                    <a:pt x="34244" y="138127"/>
                    <a:pt x="34491" y="149315"/>
                    <a:pt x="33326" y="160384"/>
                  </a:cubicBezTo>
                  <a:cubicBezTo>
                    <a:pt x="33096" y="162568"/>
                    <a:pt x="32795" y="165080"/>
                    <a:pt x="31243" y="166633"/>
                  </a:cubicBezTo>
                  <a:cubicBezTo>
                    <a:pt x="29691" y="168185"/>
                    <a:pt x="27078" y="168022"/>
                    <a:pt x="24995" y="168716"/>
                  </a:cubicBezTo>
                  <a:cubicBezTo>
                    <a:pt x="23606" y="170799"/>
                    <a:pt x="21949" y="172726"/>
                    <a:pt x="20829" y="174965"/>
                  </a:cubicBezTo>
                  <a:cubicBezTo>
                    <a:pt x="18015" y="180592"/>
                    <a:pt x="17943" y="187949"/>
                    <a:pt x="16663" y="193711"/>
                  </a:cubicBezTo>
                  <a:cubicBezTo>
                    <a:pt x="16187" y="195854"/>
                    <a:pt x="15183" y="197849"/>
                    <a:pt x="14580" y="199960"/>
                  </a:cubicBezTo>
                  <a:cubicBezTo>
                    <a:pt x="9349" y="218268"/>
                    <a:pt x="15408" y="199557"/>
                    <a:pt x="10414" y="214540"/>
                  </a:cubicBezTo>
                  <a:cubicBezTo>
                    <a:pt x="8285" y="246477"/>
                    <a:pt x="8331" y="235346"/>
                    <a:pt x="8331" y="247867"/>
                  </a:cubicBezTo>
                  <a:lnTo>
                    <a:pt x="8331" y="247867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76" name="Freeform: Shape 2909">
              <a:extLst>
                <a:ext uri="{FF2B5EF4-FFF2-40B4-BE49-F238E27FC236}">
                  <a16:creationId xmlns:a16="http://schemas.microsoft.com/office/drawing/2014/main" id="{6D136F49-D5B2-A6D4-C376-8C2FBAD02A14}"/>
                </a:ext>
              </a:extLst>
            </p:cNvPr>
            <p:cNvSpPr/>
            <p:nvPr/>
          </p:nvSpPr>
          <p:spPr>
            <a:xfrm>
              <a:off x="5845977" y="2614532"/>
              <a:ext cx="20372" cy="136956"/>
            </a:xfrm>
            <a:custGeom>
              <a:avLst/>
              <a:gdLst>
                <a:gd name="connsiteX0" fmla="*/ 0 w 37492"/>
                <a:gd name="connsiteY0" fmla="*/ 0 h 249950"/>
                <a:gd name="connsiteX1" fmla="*/ 0 w 37492"/>
                <a:gd name="connsiteY1" fmla="*/ 0 h 249950"/>
                <a:gd name="connsiteX2" fmla="*/ 2082 w 37492"/>
                <a:gd name="connsiteY2" fmla="*/ 18747 h 249950"/>
                <a:gd name="connsiteX3" fmla="*/ 6248 w 37492"/>
                <a:gd name="connsiteY3" fmla="*/ 24995 h 249950"/>
                <a:gd name="connsiteX4" fmla="*/ 8331 w 37492"/>
                <a:gd name="connsiteY4" fmla="*/ 31244 h 249950"/>
                <a:gd name="connsiteX5" fmla="*/ 12497 w 37492"/>
                <a:gd name="connsiteY5" fmla="*/ 37493 h 249950"/>
                <a:gd name="connsiteX6" fmla="*/ 16663 w 37492"/>
                <a:gd name="connsiteY6" fmla="*/ 49990 h 249950"/>
                <a:gd name="connsiteX7" fmla="*/ 18746 w 37492"/>
                <a:gd name="connsiteY7" fmla="*/ 64571 h 249950"/>
                <a:gd name="connsiteX8" fmla="*/ 24995 w 37492"/>
                <a:gd name="connsiteY8" fmla="*/ 83317 h 249950"/>
                <a:gd name="connsiteX9" fmla="*/ 29160 w 37492"/>
                <a:gd name="connsiteY9" fmla="*/ 95814 h 249950"/>
                <a:gd name="connsiteX10" fmla="*/ 33326 w 37492"/>
                <a:gd name="connsiteY10" fmla="*/ 102063 h 249950"/>
                <a:gd name="connsiteX11" fmla="*/ 35409 w 37492"/>
                <a:gd name="connsiteY11" fmla="*/ 110395 h 249950"/>
                <a:gd name="connsiteX12" fmla="*/ 37492 w 37492"/>
                <a:gd name="connsiteY12" fmla="*/ 116644 h 249950"/>
                <a:gd name="connsiteX13" fmla="*/ 35409 w 37492"/>
                <a:gd name="connsiteY13" fmla="*/ 158302 h 249950"/>
                <a:gd name="connsiteX14" fmla="*/ 29160 w 37492"/>
                <a:gd name="connsiteY14" fmla="*/ 172882 h 249950"/>
                <a:gd name="connsiteX15" fmla="*/ 22912 w 37492"/>
                <a:gd name="connsiteY15" fmla="*/ 177048 h 249950"/>
                <a:gd name="connsiteX16" fmla="*/ 18746 w 37492"/>
                <a:gd name="connsiteY16" fmla="*/ 183297 h 249950"/>
                <a:gd name="connsiteX17" fmla="*/ 14580 w 37492"/>
                <a:gd name="connsiteY17" fmla="*/ 195794 h 249950"/>
                <a:gd name="connsiteX18" fmla="*/ 8331 w 37492"/>
                <a:gd name="connsiteY18" fmla="*/ 199960 h 249950"/>
                <a:gd name="connsiteX19" fmla="*/ 6248 w 37492"/>
                <a:gd name="connsiteY19" fmla="*/ 208292 h 249950"/>
                <a:gd name="connsiteX20" fmla="*/ 4165 w 37492"/>
                <a:gd name="connsiteY20" fmla="*/ 214541 h 249950"/>
                <a:gd name="connsiteX21" fmla="*/ 6248 w 37492"/>
                <a:gd name="connsiteY21" fmla="*/ 249950 h 249950"/>
                <a:gd name="connsiteX22" fmla="*/ 6248 w 37492"/>
                <a:gd name="connsiteY22" fmla="*/ 249950 h 24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492" h="249950">
                  <a:moveTo>
                    <a:pt x="0" y="0"/>
                  </a:moveTo>
                  <a:lnTo>
                    <a:pt x="0" y="0"/>
                  </a:lnTo>
                  <a:cubicBezTo>
                    <a:pt x="694" y="6249"/>
                    <a:pt x="557" y="12647"/>
                    <a:pt x="2082" y="18747"/>
                  </a:cubicBezTo>
                  <a:cubicBezTo>
                    <a:pt x="2689" y="21175"/>
                    <a:pt x="5128" y="22756"/>
                    <a:pt x="6248" y="24995"/>
                  </a:cubicBezTo>
                  <a:cubicBezTo>
                    <a:pt x="7230" y="26959"/>
                    <a:pt x="7349" y="29280"/>
                    <a:pt x="8331" y="31244"/>
                  </a:cubicBezTo>
                  <a:cubicBezTo>
                    <a:pt x="9451" y="33483"/>
                    <a:pt x="11480" y="35205"/>
                    <a:pt x="12497" y="37493"/>
                  </a:cubicBezTo>
                  <a:cubicBezTo>
                    <a:pt x="14280" y="41506"/>
                    <a:pt x="16663" y="49990"/>
                    <a:pt x="16663" y="49990"/>
                  </a:cubicBezTo>
                  <a:cubicBezTo>
                    <a:pt x="17357" y="54850"/>
                    <a:pt x="17642" y="59787"/>
                    <a:pt x="18746" y="64571"/>
                  </a:cubicBezTo>
                  <a:cubicBezTo>
                    <a:pt x="18746" y="64572"/>
                    <a:pt x="23954" y="80192"/>
                    <a:pt x="24995" y="83317"/>
                  </a:cubicBezTo>
                  <a:cubicBezTo>
                    <a:pt x="24997" y="83322"/>
                    <a:pt x="29156" y="95809"/>
                    <a:pt x="29160" y="95814"/>
                  </a:cubicBezTo>
                  <a:lnTo>
                    <a:pt x="33326" y="102063"/>
                  </a:lnTo>
                  <a:cubicBezTo>
                    <a:pt x="34020" y="104840"/>
                    <a:pt x="34623" y="107642"/>
                    <a:pt x="35409" y="110395"/>
                  </a:cubicBezTo>
                  <a:cubicBezTo>
                    <a:pt x="36012" y="112506"/>
                    <a:pt x="37492" y="114448"/>
                    <a:pt x="37492" y="116644"/>
                  </a:cubicBezTo>
                  <a:cubicBezTo>
                    <a:pt x="37492" y="130547"/>
                    <a:pt x="36564" y="144447"/>
                    <a:pt x="35409" y="158302"/>
                  </a:cubicBezTo>
                  <a:cubicBezTo>
                    <a:pt x="34974" y="163518"/>
                    <a:pt x="32942" y="169100"/>
                    <a:pt x="29160" y="172882"/>
                  </a:cubicBezTo>
                  <a:cubicBezTo>
                    <a:pt x="27390" y="174652"/>
                    <a:pt x="24995" y="175659"/>
                    <a:pt x="22912" y="177048"/>
                  </a:cubicBezTo>
                  <a:cubicBezTo>
                    <a:pt x="21523" y="179131"/>
                    <a:pt x="19763" y="181009"/>
                    <a:pt x="18746" y="183297"/>
                  </a:cubicBezTo>
                  <a:cubicBezTo>
                    <a:pt x="16963" y="187310"/>
                    <a:pt x="18234" y="193358"/>
                    <a:pt x="14580" y="195794"/>
                  </a:cubicBezTo>
                  <a:lnTo>
                    <a:pt x="8331" y="199960"/>
                  </a:lnTo>
                  <a:cubicBezTo>
                    <a:pt x="7637" y="202737"/>
                    <a:pt x="7034" y="205539"/>
                    <a:pt x="6248" y="208292"/>
                  </a:cubicBezTo>
                  <a:cubicBezTo>
                    <a:pt x="5645" y="210403"/>
                    <a:pt x="4165" y="212345"/>
                    <a:pt x="4165" y="214541"/>
                  </a:cubicBezTo>
                  <a:cubicBezTo>
                    <a:pt x="4165" y="226364"/>
                    <a:pt x="6248" y="249950"/>
                    <a:pt x="6248" y="249950"/>
                  </a:cubicBezTo>
                  <a:lnTo>
                    <a:pt x="6248" y="249950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77" name="Freeform: Shape 2910">
              <a:extLst>
                <a:ext uri="{FF2B5EF4-FFF2-40B4-BE49-F238E27FC236}">
                  <a16:creationId xmlns:a16="http://schemas.microsoft.com/office/drawing/2014/main" id="{757AB176-A59B-46A7-0647-46179C2FF424}"/>
                </a:ext>
              </a:extLst>
            </p:cNvPr>
            <p:cNvSpPr/>
            <p:nvPr/>
          </p:nvSpPr>
          <p:spPr>
            <a:xfrm>
              <a:off x="5870876" y="2617956"/>
              <a:ext cx="15845" cy="136956"/>
            </a:xfrm>
            <a:custGeom>
              <a:avLst/>
              <a:gdLst>
                <a:gd name="connsiteX0" fmla="*/ 0 w 29161"/>
                <a:gd name="connsiteY0" fmla="*/ 0 h 249950"/>
                <a:gd name="connsiteX1" fmla="*/ 0 w 29161"/>
                <a:gd name="connsiteY1" fmla="*/ 0 h 249950"/>
                <a:gd name="connsiteX2" fmla="*/ 4166 w 29161"/>
                <a:gd name="connsiteY2" fmla="*/ 24995 h 249950"/>
                <a:gd name="connsiteX3" fmla="*/ 8331 w 29161"/>
                <a:gd name="connsiteY3" fmla="*/ 31244 h 249950"/>
                <a:gd name="connsiteX4" fmla="*/ 12497 w 29161"/>
                <a:gd name="connsiteY4" fmla="*/ 43741 h 249950"/>
                <a:gd name="connsiteX5" fmla="*/ 14580 w 29161"/>
                <a:gd name="connsiteY5" fmla="*/ 49990 h 249950"/>
                <a:gd name="connsiteX6" fmla="*/ 24995 w 29161"/>
                <a:gd name="connsiteY6" fmla="*/ 77068 h 249950"/>
                <a:gd name="connsiteX7" fmla="*/ 29161 w 29161"/>
                <a:gd name="connsiteY7" fmla="*/ 83317 h 249950"/>
                <a:gd name="connsiteX8" fmla="*/ 27078 w 29161"/>
                <a:gd name="connsiteY8" fmla="*/ 160385 h 249950"/>
                <a:gd name="connsiteX9" fmla="*/ 24995 w 29161"/>
                <a:gd name="connsiteY9" fmla="*/ 166633 h 249950"/>
                <a:gd name="connsiteX10" fmla="*/ 16663 w 29161"/>
                <a:gd name="connsiteY10" fmla="*/ 179131 h 249950"/>
                <a:gd name="connsiteX11" fmla="*/ 12497 w 29161"/>
                <a:gd name="connsiteY11" fmla="*/ 185380 h 249950"/>
                <a:gd name="connsiteX12" fmla="*/ 10414 w 29161"/>
                <a:gd name="connsiteY12" fmla="*/ 191628 h 249950"/>
                <a:gd name="connsiteX13" fmla="*/ 2083 w 29161"/>
                <a:gd name="connsiteY13" fmla="*/ 204126 h 249950"/>
                <a:gd name="connsiteX14" fmla="*/ 4166 w 29161"/>
                <a:gd name="connsiteY14" fmla="*/ 249950 h 249950"/>
                <a:gd name="connsiteX15" fmla="*/ 4166 w 29161"/>
                <a:gd name="connsiteY15" fmla="*/ 249950 h 24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161" h="249950">
                  <a:moveTo>
                    <a:pt x="0" y="0"/>
                  </a:moveTo>
                  <a:lnTo>
                    <a:pt x="0" y="0"/>
                  </a:lnTo>
                  <a:cubicBezTo>
                    <a:pt x="660" y="5944"/>
                    <a:pt x="676" y="18015"/>
                    <a:pt x="4166" y="24995"/>
                  </a:cubicBezTo>
                  <a:cubicBezTo>
                    <a:pt x="5285" y="27234"/>
                    <a:pt x="7314" y="28956"/>
                    <a:pt x="8331" y="31244"/>
                  </a:cubicBezTo>
                  <a:cubicBezTo>
                    <a:pt x="10114" y="35257"/>
                    <a:pt x="11108" y="39575"/>
                    <a:pt x="12497" y="43741"/>
                  </a:cubicBezTo>
                  <a:lnTo>
                    <a:pt x="14580" y="49990"/>
                  </a:lnTo>
                  <a:cubicBezTo>
                    <a:pt x="17371" y="69527"/>
                    <a:pt x="13940" y="60485"/>
                    <a:pt x="24995" y="77068"/>
                  </a:cubicBezTo>
                  <a:lnTo>
                    <a:pt x="29161" y="83317"/>
                  </a:lnTo>
                  <a:cubicBezTo>
                    <a:pt x="28467" y="109006"/>
                    <a:pt x="28361" y="134718"/>
                    <a:pt x="27078" y="160385"/>
                  </a:cubicBezTo>
                  <a:cubicBezTo>
                    <a:pt x="26968" y="162578"/>
                    <a:pt x="26061" y="164714"/>
                    <a:pt x="24995" y="166633"/>
                  </a:cubicBezTo>
                  <a:cubicBezTo>
                    <a:pt x="22563" y="171010"/>
                    <a:pt x="19440" y="174965"/>
                    <a:pt x="16663" y="179131"/>
                  </a:cubicBezTo>
                  <a:cubicBezTo>
                    <a:pt x="15274" y="181214"/>
                    <a:pt x="13289" y="183005"/>
                    <a:pt x="12497" y="185380"/>
                  </a:cubicBezTo>
                  <a:cubicBezTo>
                    <a:pt x="11803" y="187463"/>
                    <a:pt x="11480" y="189709"/>
                    <a:pt x="10414" y="191628"/>
                  </a:cubicBezTo>
                  <a:cubicBezTo>
                    <a:pt x="7983" y="196005"/>
                    <a:pt x="2083" y="204126"/>
                    <a:pt x="2083" y="204126"/>
                  </a:cubicBezTo>
                  <a:cubicBezTo>
                    <a:pt x="4275" y="245781"/>
                    <a:pt x="4166" y="230491"/>
                    <a:pt x="4166" y="249950"/>
                  </a:cubicBezTo>
                  <a:lnTo>
                    <a:pt x="4166" y="249950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78" name="Freeform: Shape 2911">
              <a:extLst>
                <a:ext uri="{FF2B5EF4-FFF2-40B4-BE49-F238E27FC236}">
                  <a16:creationId xmlns:a16="http://schemas.microsoft.com/office/drawing/2014/main" id="{3563518B-81A9-4E4A-B376-3A4991F7FCB6}"/>
                </a:ext>
              </a:extLst>
            </p:cNvPr>
            <p:cNvSpPr/>
            <p:nvPr/>
          </p:nvSpPr>
          <p:spPr>
            <a:xfrm>
              <a:off x="5893318" y="2637358"/>
              <a:ext cx="22829" cy="138097"/>
            </a:xfrm>
            <a:custGeom>
              <a:avLst/>
              <a:gdLst>
                <a:gd name="connsiteX0" fmla="*/ 12854 w 42014"/>
                <a:gd name="connsiteY0" fmla="*/ 0 h 252032"/>
                <a:gd name="connsiteX1" fmla="*/ 12854 w 42014"/>
                <a:gd name="connsiteY1" fmla="*/ 0 h 252032"/>
                <a:gd name="connsiteX2" fmla="*/ 14936 w 42014"/>
                <a:gd name="connsiteY2" fmla="*/ 18746 h 252032"/>
                <a:gd name="connsiteX3" fmla="*/ 23268 w 42014"/>
                <a:gd name="connsiteY3" fmla="*/ 45824 h 252032"/>
                <a:gd name="connsiteX4" fmla="*/ 29517 w 42014"/>
                <a:gd name="connsiteY4" fmla="*/ 49990 h 252032"/>
                <a:gd name="connsiteX5" fmla="*/ 33683 w 42014"/>
                <a:gd name="connsiteY5" fmla="*/ 62487 h 252032"/>
                <a:gd name="connsiteX6" fmla="*/ 35766 w 42014"/>
                <a:gd name="connsiteY6" fmla="*/ 68736 h 252032"/>
                <a:gd name="connsiteX7" fmla="*/ 37849 w 42014"/>
                <a:gd name="connsiteY7" fmla="*/ 85399 h 252032"/>
                <a:gd name="connsiteX8" fmla="*/ 39931 w 42014"/>
                <a:gd name="connsiteY8" fmla="*/ 91648 h 252032"/>
                <a:gd name="connsiteX9" fmla="*/ 42014 w 42014"/>
                <a:gd name="connsiteY9" fmla="*/ 108311 h 252032"/>
                <a:gd name="connsiteX10" fmla="*/ 39931 w 42014"/>
                <a:gd name="connsiteY10" fmla="*/ 152052 h 252032"/>
                <a:gd name="connsiteX11" fmla="*/ 29517 w 42014"/>
                <a:gd name="connsiteY11" fmla="*/ 170799 h 252032"/>
                <a:gd name="connsiteX12" fmla="*/ 25351 w 42014"/>
                <a:gd name="connsiteY12" fmla="*/ 177047 h 252032"/>
                <a:gd name="connsiteX13" fmla="*/ 19102 w 42014"/>
                <a:gd name="connsiteY13" fmla="*/ 183296 h 252032"/>
                <a:gd name="connsiteX14" fmla="*/ 6605 w 42014"/>
                <a:gd name="connsiteY14" fmla="*/ 204125 h 252032"/>
                <a:gd name="connsiteX15" fmla="*/ 2439 w 42014"/>
                <a:gd name="connsiteY15" fmla="*/ 216623 h 252032"/>
                <a:gd name="connsiteX16" fmla="*/ 356 w 42014"/>
                <a:gd name="connsiteY16" fmla="*/ 222872 h 252032"/>
                <a:gd name="connsiteX17" fmla="*/ 4522 w 42014"/>
                <a:gd name="connsiteY17" fmla="*/ 252032 h 252032"/>
                <a:gd name="connsiteX18" fmla="*/ 4522 w 42014"/>
                <a:gd name="connsiteY18" fmla="*/ 252032 h 25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014" h="252032">
                  <a:moveTo>
                    <a:pt x="12854" y="0"/>
                  </a:moveTo>
                  <a:lnTo>
                    <a:pt x="12854" y="0"/>
                  </a:lnTo>
                  <a:cubicBezTo>
                    <a:pt x="13548" y="6249"/>
                    <a:pt x="14156" y="12507"/>
                    <a:pt x="14936" y="18746"/>
                  </a:cubicBezTo>
                  <a:cubicBezTo>
                    <a:pt x="16034" y="27530"/>
                    <a:pt x="16361" y="38917"/>
                    <a:pt x="23268" y="45824"/>
                  </a:cubicBezTo>
                  <a:cubicBezTo>
                    <a:pt x="25038" y="47594"/>
                    <a:pt x="27434" y="48601"/>
                    <a:pt x="29517" y="49990"/>
                  </a:cubicBezTo>
                  <a:lnTo>
                    <a:pt x="33683" y="62487"/>
                  </a:lnTo>
                  <a:lnTo>
                    <a:pt x="35766" y="68736"/>
                  </a:lnTo>
                  <a:cubicBezTo>
                    <a:pt x="36460" y="74290"/>
                    <a:pt x="36848" y="79892"/>
                    <a:pt x="37849" y="85399"/>
                  </a:cubicBezTo>
                  <a:cubicBezTo>
                    <a:pt x="38242" y="87559"/>
                    <a:pt x="39538" y="89488"/>
                    <a:pt x="39931" y="91648"/>
                  </a:cubicBezTo>
                  <a:cubicBezTo>
                    <a:pt x="40932" y="97155"/>
                    <a:pt x="41320" y="102757"/>
                    <a:pt x="42014" y="108311"/>
                  </a:cubicBezTo>
                  <a:cubicBezTo>
                    <a:pt x="41320" y="122891"/>
                    <a:pt x="41143" y="137506"/>
                    <a:pt x="39931" y="152052"/>
                  </a:cubicBezTo>
                  <a:cubicBezTo>
                    <a:pt x="39407" y="158340"/>
                    <a:pt x="31905" y="167218"/>
                    <a:pt x="29517" y="170799"/>
                  </a:cubicBezTo>
                  <a:cubicBezTo>
                    <a:pt x="28128" y="172882"/>
                    <a:pt x="27121" y="175277"/>
                    <a:pt x="25351" y="177047"/>
                  </a:cubicBezTo>
                  <a:cubicBezTo>
                    <a:pt x="23268" y="179130"/>
                    <a:pt x="20910" y="180971"/>
                    <a:pt x="19102" y="183296"/>
                  </a:cubicBezTo>
                  <a:cubicBezTo>
                    <a:pt x="15079" y="188469"/>
                    <a:pt x="9271" y="197461"/>
                    <a:pt x="6605" y="204125"/>
                  </a:cubicBezTo>
                  <a:cubicBezTo>
                    <a:pt x="4974" y="208202"/>
                    <a:pt x="3828" y="212457"/>
                    <a:pt x="2439" y="216623"/>
                  </a:cubicBezTo>
                  <a:lnTo>
                    <a:pt x="356" y="222872"/>
                  </a:lnTo>
                  <a:cubicBezTo>
                    <a:pt x="2514" y="250929"/>
                    <a:pt x="-3964" y="243550"/>
                    <a:pt x="4522" y="252032"/>
                  </a:cubicBezTo>
                  <a:lnTo>
                    <a:pt x="4522" y="252032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79" name="Rectangle: Rounded Corners 2078">
              <a:extLst>
                <a:ext uri="{FF2B5EF4-FFF2-40B4-BE49-F238E27FC236}">
                  <a16:creationId xmlns:a16="http://schemas.microsoft.com/office/drawing/2014/main" id="{A417A924-E505-42E8-F518-5561F8C7757D}"/>
                </a:ext>
              </a:extLst>
            </p:cNvPr>
            <p:cNvSpPr/>
            <p:nvPr/>
          </p:nvSpPr>
          <p:spPr>
            <a:xfrm>
              <a:off x="5661453" y="2731159"/>
              <a:ext cx="275343" cy="392051"/>
            </a:xfrm>
            <a:prstGeom prst="roundRect">
              <a:avLst>
                <a:gd name="adj" fmla="val 35662"/>
              </a:avLst>
            </a:prstGeom>
            <a:gradFill flip="none" rotWithShape="1">
              <a:gsLst>
                <a:gs pos="16000">
                  <a:srgbClr val="FFEAD5"/>
                </a:gs>
                <a:gs pos="75000">
                  <a:srgbClr val="FFCC99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80" name="Oval 2079">
              <a:extLst>
                <a:ext uri="{FF2B5EF4-FFF2-40B4-BE49-F238E27FC236}">
                  <a16:creationId xmlns:a16="http://schemas.microsoft.com/office/drawing/2014/main" id="{33FEFF33-0C70-8092-F56E-71F71D9DB23B}"/>
                </a:ext>
              </a:extLst>
            </p:cNvPr>
            <p:cNvSpPr/>
            <p:nvPr/>
          </p:nvSpPr>
          <p:spPr>
            <a:xfrm>
              <a:off x="5727380" y="2930951"/>
              <a:ext cx="141069" cy="115934"/>
            </a:xfrm>
            <a:prstGeom prst="ellipse">
              <a:avLst/>
            </a:prstGeom>
            <a:gradFill flip="none" rotWithShape="1">
              <a:gsLst>
                <a:gs pos="16000">
                  <a:srgbClr val="FFEAD5"/>
                </a:gs>
                <a:gs pos="74000">
                  <a:srgbClr val="A45200"/>
                </a:gs>
                <a:gs pos="53000">
                  <a:srgbClr val="FFC081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267" name="Group 1266">
            <a:extLst>
              <a:ext uri="{FF2B5EF4-FFF2-40B4-BE49-F238E27FC236}">
                <a16:creationId xmlns:a16="http://schemas.microsoft.com/office/drawing/2014/main" id="{08C960EA-F485-0AD1-AA64-1B3FAF01D9CB}"/>
              </a:ext>
            </a:extLst>
          </p:cNvPr>
          <p:cNvGrpSpPr/>
          <p:nvPr/>
        </p:nvGrpSpPr>
        <p:grpSpPr>
          <a:xfrm rot="13543713">
            <a:off x="6953428" y="2260587"/>
            <a:ext cx="202826" cy="433429"/>
            <a:chOff x="4423627" y="1973989"/>
            <a:chExt cx="245880" cy="525434"/>
          </a:xfrm>
        </p:grpSpPr>
        <p:sp>
          <p:nvSpPr>
            <p:cNvPr id="2065" name="Rectangle: Rounded Corners 2064">
              <a:extLst>
                <a:ext uri="{FF2B5EF4-FFF2-40B4-BE49-F238E27FC236}">
                  <a16:creationId xmlns:a16="http://schemas.microsoft.com/office/drawing/2014/main" id="{F4888C46-2536-F111-F105-FBA9523056B6}"/>
                </a:ext>
              </a:extLst>
            </p:cNvPr>
            <p:cNvSpPr/>
            <p:nvPr/>
          </p:nvSpPr>
          <p:spPr>
            <a:xfrm>
              <a:off x="4423627" y="2125527"/>
              <a:ext cx="245880" cy="373896"/>
            </a:xfrm>
            <a:prstGeom prst="roundRect">
              <a:avLst>
                <a:gd name="adj" fmla="val 35662"/>
              </a:avLst>
            </a:prstGeom>
            <a:gradFill flip="none" rotWithShape="1">
              <a:gsLst>
                <a:gs pos="0">
                  <a:srgbClr val="CDBB56">
                    <a:tint val="66000"/>
                    <a:satMod val="160000"/>
                  </a:srgbClr>
                </a:gs>
                <a:gs pos="50000">
                  <a:srgbClr val="CDBB56">
                    <a:tint val="44500"/>
                    <a:satMod val="160000"/>
                  </a:srgbClr>
                </a:gs>
                <a:gs pos="100000">
                  <a:srgbClr val="CDBB56">
                    <a:tint val="23500"/>
                    <a:satMod val="160000"/>
                  </a:srgbClr>
                </a:gs>
              </a:gsLst>
              <a:lin ang="16200000" scaled="1"/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66" name="Oval 2065">
              <a:extLst>
                <a:ext uri="{FF2B5EF4-FFF2-40B4-BE49-F238E27FC236}">
                  <a16:creationId xmlns:a16="http://schemas.microsoft.com/office/drawing/2014/main" id="{E0F47179-CACE-1D31-F93C-A2FC9815D334}"/>
                </a:ext>
              </a:extLst>
            </p:cNvPr>
            <p:cNvSpPr/>
            <p:nvPr/>
          </p:nvSpPr>
          <p:spPr>
            <a:xfrm>
              <a:off x="4484332" y="2302259"/>
              <a:ext cx="124470" cy="109248"/>
            </a:xfrm>
            <a:prstGeom prst="ellipse">
              <a:avLst/>
            </a:prstGeom>
            <a:gradFill flip="none" rotWithShape="1">
              <a:gsLst>
                <a:gs pos="0">
                  <a:srgbClr val="C4D600">
                    <a:shade val="30000"/>
                    <a:satMod val="115000"/>
                  </a:srgbClr>
                </a:gs>
                <a:gs pos="50000">
                  <a:srgbClr val="C4D600">
                    <a:shade val="67500"/>
                    <a:satMod val="115000"/>
                  </a:srgbClr>
                </a:gs>
                <a:gs pos="100000">
                  <a:srgbClr val="C4D600">
                    <a:shade val="100000"/>
                    <a:satMod val="115000"/>
                  </a:srgbClr>
                </a:gs>
              </a:gsLst>
              <a:lin ang="18900000" scaled="1"/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67" name="Oval 2066">
              <a:extLst>
                <a:ext uri="{FF2B5EF4-FFF2-40B4-BE49-F238E27FC236}">
                  <a16:creationId xmlns:a16="http://schemas.microsoft.com/office/drawing/2014/main" id="{51528133-94A0-C2CF-EB9A-ACF3E1398615}"/>
                </a:ext>
              </a:extLst>
            </p:cNvPr>
            <p:cNvSpPr/>
            <p:nvPr/>
          </p:nvSpPr>
          <p:spPr>
            <a:xfrm>
              <a:off x="4505701" y="1973989"/>
              <a:ext cx="76654" cy="81868"/>
            </a:xfrm>
            <a:prstGeom prst="ellipse">
              <a:avLst/>
            </a:prstGeom>
            <a:gradFill>
              <a:gsLst>
                <a:gs pos="0">
                  <a:srgbClr val="FFEBFB"/>
                </a:gs>
                <a:gs pos="93000">
                  <a:srgbClr val="8E9A00"/>
                </a:gs>
                <a:gs pos="26000">
                  <a:srgbClr val="C4D600"/>
                </a:gs>
              </a:gsLst>
              <a:path path="circle">
                <a:fillToRect l="50000" t="50000" r="50000" b="50000"/>
              </a:path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68" name="Oval 2067">
              <a:extLst>
                <a:ext uri="{FF2B5EF4-FFF2-40B4-BE49-F238E27FC236}">
                  <a16:creationId xmlns:a16="http://schemas.microsoft.com/office/drawing/2014/main" id="{756A5B66-68B4-6779-AE8B-37B30FD09AE7}"/>
                </a:ext>
              </a:extLst>
            </p:cNvPr>
            <p:cNvSpPr/>
            <p:nvPr/>
          </p:nvSpPr>
          <p:spPr>
            <a:xfrm>
              <a:off x="4489535" y="2087624"/>
              <a:ext cx="76654" cy="81868"/>
            </a:xfrm>
            <a:prstGeom prst="ellipse">
              <a:avLst/>
            </a:prstGeom>
            <a:gradFill>
              <a:gsLst>
                <a:gs pos="0">
                  <a:srgbClr val="FFEBFB"/>
                </a:gs>
                <a:gs pos="93000">
                  <a:srgbClr val="8E9A00"/>
                </a:gs>
                <a:gs pos="26000">
                  <a:srgbClr val="C4D600"/>
                </a:gs>
              </a:gsLst>
              <a:path path="circle">
                <a:fillToRect l="50000" t="50000" r="50000" b="50000"/>
              </a:path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69" name="Oval 2068">
              <a:extLst>
                <a:ext uri="{FF2B5EF4-FFF2-40B4-BE49-F238E27FC236}">
                  <a16:creationId xmlns:a16="http://schemas.microsoft.com/office/drawing/2014/main" id="{48546D42-86DF-F3FC-6F29-9451E2141BF9}"/>
                </a:ext>
              </a:extLst>
            </p:cNvPr>
            <p:cNvSpPr/>
            <p:nvPr/>
          </p:nvSpPr>
          <p:spPr>
            <a:xfrm>
              <a:off x="4572183" y="2046690"/>
              <a:ext cx="76654" cy="81868"/>
            </a:xfrm>
            <a:prstGeom prst="ellipse">
              <a:avLst/>
            </a:prstGeom>
            <a:gradFill>
              <a:gsLst>
                <a:gs pos="0">
                  <a:srgbClr val="FFEBFB"/>
                </a:gs>
                <a:gs pos="93000">
                  <a:srgbClr val="8E9A00"/>
                </a:gs>
                <a:gs pos="26000">
                  <a:srgbClr val="C4D600"/>
                </a:gs>
              </a:gsLst>
              <a:path path="circle">
                <a:fillToRect l="50000" t="50000" r="50000" b="50000"/>
              </a:path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268" name="Group 1267">
            <a:extLst>
              <a:ext uri="{FF2B5EF4-FFF2-40B4-BE49-F238E27FC236}">
                <a16:creationId xmlns:a16="http://schemas.microsoft.com/office/drawing/2014/main" id="{C125275E-8B41-FE08-CBED-B13989B14F96}"/>
              </a:ext>
            </a:extLst>
          </p:cNvPr>
          <p:cNvGrpSpPr/>
          <p:nvPr/>
        </p:nvGrpSpPr>
        <p:grpSpPr>
          <a:xfrm rot="14184856">
            <a:off x="7091836" y="2436717"/>
            <a:ext cx="192697" cy="361556"/>
            <a:chOff x="5661453" y="2606543"/>
            <a:chExt cx="275343" cy="516667"/>
          </a:xfrm>
        </p:grpSpPr>
        <p:sp>
          <p:nvSpPr>
            <p:cNvPr id="2054" name="Freeform: Shape 2887">
              <a:extLst>
                <a:ext uri="{FF2B5EF4-FFF2-40B4-BE49-F238E27FC236}">
                  <a16:creationId xmlns:a16="http://schemas.microsoft.com/office/drawing/2014/main" id="{D27BE6A0-EF2C-2DEC-BDEF-3CC098476148}"/>
                </a:ext>
              </a:extLst>
            </p:cNvPr>
            <p:cNvSpPr/>
            <p:nvPr/>
          </p:nvSpPr>
          <p:spPr>
            <a:xfrm>
              <a:off x="5684131" y="2624804"/>
              <a:ext cx="24899" cy="146087"/>
            </a:xfrm>
            <a:custGeom>
              <a:avLst/>
              <a:gdLst>
                <a:gd name="connsiteX0" fmla="*/ 0 w 45824"/>
                <a:gd name="connsiteY0" fmla="*/ 0 h 266613"/>
                <a:gd name="connsiteX1" fmla="*/ 0 w 45824"/>
                <a:gd name="connsiteY1" fmla="*/ 0 h 266613"/>
                <a:gd name="connsiteX2" fmla="*/ 4165 w 45824"/>
                <a:gd name="connsiteY2" fmla="*/ 18746 h 266613"/>
                <a:gd name="connsiteX3" fmla="*/ 10414 w 45824"/>
                <a:gd name="connsiteY3" fmla="*/ 47907 h 266613"/>
                <a:gd name="connsiteX4" fmla="*/ 16663 w 45824"/>
                <a:gd name="connsiteY4" fmla="*/ 52072 h 266613"/>
                <a:gd name="connsiteX5" fmla="*/ 20829 w 45824"/>
                <a:gd name="connsiteY5" fmla="*/ 58321 h 266613"/>
                <a:gd name="connsiteX6" fmla="*/ 27078 w 45824"/>
                <a:gd name="connsiteY6" fmla="*/ 60404 h 266613"/>
                <a:gd name="connsiteX7" fmla="*/ 33326 w 45824"/>
                <a:gd name="connsiteY7" fmla="*/ 64570 h 266613"/>
                <a:gd name="connsiteX8" fmla="*/ 41658 w 45824"/>
                <a:gd name="connsiteY8" fmla="*/ 77067 h 266613"/>
                <a:gd name="connsiteX9" fmla="*/ 45824 w 45824"/>
                <a:gd name="connsiteY9" fmla="*/ 83316 h 266613"/>
                <a:gd name="connsiteX10" fmla="*/ 43741 w 45824"/>
                <a:gd name="connsiteY10" fmla="*/ 145804 h 266613"/>
                <a:gd name="connsiteX11" fmla="*/ 41658 w 45824"/>
                <a:gd name="connsiteY11" fmla="*/ 152052 h 266613"/>
                <a:gd name="connsiteX12" fmla="*/ 37492 w 45824"/>
                <a:gd name="connsiteY12" fmla="*/ 168716 h 266613"/>
                <a:gd name="connsiteX13" fmla="*/ 31243 w 45824"/>
                <a:gd name="connsiteY13" fmla="*/ 174964 h 266613"/>
                <a:gd name="connsiteX14" fmla="*/ 20829 w 45824"/>
                <a:gd name="connsiteY14" fmla="*/ 193711 h 266613"/>
                <a:gd name="connsiteX15" fmla="*/ 16663 w 45824"/>
                <a:gd name="connsiteY15" fmla="*/ 199959 h 266613"/>
                <a:gd name="connsiteX16" fmla="*/ 12497 w 45824"/>
                <a:gd name="connsiteY16" fmla="*/ 214540 h 266613"/>
                <a:gd name="connsiteX17" fmla="*/ 10414 w 45824"/>
                <a:gd name="connsiteY17" fmla="*/ 222872 h 266613"/>
                <a:gd name="connsiteX18" fmla="*/ 10414 w 45824"/>
                <a:gd name="connsiteY18" fmla="*/ 266613 h 266613"/>
                <a:gd name="connsiteX19" fmla="*/ 12497 w 45824"/>
                <a:gd name="connsiteY19" fmla="*/ 266613 h 26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824" h="266613">
                  <a:moveTo>
                    <a:pt x="0" y="0"/>
                  </a:moveTo>
                  <a:lnTo>
                    <a:pt x="0" y="0"/>
                  </a:lnTo>
                  <a:cubicBezTo>
                    <a:pt x="1388" y="6249"/>
                    <a:pt x="3053" y="12442"/>
                    <a:pt x="4165" y="18746"/>
                  </a:cubicBezTo>
                  <a:cubicBezTo>
                    <a:pt x="4487" y="20573"/>
                    <a:pt x="6286" y="45156"/>
                    <a:pt x="10414" y="47907"/>
                  </a:cubicBezTo>
                  <a:lnTo>
                    <a:pt x="16663" y="52072"/>
                  </a:lnTo>
                  <a:cubicBezTo>
                    <a:pt x="18052" y="54155"/>
                    <a:pt x="18874" y="56757"/>
                    <a:pt x="20829" y="58321"/>
                  </a:cubicBezTo>
                  <a:cubicBezTo>
                    <a:pt x="22544" y="59693"/>
                    <a:pt x="25114" y="59422"/>
                    <a:pt x="27078" y="60404"/>
                  </a:cubicBezTo>
                  <a:cubicBezTo>
                    <a:pt x="29317" y="61524"/>
                    <a:pt x="31243" y="63181"/>
                    <a:pt x="33326" y="64570"/>
                  </a:cubicBezTo>
                  <a:lnTo>
                    <a:pt x="41658" y="77067"/>
                  </a:lnTo>
                  <a:lnTo>
                    <a:pt x="45824" y="83316"/>
                  </a:lnTo>
                  <a:cubicBezTo>
                    <a:pt x="45130" y="104145"/>
                    <a:pt x="45002" y="125001"/>
                    <a:pt x="43741" y="145804"/>
                  </a:cubicBezTo>
                  <a:cubicBezTo>
                    <a:pt x="43608" y="147995"/>
                    <a:pt x="42190" y="149922"/>
                    <a:pt x="41658" y="152052"/>
                  </a:cubicBezTo>
                  <a:cubicBezTo>
                    <a:pt x="41237" y="153734"/>
                    <a:pt x="39397" y="165859"/>
                    <a:pt x="37492" y="168716"/>
                  </a:cubicBezTo>
                  <a:cubicBezTo>
                    <a:pt x="35858" y="171167"/>
                    <a:pt x="33326" y="172881"/>
                    <a:pt x="31243" y="174964"/>
                  </a:cubicBezTo>
                  <a:cubicBezTo>
                    <a:pt x="27577" y="185962"/>
                    <a:pt x="30377" y="179389"/>
                    <a:pt x="20829" y="193711"/>
                  </a:cubicBezTo>
                  <a:lnTo>
                    <a:pt x="16663" y="199959"/>
                  </a:lnTo>
                  <a:cubicBezTo>
                    <a:pt x="10151" y="226006"/>
                    <a:pt x="18474" y="193622"/>
                    <a:pt x="12497" y="214540"/>
                  </a:cubicBezTo>
                  <a:cubicBezTo>
                    <a:pt x="11711" y="217293"/>
                    <a:pt x="10528" y="220011"/>
                    <a:pt x="10414" y="222872"/>
                  </a:cubicBezTo>
                  <a:cubicBezTo>
                    <a:pt x="9831" y="237441"/>
                    <a:pt x="10414" y="252033"/>
                    <a:pt x="10414" y="266613"/>
                  </a:cubicBezTo>
                  <a:lnTo>
                    <a:pt x="12497" y="266613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55" name="Freeform: Shape 2888">
              <a:extLst>
                <a:ext uri="{FF2B5EF4-FFF2-40B4-BE49-F238E27FC236}">
                  <a16:creationId xmlns:a16="http://schemas.microsoft.com/office/drawing/2014/main" id="{412D72D8-F11A-08B8-4438-F6B92890AF76}"/>
                </a:ext>
              </a:extLst>
            </p:cNvPr>
            <p:cNvSpPr/>
            <p:nvPr/>
          </p:nvSpPr>
          <p:spPr>
            <a:xfrm>
              <a:off x="5713557" y="2615673"/>
              <a:ext cx="24900" cy="134674"/>
            </a:xfrm>
            <a:custGeom>
              <a:avLst/>
              <a:gdLst>
                <a:gd name="connsiteX0" fmla="*/ 0 w 45825"/>
                <a:gd name="connsiteY0" fmla="*/ 0 h 245784"/>
                <a:gd name="connsiteX1" fmla="*/ 0 w 45825"/>
                <a:gd name="connsiteY1" fmla="*/ 0 h 245784"/>
                <a:gd name="connsiteX2" fmla="*/ 2083 w 45825"/>
                <a:gd name="connsiteY2" fmla="*/ 41659 h 245784"/>
                <a:gd name="connsiteX3" fmla="*/ 4166 w 45825"/>
                <a:gd name="connsiteY3" fmla="*/ 47907 h 245784"/>
                <a:gd name="connsiteX4" fmla="*/ 8332 w 45825"/>
                <a:gd name="connsiteY4" fmla="*/ 54156 h 245784"/>
                <a:gd name="connsiteX5" fmla="*/ 14581 w 45825"/>
                <a:gd name="connsiteY5" fmla="*/ 58322 h 245784"/>
                <a:gd name="connsiteX6" fmla="*/ 24995 w 45825"/>
                <a:gd name="connsiteY6" fmla="*/ 68736 h 245784"/>
                <a:gd name="connsiteX7" fmla="*/ 31244 w 45825"/>
                <a:gd name="connsiteY7" fmla="*/ 81234 h 245784"/>
                <a:gd name="connsiteX8" fmla="*/ 39576 w 45825"/>
                <a:gd name="connsiteY8" fmla="*/ 93731 h 245784"/>
                <a:gd name="connsiteX9" fmla="*/ 43742 w 45825"/>
                <a:gd name="connsiteY9" fmla="*/ 99980 h 245784"/>
                <a:gd name="connsiteX10" fmla="*/ 45825 w 45825"/>
                <a:gd name="connsiteY10" fmla="*/ 106229 h 245784"/>
                <a:gd name="connsiteX11" fmla="*/ 43742 w 45825"/>
                <a:gd name="connsiteY11" fmla="*/ 139556 h 245784"/>
                <a:gd name="connsiteX12" fmla="*/ 41659 w 45825"/>
                <a:gd name="connsiteY12" fmla="*/ 145804 h 245784"/>
                <a:gd name="connsiteX13" fmla="*/ 39576 w 45825"/>
                <a:gd name="connsiteY13" fmla="*/ 156219 h 245784"/>
                <a:gd name="connsiteX14" fmla="*/ 35410 w 45825"/>
                <a:gd name="connsiteY14" fmla="*/ 162468 h 245784"/>
                <a:gd name="connsiteX15" fmla="*/ 29161 w 45825"/>
                <a:gd name="connsiteY15" fmla="*/ 183297 h 245784"/>
                <a:gd name="connsiteX16" fmla="*/ 24995 w 45825"/>
                <a:gd name="connsiteY16" fmla="*/ 189546 h 245784"/>
                <a:gd name="connsiteX17" fmla="*/ 16664 w 45825"/>
                <a:gd name="connsiteY17" fmla="*/ 208292 h 245784"/>
                <a:gd name="connsiteX18" fmla="*/ 14581 w 45825"/>
                <a:gd name="connsiteY18" fmla="*/ 220789 h 245784"/>
                <a:gd name="connsiteX19" fmla="*/ 10415 w 45825"/>
                <a:gd name="connsiteY19" fmla="*/ 227038 h 245784"/>
                <a:gd name="connsiteX20" fmla="*/ 12498 w 45825"/>
                <a:gd name="connsiteY20" fmla="*/ 245784 h 245784"/>
                <a:gd name="connsiteX21" fmla="*/ 12498 w 45825"/>
                <a:gd name="connsiteY21" fmla="*/ 245784 h 245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825" h="245784">
                  <a:moveTo>
                    <a:pt x="0" y="0"/>
                  </a:moveTo>
                  <a:lnTo>
                    <a:pt x="0" y="0"/>
                  </a:lnTo>
                  <a:cubicBezTo>
                    <a:pt x="694" y="13886"/>
                    <a:pt x="878" y="27808"/>
                    <a:pt x="2083" y="41659"/>
                  </a:cubicBezTo>
                  <a:cubicBezTo>
                    <a:pt x="2273" y="43846"/>
                    <a:pt x="3184" y="45943"/>
                    <a:pt x="4166" y="47907"/>
                  </a:cubicBezTo>
                  <a:cubicBezTo>
                    <a:pt x="5286" y="50146"/>
                    <a:pt x="6562" y="52386"/>
                    <a:pt x="8332" y="54156"/>
                  </a:cubicBezTo>
                  <a:cubicBezTo>
                    <a:pt x="10102" y="55926"/>
                    <a:pt x="12498" y="56933"/>
                    <a:pt x="14581" y="58322"/>
                  </a:cubicBezTo>
                  <a:cubicBezTo>
                    <a:pt x="25691" y="74988"/>
                    <a:pt x="11109" y="54850"/>
                    <a:pt x="24995" y="68736"/>
                  </a:cubicBezTo>
                  <a:cubicBezTo>
                    <a:pt x="31931" y="75672"/>
                    <a:pt x="27008" y="73610"/>
                    <a:pt x="31244" y="81234"/>
                  </a:cubicBezTo>
                  <a:cubicBezTo>
                    <a:pt x="33676" y="85611"/>
                    <a:pt x="36799" y="89565"/>
                    <a:pt x="39576" y="93731"/>
                  </a:cubicBezTo>
                  <a:cubicBezTo>
                    <a:pt x="40965" y="95814"/>
                    <a:pt x="42950" y="97605"/>
                    <a:pt x="43742" y="99980"/>
                  </a:cubicBezTo>
                  <a:lnTo>
                    <a:pt x="45825" y="106229"/>
                  </a:lnTo>
                  <a:cubicBezTo>
                    <a:pt x="45131" y="117338"/>
                    <a:pt x="44907" y="128486"/>
                    <a:pt x="43742" y="139556"/>
                  </a:cubicBezTo>
                  <a:cubicBezTo>
                    <a:pt x="43512" y="141739"/>
                    <a:pt x="42191" y="143674"/>
                    <a:pt x="41659" y="145804"/>
                  </a:cubicBezTo>
                  <a:cubicBezTo>
                    <a:pt x="40800" y="149239"/>
                    <a:pt x="40819" y="152904"/>
                    <a:pt x="39576" y="156219"/>
                  </a:cubicBezTo>
                  <a:cubicBezTo>
                    <a:pt x="38697" y="158563"/>
                    <a:pt x="36799" y="160385"/>
                    <a:pt x="35410" y="162468"/>
                  </a:cubicBezTo>
                  <a:cubicBezTo>
                    <a:pt x="34246" y="167125"/>
                    <a:pt x="31189" y="180255"/>
                    <a:pt x="29161" y="183297"/>
                  </a:cubicBezTo>
                  <a:cubicBezTo>
                    <a:pt x="27772" y="185380"/>
                    <a:pt x="26012" y="187258"/>
                    <a:pt x="24995" y="189546"/>
                  </a:cubicBezTo>
                  <a:cubicBezTo>
                    <a:pt x="15081" y="211855"/>
                    <a:pt x="26092" y="194150"/>
                    <a:pt x="16664" y="208292"/>
                  </a:cubicBezTo>
                  <a:cubicBezTo>
                    <a:pt x="15970" y="212458"/>
                    <a:pt x="15917" y="216783"/>
                    <a:pt x="14581" y="220789"/>
                  </a:cubicBezTo>
                  <a:cubicBezTo>
                    <a:pt x="13789" y="223164"/>
                    <a:pt x="10623" y="224543"/>
                    <a:pt x="10415" y="227038"/>
                  </a:cubicBezTo>
                  <a:cubicBezTo>
                    <a:pt x="9893" y="233303"/>
                    <a:pt x="12498" y="245784"/>
                    <a:pt x="12498" y="245784"/>
                  </a:cubicBezTo>
                  <a:lnTo>
                    <a:pt x="12498" y="245784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56" name="Freeform: Shape 2889">
              <a:extLst>
                <a:ext uri="{FF2B5EF4-FFF2-40B4-BE49-F238E27FC236}">
                  <a16:creationId xmlns:a16="http://schemas.microsoft.com/office/drawing/2014/main" id="{2B0691D1-1FF6-C953-3BB6-3125EED8F31A}"/>
                </a:ext>
              </a:extLst>
            </p:cNvPr>
            <p:cNvSpPr/>
            <p:nvPr/>
          </p:nvSpPr>
          <p:spPr>
            <a:xfrm>
              <a:off x="5739513" y="2612250"/>
              <a:ext cx="21579" cy="131250"/>
            </a:xfrm>
            <a:custGeom>
              <a:avLst/>
              <a:gdLst>
                <a:gd name="connsiteX0" fmla="*/ 4304 w 39714"/>
                <a:gd name="connsiteY0" fmla="*/ 0 h 239535"/>
                <a:gd name="connsiteX1" fmla="*/ 4304 w 39714"/>
                <a:gd name="connsiteY1" fmla="*/ 0 h 239535"/>
                <a:gd name="connsiteX2" fmla="*/ 138 w 39714"/>
                <a:gd name="connsiteY2" fmla="*/ 18746 h 239535"/>
                <a:gd name="connsiteX3" fmla="*/ 6387 w 39714"/>
                <a:gd name="connsiteY3" fmla="*/ 52072 h 239535"/>
                <a:gd name="connsiteX4" fmla="*/ 8470 w 39714"/>
                <a:gd name="connsiteY4" fmla="*/ 58321 h 239535"/>
                <a:gd name="connsiteX5" fmla="*/ 14719 w 39714"/>
                <a:gd name="connsiteY5" fmla="*/ 62487 h 239535"/>
                <a:gd name="connsiteX6" fmla="*/ 18885 w 39714"/>
                <a:gd name="connsiteY6" fmla="*/ 68736 h 239535"/>
                <a:gd name="connsiteX7" fmla="*/ 35548 w 39714"/>
                <a:gd name="connsiteY7" fmla="*/ 87482 h 239535"/>
                <a:gd name="connsiteX8" fmla="*/ 39714 w 39714"/>
                <a:gd name="connsiteY8" fmla="*/ 99979 h 239535"/>
                <a:gd name="connsiteX9" fmla="*/ 37631 w 39714"/>
                <a:gd name="connsiteY9" fmla="*/ 147887 h 239535"/>
                <a:gd name="connsiteX10" fmla="*/ 31382 w 39714"/>
                <a:gd name="connsiteY10" fmla="*/ 179130 h 239535"/>
                <a:gd name="connsiteX11" fmla="*/ 27216 w 39714"/>
                <a:gd name="connsiteY11" fmla="*/ 185379 h 239535"/>
                <a:gd name="connsiteX12" fmla="*/ 25133 w 39714"/>
                <a:gd name="connsiteY12" fmla="*/ 193711 h 239535"/>
                <a:gd name="connsiteX13" fmla="*/ 23051 w 39714"/>
                <a:gd name="connsiteY13" fmla="*/ 199959 h 239535"/>
                <a:gd name="connsiteX14" fmla="*/ 23051 w 39714"/>
                <a:gd name="connsiteY14" fmla="*/ 239535 h 239535"/>
                <a:gd name="connsiteX15" fmla="*/ 23051 w 39714"/>
                <a:gd name="connsiteY15" fmla="*/ 239535 h 23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714" h="239535">
                  <a:moveTo>
                    <a:pt x="4304" y="0"/>
                  </a:moveTo>
                  <a:lnTo>
                    <a:pt x="4304" y="0"/>
                  </a:lnTo>
                  <a:cubicBezTo>
                    <a:pt x="2915" y="6249"/>
                    <a:pt x="474" y="12354"/>
                    <a:pt x="138" y="18746"/>
                  </a:cubicBezTo>
                  <a:cubicBezTo>
                    <a:pt x="-664" y="33980"/>
                    <a:pt x="2105" y="39226"/>
                    <a:pt x="6387" y="52072"/>
                  </a:cubicBezTo>
                  <a:cubicBezTo>
                    <a:pt x="7081" y="54155"/>
                    <a:pt x="6643" y="57103"/>
                    <a:pt x="8470" y="58321"/>
                  </a:cubicBezTo>
                  <a:lnTo>
                    <a:pt x="14719" y="62487"/>
                  </a:lnTo>
                  <a:cubicBezTo>
                    <a:pt x="16108" y="64570"/>
                    <a:pt x="17222" y="66865"/>
                    <a:pt x="18885" y="68736"/>
                  </a:cubicBezTo>
                  <a:cubicBezTo>
                    <a:pt x="23076" y="73451"/>
                    <a:pt x="32396" y="80391"/>
                    <a:pt x="35548" y="87482"/>
                  </a:cubicBezTo>
                  <a:cubicBezTo>
                    <a:pt x="37331" y="91495"/>
                    <a:pt x="39714" y="99979"/>
                    <a:pt x="39714" y="99979"/>
                  </a:cubicBezTo>
                  <a:cubicBezTo>
                    <a:pt x="39020" y="115948"/>
                    <a:pt x="38628" y="131934"/>
                    <a:pt x="37631" y="147887"/>
                  </a:cubicBezTo>
                  <a:cubicBezTo>
                    <a:pt x="37214" y="154555"/>
                    <a:pt x="36034" y="172152"/>
                    <a:pt x="31382" y="179130"/>
                  </a:cubicBezTo>
                  <a:lnTo>
                    <a:pt x="27216" y="185379"/>
                  </a:lnTo>
                  <a:cubicBezTo>
                    <a:pt x="26522" y="188156"/>
                    <a:pt x="25919" y="190958"/>
                    <a:pt x="25133" y="193711"/>
                  </a:cubicBezTo>
                  <a:cubicBezTo>
                    <a:pt x="24530" y="195822"/>
                    <a:pt x="23151" y="197766"/>
                    <a:pt x="23051" y="199959"/>
                  </a:cubicBezTo>
                  <a:cubicBezTo>
                    <a:pt x="22452" y="213137"/>
                    <a:pt x="23051" y="226343"/>
                    <a:pt x="23051" y="239535"/>
                  </a:cubicBezTo>
                  <a:lnTo>
                    <a:pt x="23051" y="239535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57" name="Freeform: Shape 2890">
              <a:extLst>
                <a:ext uri="{FF2B5EF4-FFF2-40B4-BE49-F238E27FC236}">
                  <a16:creationId xmlns:a16="http://schemas.microsoft.com/office/drawing/2014/main" id="{CE0DC5C4-DE40-6C05-B83F-AEC3F4E61440}"/>
                </a:ext>
              </a:extLst>
            </p:cNvPr>
            <p:cNvSpPr/>
            <p:nvPr/>
          </p:nvSpPr>
          <p:spPr>
            <a:xfrm>
              <a:off x="5766751" y="2607684"/>
              <a:ext cx="21537" cy="140380"/>
            </a:xfrm>
            <a:custGeom>
              <a:avLst/>
              <a:gdLst>
                <a:gd name="connsiteX0" fmla="*/ 0 w 39637"/>
                <a:gd name="connsiteY0" fmla="*/ 0 h 256198"/>
                <a:gd name="connsiteX1" fmla="*/ 0 w 39637"/>
                <a:gd name="connsiteY1" fmla="*/ 0 h 256198"/>
                <a:gd name="connsiteX2" fmla="*/ 4166 w 39637"/>
                <a:gd name="connsiteY2" fmla="*/ 18746 h 256198"/>
                <a:gd name="connsiteX3" fmla="*/ 10415 w 39637"/>
                <a:gd name="connsiteY3" fmla="*/ 31244 h 256198"/>
                <a:gd name="connsiteX4" fmla="*/ 16664 w 39637"/>
                <a:gd name="connsiteY4" fmla="*/ 35409 h 256198"/>
                <a:gd name="connsiteX5" fmla="*/ 18747 w 39637"/>
                <a:gd name="connsiteY5" fmla="*/ 41658 h 256198"/>
                <a:gd name="connsiteX6" fmla="*/ 27078 w 39637"/>
                <a:gd name="connsiteY6" fmla="*/ 54156 h 256198"/>
                <a:gd name="connsiteX7" fmla="*/ 31244 w 39637"/>
                <a:gd name="connsiteY7" fmla="*/ 66653 h 256198"/>
                <a:gd name="connsiteX8" fmla="*/ 35410 w 39637"/>
                <a:gd name="connsiteY8" fmla="*/ 79151 h 256198"/>
                <a:gd name="connsiteX9" fmla="*/ 37493 w 39637"/>
                <a:gd name="connsiteY9" fmla="*/ 85399 h 256198"/>
                <a:gd name="connsiteX10" fmla="*/ 37493 w 39637"/>
                <a:gd name="connsiteY10" fmla="*/ 141638 h 256198"/>
                <a:gd name="connsiteX11" fmla="*/ 33327 w 39637"/>
                <a:gd name="connsiteY11" fmla="*/ 172882 h 256198"/>
                <a:gd name="connsiteX12" fmla="*/ 29161 w 39637"/>
                <a:gd name="connsiteY12" fmla="*/ 179131 h 256198"/>
                <a:gd name="connsiteX13" fmla="*/ 27078 w 39637"/>
                <a:gd name="connsiteY13" fmla="*/ 185379 h 256198"/>
                <a:gd name="connsiteX14" fmla="*/ 18747 w 39637"/>
                <a:gd name="connsiteY14" fmla="*/ 197877 h 256198"/>
                <a:gd name="connsiteX15" fmla="*/ 14581 w 39637"/>
                <a:gd name="connsiteY15" fmla="*/ 210374 h 256198"/>
                <a:gd name="connsiteX16" fmla="*/ 12498 w 39637"/>
                <a:gd name="connsiteY16" fmla="*/ 216623 h 256198"/>
                <a:gd name="connsiteX17" fmla="*/ 14581 w 39637"/>
                <a:gd name="connsiteY17" fmla="*/ 245784 h 256198"/>
                <a:gd name="connsiteX18" fmla="*/ 16664 w 39637"/>
                <a:gd name="connsiteY18" fmla="*/ 254116 h 256198"/>
                <a:gd name="connsiteX19" fmla="*/ 12498 w 39637"/>
                <a:gd name="connsiteY19" fmla="*/ 256198 h 256198"/>
                <a:gd name="connsiteX20" fmla="*/ 12498 w 39637"/>
                <a:gd name="connsiteY20" fmla="*/ 256198 h 25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637" h="256198">
                  <a:moveTo>
                    <a:pt x="0" y="0"/>
                  </a:moveTo>
                  <a:lnTo>
                    <a:pt x="0" y="0"/>
                  </a:lnTo>
                  <a:cubicBezTo>
                    <a:pt x="1389" y="6249"/>
                    <a:pt x="2613" y="12536"/>
                    <a:pt x="4166" y="18746"/>
                  </a:cubicBezTo>
                  <a:cubicBezTo>
                    <a:pt x="5295" y="23263"/>
                    <a:pt x="7021" y="27850"/>
                    <a:pt x="10415" y="31244"/>
                  </a:cubicBezTo>
                  <a:cubicBezTo>
                    <a:pt x="12185" y="33014"/>
                    <a:pt x="14581" y="34021"/>
                    <a:pt x="16664" y="35409"/>
                  </a:cubicBezTo>
                  <a:cubicBezTo>
                    <a:pt x="17358" y="37492"/>
                    <a:pt x="17681" y="39739"/>
                    <a:pt x="18747" y="41658"/>
                  </a:cubicBezTo>
                  <a:cubicBezTo>
                    <a:pt x="21178" y="46035"/>
                    <a:pt x="25495" y="49406"/>
                    <a:pt x="27078" y="54156"/>
                  </a:cubicBezTo>
                  <a:lnTo>
                    <a:pt x="31244" y="66653"/>
                  </a:lnTo>
                  <a:lnTo>
                    <a:pt x="35410" y="79151"/>
                  </a:lnTo>
                  <a:lnTo>
                    <a:pt x="37493" y="85399"/>
                  </a:lnTo>
                  <a:cubicBezTo>
                    <a:pt x="40443" y="117843"/>
                    <a:pt x="40259" y="102911"/>
                    <a:pt x="37493" y="141638"/>
                  </a:cubicBezTo>
                  <a:cubicBezTo>
                    <a:pt x="37105" y="147068"/>
                    <a:pt x="37561" y="164414"/>
                    <a:pt x="33327" y="172882"/>
                  </a:cubicBezTo>
                  <a:cubicBezTo>
                    <a:pt x="32207" y="175121"/>
                    <a:pt x="30281" y="176892"/>
                    <a:pt x="29161" y="179131"/>
                  </a:cubicBezTo>
                  <a:cubicBezTo>
                    <a:pt x="28179" y="181095"/>
                    <a:pt x="28144" y="183460"/>
                    <a:pt x="27078" y="185379"/>
                  </a:cubicBezTo>
                  <a:cubicBezTo>
                    <a:pt x="24647" y="189756"/>
                    <a:pt x="20330" y="193127"/>
                    <a:pt x="18747" y="197877"/>
                  </a:cubicBezTo>
                  <a:lnTo>
                    <a:pt x="14581" y="210374"/>
                  </a:lnTo>
                  <a:lnTo>
                    <a:pt x="12498" y="216623"/>
                  </a:lnTo>
                  <a:cubicBezTo>
                    <a:pt x="13192" y="226343"/>
                    <a:pt x="13505" y="236099"/>
                    <a:pt x="14581" y="245784"/>
                  </a:cubicBezTo>
                  <a:cubicBezTo>
                    <a:pt x="14897" y="248629"/>
                    <a:pt x="17225" y="251309"/>
                    <a:pt x="16664" y="254116"/>
                  </a:cubicBezTo>
                  <a:cubicBezTo>
                    <a:pt x="16360" y="255638"/>
                    <a:pt x="13887" y="255504"/>
                    <a:pt x="12498" y="256198"/>
                  </a:cubicBezTo>
                  <a:lnTo>
                    <a:pt x="12498" y="256198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58" name="Freeform: Shape 2891">
              <a:extLst>
                <a:ext uri="{FF2B5EF4-FFF2-40B4-BE49-F238E27FC236}">
                  <a16:creationId xmlns:a16="http://schemas.microsoft.com/office/drawing/2014/main" id="{D860D348-F552-6020-0333-0A5510387F5D}"/>
                </a:ext>
              </a:extLst>
            </p:cNvPr>
            <p:cNvSpPr/>
            <p:nvPr/>
          </p:nvSpPr>
          <p:spPr>
            <a:xfrm>
              <a:off x="5792783" y="2606543"/>
              <a:ext cx="26602" cy="135815"/>
            </a:xfrm>
            <a:custGeom>
              <a:avLst/>
              <a:gdLst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  <a:gd name="connsiteX16" fmla="*/ 2082 w 48958"/>
                <a:gd name="connsiteY16" fmla="*/ 245784 h 247867"/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  <a:gd name="connsiteX16" fmla="*/ 4165 w 48958"/>
                <a:gd name="connsiteY16" fmla="*/ 245784 h 247867"/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958" h="247867">
                  <a:moveTo>
                    <a:pt x="0" y="0"/>
                  </a:moveTo>
                  <a:lnTo>
                    <a:pt x="0" y="0"/>
                  </a:lnTo>
                  <a:cubicBezTo>
                    <a:pt x="89" y="805"/>
                    <a:pt x="3626" y="33434"/>
                    <a:pt x="4165" y="35409"/>
                  </a:cubicBezTo>
                  <a:cubicBezTo>
                    <a:pt x="4824" y="37824"/>
                    <a:pt x="6728" y="39735"/>
                    <a:pt x="8331" y="41658"/>
                  </a:cubicBezTo>
                  <a:cubicBezTo>
                    <a:pt x="16631" y="51618"/>
                    <a:pt x="11890" y="44623"/>
                    <a:pt x="20829" y="52073"/>
                  </a:cubicBezTo>
                  <a:cubicBezTo>
                    <a:pt x="36858" y="65432"/>
                    <a:pt x="17817" y="52150"/>
                    <a:pt x="33326" y="62487"/>
                  </a:cubicBezTo>
                  <a:cubicBezTo>
                    <a:pt x="36103" y="66653"/>
                    <a:pt x="40075" y="70235"/>
                    <a:pt x="41658" y="74985"/>
                  </a:cubicBezTo>
                  <a:cubicBezTo>
                    <a:pt x="46420" y="89270"/>
                    <a:pt x="40797" y="71540"/>
                    <a:pt x="45824" y="91648"/>
                  </a:cubicBezTo>
                  <a:cubicBezTo>
                    <a:pt x="46357" y="93778"/>
                    <a:pt x="47213" y="95814"/>
                    <a:pt x="47907" y="97897"/>
                  </a:cubicBezTo>
                  <a:cubicBezTo>
                    <a:pt x="46922" y="122514"/>
                    <a:pt x="55086" y="144871"/>
                    <a:pt x="37492" y="162467"/>
                  </a:cubicBezTo>
                  <a:cubicBezTo>
                    <a:pt x="21456" y="178504"/>
                    <a:pt x="28262" y="170064"/>
                    <a:pt x="16663" y="187462"/>
                  </a:cubicBezTo>
                  <a:lnTo>
                    <a:pt x="12497" y="193711"/>
                  </a:lnTo>
                  <a:lnTo>
                    <a:pt x="8331" y="199960"/>
                  </a:lnTo>
                  <a:cubicBezTo>
                    <a:pt x="7637" y="204126"/>
                    <a:pt x="7164" y="208334"/>
                    <a:pt x="6248" y="212457"/>
                  </a:cubicBezTo>
                  <a:cubicBezTo>
                    <a:pt x="5772" y="214600"/>
                    <a:pt x="4526" y="216540"/>
                    <a:pt x="4165" y="218706"/>
                  </a:cubicBezTo>
                  <a:cubicBezTo>
                    <a:pt x="1699" y="233504"/>
                    <a:pt x="2082" y="243354"/>
                    <a:pt x="2082" y="247867"/>
                  </a:cubicBez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59" name="Freeform: Shape 2892">
              <a:extLst>
                <a:ext uri="{FF2B5EF4-FFF2-40B4-BE49-F238E27FC236}">
                  <a16:creationId xmlns:a16="http://schemas.microsoft.com/office/drawing/2014/main" id="{5B78EDAE-B1ED-B802-0D22-D2FB9D67A2B9}"/>
                </a:ext>
              </a:extLst>
            </p:cNvPr>
            <p:cNvSpPr/>
            <p:nvPr/>
          </p:nvSpPr>
          <p:spPr>
            <a:xfrm>
              <a:off x="5817682" y="2608826"/>
              <a:ext cx="21504" cy="135815"/>
            </a:xfrm>
            <a:custGeom>
              <a:avLst/>
              <a:gdLst>
                <a:gd name="connsiteX0" fmla="*/ 0 w 39575"/>
                <a:gd name="connsiteY0" fmla="*/ 0 h 247867"/>
                <a:gd name="connsiteX1" fmla="*/ 0 w 39575"/>
                <a:gd name="connsiteY1" fmla="*/ 0 h 247867"/>
                <a:gd name="connsiteX2" fmla="*/ 4165 w 39575"/>
                <a:gd name="connsiteY2" fmla="*/ 29161 h 247867"/>
                <a:gd name="connsiteX3" fmla="*/ 8331 w 39575"/>
                <a:gd name="connsiteY3" fmla="*/ 35409 h 247867"/>
                <a:gd name="connsiteX4" fmla="*/ 18746 w 39575"/>
                <a:gd name="connsiteY4" fmla="*/ 52073 h 247867"/>
                <a:gd name="connsiteX5" fmla="*/ 22912 w 39575"/>
                <a:gd name="connsiteY5" fmla="*/ 64570 h 247867"/>
                <a:gd name="connsiteX6" fmla="*/ 24995 w 39575"/>
                <a:gd name="connsiteY6" fmla="*/ 74985 h 247867"/>
                <a:gd name="connsiteX7" fmla="*/ 33326 w 39575"/>
                <a:gd name="connsiteY7" fmla="*/ 87482 h 247867"/>
                <a:gd name="connsiteX8" fmla="*/ 37492 w 39575"/>
                <a:gd name="connsiteY8" fmla="*/ 93731 h 247867"/>
                <a:gd name="connsiteX9" fmla="*/ 39575 w 39575"/>
                <a:gd name="connsiteY9" fmla="*/ 99980 h 247867"/>
                <a:gd name="connsiteX10" fmla="*/ 37492 w 39575"/>
                <a:gd name="connsiteY10" fmla="*/ 120809 h 247867"/>
                <a:gd name="connsiteX11" fmla="*/ 35409 w 39575"/>
                <a:gd name="connsiteY11" fmla="*/ 127058 h 247867"/>
                <a:gd name="connsiteX12" fmla="*/ 33326 w 39575"/>
                <a:gd name="connsiteY12" fmla="*/ 160384 h 247867"/>
                <a:gd name="connsiteX13" fmla="*/ 31243 w 39575"/>
                <a:gd name="connsiteY13" fmla="*/ 166633 h 247867"/>
                <a:gd name="connsiteX14" fmla="*/ 24995 w 39575"/>
                <a:gd name="connsiteY14" fmla="*/ 168716 h 247867"/>
                <a:gd name="connsiteX15" fmla="*/ 20829 w 39575"/>
                <a:gd name="connsiteY15" fmla="*/ 174965 h 247867"/>
                <a:gd name="connsiteX16" fmla="*/ 16663 w 39575"/>
                <a:gd name="connsiteY16" fmla="*/ 193711 h 247867"/>
                <a:gd name="connsiteX17" fmla="*/ 14580 w 39575"/>
                <a:gd name="connsiteY17" fmla="*/ 199960 h 247867"/>
                <a:gd name="connsiteX18" fmla="*/ 10414 w 39575"/>
                <a:gd name="connsiteY18" fmla="*/ 214540 h 247867"/>
                <a:gd name="connsiteX19" fmla="*/ 8331 w 39575"/>
                <a:gd name="connsiteY19" fmla="*/ 247867 h 247867"/>
                <a:gd name="connsiteX20" fmla="*/ 8331 w 39575"/>
                <a:gd name="connsiteY20" fmla="*/ 247867 h 2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575" h="247867">
                  <a:moveTo>
                    <a:pt x="0" y="0"/>
                  </a:moveTo>
                  <a:lnTo>
                    <a:pt x="0" y="0"/>
                  </a:lnTo>
                  <a:cubicBezTo>
                    <a:pt x="531" y="5837"/>
                    <a:pt x="160" y="21151"/>
                    <a:pt x="4165" y="29161"/>
                  </a:cubicBezTo>
                  <a:cubicBezTo>
                    <a:pt x="5284" y="31400"/>
                    <a:pt x="6942" y="33326"/>
                    <a:pt x="8331" y="35409"/>
                  </a:cubicBezTo>
                  <a:cubicBezTo>
                    <a:pt x="13289" y="50282"/>
                    <a:pt x="8843" y="45471"/>
                    <a:pt x="18746" y="52073"/>
                  </a:cubicBezTo>
                  <a:cubicBezTo>
                    <a:pt x="20135" y="56239"/>
                    <a:pt x="22051" y="60264"/>
                    <a:pt x="22912" y="64570"/>
                  </a:cubicBezTo>
                  <a:cubicBezTo>
                    <a:pt x="23606" y="68042"/>
                    <a:pt x="23530" y="71762"/>
                    <a:pt x="24995" y="74985"/>
                  </a:cubicBezTo>
                  <a:cubicBezTo>
                    <a:pt x="27067" y="79543"/>
                    <a:pt x="30549" y="83316"/>
                    <a:pt x="33326" y="87482"/>
                  </a:cubicBezTo>
                  <a:cubicBezTo>
                    <a:pt x="34715" y="89565"/>
                    <a:pt x="36700" y="91356"/>
                    <a:pt x="37492" y="93731"/>
                  </a:cubicBezTo>
                  <a:lnTo>
                    <a:pt x="39575" y="99980"/>
                  </a:lnTo>
                  <a:cubicBezTo>
                    <a:pt x="38881" y="106923"/>
                    <a:pt x="38553" y="113913"/>
                    <a:pt x="37492" y="120809"/>
                  </a:cubicBezTo>
                  <a:cubicBezTo>
                    <a:pt x="37158" y="122979"/>
                    <a:pt x="35639" y="124874"/>
                    <a:pt x="35409" y="127058"/>
                  </a:cubicBezTo>
                  <a:cubicBezTo>
                    <a:pt x="34244" y="138127"/>
                    <a:pt x="34491" y="149315"/>
                    <a:pt x="33326" y="160384"/>
                  </a:cubicBezTo>
                  <a:cubicBezTo>
                    <a:pt x="33096" y="162568"/>
                    <a:pt x="32795" y="165080"/>
                    <a:pt x="31243" y="166633"/>
                  </a:cubicBezTo>
                  <a:cubicBezTo>
                    <a:pt x="29691" y="168185"/>
                    <a:pt x="27078" y="168022"/>
                    <a:pt x="24995" y="168716"/>
                  </a:cubicBezTo>
                  <a:cubicBezTo>
                    <a:pt x="23606" y="170799"/>
                    <a:pt x="21949" y="172726"/>
                    <a:pt x="20829" y="174965"/>
                  </a:cubicBezTo>
                  <a:cubicBezTo>
                    <a:pt x="18015" y="180592"/>
                    <a:pt x="17943" y="187949"/>
                    <a:pt x="16663" y="193711"/>
                  </a:cubicBezTo>
                  <a:cubicBezTo>
                    <a:pt x="16187" y="195854"/>
                    <a:pt x="15183" y="197849"/>
                    <a:pt x="14580" y="199960"/>
                  </a:cubicBezTo>
                  <a:cubicBezTo>
                    <a:pt x="9349" y="218268"/>
                    <a:pt x="15408" y="199557"/>
                    <a:pt x="10414" y="214540"/>
                  </a:cubicBezTo>
                  <a:cubicBezTo>
                    <a:pt x="8285" y="246477"/>
                    <a:pt x="8331" y="235346"/>
                    <a:pt x="8331" y="247867"/>
                  </a:cubicBezTo>
                  <a:lnTo>
                    <a:pt x="8331" y="247867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60" name="Freeform: Shape 2893">
              <a:extLst>
                <a:ext uri="{FF2B5EF4-FFF2-40B4-BE49-F238E27FC236}">
                  <a16:creationId xmlns:a16="http://schemas.microsoft.com/office/drawing/2014/main" id="{6DBAF9C4-83FE-E617-B252-63188C76EF5B}"/>
                </a:ext>
              </a:extLst>
            </p:cNvPr>
            <p:cNvSpPr/>
            <p:nvPr/>
          </p:nvSpPr>
          <p:spPr>
            <a:xfrm>
              <a:off x="5845977" y="2614532"/>
              <a:ext cx="20372" cy="136956"/>
            </a:xfrm>
            <a:custGeom>
              <a:avLst/>
              <a:gdLst>
                <a:gd name="connsiteX0" fmla="*/ 0 w 37492"/>
                <a:gd name="connsiteY0" fmla="*/ 0 h 249950"/>
                <a:gd name="connsiteX1" fmla="*/ 0 w 37492"/>
                <a:gd name="connsiteY1" fmla="*/ 0 h 249950"/>
                <a:gd name="connsiteX2" fmla="*/ 2082 w 37492"/>
                <a:gd name="connsiteY2" fmla="*/ 18747 h 249950"/>
                <a:gd name="connsiteX3" fmla="*/ 6248 w 37492"/>
                <a:gd name="connsiteY3" fmla="*/ 24995 h 249950"/>
                <a:gd name="connsiteX4" fmla="*/ 8331 w 37492"/>
                <a:gd name="connsiteY4" fmla="*/ 31244 h 249950"/>
                <a:gd name="connsiteX5" fmla="*/ 12497 w 37492"/>
                <a:gd name="connsiteY5" fmla="*/ 37493 h 249950"/>
                <a:gd name="connsiteX6" fmla="*/ 16663 w 37492"/>
                <a:gd name="connsiteY6" fmla="*/ 49990 h 249950"/>
                <a:gd name="connsiteX7" fmla="*/ 18746 w 37492"/>
                <a:gd name="connsiteY7" fmla="*/ 64571 h 249950"/>
                <a:gd name="connsiteX8" fmla="*/ 24995 w 37492"/>
                <a:gd name="connsiteY8" fmla="*/ 83317 h 249950"/>
                <a:gd name="connsiteX9" fmla="*/ 29160 w 37492"/>
                <a:gd name="connsiteY9" fmla="*/ 95814 h 249950"/>
                <a:gd name="connsiteX10" fmla="*/ 33326 w 37492"/>
                <a:gd name="connsiteY10" fmla="*/ 102063 h 249950"/>
                <a:gd name="connsiteX11" fmla="*/ 35409 w 37492"/>
                <a:gd name="connsiteY11" fmla="*/ 110395 h 249950"/>
                <a:gd name="connsiteX12" fmla="*/ 37492 w 37492"/>
                <a:gd name="connsiteY12" fmla="*/ 116644 h 249950"/>
                <a:gd name="connsiteX13" fmla="*/ 35409 w 37492"/>
                <a:gd name="connsiteY13" fmla="*/ 158302 h 249950"/>
                <a:gd name="connsiteX14" fmla="*/ 29160 w 37492"/>
                <a:gd name="connsiteY14" fmla="*/ 172882 h 249950"/>
                <a:gd name="connsiteX15" fmla="*/ 22912 w 37492"/>
                <a:gd name="connsiteY15" fmla="*/ 177048 h 249950"/>
                <a:gd name="connsiteX16" fmla="*/ 18746 w 37492"/>
                <a:gd name="connsiteY16" fmla="*/ 183297 h 249950"/>
                <a:gd name="connsiteX17" fmla="*/ 14580 w 37492"/>
                <a:gd name="connsiteY17" fmla="*/ 195794 h 249950"/>
                <a:gd name="connsiteX18" fmla="*/ 8331 w 37492"/>
                <a:gd name="connsiteY18" fmla="*/ 199960 h 249950"/>
                <a:gd name="connsiteX19" fmla="*/ 6248 w 37492"/>
                <a:gd name="connsiteY19" fmla="*/ 208292 h 249950"/>
                <a:gd name="connsiteX20" fmla="*/ 4165 w 37492"/>
                <a:gd name="connsiteY20" fmla="*/ 214541 h 249950"/>
                <a:gd name="connsiteX21" fmla="*/ 6248 w 37492"/>
                <a:gd name="connsiteY21" fmla="*/ 249950 h 249950"/>
                <a:gd name="connsiteX22" fmla="*/ 6248 w 37492"/>
                <a:gd name="connsiteY22" fmla="*/ 249950 h 24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492" h="249950">
                  <a:moveTo>
                    <a:pt x="0" y="0"/>
                  </a:moveTo>
                  <a:lnTo>
                    <a:pt x="0" y="0"/>
                  </a:lnTo>
                  <a:cubicBezTo>
                    <a:pt x="694" y="6249"/>
                    <a:pt x="557" y="12647"/>
                    <a:pt x="2082" y="18747"/>
                  </a:cubicBezTo>
                  <a:cubicBezTo>
                    <a:pt x="2689" y="21175"/>
                    <a:pt x="5128" y="22756"/>
                    <a:pt x="6248" y="24995"/>
                  </a:cubicBezTo>
                  <a:cubicBezTo>
                    <a:pt x="7230" y="26959"/>
                    <a:pt x="7349" y="29280"/>
                    <a:pt x="8331" y="31244"/>
                  </a:cubicBezTo>
                  <a:cubicBezTo>
                    <a:pt x="9451" y="33483"/>
                    <a:pt x="11480" y="35205"/>
                    <a:pt x="12497" y="37493"/>
                  </a:cubicBezTo>
                  <a:cubicBezTo>
                    <a:pt x="14280" y="41506"/>
                    <a:pt x="16663" y="49990"/>
                    <a:pt x="16663" y="49990"/>
                  </a:cubicBezTo>
                  <a:cubicBezTo>
                    <a:pt x="17357" y="54850"/>
                    <a:pt x="17642" y="59787"/>
                    <a:pt x="18746" y="64571"/>
                  </a:cubicBezTo>
                  <a:cubicBezTo>
                    <a:pt x="18746" y="64572"/>
                    <a:pt x="23954" y="80192"/>
                    <a:pt x="24995" y="83317"/>
                  </a:cubicBezTo>
                  <a:cubicBezTo>
                    <a:pt x="24997" y="83322"/>
                    <a:pt x="29156" y="95809"/>
                    <a:pt x="29160" y="95814"/>
                  </a:cubicBezTo>
                  <a:lnTo>
                    <a:pt x="33326" y="102063"/>
                  </a:lnTo>
                  <a:cubicBezTo>
                    <a:pt x="34020" y="104840"/>
                    <a:pt x="34623" y="107642"/>
                    <a:pt x="35409" y="110395"/>
                  </a:cubicBezTo>
                  <a:cubicBezTo>
                    <a:pt x="36012" y="112506"/>
                    <a:pt x="37492" y="114448"/>
                    <a:pt x="37492" y="116644"/>
                  </a:cubicBezTo>
                  <a:cubicBezTo>
                    <a:pt x="37492" y="130547"/>
                    <a:pt x="36564" y="144447"/>
                    <a:pt x="35409" y="158302"/>
                  </a:cubicBezTo>
                  <a:cubicBezTo>
                    <a:pt x="34974" y="163518"/>
                    <a:pt x="32942" y="169100"/>
                    <a:pt x="29160" y="172882"/>
                  </a:cubicBezTo>
                  <a:cubicBezTo>
                    <a:pt x="27390" y="174652"/>
                    <a:pt x="24995" y="175659"/>
                    <a:pt x="22912" y="177048"/>
                  </a:cubicBezTo>
                  <a:cubicBezTo>
                    <a:pt x="21523" y="179131"/>
                    <a:pt x="19763" y="181009"/>
                    <a:pt x="18746" y="183297"/>
                  </a:cubicBezTo>
                  <a:cubicBezTo>
                    <a:pt x="16963" y="187310"/>
                    <a:pt x="18234" y="193358"/>
                    <a:pt x="14580" y="195794"/>
                  </a:cubicBezTo>
                  <a:lnTo>
                    <a:pt x="8331" y="199960"/>
                  </a:lnTo>
                  <a:cubicBezTo>
                    <a:pt x="7637" y="202737"/>
                    <a:pt x="7034" y="205539"/>
                    <a:pt x="6248" y="208292"/>
                  </a:cubicBezTo>
                  <a:cubicBezTo>
                    <a:pt x="5645" y="210403"/>
                    <a:pt x="4165" y="212345"/>
                    <a:pt x="4165" y="214541"/>
                  </a:cubicBezTo>
                  <a:cubicBezTo>
                    <a:pt x="4165" y="226364"/>
                    <a:pt x="6248" y="249950"/>
                    <a:pt x="6248" y="249950"/>
                  </a:cubicBezTo>
                  <a:lnTo>
                    <a:pt x="6248" y="249950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61" name="Freeform: Shape 2894">
              <a:extLst>
                <a:ext uri="{FF2B5EF4-FFF2-40B4-BE49-F238E27FC236}">
                  <a16:creationId xmlns:a16="http://schemas.microsoft.com/office/drawing/2014/main" id="{4103909F-6119-CCA3-5AFE-84CD95BC8E97}"/>
                </a:ext>
              </a:extLst>
            </p:cNvPr>
            <p:cNvSpPr/>
            <p:nvPr/>
          </p:nvSpPr>
          <p:spPr>
            <a:xfrm>
              <a:off x="5870876" y="2617956"/>
              <a:ext cx="15845" cy="136956"/>
            </a:xfrm>
            <a:custGeom>
              <a:avLst/>
              <a:gdLst>
                <a:gd name="connsiteX0" fmla="*/ 0 w 29161"/>
                <a:gd name="connsiteY0" fmla="*/ 0 h 249950"/>
                <a:gd name="connsiteX1" fmla="*/ 0 w 29161"/>
                <a:gd name="connsiteY1" fmla="*/ 0 h 249950"/>
                <a:gd name="connsiteX2" fmla="*/ 4166 w 29161"/>
                <a:gd name="connsiteY2" fmla="*/ 24995 h 249950"/>
                <a:gd name="connsiteX3" fmla="*/ 8331 w 29161"/>
                <a:gd name="connsiteY3" fmla="*/ 31244 h 249950"/>
                <a:gd name="connsiteX4" fmla="*/ 12497 w 29161"/>
                <a:gd name="connsiteY4" fmla="*/ 43741 h 249950"/>
                <a:gd name="connsiteX5" fmla="*/ 14580 w 29161"/>
                <a:gd name="connsiteY5" fmla="*/ 49990 h 249950"/>
                <a:gd name="connsiteX6" fmla="*/ 24995 w 29161"/>
                <a:gd name="connsiteY6" fmla="*/ 77068 h 249950"/>
                <a:gd name="connsiteX7" fmla="*/ 29161 w 29161"/>
                <a:gd name="connsiteY7" fmla="*/ 83317 h 249950"/>
                <a:gd name="connsiteX8" fmla="*/ 27078 w 29161"/>
                <a:gd name="connsiteY8" fmla="*/ 160385 h 249950"/>
                <a:gd name="connsiteX9" fmla="*/ 24995 w 29161"/>
                <a:gd name="connsiteY9" fmla="*/ 166633 h 249950"/>
                <a:gd name="connsiteX10" fmla="*/ 16663 w 29161"/>
                <a:gd name="connsiteY10" fmla="*/ 179131 h 249950"/>
                <a:gd name="connsiteX11" fmla="*/ 12497 w 29161"/>
                <a:gd name="connsiteY11" fmla="*/ 185380 h 249950"/>
                <a:gd name="connsiteX12" fmla="*/ 10414 w 29161"/>
                <a:gd name="connsiteY12" fmla="*/ 191628 h 249950"/>
                <a:gd name="connsiteX13" fmla="*/ 2083 w 29161"/>
                <a:gd name="connsiteY13" fmla="*/ 204126 h 249950"/>
                <a:gd name="connsiteX14" fmla="*/ 4166 w 29161"/>
                <a:gd name="connsiteY14" fmla="*/ 249950 h 249950"/>
                <a:gd name="connsiteX15" fmla="*/ 4166 w 29161"/>
                <a:gd name="connsiteY15" fmla="*/ 249950 h 24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161" h="249950">
                  <a:moveTo>
                    <a:pt x="0" y="0"/>
                  </a:moveTo>
                  <a:lnTo>
                    <a:pt x="0" y="0"/>
                  </a:lnTo>
                  <a:cubicBezTo>
                    <a:pt x="660" y="5944"/>
                    <a:pt x="676" y="18015"/>
                    <a:pt x="4166" y="24995"/>
                  </a:cubicBezTo>
                  <a:cubicBezTo>
                    <a:pt x="5285" y="27234"/>
                    <a:pt x="7314" y="28956"/>
                    <a:pt x="8331" y="31244"/>
                  </a:cubicBezTo>
                  <a:cubicBezTo>
                    <a:pt x="10114" y="35257"/>
                    <a:pt x="11108" y="39575"/>
                    <a:pt x="12497" y="43741"/>
                  </a:cubicBezTo>
                  <a:lnTo>
                    <a:pt x="14580" y="49990"/>
                  </a:lnTo>
                  <a:cubicBezTo>
                    <a:pt x="17371" y="69527"/>
                    <a:pt x="13940" y="60485"/>
                    <a:pt x="24995" y="77068"/>
                  </a:cubicBezTo>
                  <a:lnTo>
                    <a:pt x="29161" y="83317"/>
                  </a:lnTo>
                  <a:cubicBezTo>
                    <a:pt x="28467" y="109006"/>
                    <a:pt x="28361" y="134718"/>
                    <a:pt x="27078" y="160385"/>
                  </a:cubicBezTo>
                  <a:cubicBezTo>
                    <a:pt x="26968" y="162578"/>
                    <a:pt x="26061" y="164714"/>
                    <a:pt x="24995" y="166633"/>
                  </a:cubicBezTo>
                  <a:cubicBezTo>
                    <a:pt x="22563" y="171010"/>
                    <a:pt x="19440" y="174965"/>
                    <a:pt x="16663" y="179131"/>
                  </a:cubicBezTo>
                  <a:cubicBezTo>
                    <a:pt x="15274" y="181214"/>
                    <a:pt x="13289" y="183005"/>
                    <a:pt x="12497" y="185380"/>
                  </a:cubicBezTo>
                  <a:cubicBezTo>
                    <a:pt x="11803" y="187463"/>
                    <a:pt x="11480" y="189709"/>
                    <a:pt x="10414" y="191628"/>
                  </a:cubicBezTo>
                  <a:cubicBezTo>
                    <a:pt x="7983" y="196005"/>
                    <a:pt x="2083" y="204126"/>
                    <a:pt x="2083" y="204126"/>
                  </a:cubicBezTo>
                  <a:cubicBezTo>
                    <a:pt x="4275" y="245781"/>
                    <a:pt x="4166" y="230491"/>
                    <a:pt x="4166" y="249950"/>
                  </a:cubicBezTo>
                  <a:lnTo>
                    <a:pt x="4166" y="249950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62" name="Freeform: Shape 2895">
              <a:extLst>
                <a:ext uri="{FF2B5EF4-FFF2-40B4-BE49-F238E27FC236}">
                  <a16:creationId xmlns:a16="http://schemas.microsoft.com/office/drawing/2014/main" id="{E5A8A4A5-9C07-4141-6B78-702FEE5CDC8C}"/>
                </a:ext>
              </a:extLst>
            </p:cNvPr>
            <p:cNvSpPr/>
            <p:nvPr/>
          </p:nvSpPr>
          <p:spPr>
            <a:xfrm>
              <a:off x="5893318" y="2637358"/>
              <a:ext cx="22829" cy="138097"/>
            </a:xfrm>
            <a:custGeom>
              <a:avLst/>
              <a:gdLst>
                <a:gd name="connsiteX0" fmla="*/ 12854 w 42014"/>
                <a:gd name="connsiteY0" fmla="*/ 0 h 252032"/>
                <a:gd name="connsiteX1" fmla="*/ 12854 w 42014"/>
                <a:gd name="connsiteY1" fmla="*/ 0 h 252032"/>
                <a:gd name="connsiteX2" fmla="*/ 14936 w 42014"/>
                <a:gd name="connsiteY2" fmla="*/ 18746 h 252032"/>
                <a:gd name="connsiteX3" fmla="*/ 23268 w 42014"/>
                <a:gd name="connsiteY3" fmla="*/ 45824 h 252032"/>
                <a:gd name="connsiteX4" fmla="*/ 29517 w 42014"/>
                <a:gd name="connsiteY4" fmla="*/ 49990 h 252032"/>
                <a:gd name="connsiteX5" fmla="*/ 33683 w 42014"/>
                <a:gd name="connsiteY5" fmla="*/ 62487 h 252032"/>
                <a:gd name="connsiteX6" fmla="*/ 35766 w 42014"/>
                <a:gd name="connsiteY6" fmla="*/ 68736 h 252032"/>
                <a:gd name="connsiteX7" fmla="*/ 37849 w 42014"/>
                <a:gd name="connsiteY7" fmla="*/ 85399 h 252032"/>
                <a:gd name="connsiteX8" fmla="*/ 39931 w 42014"/>
                <a:gd name="connsiteY8" fmla="*/ 91648 h 252032"/>
                <a:gd name="connsiteX9" fmla="*/ 42014 w 42014"/>
                <a:gd name="connsiteY9" fmla="*/ 108311 h 252032"/>
                <a:gd name="connsiteX10" fmla="*/ 39931 w 42014"/>
                <a:gd name="connsiteY10" fmla="*/ 152052 h 252032"/>
                <a:gd name="connsiteX11" fmla="*/ 29517 w 42014"/>
                <a:gd name="connsiteY11" fmla="*/ 170799 h 252032"/>
                <a:gd name="connsiteX12" fmla="*/ 25351 w 42014"/>
                <a:gd name="connsiteY12" fmla="*/ 177047 h 252032"/>
                <a:gd name="connsiteX13" fmla="*/ 19102 w 42014"/>
                <a:gd name="connsiteY13" fmla="*/ 183296 h 252032"/>
                <a:gd name="connsiteX14" fmla="*/ 6605 w 42014"/>
                <a:gd name="connsiteY14" fmla="*/ 204125 h 252032"/>
                <a:gd name="connsiteX15" fmla="*/ 2439 w 42014"/>
                <a:gd name="connsiteY15" fmla="*/ 216623 h 252032"/>
                <a:gd name="connsiteX16" fmla="*/ 356 w 42014"/>
                <a:gd name="connsiteY16" fmla="*/ 222872 h 252032"/>
                <a:gd name="connsiteX17" fmla="*/ 4522 w 42014"/>
                <a:gd name="connsiteY17" fmla="*/ 252032 h 252032"/>
                <a:gd name="connsiteX18" fmla="*/ 4522 w 42014"/>
                <a:gd name="connsiteY18" fmla="*/ 252032 h 25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014" h="252032">
                  <a:moveTo>
                    <a:pt x="12854" y="0"/>
                  </a:moveTo>
                  <a:lnTo>
                    <a:pt x="12854" y="0"/>
                  </a:lnTo>
                  <a:cubicBezTo>
                    <a:pt x="13548" y="6249"/>
                    <a:pt x="14156" y="12507"/>
                    <a:pt x="14936" y="18746"/>
                  </a:cubicBezTo>
                  <a:cubicBezTo>
                    <a:pt x="16034" y="27530"/>
                    <a:pt x="16361" y="38917"/>
                    <a:pt x="23268" y="45824"/>
                  </a:cubicBezTo>
                  <a:cubicBezTo>
                    <a:pt x="25038" y="47594"/>
                    <a:pt x="27434" y="48601"/>
                    <a:pt x="29517" y="49990"/>
                  </a:cubicBezTo>
                  <a:lnTo>
                    <a:pt x="33683" y="62487"/>
                  </a:lnTo>
                  <a:lnTo>
                    <a:pt x="35766" y="68736"/>
                  </a:lnTo>
                  <a:cubicBezTo>
                    <a:pt x="36460" y="74290"/>
                    <a:pt x="36848" y="79892"/>
                    <a:pt x="37849" y="85399"/>
                  </a:cubicBezTo>
                  <a:cubicBezTo>
                    <a:pt x="38242" y="87559"/>
                    <a:pt x="39538" y="89488"/>
                    <a:pt x="39931" y="91648"/>
                  </a:cubicBezTo>
                  <a:cubicBezTo>
                    <a:pt x="40932" y="97155"/>
                    <a:pt x="41320" y="102757"/>
                    <a:pt x="42014" y="108311"/>
                  </a:cubicBezTo>
                  <a:cubicBezTo>
                    <a:pt x="41320" y="122891"/>
                    <a:pt x="41143" y="137506"/>
                    <a:pt x="39931" y="152052"/>
                  </a:cubicBezTo>
                  <a:cubicBezTo>
                    <a:pt x="39407" y="158340"/>
                    <a:pt x="31905" y="167218"/>
                    <a:pt x="29517" y="170799"/>
                  </a:cubicBezTo>
                  <a:cubicBezTo>
                    <a:pt x="28128" y="172882"/>
                    <a:pt x="27121" y="175277"/>
                    <a:pt x="25351" y="177047"/>
                  </a:cubicBezTo>
                  <a:cubicBezTo>
                    <a:pt x="23268" y="179130"/>
                    <a:pt x="20910" y="180971"/>
                    <a:pt x="19102" y="183296"/>
                  </a:cubicBezTo>
                  <a:cubicBezTo>
                    <a:pt x="15079" y="188469"/>
                    <a:pt x="9271" y="197461"/>
                    <a:pt x="6605" y="204125"/>
                  </a:cubicBezTo>
                  <a:cubicBezTo>
                    <a:pt x="4974" y="208202"/>
                    <a:pt x="3828" y="212457"/>
                    <a:pt x="2439" y="216623"/>
                  </a:cubicBezTo>
                  <a:lnTo>
                    <a:pt x="356" y="222872"/>
                  </a:lnTo>
                  <a:cubicBezTo>
                    <a:pt x="2514" y="250929"/>
                    <a:pt x="-3964" y="243550"/>
                    <a:pt x="4522" y="252032"/>
                  </a:cubicBezTo>
                  <a:lnTo>
                    <a:pt x="4522" y="252032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63" name="Rectangle: Rounded Corners 2062">
              <a:extLst>
                <a:ext uri="{FF2B5EF4-FFF2-40B4-BE49-F238E27FC236}">
                  <a16:creationId xmlns:a16="http://schemas.microsoft.com/office/drawing/2014/main" id="{5788F035-2546-C669-6A70-A9D1CC1A32B9}"/>
                </a:ext>
              </a:extLst>
            </p:cNvPr>
            <p:cNvSpPr/>
            <p:nvPr/>
          </p:nvSpPr>
          <p:spPr>
            <a:xfrm>
              <a:off x="5661453" y="2731159"/>
              <a:ext cx="275343" cy="392051"/>
            </a:xfrm>
            <a:prstGeom prst="roundRect">
              <a:avLst>
                <a:gd name="adj" fmla="val 35662"/>
              </a:avLst>
            </a:prstGeom>
            <a:gradFill flip="none" rotWithShape="1">
              <a:gsLst>
                <a:gs pos="16000">
                  <a:srgbClr val="FFEAD5"/>
                </a:gs>
                <a:gs pos="75000">
                  <a:srgbClr val="FFCC99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64" name="Oval 2063">
              <a:extLst>
                <a:ext uri="{FF2B5EF4-FFF2-40B4-BE49-F238E27FC236}">
                  <a16:creationId xmlns:a16="http://schemas.microsoft.com/office/drawing/2014/main" id="{46BAFC67-52C1-CEF8-706A-29A6DBAC8443}"/>
                </a:ext>
              </a:extLst>
            </p:cNvPr>
            <p:cNvSpPr/>
            <p:nvPr/>
          </p:nvSpPr>
          <p:spPr>
            <a:xfrm>
              <a:off x="5727380" y="2930951"/>
              <a:ext cx="141069" cy="115934"/>
            </a:xfrm>
            <a:prstGeom prst="ellipse">
              <a:avLst/>
            </a:prstGeom>
            <a:gradFill flip="none" rotWithShape="1">
              <a:gsLst>
                <a:gs pos="16000">
                  <a:srgbClr val="FFEAD5"/>
                </a:gs>
                <a:gs pos="74000">
                  <a:srgbClr val="A45200"/>
                </a:gs>
                <a:gs pos="53000">
                  <a:srgbClr val="FFC081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269" name="Group 1268">
            <a:extLst>
              <a:ext uri="{FF2B5EF4-FFF2-40B4-BE49-F238E27FC236}">
                <a16:creationId xmlns:a16="http://schemas.microsoft.com/office/drawing/2014/main" id="{A7A9A843-F26C-1E87-0A50-5E32E886CAB3}"/>
              </a:ext>
            </a:extLst>
          </p:cNvPr>
          <p:cNvGrpSpPr/>
          <p:nvPr/>
        </p:nvGrpSpPr>
        <p:grpSpPr>
          <a:xfrm rot="14828248">
            <a:off x="7179416" y="2580934"/>
            <a:ext cx="192697" cy="361556"/>
            <a:chOff x="5661453" y="2606543"/>
            <a:chExt cx="275343" cy="516667"/>
          </a:xfrm>
        </p:grpSpPr>
        <p:sp>
          <p:nvSpPr>
            <p:cNvPr id="2043" name="Freeform: Shape 2876">
              <a:extLst>
                <a:ext uri="{FF2B5EF4-FFF2-40B4-BE49-F238E27FC236}">
                  <a16:creationId xmlns:a16="http://schemas.microsoft.com/office/drawing/2014/main" id="{E95F0951-DB54-B240-B5A4-CD3E99DBA1B7}"/>
                </a:ext>
              </a:extLst>
            </p:cNvPr>
            <p:cNvSpPr/>
            <p:nvPr/>
          </p:nvSpPr>
          <p:spPr>
            <a:xfrm>
              <a:off x="5684131" y="2624804"/>
              <a:ext cx="24899" cy="146087"/>
            </a:xfrm>
            <a:custGeom>
              <a:avLst/>
              <a:gdLst>
                <a:gd name="connsiteX0" fmla="*/ 0 w 45824"/>
                <a:gd name="connsiteY0" fmla="*/ 0 h 266613"/>
                <a:gd name="connsiteX1" fmla="*/ 0 w 45824"/>
                <a:gd name="connsiteY1" fmla="*/ 0 h 266613"/>
                <a:gd name="connsiteX2" fmla="*/ 4165 w 45824"/>
                <a:gd name="connsiteY2" fmla="*/ 18746 h 266613"/>
                <a:gd name="connsiteX3" fmla="*/ 10414 w 45824"/>
                <a:gd name="connsiteY3" fmla="*/ 47907 h 266613"/>
                <a:gd name="connsiteX4" fmla="*/ 16663 w 45824"/>
                <a:gd name="connsiteY4" fmla="*/ 52072 h 266613"/>
                <a:gd name="connsiteX5" fmla="*/ 20829 w 45824"/>
                <a:gd name="connsiteY5" fmla="*/ 58321 h 266613"/>
                <a:gd name="connsiteX6" fmla="*/ 27078 w 45824"/>
                <a:gd name="connsiteY6" fmla="*/ 60404 h 266613"/>
                <a:gd name="connsiteX7" fmla="*/ 33326 w 45824"/>
                <a:gd name="connsiteY7" fmla="*/ 64570 h 266613"/>
                <a:gd name="connsiteX8" fmla="*/ 41658 w 45824"/>
                <a:gd name="connsiteY8" fmla="*/ 77067 h 266613"/>
                <a:gd name="connsiteX9" fmla="*/ 45824 w 45824"/>
                <a:gd name="connsiteY9" fmla="*/ 83316 h 266613"/>
                <a:gd name="connsiteX10" fmla="*/ 43741 w 45824"/>
                <a:gd name="connsiteY10" fmla="*/ 145804 h 266613"/>
                <a:gd name="connsiteX11" fmla="*/ 41658 w 45824"/>
                <a:gd name="connsiteY11" fmla="*/ 152052 h 266613"/>
                <a:gd name="connsiteX12" fmla="*/ 37492 w 45824"/>
                <a:gd name="connsiteY12" fmla="*/ 168716 h 266613"/>
                <a:gd name="connsiteX13" fmla="*/ 31243 w 45824"/>
                <a:gd name="connsiteY13" fmla="*/ 174964 h 266613"/>
                <a:gd name="connsiteX14" fmla="*/ 20829 w 45824"/>
                <a:gd name="connsiteY14" fmla="*/ 193711 h 266613"/>
                <a:gd name="connsiteX15" fmla="*/ 16663 w 45824"/>
                <a:gd name="connsiteY15" fmla="*/ 199959 h 266613"/>
                <a:gd name="connsiteX16" fmla="*/ 12497 w 45824"/>
                <a:gd name="connsiteY16" fmla="*/ 214540 h 266613"/>
                <a:gd name="connsiteX17" fmla="*/ 10414 w 45824"/>
                <a:gd name="connsiteY17" fmla="*/ 222872 h 266613"/>
                <a:gd name="connsiteX18" fmla="*/ 10414 w 45824"/>
                <a:gd name="connsiteY18" fmla="*/ 266613 h 266613"/>
                <a:gd name="connsiteX19" fmla="*/ 12497 w 45824"/>
                <a:gd name="connsiteY19" fmla="*/ 266613 h 26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824" h="266613">
                  <a:moveTo>
                    <a:pt x="0" y="0"/>
                  </a:moveTo>
                  <a:lnTo>
                    <a:pt x="0" y="0"/>
                  </a:lnTo>
                  <a:cubicBezTo>
                    <a:pt x="1388" y="6249"/>
                    <a:pt x="3053" y="12442"/>
                    <a:pt x="4165" y="18746"/>
                  </a:cubicBezTo>
                  <a:cubicBezTo>
                    <a:pt x="4487" y="20573"/>
                    <a:pt x="6286" y="45156"/>
                    <a:pt x="10414" y="47907"/>
                  </a:cubicBezTo>
                  <a:lnTo>
                    <a:pt x="16663" y="52072"/>
                  </a:lnTo>
                  <a:cubicBezTo>
                    <a:pt x="18052" y="54155"/>
                    <a:pt x="18874" y="56757"/>
                    <a:pt x="20829" y="58321"/>
                  </a:cubicBezTo>
                  <a:cubicBezTo>
                    <a:pt x="22544" y="59693"/>
                    <a:pt x="25114" y="59422"/>
                    <a:pt x="27078" y="60404"/>
                  </a:cubicBezTo>
                  <a:cubicBezTo>
                    <a:pt x="29317" y="61524"/>
                    <a:pt x="31243" y="63181"/>
                    <a:pt x="33326" y="64570"/>
                  </a:cubicBezTo>
                  <a:lnTo>
                    <a:pt x="41658" y="77067"/>
                  </a:lnTo>
                  <a:lnTo>
                    <a:pt x="45824" y="83316"/>
                  </a:lnTo>
                  <a:cubicBezTo>
                    <a:pt x="45130" y="104145"/>
                    <a:pt x="45002" y="125001"/>
                    <a:pt x="43741" y="145804"/>
                  </a:cubicBezTo>
                  <a:cubicBezTo>
                    <a:pt x="43608" y="147995"/>
                    <a:pt x="42190" y="149922"/>
                    <a:pt x="41658" y="152052"/>
                  </a:cubicBezTo>
                  <a:cubicBezTo>
                    <a:pt x="41237" y="153734"/>
                    <a:pt x="39397" y="165859"/>
                    <a:pt x="37492" y="168716"/>
                  </a:cubicBezTo>
                  <a:cubicBezTo>
                    <a:pt x="35858" y="171167"/>
                    <a:pt x="33326" y="172881"/>
                    <a:pt x="31243" y="174964"/>
                  </a:cubicBezTo>
                  <a:cubicBezTo>
                    <a:pt x="27577" y="185962"/>
                    <a:pt x="30377" y="179389"/>
                    <a:pt x="20829" y="193711"/>
                  </a:cubicBezTo>
                  <a:lnTo>
                    <a:pt x="16663" y="199959"/>
                  </a:lnTo>
                  <a:cubicBezTo>
                    <a:pt x="10151" y="226006"/>
                    <a:pt x="18474" y="193622"/>
                    <a:pt x="12497" y="214540"/>
                  </a:cubicBezTo>
                  <a:cubicBezTo>
                    <a:pt x="11711" y="217293"/>
                    <a:pt x="10528" y="220011"/>
                    <a:pt x="10414" y="222872"/>
                  </a:cubicBezTo>
                  <a:cubicBezTo>
                    <a:pt x="9831" y="237441"/>
                    <a:pt x="10414" y="252033"/>
                    <a:pt x="10414" y="266613"/>
                  </a:cubicBezTo>
                  <a:lnTo>
                    <a:pt x="12497" y="266613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44" name="Freeform: Shape 2877">
              <a:extLst>
                <a:ext uri="{FF2B5EF4-FFF2-40B4-BE49-F238E27FC236}">
                  <a16:creationId xmlns:a16="http://schemas.microsoft.com/office/drawing/2014/main" id="{BD094743-132E-9F96-5A61-A7D6E99E4E83}"/>
                </a:ext>
              </a:extLst>
            </p:cNvPr>
            <p:cNvSpPr/>
            <p:nvPr/>
          </p:nvSpPr>
          <p:spPr>
            <a:xfrm>
              <a:off x="5713557" y="2615673"/>
              <a:ext cx="24900" cy="134674"/>
            </a:xfrm>
            <a:custGeom>
              <a:avLst/>
              <a:gdLst>
                <a:gd name="connsiteX0" fmla="*/ 0 w 45825"/>
                <a:gd name="connsiteY0" fmla="*/ 0 h 245784"/>
                <a:gd name="connsiteX1" fmla="*/ 0 w 45825"/>
                <a:gd name="connsiteY1" fmla="*/ 0 h 245784"/>
                <a:gd name="connsiteX2" fmla="*/ 2083 w 45825"/>
                <a:gd name="connsiteY2" fmla="*/ 41659 h 245784"/>
                <a:gd name="connsiteX3" fmla="*/ 4166 w 45825"/>
                <a:gd name="connsiteY3" fmla="*/ 47907 h 245784"/>
                <a:gd name="connsiteX4" fmla="*/ 8332 w 45825"/>
                <a:gd name="connsiteY4" fmla="*/ 54156 h 245784"/>
                <a:gd name="connsiteX5" fmla="*/ 14581 w 45825"/>
                <a:gd name="connsiteY5" fmla="*/ 58322 h 245784"/>
                <a:gd name="connsiteX6" fmla="*/ 24995 w 45825"/>
                <a:gd name="connsiteY6" fmla="*/ 68736 h 245784"/>
                <a:gd name="connsiteX7" fmla="*/ 31244 w 45825"/>
                <a:gd name="connsiteY7" fmla="*/ 81234 h 245784"/>
                <a:gd name="connsiteX8" fmla="*/ 39576 w 45825"/>
                <a:gd name="connsiteY8" fmla="*/ 93731 h 245784"/>
                <a:gd name="connsiteX9" fmla="*/ 43742 w 45825"/>
                <a:gd name="connsiteY9" fmla="*/ 99980 h 245784"/>
                <a:gd name="connsiteX10" fmla="*/ 45825 w 45825"/>
                <a:gd name="connsiteY10" fmla="*/ 106229 h 245784"/>
                <a:gd name="connsiteX11" fmla="*/ 43742 w 45825"/>
                <a:gd name="connsiteY11" fmla="*/ 139556 h 245784"/>
                <a:gd name="connsiteX12" fmla="*/ 41659 w 45825"/>
                <a:gd name="connsiteY12" fmla="*/ 145804 h 245784"/>
                <a:gd name="connsiteX13" fmla="*/ 39576 w 45825"/>
                <a:gd name="connsiteY13" fmla="*/ 156219 h 245784"/>
                <a:gd name="connsiteX14" fmla="*/ 35410 w 45825"/>
                <a:gd name="connsiteY14" fmla="*/ 162468 h 245784"/>
                <a:gd name="connsiteX15" fmla="*/ 29161 w 45825"/>
                <a:gd name="connsiteY15" fmla="*/ 183297 h 245784"/>
                <a:gd name="connsiteX16" fmla="*/ 24995 w 45825"/>
                <a:gd name="connsiteY16" fmla="*/ 189546 h 245784"/>
                <a:gd name="connsiteX17" fmla="*/ 16664 w 45825"/>
                <a:gd name="connsiteY17" fmla="*/ 208292 h 245784"/>
                <a:gd name="connsiteX18" fmla="*/ 14581 w 45825"/>
                <a:gd name="connsiteY18" fmla="*/ 220789 h 245784"/>
                <a:gd name="connsiteX19" fmla="*/ 10415 w 45825"/>
                <a:gd name="connsiteY19" fmla="*/ 227038 h 245784"/>
                <a:gd name="connsiteX20" fmla="*/ 12498 w 45825"/>
                <a:gd name="connsiteY20" fmla="*/ 245784 h 245784"/>
                <a:gd name="connsiteX21" fmla="*/ 12498 w 45825"/>
                <a:gd name="connsiteY21" fmla="*/ 245784 h 245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825" h="245784">
                  <a:moveTo>
                    <a:pt x="0" y="0"/>
                  </a:moveTo>
                  <a:lnTo>
                    <a:pt x="0" y="0"/>
                  </a:lnTo>
                  <a:cubicBezTo>
                    <a:pt x="694" y="13886"/>
                    <a:pt x="878" y="27808"/>
                    <a:pt x="2083" y="41659"/>
                  </a:cubicBezTo>
                  <a:cubicBezTo>
                    <a:pt x="2273" y="43846"/>
                    <a:pt x="3184" y="45943"/>
                    <a:pt x="4166" y="47907"/>
                  </a:cubicBezTo>
                  <a:cubicBezTo>
                    <a:pt x="5286" y="50146"/>
                    <a:pt x="6562" y="52386"/>
                    <a:pt x="8332" y="54156"/>
                  </a:cubicBezTo>
                  <a:cubicBezTo>
                    <a:pt x="10102" y="55926"/>
                    <a:pt x="12498" y="56933"/>
                    <a:pt x="14581" y="58322"/>
                  </a:cubicBezTo>
                  <a:cubicBezTo>
                    <a:pt x="25691" y="74988"/>
                    <a:pt x="11109" y="54850"/>
                    <a:pt x="24995" y="68736"/>
                  </a:cubicBezTo>
                  <a:cubicBezTo>
                    <a:pt x="31931" y="75672"/>
                    <a:pt x="27008" y="73610"/>
                    <a:pt x="31244" y="81234"/>
                  </a:cubicBezTo>
                  <a:cubicBezTo>
                    <a:pt x="33676" y="85611"/>
                    <a:pt x="36799" y="89565"/>
                    <a:pt x="39576" y="93731"/>
                  </a:cubicBezTo>
                  <a:cubicBezTo>
                    <a:pt x="40965" y="95814"/>
                    <a:pt x="42950" y="97605"/>
                    <a:pt x="43742" y="99980"/>
                  </a:cubicBezTo>
                  <a:lnTo>
                    <a:pt x="45825" y="106229"/>
                  </a:lnTo>
                  <a:cubicBezTo>
                    <a:pt x="45131" y="117338"/>
                    <a:pt x="44907" y="128486"/>
                    <a:pt x="43742" y="139556"/>
                  </a:cubicBezTo>
                  <a:cubicBezTo>
                    <a:pt x="43512" y="141739"/>
                    <a:pt x="42191" y="143674"/>
                    <a:pt x="41659" y="145804"/>
                  </a:cubicBezTo>
                  <a:cubicBezTo>
                    <a:pt x="40800" y="149239"/>
                    <a:pt x="40819" y="152904"/>
                    <a:pt x="39576" y="156219"/>
                  </a:cubicBezTo>
                  <a:cubicBezTo>
                    <a:pt x="38697" y="158563"/>
                    <a:pt x="36799" y="160385"/>
                    <a:pt x="35410" y="162468"/>
                  </a:cubicBezTo>
                  <a:cubicBezTo>
                    <a:pt x="34246" y="167125"/>
                    <a:pt x="31189" y="180255"/>
                    <a:pt x="29161" y="183297"/>
                  </a:cubicBezTo>
                  <a:cubicBezTo>
                    <a:pt x="27772" y="185380"/>
                    <a:pt x="26012" y="187258"/>
                    <a:pt x="24995" y="189546"/>
                  </a:cubicBezTo>
                  <a:cubicBezTo>
                    <a:pt x="15081" y="211855"/>
                    <a:pt x="26092" y="194150"/>
                    <a:pt x="16664" y="208292"/>
                  </a:cubicBezTo>
                  <a:cubicBezTo>
                    <a:pt x="15970" y="212458"/>
                    <a:pt x="15917" y="216783"/>
                    <a:pt x="14581" y="220789"/>
                  </a:cubicBezTo>
                  <a:cubicBezTo>
                    <a:pt x="13789" y="223164"/>
                    <a:pt x="10623" y="224543"/>
                    <a:pt x="10415" y="227038"/>
                  </a:cubicBezTo>
                  <a:cubicBezTo>
                    <a:pt x="9893" y="233303"/>
                    <a:pt x="12498" y="245784"/>
                    <a:pt x="12498" y="245784"/>
                  </a:cubicBezTo>
                  <a:lnTo>
                    <a:pt x="12498" y="245784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45" name="Freeform: Shape 2878">
              <a:extLst>
                <a:ext uri="{FF2B5EF4-FFF2-40B4-BE49-F238E27FC236}">
                  <a16:creationId xmlns:a16="http://schemas.microsoft.com/office/drawing/2014/main" id="{CC7E8E83-55F0-1641-2629-8C01859839CD}"/>
                </a:ext>
              </a:extLst>
            </p:cNvPr>
            <p:cNvSpPr/>
            <p:nvPr/>
          </p:nvSpPr>
          <p:spPr>
            <a:xfrm>
              <a:off x="5739513" y="2612250"/>
              <a:ext cx="21579" cy="131250"/>
            </a:xfrm>
            <a:custGeom>
              <a:avLst/>
              <a:gdLst>
                <a:gd name="connsiteX0" fmla="*/ 4304 w 39714"/>
                <a:gd name="connsiteY0" fmla="*/ 0 h 239535"/>
                <a:gd name="connsiteX1" fmla="*/ 4304 w 39714"/>
                <a:gd name="connsiteY1" fmla="*/ 0 h 239535"/>
                <a:gd name="connsiteX2" fmla="*/ 138 w 39714"/>
                <a:gd name="connsiteY2" fmla="*/ 18746 h 239535"/>
                <a:gd name="connsiteX3" fmla="*/ 6387 w 39714"/>
                <a:gd name="connsiteY3" fmla="*/ 52072 h 239535"/>
                <a:gd name="connsiteX4" fmla="*/ 8470 w 39714"/>
                <a:gd name="connsiteY4" fmla="*/ 58321 h 239535"/>
                <a:gd name="connsiteX5" fmla="*/ 14719 w 39714"/>
                <a:gd name="connsiteY5" fmla="*/ 62487 h 239535"/>
                <a:gd name="connsiteX6" fmla="*/ 18885 w 39714"/>
                <a:gd name="connsiteY6" fmla="*/ 68736 h 239535"/>
                <a:gd name="connsiteX7" fmla="*/ 35548 w 39714"/>
                <a:gd name="connsiteY7" fmla="*/ 87482 h 239535"/>
                <a:gd name="connsiteX8" fmla="*/ 39714 w 39714"/>
                <a:gd name="connsiteY8" fmla="*/ 99979 h 239535"/>
                <a:gd name="connsiteX9" fmla="*/ 37631 w 39714"/>
                <a:gd name="connsiteY9" fmla="*/ 147887 h 239535"/>
                <a:gd name="connsiteX10" fmla="*/ 31382 w 39714"/>
                <a:gd name="connsiteY10" fmla="*/ 179130 h 239535"/>
                <a:gd name="connsiteX11" fmla="*/ 27216 w 39714"/>
                <a:gd name="connsiteY11" fmla="*/ 185379 h 239535"/>
                <a:gd name="connsiteX12" fmla="*/ 25133 w 39714"/>
                <a:gd name="connsiteY12" fmla="*/ 193711 h 239535"/>
                <a:gd name="connsiteX13" fmla="*/ 23051 w 39714"/>
                <a:gd name="connsiteY13" fmla="*/ 199959 h 239535"/>
                <a:gd name="connsiteX14" fmla="*/ 23051 w 39714"/>
                <a:gd name="connsiteY14" fmla="*/ 239535 h 239535"/>
                <a:gd name="connsiteX15" fmla="*/ 23051 w 39714"/>
                <a:gd name="connsiteY15" fmla="*/ 239535 h 23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714" h="239535">
                  <a:moveTo>
                    <a:pt x="4304" y="0"/>
                  </a:moveTo>
                  <a:lnTo>
                    <a:pt x="4304" y="0"/>
                  </a:lnTo>
                  <a:cubicBezTo>
                    <a:pt x="2915" y="6249"/>
                    <a:pt x="474" y="12354"/>
                    <a:pt x="138" y="18746"/>
                  </a:cubicBezTo>
                  <a:cubicBezTo>
                    <a:pt x="-664" y="33980"/>
                    <a:pt x="2105" y="39226"/>
                    <a:pt x="6387" y="52072"/>
                  </a:cubicBezTo>
                  <a:cubicBezTo>
                    <a:pt x="7081" y="54155"/>
                    <a:pt x="6643" y="57103"/>
                    <a:pt x="8470" y="58321"/>
                  </a:cubicBezTo>
                  <a:lnTo>
                    <a:pt x="14719" y="62487"/>
                  </a:lnTo>
                  <a:cubicBezTo>
                    <a:pt x="16108" y="64570"/>
                    <a:pt x="17222" y="66865"/>
                    <a:pt x="18885" y="68736"/>
                  </a:cubicBezTo>
                  <a:cubicBezTo>
                    <a:pt x="23076" y="73451"/>
                    <a:pt x="32396" y="80391"/>
                    <a:pt x="35548" y="87482"/>
                  </a:cubicBezTo>
                  <a:cubicBezTo>
                    <a:pt x="37331" y="91495"/>
                    <a:pt x="39714" y="99979"/>
                    <a:pt x="39714" y="99979"/>
                  </a:cubicBezTo>
                  <a:cubicBezTo>
                    <a:pt x="39020" y="115948"/>
                    <a:pt x="38628" y="131934"/>
                    <a:pt x="37631" y="147887"/>
                  </a:cubicBezTo>
                  <a:cubicBezTo>
                    <a:pt x="37214" y="154555"/>
                    <a:pt x="36034" y="172152"/>
                    <a:pt x="31382" y="179130"/>
                  </a:cubicBezTo>
                  <a:lnTo>
                    <a:pt x="27216" y="185379"/>
                  </a:lnTo>
                  <a:cubicBezTo>
                    <a:pt x="26522" y="188156"/>
                    <a:pt x="25919" y="190958"/>
                    <a:pt x="25133" y="193711"/>
                  </a:cubicBezTo>
                  <a:cubicBezTo>
                    <a:pt x="24530" y="195822"/>
                    <a:pt x="23151" y="197766"/>
                    <a:pt x="23051" y="199959"/>
                  </a:cubicBezTo>
                  <a:cubicBezTo>
                    <a:pt x="22452" y="213137"/>
                    <a:pt x="23051" y="226343"/>
                    <a:pt x="23051" y="239535"/>
                  </a:cubicBezTo>
                  <a:lnTo>
                    <a:pt x="23051" y="239535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46" name="Freeform: Shape 2879">
              <a:extLst>
                <a:ext uri="{FF2B5EF4-FFF2-40B4-BE49-F238E27FC236}">
                  <a16:creationId xmlns:a16="http://schemas.microsoft.com/office/drawing/2014/main" id="{660EFCFA-3257-89BD-CA96-6DA6477F9C48}"/>
                </a:ext>
              </a:extLst>
            </p:cNvPr>
            <p:cNvSpPr/>
            <p:nvPr/>
          </p:nvSpPr>
          <p:spPr>
            <a:xfrm>
              <a:off x="5766751" y="2607684"/>
              <a:ext cx="21537" cy="140380"/>
            </a:xfrm>
            <a:custGeom>
              <a:avLst/>
              <a:gdLst>
                <a:gd name="connsiteX0" fmla="*/ 0 w 39637"/>
                <a:gd name="connsiteY0" fmla="*/ 0 h 256198"/>
                <a:gd name="connsiteX1" fmla="*/ 0 w 39637"/>
                <a:gd name="connsiteY1" fmla="*/ 0 h 256198"/>
                <a:gd name="connsiteX2" fmla="*/ 4166 w 39637"/>
                <a:gd name="connsiteY2" fmla="*/ 18746 h 256198"/>
                <a:gd name="connsiteX3" fmla="*/ 10415 w 39637"/>
                <a:gd name="connsiteY3" fmla="*/ 31244 h 256198"/>
                <a:gd name="connsiteX4" fmla="*/ 16664 w 39637"/>
                <a:gd name="connsiteY4" fmla="*/ 35409 h 256198"/>
                <a:gd name="connsiteX5" fmla="*/ 18747 w 39637"/>
                <a:gd name="connsiteY5" fmla="*/ 41658 h 256198"/>
                <a:gd name="connsiteX6" fmla="*/ 27078 w 39637"/>
                <a:gd name="connsiteY6" fmla="*/ 54156 h 256198"/>
                <a:gd name="connsiteX7" fmla="*/ 31244 w 39637"/>
                <a:gd name="connsiteY7" fmla="*/ 66653 h 256198"/>
                <a:gd name="connsiteX8" fmla="*/ 35410 w 39637"/>
                <a:gd name="connsiteY8" fmla="*/ 79151 h 256198"/>
                <a:gd name="connsiteX9" fmla="*/ 37493 w 39637"/>
                <a:gd name="connsiteY9" fmla="*/ 85399 h 256198"/>
                <a:gd name="connsiteX10" fmla="*/ 37493 w 39637"/>
                <a:gd name="connsiteY10" fmla="*/ 141638 h 256198"/>
                <a:gd name="connsiteX11" fmla="*/ 33327 w 39637"/>
                <a:gd name="connsiteY11" fmla="*/ 172882 h 256198"/>
                <a:gd name="connsiteX12" fmla="*/ 29161 w 39637"/>
                <a:gd name="connsiteY12" fmla="*/ 179131 h 256198"/>
                <a:gd name="connsiteX13" fmla="*/ 27078 w 39637"/>
                <a:gd name="connsiteY13" fmla="*/ 185379 h 256198"/>
                <a:gd name="connsiteX14" fmla="*/ 18747 w 39637"/>
                <a:gd name="connsiteY14" fmla="*/ 197877 h 256198"/>
                <a:gd name="connsiteX15" fmla="*/ 14581 w 39637"/>
                <a:gd name="connsiteY15" fmla="*/ 210374 h 256198"/>
                <a:gd name="connsiteX16" fmla="*/ 12498 w 39637"/>
                <a:gd name="connsiteY16" fmla="*/ 216623 h 256198"/>
                <a:gd name="connsiteX17" fmla="*/ 14581 w 39637"/>
                <a:gd name="connsiteY17" fmla="*/ 245784 h 256198"/>
                <a:gd name="connsiteX18" fmla="*/ 16664 w 39637"/>
                <a:gd name="connsiteY18" fmla="*/ 254116 h 256198"/>
                <a:gd name="connsiteX19" fmla="*/ 12498 w 39637"/>
                <a:gd name="connsiteY19" fmla="*/ 256198 h 256198"/>
                <a:gd name="connsiteX20" fmla="*/ 12498 w 39637"/>
                <a:gd name="connsiteY20" fmla="*/ 256198 h 25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637" h="256198">
                  <a:moveTo>
                    <a:pt x="0" y="0"/>
                  </a:moveTo>
                  <a:lnTo>
                    <a:pt x="0" y="0"/>
                  </a:lnTo>
                  <a:cubicBezTo>
                    <a:pt x="1389" y="6249"/>
                    <a:pt x="2613" y="12536"/>
                    <a:pt x="4166" y="18746"/>
                  </a:cubicBezTo>
                  <a:cubicBezTo>
                    <a:pt x="5295" y="23263"/>
                    <a:pt x="7021" y="27850"/>
                    <a:pt x="10415" y="31244"/>
                  </a:cubicBezTo>
                  <a:cubicBezTo>
                    <a:pt x="12185" y="33014"/>
                    <a:pt x="14581" y="34021"/>
                    <a:pt x="16664" y="35409"/>
                  </a:cubicBezTo>
                  <a:cubicBezTo>
                    <a:pt x="17358" y="37492"/>
                    <a:pt x="17681" y="39739"/>
                    <a:pt x="18747" y="41658"/>
                  </a:cubicBezTo>
                  <a:cubicBezTo>
                    <a:pt x="21178" y="46035"/>
                    <a:pt x="25495" y="49406"/>
                    <a:pt x="27078" y="54156"/>
                  </a:cubicBezTo>
                  <a:lnTo>
                    <a:pt x="31244" y="66653"/>
                  </a:lnTo>
                  <a:lnTo>
                    <a:pt x="35410" y="79151"/>
                  </a:lnTo>
                  <a:lnTo>
                    <a:pt x="37493" y="85399"/>
                  </a:lnTo>
                  <a:cubicBezTo>
                    <a:pt x="40443" y="117843"/>
                    <a:pt x="40259" y="102911"/>
                    <a:pt x="37493" y="141638"/>
                  </a:cubicBezTo>
                  <a:cubicBezTo>
                    <a:pt x="37105" y="147068"/>
                    <a:pt x="37561" y="164414"/>
                    <a:pt x="33327" y="172882"/>
                  </a:cubicBezTo>
                  <a:cubicBezTo>
                    <a:pt x="32207" y="175121"/>
                    <a:pt x="30281" y="176892"/>
                    <a:pt x="29161" y="179131"/>
                  </a:cubicBezTo>
                  <a:cubicBezTo>
                    <a:pt x="28179" y="181095"/>
                    <a:pt x="28144" y="183460"/>
                    <a:pt x="27078" y="185379"/>
                  </a:cubicBezTo>
                  <a:cubicBezTo>
                    <a:pt x="24647" y="189756"/>
                    <a:pt x="20330" y="193127"/>
                    <a:pt x="18747" y="197877"/>
                  </a:cubicBezTo>
                  <a:lnTo>
                    <a:pt x="14581" y="210374"/>
                  </a:lnTo>
                  <a:lnTo>
                    <a:pt x="12498" y="216623"/>
                  </a:lnTo>
                  <a:cubicBezTo>
                    <a:pt x="13192" y="226343"/>
                    <a:pt x="13505" y="236099"/>
                    <a:pt x="14581" y="245784"/>
                  </a:cubicBezTo>
                  <a:cubicBezTo>
                    <a:pt x="14897" y="248629"/>
                    <a:pt x="17225" y="251309"/>
                    <a:pt x="16664" y="254116"/>
                  </a:cubicBezTo>
                  <a:cubicBezTo>
                    <a:pt x="16360" y="255638"/>
                    <a:pt x="13887" y="255504"/>
                    <a:pt x="12498" y="256198"/>
                  </a:cubicBezTo>
                  <a:lnTo>
                    <a:pt x="12498" y="256198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47" name="Freeform: Shape 2880">
              <a:extLst>
                <a:ext uri="{FF2B5EF4-FFF2-40B4-BE49-F238E27FC236}">
                  <a16:creationId xmlns:a16="http://schemas.microsoft.com/office/drawing/2014/main" id="{2BC7E22A-F9BD-9499-7B32-B863FB81403B}"/>
                </a:ext>
              </a:extLst>
            </p:cNvPr>
            <p:cNvSpPr/>
            <p:nvPr/>
          </p:nvSpPr>
          <p:spPr>
            <a:xfrm>
              <a:off x="5792783" y="2606543"/>
              <a:ext cx="26602" cy="135815"/>
            </a:xfrm>
            <a:custGeom>
              <a:avLst/>
              <a:gdLst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  <a:gd name="connsiteX16" fmla="*/ 2082 w 48958"/>
                <a:gd name="connsiteY16" fmla="*/ 245784 h 247867"/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  <a:gd name="connsiteX16" fmla="*/ 4165 w 48958"/>
                <a:gd name="connsiteY16" fmla="*/ 245784 h 247867"/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958" h="247867">
                  <a:moveTo>
                    <a:pt x="0" y="0"/>
                  </a:moveTo>
                  <a:lnTo>
                    <a:pt x="0" y="0"/>
                  </a:lnTo>
                  <a:cubicBezTo>
                    <a:pt x="89" y="805"/>
                    <a:pt x="3626" y="33434"/>
                    <a:pt x="4165" y="35409"/>
                  </a:cubicBezTo>
                  <a:cubicBezTo>
                    <a:pt x="4824" y="37824"/>
                    <a:pt x="6728" y="39735"/>
                    <a:pt x="8331" y="41658"/>
                  </a:cubicBezTo>
                  <a:cubicBezTo>
                    <a:pt x="16631" y="51618"/>
                    <a:pt x="11890" y="44623"/>
                    <a:pt x="20829" y="52073"/>
                  </a:cubicBezTo>
                  <a:cubicBezTo>
                    <a:pt x="36858" y="65432"/>
                    <a:pt x="17817" y="52150"/>
                    <a:pt x="33326" y="62487"/>
                  </a:cubicBezTo>
                  <a:cubicBezTo>
                    <a:pt x="36103" y="66653"/>
                    <a:pt x="40075" y="70235"/>
                    <a:pt x="41658" y="74985"/>
                  </a:cubicBezTo>
                  <a:cubicBezTo>
                    <a:pt x="46420" y="89270"/>
                    <a:pt x="40797" y="71540"/>
                    <a:pt x="45824" y="91648"/>
                  </a:cubicBezTo>
                  <a:cubicBezTo>
                    <a:pt x="46357" y="93778"/>
                    <a:pt x="47213" y="95814"/>
                    <a:pt x="47907" y="97897"/>
                  </a:cubicBezTo>
                  <a:cubicBezTo>
                    <a:pt x="46922" y="122514"/>
                    <a:pt x="55086" y="144871"/>
                    <a:pt x="37492" y="162467"/>
                  </a:cubicBezTo>
                  <a:cubicBezTo>
                    <a:pt x="21456" y="178504"/>
                    <a:pt x="28262" y="170064"/>
                    <a:pt x="16663" y="187462"/>
                  </a:cubicBezTo>
                  <a:lnTo>
                    <a:pt x="12497" y="193711"/>
                  </a:lnTo>
                  <a:lnTo>
                    <a:pt x="8331" y="199960"/>
                  </a:lnTo>
                  <a:cubicBezTo>
                    <a:pt x="7637" y="204126"/>
                    <a:pt x="7164" y="208334"/>
                    <a:pt x="6248" y="212457"/>
                  </a:cubicBezTo>
                  <a:cubicBezTo>
                    <a:pt x="5772" y="214600"/>
                    <a:pt x="4526" y="216540"/>
                    <a:pt x="4165" y="218706"/>
                  </a:cubicBezTo>
                  <a:cubicBezTo>
                    <a:pt x="1699" y="233504"/>
                    <a:pt x="2082" y="243354"/>
                    <a:pt x="2082" y="247867"/>
                  </a:cubicBez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48" name="Freeform: Shape 2881">
              <a:extLst>
                <a:ext uri="{FF2B5EF4-FFF2-40B4-BE49-F238E27FC236}">
                  <a16:creationId xmlns:a16="http://schemas.microsoft.com/office/drawing/2014/main" id="{7AF04F70-6F83-C40D-1C73-D3784C2B6823}"/>
                </a:ext>
              </a:extLst>
            </p:cNvPr>
            <p:cNvSpPr/>
            <p:nvPr/>
          </p:nvSpPr>
          <p:spPr>
            <a:xfrm>
              <a:off x="5817682" y="2608826"/>
              <a:ext cx="21504" cy="135815"/>
            </a:xfrm>
            <a:custGeom>
              <a:avLst/>
              <a:gdLst>
                <a:gd name="connsiteX0" fmla="*/ 0 w 39575"/>
                <a:gd name="connsiteY0" fmla="*/ 0 h 247867"/>
                <a:gd name="connsiteX1" fmla="*/ 0 w 39575"/>
                <a:gd name="connsiteY1" fmla="*/ 0 h 247867"/>
                <a:gd name="connsiteX2" fmla="*/ 4165 w 39575"/>
                <a:gd name="connsiteY2" fmla="*/ 29161 h 247867"/>
                <a:gd name="connsiteX3" fmla="*/ 8331 w 39575"/>
                <a:gd name="connsiteY3" fmla="*/ 35409 h 247867"/>
                <a:gd name="connsiteX4" fmla="*/ 18746 w 39575"/>
                <a:gd name="connsiteY4" fmla="*/ 52073 h 247867"/>
                <a:gd name="connsiteX5" fmla="*/ 22912 w 39575"/>
                <a:gd name="connsiteY5" fmla="*/ 64570 h 247867"/>
                <a:gd name="connsiteX6" fmla="*/ 24995 w 39575"/>
                <a:gd name="connsiteY6" fmla="*/ 74985 h 247867"/>
                <a:gd name="connsiteX7" fmla="*/ 33326 w 39575"/>
                <a:gd name="connsiteY7" fmla="*/ 87482 h 247867"/>
                <a:gd name="connsiteX8" fmla="*/ 37492 w 39575"/>
                <a:gd name="connsiteY8" fmla="*/ 93731 h 247867"/>
                <a:gd name="connsiteX9" fmla="*/ 39575 w 39575"/>
                <a:gd name="connsiteY9" fmla="*/ 99980 h 247867"/>
                <a:gd name="connsiteX10" fmla="*/ 37492 w 39575"/>
                <a:gd name="connsiteY10" fmla="*/ 120809 h 247867"/>
                <a:gd name="connsiteX11" fmla="*/ 35409 w 39575"/>
                <a:gd name="connsiteY11" fmla="*/ 127058 h 247867"/>
                <a:gd name="connsiteX12" fmla="*/ 33326 w 39575"/>
                <a:gd name="connsiteY12" fmla="*/ 160384 h 247867"/>
                <a:gd name="connsiteX13" fmla="*/ 31243 w 39575"/>
                <a:gd name="connsiteY13" fmla="*/ 166633 h 247867"/>
                <a:gd name="connsiteX14" fmla="*/ 24995 w 39575"/>
                <a:gd name="connsiteY14" fmla="*/ 168716 h 247867"/>
                <a:gd name="connsiteX15" fmla="*/ 20829 w 39575"/>
                <a:gd name="connsiteY15" fmla="*/ 174965 h 247867"/>
                <a:gd name="connsiteX16" fmla="*/ 16663 w 39575"/>
                <a:gd name="connsiteY16" fmla="*/ 193711 h 247867"/>
                <a:gd name="connsiteX17" fmla="*/ 14580 w 39575"/>
                <a:gd name="connsiteY17" fmla="*/ 199960 h 247867"/>
                <a:gd name="connsiteX18" fmla="*/ 10414 w 39575"/>
                <a:gd name="connsiteY18" fmla="*/ 214540 h 247867"/>
                <a:gd name="connsiteX19" fmla="*/ 8331 w 39575"/>
                <a:gd name="connsiteY19" fmla="*/ 247867 h 247867"/>
                <a:gd name="connsiteX20" fmla="*/ 8331 w 39575"/>
                <a:gd name="connsiteY20" fmla="*/ 247867 h 2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575" h="247867">
                  <a:moveTo>
                    <a:pt x="0" y="0"/>
                  </a:moveTo>
                  <a:lnTo>
                    <a:pt x="0" y="0"/>
                  </a:lnTo>
                  <a:cubicBezTo>
                    <a:pt x="531" y="5837"/>
                    <a:pt x="160" y="21151"/>
                    <a:pt x="4165" y="29161"/>
                  </a:cubicBezTo>
                  <a:cubicBezTo>
                    <a:pt x="5284" y="31400"/>
                    <a:pt x="6942" y="33326"/>
                    <a:pt x="8331" y="35409"/>
                  </a:cubicBezTo>
                  <a:cubicBezTo>
                    <a:pt x="13289" y="50282"/>
                    <a:pt x="8843" y="45471"/>
                    <a:pt x="18746" y="52073"/>
                  </a:cubicBezTo>
                  <a:cubicBezTo>
                    <a:pt x="20135" y="56239"/>
                    <a:pt x="22051" y="60264"/>
                    <a:pt x="22912" y="64570"/>
                  </a:cubicBezTo>
                  <a:cubicBezTo>
                    <a:pt x="23606" y="68042"/>
                    <a:pt x="23530" y="71762"/>
                    <a:pt x="24995" y="74985"/>
                  </a:cubicBezTo>
                  <a:cubicBezTo>
                    <a:pt x="27067" y="79543"/>
                    <a:pt x="30549" y="83316"/>
                    <a:pt x="33326" y="87482"/>
                  </a:cubicBezTo>
                  <a:cubicBezTo>
                    <a:pt x="34715" y="89565"/>
                    <a:pt x="36700" y="91356"/>
                    <a:pt x="37492" y="93731"/>
                  </a:cubicBezTo>
                  <a:lnTo>
                    <a:pt x="39575" y="99980"/>
                  </a:lnTo>
                  <a:cubicBezTo>
                    <a:pt x="38881" y="106923"/>
                    <a:pt x="38553" y="113913"/>
                    <a:pt x="37492" y="120809"/>
                  </a:cubicBezTo>
                  <a:cubicBezTo>
                    <a:pt x="37158" y="122979"/>
                    <a:pt x="35639" y="124874"/>
                    <a:pt x="35409" y="127058"/>
                  </a:cubicBezTo>
                  <a:cubicBezTo>
                    <a:pt x="34244" y="138127"/>
                    <a:pt x="34491" y="149315"/>
                    <a:pt x="33326" y="160384"/>
                  </a:cubicBezTo>
                  <a:cubicBezTo>
                    <a:pt x="33096" y="162568"/>
                    <a:pt x="32795" y="165080"/>
                    <a:pt x="31243" y="166633"/>
                  </a:cubicBezTo>
                  <a:cubicBezTo>
                    <a:pt x="29691" y="168185"/>
                    <a:pt x="27078" y="168022"/>
                    <a:pt x="24995" y="168716"/>
                  </a:cubicBezTo>
                  <a:cubicBezTo>
                    <a:pt x="23606" y="170799"/>
                    <a:pt x="21949" y="172726"/>
                    <a:pt x="20829" y="174965"/>
                  </a:cubicBezTo>
                  <a:cubicBezTo>
                    <a:pt x="18015" y="180592"/>
                    <a:pt x="17943" y="187949"/>
                    <a:pt x="16663" y="193711"/>
                  </a:cubicBezTo>
                  <a:cubicBezTo>
                    <a:pt x="16187" y="195854"/>
                    <a:pt x="15183" y="197849"/>
                    <a:pt x="14580" y="199960"/>
                  </a:cubicBezTo>
                  <a:cubicBezTo>
                    <a:pt x="9349" y="218268"/>
                    <a:pt x="15408" y="199557"/>
                    <a:pt x="10414" y="214540"/>
                  </a:cubicBezTo>
                  <a:cubicBezTo>
                    <a:pt x="8285" y="246477"/>
                    <a:pt x="8331" y="235346"/>
                    <a:pt x="8331" y="247867"/>
                  </a:cubicBezTo>
                  <a:lnTo>
                    <a:pt x="8331" y="247867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49" name="Freeform: Shape 2882">
              <a:extLst>
                <a:ext uri="{FF2B5EF4-FFF2-40B4-BE49-F238E27FC236}">
                  <a16:creationId xmlns:a16="http://schemas.microsoft.com/office/drawing/2014/main" id="{591A26C2-93F7-DA2E-C0C8-9AD50507BF10}"/>
                </a:ext>
              </a:extLst>
            </p:cNvPr>
            <p:cNvSpPr/>
            <p:nvPr/>
          </p:nvSpPr>
          <p:spPr>
            <a:xfrm>
              <a:off x="5845977" y="2614532"/>
              <a:ext cx="20372" cy="136956"/>
            </a:xfrm>
            <a:custGeom>
              <a:avLst/>
              <a:gdLst>
                <a:gd name="connsiteX0" fmla="*/ 0 w 37492"/>
                <a:gd name="connsiteY0" fmla="*/ 0 h 249950"/>
                <a:gd name="connsiteX1" fmla="*/ 0 w 37492"/>
                <a:gd name="connsiteY1" fmla="*/ 0 h 249950"/>
                <a:gd name="connsiteX2" fmla="*/ 2082 w 37492"/>
                <a:gd name="connsiteY2" fmla="*/ 18747 h 249950"/>
                <a:gd name="connsiteX3" fmla="*/ 6248 w 37492"/>
                <a:gd name="connsiteY3" fmla="*/ 24995 h 249950"/>
                <a:gd name="connsiteX4" fmla="*/ 8331 w 37492"/>
                <a:gd name="connsiteY4" fmla="*/ 31244 h 249950"/>
                <a:gd name="connsiteX5" fmla="*/ 12497 w 37492"/>
                <a:gd name="connsiteY5" fmla="*/ 37493 h 249950"/>
                <a:gd name="connsiteX6" fmla="*/ 16663 w 37492"/>
                <a:gd name="connsiteY6" fmla="*/ 49990 h 249950"/>
                <a:gd name="connsiteX7" fmla="*/ 18746 w 37492"/>
                <a:gd name="connsiteY7" fmla="*/ 64571 h 249950"/>
                <a:gd name="connsiteX8" fmla="*/ 24995 w 37492"/>
                <a:gd name="connsiteY8" fmla="*/ 83317 h 249950"/>
                <a:gd name="connsiteX9" fmla="*/ 29160 w 37492"/>
                <a:gd name="connsiteY9" fmla="*/ 95814 h 249950"/>
                <a:gd name="connsiteX10" fmla="*/ 33326 w 37492"/>
                <a:gd name="connsiteY10" fmla="*/ 102063 h 249950"/>
                <a:gd name="connsiteX11" fmla="*/ 35409 w 37492"/>
                <a:gd name="connsiteY11" fmla="*/ 110395 h 249950"/>
                <a:gd name="connsiteX12" fmla="*/ 37492 w 37492"/>
                <a:gd name="connsiteY12" fmla="*/ 116644 h 249950"/>
                <a:gd name="connsiteX13" fmla="*/ 35409 w 37492"/>
                <a:gd name="connsiteY13" fmla="*/ 158302 h 249950"/>
                <a:gd name="connsiteX14" fmla="*/ 29160 w 37492"/>
                <a:gd name="connsiteY14" fmla="*/ 172882 h 249950"/>
                <a:gd name="connsiteX15" fmla="*/ 22912 w 37492"/>
                <a:gd name="connsiteY15" fmla="*/ 177048 h 249950"/>
                <a:gd name="connsiteX16" fmla="*/ 18746 w 37492"/>
                <a:gd name="connsiteY16" fmla="*/ 183297 h 249950"/>
                <a:gd name="connsiteX17" fmla="*/ 14580 w 37492"/>
                <a:gd name="connsiteY17" fmla="*/ 195794 h 249950"/>
                <a:gd name="connsiteX18" fmla="*/ 8331 w 37492"/>
                <a:gd name="connsiteY18" fmla="*/ 199960 h 249950"/>
                <a:gd name="connsiteX19" fmla="*/ 6248 w 37492"/>
                <a:gd name="connsiteY19" fmla="*/ 208292 h 249950"/>
                <a:gd name="connsiteX20" fmla="*/ 4165 w 37492"/>
                <a:gd name="connsiteY20" fmla="*/ 214541 h 249950"/>
                <a:gd name="connsiteX21" fmla="*/ 6248 w 37492"/>
                <a:gd name="connsiteY21" fmla="*/ 249950 h 249950"/>
                <a:gd name="connsiteX22" fmla="*/ 6248 w 37492"/>
                <a:gd name="connsiteY22" fmla="*/ 249950 h 24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492" h="249950">
                  <a:moveTo>
                    <a:pt x="0" y="0"/>
                  </a:moveTo>
                  <a:lnTo>
                    <a:pt x="0" y="0"/>
                  </a:lnTo>
                  <a:cubicBezTo>
                    <a:pt x="694" y="6249"/>
                    <a:pt x="557" y="12647"/>
                    <a:pt x="2082" y="18747"/>
                  </a:cubicBezTo>
                  <a:cubicBezTo>
                    <a:pt x="2689" y="21175"/>
                    <a:pt x="5128" y="22756"/>
                    <a:pt x="6248" y="24995"/>
                  </a:cubicBezTo>
                  <a:cubicBezTo>
                    <a:pt x="7230" y="26959"/>
                    <a:pt x="7349" y="29280"/>
                    <a:pt x="8331" y="31244"/>
                  </a:cubicBezTo>
                  <a:cubicBezTo>
                    <a:pt x="9451" y="33483"/>
                    <a:pt x="11480" y="35205"/>
                    <a:pt x="12497" y="37493"/>
                  </a:cubicBezTo>
                  <a:cubicBezTo>
                    <a:pt x="14280" y="41506"/>
                    <a:pt x="16663" y="49990"/>
                    <a:pt x="16663" y="49990"/>
                  </a:cubicBezTo>
                  <a:cubicBezTo>
                    <a:pt x="17357" y="54850"/>
                    <a:pt x="17642" y="59787"/>
                    <a:pt x="18746" y="64571"/>
                  </a:cubicBezTo>
                  <a:cubicBezTo>
                    <a:pt x="18746" y="64572"/>
                    <a:pt x="23954" y="80192"/>
                    <a:pt x="24995" y="83317"/>
                  </a:cubicBezTo>
                  <a:cubicBezTo>
                    <a:pt x="24997" y="83322"/>
                    <a:pt x="29156" y="95809"/>
                    <a:pt x="29160" y="95814"/>
                  </a:cubicBezTo>
                  <a:lnTo>
                    <a:pt x="33326" y="102063"/>
                  </a:lnTo>
                  <a:cubicBezTo>
                    <a:pt x="34020" y="104840"/>
                    <a:pt x="34623" y="107642"/>
                    <a:pt x="35409" y="110395"/>
                  </a:cubicBezTo>
                  <a:cubicBezTo>
                    <a:pt x="36012" y="112506"/>
                    <a:pt x="37492" y="114448"/>
                    <a:pt x="37492" y="116644"/>
                  </a:cubicBezTo>
                  <a:cubicBezTo>
                    <a:pt x="37492" y="130547"/>
                    <a:pt x="36564" y="144447"/>
                    <a:pt x="35409" y="158302"/>
                  </a:cubicBezTo>
                  <a:cubicBezTo>
                    <a:pt x="34974" y="163518"/>
                    <a:pt x="32942" y="169100"/>
                    <a:pt x="29160" y="172882"/>
                  </a:cubicBezTo>
                  <a:cubicBezTo>
                    <a:pt x="27390" y="174652"/>
                    <a:pt x="24995" y="175659"/>
                    <a:pt x="22912" y="177048"/>
                  </a:cubicBezTo>
                  <a:cubicBezTo>
                    <a:pt x="21523" y="179131"/>
                    <a:pt x="19763" y="181009"/>
                    <a:pt x="18746" y="183297"/>
                  </a:cubicBezTo>
                  <a:cubicBezTo>
                    <a:pt x="16963" y="187310"/>
                    <a:pt x="18234" y="193358"/>
                    <a:pt x="14580" y="195794"/>
                  </a:cubicBezTo>
                  <a:lnTo>
                    <a:pt x="8331" y="199960"/>
                  </a:lnTo>
                  <a:cubicBezTo>
                    <a:pt x="7637" y="202737"/>
                    <a:pt x="7034" y="205539"/>
                    <a:pt x="6248" y="208292"/>
                  </a:cubicBezTo>
                  <a:cubicBezTo>
                    <a:pt x="5645" y="210403"/>
                    <a:pt x="4165" y="212345"/>
                    <a:pt x="4165" y="214541"/>
                  </a:cubicBezTo>
                  <a:cubicBezTo>
                    <a:pt x="4165" y="226364"/>
                    <a:pt x="6248" y="249950"/>
                    <a:pt x="6248" y="249950"/>
                  </a:cubicBezTo>
                  <a:lnTo>
                    <a:pt x="6248" y="249950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50" name="Freeform: Shape 2883">
              <a:extLst>
                <a:ext uri="{FF2B5EF4-FFF2-40B4-BE49-F238E27FC236}">
                  <a16:creationId xmlns:a16="http://schemas.microsoft.com/office/drawing/2014/main" id="{BCEAAA51-7606-6430-3F9E-E790AA8F2C4D}"/>
                </a:ext>
              </a:extLst>
            </p:cNvPr>
            <p:cNvSpPr/>
            <p:nvPr/>
          </p:nvSpPr>
          <p:spPr>
            <a:xfrm>
              <a:off x="5870876" y="2617956"/>
              <a:ext cx="15845" cy="136956"/>
            </a:xfrm>
            <a:custGeom>
              <a:avLst/>
              <a:gdLst>
                <a:gd name="connsiteX0" fmla="*/ 0 w 29161"/>
                <a:gd name="connsiteY0" fmla="*/ 0 h 249950"/>
                <a:gd name="connsiteX1" fmla="*/ 0 w 29161"/>
                <a:gd name="connsiteY1" fmla="*/ 0 h 249950"/>
                <a:gd name="connsiteX2" fmla="*/ 4166 w 29161"/>
                <a:gd name="connsiteY2" fmla="*/ 24995 h 249950"/>
                <a:gd name="connsiteX3" fmla="*/ 8331 w 29161"/>
                <a:gd name="connsiteY3" fmla="*/ 31244 h 249950"/>
                <a:gd name="connsiteX4" fmla="*/ 12497 w 29161"/>
                <a:gd name="connsiteY4" fmla="*/ 43741 h 249950"/>
                <a:gd name="connsiteX5" fmla="*/ 14580 w 29161"/>
                <a:gd name="connsiteY5" fmla="*/ 49990 h 249950"/>
                <a:gd name="connsiteX6" fmla="*/ 24995 w 29161"/>
                <a:gd name="connsiteY6" fmla="*/ 77068 h 249950"/>
                <a:gd name="connsiteX7" fmla="*/ 29161 w 29161"/>
                <a:gd name="connsiteY7" fmla="*/ 83317 h 249950"/>
                <a:gd name="connsiteX8" fmla="*/ 27078 w 29161"/>
                <a:gd name="connsiteY8" fmla="*/ 160385 h 249950"/>
                <a:gd name="connsiteX9" fmla="*/ 24995 w 29161"/>
                <a:gd name="connsiteY9" fmla="*/ 166633 h 249950"/>
                <a:gd name="connsiteX10" fmla="*/ 16663 w 29161"/>
                <a:gd name="connsiteY10" fmla="*/ 179131 h 249950"/>
                <a:gd name="connsiteX11" fmla="*/ 12497 w 29161"/>
                <a:gd name="connsiteY11" fmla="*/ 185380 h 249950"/>
                <a:gd name="connsiteX12" fmla="*/ 10414 w 29161"/>
                <a:gd name="connsiteY12" fmla="*/ 191628 h 249950"/>
                <a:gd name="connsiteX13" fmla="*/ 2083 w 29161"/>
                <a:gd name="connsiteY13" fmla="*/ 204126 h 249950"/>
                <a:gd name="connsiteX14" fmla="*/ 4166 w 29161"/>
                <a:gd name="connsiteY14" fmla="*/ 249950 h 249950"/>
                <a:gd name="connsiteX15" fmla="*/ 4166 w 29161"/>
                <a:gd name="connsiteY15" fmla="*/ 249950 h 24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161" h="249950">
                  <a:moveTo>
                    <a:pt x="0" y="0"/>
                  </a:moveTo>
                  <a:lnTo>
                    <a:pt x="0" y="0"/>
                  </a:lnTo>
                  <a:cubicBezTo>
                    <a:pt x="660" y="5944"/>
                    <a:pt x="676" y="18015"/>
                    <a:pt x="4166" y="24995"/>
                  </a:cubicBezTo>
                  <a:cubicBezTo>
                    <a:pt x="5285" y="27234"/>
                    <a:pt x="7314" y="28956"/>
                    <a:pt x="8331" y="31244"/>
                  </a:cubicBezTo>
                  <a:cubicBezTo>
                    <a:pt x="10114" y="35257"/>
                    <a:pt x="11108" y="39575"/>
                    <a:pt x="12497" y="43741"/>
                  </a:cubicBezTo>
                  <a:lnTo>
                    <a:pt x="14580" y="49990"/>
                  </a:lnTo>
                  <a:cubicBezTo>
                    <a:pt x="17371" y="69527"/>
                    <a:pt x="13940" y="60485"/>
                    <a:pt x="24995" y="77068"/>
                  </a:cubicBezTo>
                  <a:lnTo>
                    <a:pt x="29161" y="83317"/>
                  </a:lnTo>
                  <a:cubicBezTo>
                    <a:pt x="28467" y="109006"/>
                    <a:pt x="28361" y="134718"/>
                    <a:pt x="27078" y="160385"/>
                  </a:cubicBezTo>
                  <a:cubicBezTo>
                    <a:pt x="26968" y="162578"/>
                    <a:pt x="26061" y="164714"/>
                    <a:pt x="24995" y="166633"/>
                  </a:cubicBezTo>
                  <a:cubicBezTo>
                    <a:pt x="22563" y="171010"/>
                    <a:pt x="19440" y="174965"/>
                    <a:pt x="16663" y="179131"/>
                  </a:cubicBezTo>
                  <a:cubicBezTo>
                    <a:pt x="15274" y="181214"/>
                    <a:pt x="13289" y="183005"/>
                    <a:pt x="12497" y="185380"/>
                  </a:cubicBezTo>
                  <a:cubicBezTo>
                    <a:pt x="11803" y="187463"/>
                    <a:pt x="11480" y="189709"/>
                    <a:pt x="10414" y="191628"/>
                  </a:cubicBezTo>
                  <a:cubicBezTo>
                    <a:pt x="7983" y="196005"/>
                    <a:pt x="2083" y="204126"/>
                    <a:pt x="2083" y="204126"/>
                  </a:cubicBezTo>
                  <a:cubicBezTo>
                    <a:pt x="4275" y="245781"/>
                    <a:pt x="4166" y="230491"/>
                    <a:pt x="4166" y="249950"/>
                  </a:cubicBezTo>
                  <a:lnTo>
                    <a:pt x="4166" y="249950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51" name="Freeform: Shape 2884">
              <a:extLst>
                <a:ext uri="{FF2B5EF4-FFF2-40B4-BE49-F238E27FC236}">
                  <a16:creationId xmlns:a16="http://schemas.microsoft.com/office/drawing/2014/main" id="{60CDD522-4A65-B945-1D7A-F254D43E9D0E}"/>
                </a:ext>
              </a:extLst>
            </p:cNvPr>
            <p:cNvSpPr/>
            <p:nvPr/>
          </p:nvSpPr>
          <p:spPr>
            <a:xfrm>
              <a:off x="5893318" y="2637358"/>
              <a:ext cx="22829" cy="138097"/>
            </a:xfrm>
            <a:custGeom>
              <a:avLst/>
              <a:gdLst>
                <a:gd name="connsiteX0" fmla="*/ 12854 w 42014"/>
                <a:gd name="connsiteY0" fmla="*/ 0 h 252032"/>
                <a:gd name="connsiteX1" fmla="*/ 12854 w 42014"/>
                <a:gd name="connsiteY1" fmla="*/ 0 h 252032"/>
                <a:gd name="connsiteX2" fmla="*/ 14936 w 42014"/>
                <a:gd name="connsiteY2" fmla="*/ 18746 h 252032"/>
                <a:gd name="connsiteX3" fmla="*/ 23268 w 42014"/>
                <a:gd name="connsiteY3" fmla="*/ 45824 h 252032"/>
                <a:gd name="connsiteX4" fmla="*/ 29517 w 42014"/>
                <a:gd name="connsiteY4" fmla="*/ 49990 h 252032"/>
                <a:gd name="connsiteX5" fmla="*/ 33683 w 42014"/>
                <a:gd name="connsiteY5" fmla="*/ 62487 h 252032"/>
                <a:gd name="connsiteX6" fmla="*/ 35766 w 42014"/>
                <a:gd name="connsiteY6" fmla="*/ 68736 h 252032"/>
                <a:gd name="connsiteX7" fmla="*/ 37849 w 42014"/>
                <a:gd name="connsiteY7" fmla="*/ 85399 h 252032"/>
                <a:gd name="connsiteX8" fmla="*/ 39931 w 42014"/>
                <a:gd name="connsiteY8" fmla="*/ 91648 h 252032"/>
                <a:gd name="connsiteX9" fmla="*/ 42014 w 42014"/>
                <a:gd name="connsiteY9" fmla="*/ 108311 h 252032"/>
                <a:gd name="connsiteX10" fmla="*/ 39931 w 42014"/>
                <a:gd name="connsiteY10" fmla="*/ 152052 h 252032"/>
                <a:gd name="connsiteX11" fmla="*/ 29517 w 42014"/>
                <a:gd name="connsiteY11" fmla="*/ 170799 h 252032"/>
                <a:gd name="connsiteX12" fmla="*/ 25351 w 42014"/>
                <a:gd name="connsiteY12" fmla="*/ 177047 h 252032"/>
                <a:gd name="connsiteX13" fmla="*/ 19102 w 42014"/>
                <a:gd name="connsiteY13" fmla="*/ 183296 h 252032"/>
                <a:gd name="connsiteX14" fmla="*/ 6605 w 42014"/>
                <a:gd name="connsiteY14" fmla="*/ 204125 h 252032"/>
                <a:gd name="connsiteX15" fmla="*/ 2439 w 42014"/>
                <a:gd name="connsiteY15" fmla="*/ 216623 h 252032"/>
                <a:gd name="connsiteX16" fmla="*/ 356 w 42014"/>
                <a:gd name="connsiteY16" fmla="*/ 222872 h 252032"/>
                <a:gd name="connsiteX17" fmla="*/ 4522 w 42014"/>
                <a:gd name="connsiteY17" fmla="*/ 252032 h 252032"/>
                <a:gd name="connsiteX18" fmla="*/ 4522 w 42014"/>
                <a:gd name="connsiteY18" fmla="*/ 252032 h 25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014" h="252032">
                  <a:moveTo>
                    <a:pt x="12854" y="0"/>
                  </a:moveTo>
                  <a:lnTo>
                    <a:pt x="12854" y="0"/>
                  </a:lnTo>
                  <a:cubicBezTo>
                    <a:pt x="13548" y="6249"/>
                    <a:pt x="14156" y="12507"/>
                    <a:pt x="14936" y="18746"/>
                  </a:cubicBezTo>
                  <a:cubicBezTo>
                    <a:pt x="16034" y="27530"/>
                    <a:pt x="16361" y="38917"/>
                    <a:pt x="23268" y="45824"/>
                  </a:cubicBezTo>
                  <a:cubicBezTo>
                    <a:pt x="25038" y="47594"/>
                    <a:pt x="27434" y="48601"/>
                    <a:pt x="29517" y="49990"/>
                  </a:cubicBezTo>
                  <a:lnTo>
                    <a:pt x="33683" y="62487"/>
                  </a:lnTo>
                  <a:lnTo>
                    <a:pt x="35766" y="68736"/>
                  </a:lnTo>
                  <a:cubicBezTo>
                    <a:pt x="36460" y="74290"/>
                    <a:pt x="36848" y="79892"/>
                    <a:pt x="37849" y="85399"/>
                  </a:cubicBezTo>
                  <a:cubicBezTo>
                    <a:pt x="38242" y="87559"/>
                    <a:pt x="39538" y="89488"/>
                    <a:pt x="39931" y="91648"/>
                  </a:cubicBezTo>
                  <a:cubicBezTo>
                    <a:pt x="40932" y="97155"/>
                    <a:pt x="41320" y="102757"/>
                    <a:pt x="42014" y="108311"/>
                  </a:cubicBezTo>
                  <a:cubicBezTo>
                    <a:pt x="41320" y="122891"/>
                    <a:pt x="41143" y="137506"/>
                    <a:pt x="39931" y="152052"/>
                  </a:cubicBezTo>
                  <a:cubicBezTo>
                    <a:pt x="39407" y="158340"/>
                    <a:pt x="31905" y="167218"/>
                    <a:pt x="29517" y="170799"/>
                  </a:cubicBezTo>
                  <a:cubicBezTo>
                    <a:pt x="28128" y="172882"/>
                    <a:pt x="27121" y="175277"/>
                    <a:pt x="25351" y="177047"/>
                  </a:cubicBezTo>
                  <a:cubicBezTo>
                    <a:pt x="23268" y="179130"/>
                    <a:pt x="20910" y="180971"/>
                    <a:pt x="19102" y="183296"/>
                  </a:cubicBezTo>
                  <a:cubicBezTo>
                    <a:pt x="15079" y="188469"/>
                    <a:pt x="9271" y="197461"/>
                    <a:pt x="6605" y="204125"/>
                  </a:cubicBezTo>
                  <a:cubicBezTo>
                    <a:pt x="4974" y="208202"/>
                    <a:pt x="3828" y="212457"/>
                    <a:pt x="2439" y="216623"/>
                  </a:cubicBezTo>
                  <a:lnTo>
                    <a:pt x="356" y="222872"/>
                  </a:lnTo>
                  <a:cubicBezTo>
                    <a:pt x="2514" y="250929"/>
                    <a:pt x="-3964" y="243550"/>
                    <a:pt x="4522" y="252032"/>
                  </a:cubicBezTo>
                  <a:lnTo>
                    <a:pt x="4522" y="252032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52" name="Rectangle: Rounded Corners 2051">
              <a:extLst>
                <a:ext uri="{FF2B5EF4-FFF2-40B4-BE49-F238E27FC236}">
                  <a16:creationId xmlns:a16="http://schemas.microsoft.com/office/drawing/2014/main" id="{BA76D5BB-BCC9-6E6B-6413-31320C57CFBB}"/>
                </a:ext>
              </a:extLst>
            </p:cNvPr>
            <p:cNvSpPr/>
            <p:nvPr/>
          </p:nvSpPr>
          <p:spPr>
            <a:xfrm>
              <a:off x="5661453" y="2731159"/>
              <a:ext cx="275343" cy="392051"/>
            </a:xfrm>
            <a:prstGeom prst="roundRect">
              <a:avLst>
                <a:gd name="adj" fmla="val 35662"/>
              </a:avLst>
            </a:prstGeom>
            <a:gradFill flip="none" rotWithShape="1">
              <a:gsLst>
                <a:gs pos="16000">
                  <a:srgbClr val="FFEAD5"/>
                </a:gs>
                <a:gs pos="75000">
                  <a:srgbClr val="FFCC99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53" name="Oval 2052">
              <a:extLst>
                <a:ext uri="{FF2B5EF4-FFF2-40B4-BE49-F238E27FC236}">
                  <a16:creationId xmlns:a16="http://schemas.microsoft.com/office/drawing/2014/main" id="{5BD8FF19-2FEB-E7D1-224E-220979AF3020}"/>
                </a:ext>
              </a:extLst>
            </p:cNvPr>
            <p:cNvSpPr/>
            <p:nvPr/>
          </p:nvSpPr>
          <p:spPr>
            <a:xfrm>
              <a:off x="5727380" y="2930951"/>
              <a:ext cx="141069" cy="115934"/>
            </a:xfrm>
            <a:prstGeom prst="ellipse">
              <a:avLst/>
            </a:prstGeom>
            <a:gradFill flip="none" rotWithShape="1">
              <a:gsLst>
                <a:gs pos="16000">
                  <a:srgbClr val="FFEAD5"/>
                </a:gs>
                <a:gs pos="74000">
                  <a:srgbClr val="A45200"/>
                </a:gs>
                <a:gs pos="53000">
                  <a:srgbClr val="FFC081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270" name="Group 1269">
            <a:extLst>
              <a:ext uri="{FF2B5EF4-FFF2-40B4-BE49-F238E27FC236}">
                <a16:creationId xmlns:a16="http://schemas.microsoft.com/office/drawing/2014/main" id="{2D0EBF06-C977-49A8-9EE0-8FD337FBBC1D}"/>
              </a:ext>
            </a:extLst>
          </p:cNvPr>
          <p:cNvGrpSpPr/>
          <p:nvPr/>
        </p:nvGrpSpPr>
        <p:grpSpPr>
          <a:xfrm rot="15573946">
            <a:off x="7213931" y="2743778"/>
            <a:ext cx="192697" cy="361556"/>
            <a:chOff x="5661453" y="2606543"/>
            <a:chExt cx="275343" cy="516667"/>
          </a:xfrm>
        </p:grpSpPr>
        <p:sp>
          <p:nvSpPr>
            <p:cNvPr id="2032" name="Freeform: Shape 2865">
              <a:extLst>
                <a:ext uri="{FF2B5EF4-FFF2-40B4-BE49-F238E27FC236}">
                  <a16:creationId xmlns:a16="http://schemas.microsoft.com/office/drawing/2014/main" id="{994C1262-30FF-3321-F267-B1B2027450BC}"/>
                </a:ext>
              </a:extLst>
            </p:cNvPr>
            <p:cNvSpPr/>
            <p:nvPr/>
          </p:nvSpPr>
          <p:spPr>
            <a:xfrm>
              <a:off x="5684131" y="2624804"/>
              <a:ext cx="24899" cy="146087"/>
            </a:xfrm>
            <a:custGeom>
              <a:avLst/>
              <a:gdLst>
                <a:gd name="connsiteX0" fmla="*/ 0 w 45824"/>
                <a:gd name="connsiteY0" fmla="*/ 0 h 266613"/>
                <a:gd name="connsiteX1" fmla="*/ 0 w 45824"/>
                <a:gd name="connsiteY1" fmla="*/ 0 h 266613"/>
                <a:gd name="connsiteX2" fmla="*/ 4165 w 45824"/>
                <a:gd name="connsiteY2" fmla="*/ 18746 h 266613"/>
                <a:gd name="connsiteX3" fmla="*/ 10414 w 45824"/>
                <a:gd name="connsiteY3" fmla="*/ 47907 h 266613"/>
                <a:gd name="connsiteX4" fmla="*/ 16663 w 45824"/>
                <a:gd name="connsiteY4" fmla="*/ 52072 h 266613"/>
                <a:gd name="connsiteX5" fmla="*/ 20829 w 45824"/>
                <a:gd name="connsiteY5" fmla="*/ 58321 h 266613"/>
                <a:gd name="connsiteX6" fmla="*/ 27078 w 45824"/>
                <a:gd name="connsiteY6" fmla="*/ 60404 h 266613"/>
                <a:gd name="connsiteX7" fmla="*/ 33326 w 45824"/>
                <a:gd name="connsiteY7" fmla="*/ 64570 h 266613"/>
                <a:gd name="connsiteX8" fmla="*/ 41658 w 45824"/>
                <a:gd name="connsiteY8" fmla="*/ 77067 h 266613"/>
                <a:gd name="connsiteX9" fmla="*/ 45824 w 45824"/>
                <a:gd name="connsiteY9" fmla="*/ 83316 h 266613"/>
                <a:gd name="connsiteX10" fmla="*/ 43741 w 45824"/>
                <a:gd name="connsiteY10" fmla="*/ 145804 h 266613"/>
                <a:gd name="connsiteX11" fmla="*/ 41658 w 45824"/>
                <a:gd name="connsiteY11" fmla="*/ 152052 h 266613"/>
                <a:gd name="connsiteX12" fmla="*/ 37492 w 45824"/>
                <a:gd name="connsiteY12" fmla="*/ 168716 h 266613"/>
                <a:gd name="connsiteX13" fmla="*/ 31243 w 45824"/>
                <a:gd name="connsiteY13" fmla="*/ 174964 h 266613"/>
                <a:gd name="connsiteX14" fmla="*/ 20829 w 45824"/>
                <a:gd name="connsiteY14" fmla="*/ 193711 h 266613"/>
                <a:gd name="connsiteX15" fmla="*/ 16663 w 45824"/>
                <a:gd name="connsiteY15" fmla="*/ 199959 h 266613"/>
                <a:gd name="connsiteX16" fmla="*/ 12497 w 45824"/>
                <a:gd name="connsiteY16" fmla="*/ 214540 h 266613"/>
                <a:gd name="connsiteX17" fmla="*/ 10414 w 45824"/>
                <a:gd name="connsiteY17" fmla="*/ 222872 h 266613"/>
                <a:gd name="connsiteX18" fmla="*/ 10414 w 45824"/>
                <a:gd name="connsiteY18" fmla="*/ 266613 h 266613"/>
                <a:gd name="connsiteX19" fmla="*/ 12497 w 45824"/>
                <a:gd name="connsiteY19" fmla="*/ 266613 h 26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824" h="266613">
                  <a:moveTo>
                    <a:pt x="0" y="0"/>
                  </a:moveTo>
                  <a:lnTo>
                    <a:pt x="0" y="0"/>
                  </a:lnTo>
                  <a:cubicBezTo>
                    <a:pt x="1388" y="6249"/>
                    <a:pt x="3053" y="12442"/>
                    <a:pt x="4165" y="18746"/>
                  </a:cubicBezTo>
                  <a:cubicBezTo>
                    <a:pt x="4487" y="20573"/>
                    <a:pt x="6286" y="45156"/>
                    <a:pt x="10414" y="47907"/>
                  </a:cubicBezTo>
                  <a:lnTo>
                    <a:pt x="16663" y="52072"/>
                  </a:lnTo>
                  <a:cubicBezTo>
                    <a:pt x="18052" y="54155"/>
                    <a:pt x="18874" y="56757"/>
                    <a:pt x="20829" y="58321"/>
                  </a:cubicBezTo>
                  <a:cubicBezTo>
                    <a:pt x="22544" y="59693"/>
                    <a:pt x="25114" y="59422"/>
                    <a:pt x="27078" y="60404"/>
                  </a:cubicBezTo>
                  <a:cubicBezTo>
                    <a:pt x="29317" y="61524"/>
                    <a:pt x="31243" y="63181"/>
                    <a:pt x="33326" y="64570"/>
                  </a:cubicBezTo>
                  <a:lnTo>
                    <a:pt x="41658" y="77067"/>
                  </a:lnTo>
                  <a:lnTo>
                    <a:pt x="45824" y="83316"/>
                  </a:lnTo>
                  <a:cubicBezTo>
                    <a:pt x="45130" y="104145"/>
                    <a:pt x="45002" y="125001"/>
                    <a:pt x="43741" y="145804"/>
                  </a:cubicBezTo>
                  <a:cubicBezTo>
                    <a:pt x="43608" y="147995"/>
                    <a:pt x="42190" y="149922"/>
                    <a:pt x="41658" y="152052"/>
                  </a:cubicBezTo>
                  <a:cubicBezTo>
                    <a:pt x="41237" y="153734"/>
                    <a:pt x="39397" y="165859"/>
                    <a:pt x="37492" y="168716"/>
                  </a:cubicBezTo>
                  <a:cubicBezTo>
                    <a:pt x="35858" y="171167"/>
                    <a:pt x="33326" y="172881"/>
                    <a:pt x="31243" y="174964"/>
                  </a:cubicBezTo>
                  <a:cubicBezTo>
                    <a:pt x="27577" y="185962"/>
                    <a:pt x="30377" y="179389"/>
                    <a:pt x="20829" y="193711"/>
                  </a:cubicBezTo>
                  <a:lnTo>
                    <a:pt x="16663" y="199959"/>
                  </a:lnTo>
                  <a:cubicBezTo>
                    <a:pt x="10151" y="226006"/>
                    <a:pt x="18474" y="193622"/>
                    <a:pt x="12497" y="214540"/>
                  </a:cubicBezTo>
                  <a:cubicBezTo>
                    <a:pt x="11711" y="217293"/>
                    <a:pt x="10528" y="220011"/>
                    <a:pt x="10414" y="222872"/>
                  </a:cubicBezTo>
                  <a:cubicBezTo>
                    <a:pt x="9831" y="237441"/>
                    <a:pt x="10414" y="252033"/>
                    <a:pt x="10414" y="266613"/>
                  </a:cubicBezTo>
                  <a:lnTo>
                    <a:pt x="12497" y="266613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33" name="Freeform: Shape 2866">
              <a:extLst>
                <a:ext uri="{FF2B5EF4-FFF2-40B4-BE49-F238E27FC236}">
                  <a16:creationId xmlns:a16="http://schemas.microsoft.com/office/drawing/2014/main" id="{1B0A2F57-297D-9B47-77B5-CDF9F6750F6B}"/>
                </a:ext>
              </a:extLst>
            </p:cNvPr>
            <p:cNvSpPr/>
            <p:nvPr/>
          </p:nvSpPr>
          <p:spPr>
            <a:xfrm>
              <a:off x="5713557" y="2615673"/>
              <a:ext cx="24900" cy="134674"/>
            </a:xfrm>
            <a:custGeom>
              <a:avLst/>
              <a:gdLst>
                <a:gd name="connsiteX0" fmla="*/ 0 w 45825"/>
                <a:gd name="connsiteY0" fmla="*/ 0 h 245784"/>
                <a:gd name="connsiteX1" fmla="*/ 0 w 45825"/>
                <a:gd name="connsiteY1" fmla="*/ 0 h 245784"/>
                <a:gd name="connsiteX2" fmla="*/ 2083 w 45825"/>
                <a:gd name="connsiteY2" fmla="*/ 41659 h 245784"/>
                <a:gd name="connsiteX3" fmla="*/ 4166 w 45825"/>
                <a:gd name="connsiteY3" fmla="*/ 47907 h 245784"/>
                <a:gd name="connsiteX4" fmla="*/ 8332 w 45825"/>
                <a:gd name="connsiteY4" fmla="*/ 54156 h 245784"/>
                <a:gd name="connsiteX5" fmla="*/ 14581 w 45825"/>
                <a:gd name="connsiteY5" fmla="*/ 58322 h 245784"/>
                <a:gd name="connsiteX6" fmla="*/ 24995 w 45825"/>
                <a:gd name="connsiteY6" fmla="*/ 68736 h 245784"/>
                <a:gd name="connsiteX7" fmla="*/ 31244 w 45825"/>
                <a:gd name="connsiteY7" fmla="*/ 81234 h 245784"/>
                <a:gd name="connsiteX8" fmla="*/ 39576 w 45825"/>
                <a:gd name="connsiteY8" fmla="*/ 93731 h 245784"/>
                <a:gd name="connsiteX9" fmla="*/ 43742 w 45825"/>
                <a:gd name="connsiteY9" fmla="*/ 99980 h 245784"/>
                <a:gd name="connsiteX10" fmla="*/ 45825 w 45825"/>
                <a:gd name="connsiteY10" fmla="*/ 106229 h 245784"/>
                <a:gd name="connsiteX11" fmla="*/ 43742 w 45825"/>
                <a:gd name="connsiteY11" fmla="*/ 139556 h 245784"/>
                <a:gd name="connsiteX12" fmla="*/ 41659 w 45825"/>
                <a:gd name="connsiteY12" fmla="*/ 145804 h 245784"/>
                <a:gd name="connsiteX13" fmla="*/ 39576 w 45825"/>
                <a:gd name="connsiteY13" fmla="*/ 156219 h 245784"/>
                <a:gd name="connsiteX14" fmla="*/ 35410 w 45825"/>
                <a:gd name="connsiteY14" fmla="*/ 162468 h 245784"/>
                <a:gd name="connsiteX15" fmla="*/ 29161 w 45825"/>
                <a:gd name="connsiteY15" fmla="*/ 183297 h 245784"/>
                <a:gd name="connsiteX16" fmla="*/ 24995 w 45825"/>
                <a:gd name="connsiteY16" fmla="*/ 189546 h 245784"/>
                <a:gd name="connsiteX17" fmla="*/ 16664 w 45825"/>
                <a:gd name="connsiteY17" fmla="*/ 208292 h 245784"/>
                <a:gd name="connsiteX18" fmla="*/ 14581 w 45825"/>
                <a:gd name="connsiteY18" fmla="*/ 220789 h 245784"/>
                <a:gd name="connsiteX19" fmla="*/ 10415 w 45825"/>
                <a:gd name="connsiteY19" fmla="*/ 227038 h 245784"/>
                <a:gd name="connsiteX20" fmla="*/ 12498 w 45825"/>
                <a:gd name="connsiteY20" fmla="*/ 245784 h 245784"/>
                <a:gd name="connsiteX21" fmla="*/ 12498 w 45825"/>
                <a:gd name="connsiteY21" fmla="*/ 245784 h 245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825" h="245784">
                  <a:moveTo>
                    <a:pt x="0" y="0"/>
                  </a:moveTo>
                  <a:lnTo>
                    <a:pt x="0" y="0"/>
                  </a:lnTo>
                  <a:cubicBezTo>
                    <a:pt x="694" y="13886"/>
                    <a:pt x="878" y="27808"/>
                    <a:pt x="2083" y="41659"/>
                  </a:cubicBezTo>
                  <a:cubicBezTo>
                    <a:pt x="2273" y="43846"/>
                    <a:pt x="3184" y="45943"/>
                    <a:pt x="4166" y="47907"/>
                  </a:cubicBezTo>
                  <a:cubicBezTo>
                    <a:pt x="5286" y="50146"/>
                    <a:pt x="6562" y="52386"/>
                    <a:pt x="8332" y="54156"/>
                  </a:cubicBezTo>
                  <a:cubicBezTo>
                    <a:pt x="10102" y="55926"/>
                    <a:pt x="12498" y="56933"/>
                    <a:pt x="14581" y="58322"/>
                  </a:cubicBezTo>
                  <a:cubicBezTo>
                    <a:pt x="25691" y="74988"/>
                    <a:pt x="11109" y="54850"/>
                    <a:pt x="24995" y="68736"/>
                  </a:cubicBezTo>
                  <a:cubicBezTo>
                    <a:pt x="31931" y="75672"/>
                    <a:pt x="27008" y="73610"/>
                    <a:pt x="31244" y="81234"/>
                  </a:cubicBezTo>
                  <a:cubicBezTo>
                    <a:pt x="33676" y="85611"/>
                    <a:pt x="36799" y="89565"/>
                    <a:pt x="39576" y="93731"/>
                  </a:cubicBezTo>
                  <a:cubicBezTo>
                    <a:pt x="40965" y="95814"/>
                    <a:pt x="42950" y="97605"/>
                    <a:pt x="43742" y="99980"/>
                  </a:cubicBezTo>
                  <a:lnTo>
                    <a:pt x="45825" y="106229"/>
                  </a:lnTo>
                  <a:cubicBezTo>
                    <a:pt x="45131" y="117338"/>
                    <a:pt x="44907" y="128486"/>
                    <a:pt x="43742" y="139556"/>
                  </a:cubicBezTo>
                  <a:cubicBezTo>
                    <a:pt x="43512" y="141739"/>
                    <a:pt x="42191" y="143674"/>
                    <a:pt x="41659" y="145804"/>
                  </a:cubicBezTo>
                  <a:cubicBezTo>
                    <a:pt x="40800" y="149239"/>
                    <a:pt x="40819" y="152904"/>
                    <a:pt x="39576" y="156219"/>
                  </a:cubicBezTo>
                  <a:cubicBezTo>
                    <a:pt x="38697" y="158563"/>
                    <a:pt x="36799" y="160385"/>
                    <a:pt x="35410" y="162468"/>
                  </a:cubicBezTo>
                  <a:cubicBezTo>
                    <a:pt x="34246" y="167125"/>
                    <a:pt x="31189" y="180255"/>
                    <a:pt x="29161" y="183297"/>
                  </a:cubicBezTo>
                  <a:cubicBezTo>
                    <a:pt x="27772" y="185380"/>
                    <a:pt x="26012" y="187258"/>
                    <a:pt x="24995" y="189546"/>
                  </a:cubicBezTo>
                  <a:cubicBezTo>
                    <a:pt x="15081" y="211855"/>
                    <a:pt x="26092" y="194150"/>
                    <a:pt x="16664" y="208292"/>
                  </a:cubicBezTo>
                  <a:cubicBezTo>
                    <a:pt x="15970" y="212458"/>
                    <a:pt x="15917" y="216783"/>
                    <a:pt x="14581" y="220789"/>
                  </a:cubicBezTo>
                  <a:cubicBezTo>
                    <a:pt x="13789" y="223164"/>
                    <a:pt x="10623" y="224543"/>
                    <a:pt x="10415" y="227038"/>
                  </a:cubicBezTo>
                  <a:cubicBezTo>
                    <a:pt x="9893" y="233303"/>
                    <a:pt x="12498" y="245784"/>
                    <a:pt x="12498" y="245784"/>
                  </a:cubicBezTo>
                  <a:lnTo>
                    <a:pt x="12498" y="245784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34" name="Freeform: Shape 2867">
              <a:extLst>
                <a:ext uri="{FF2B5EF4-FFF2-40B4-BE49-F238E27FC236}">
                  <a16:creationId xmlns:a16="http://schemas.microsoft.com/office/drawing/2014/main" id="{FF061C7E-AEE0-5718-7E72-91F623A60CAA}"/>
                </a:ext>
              </a:extLst>
            </p:cNvPr>
            <p:cNvSpPr/>
            <p:nvPr/>
          </p:nvSpPr>
          <p:spPr>
            <a:xfrm>
              <a:off x="5739513" y="2612250"/>
              <a:ext cx="21579" cy="131250"/>
            </a:xfrm>
            <a:custGeom>
              <a:avLst/>
              <a:gdLst>
                <a:gd name="connsiteX0" fmla="*/ 4304 w 39714"/>
                <a:gd name="connsiteY0" fmla="*/ 0 h 239535"/>
                <a:gd name="connsiteX1" fmla="*/ 4304 w 39714"/>
                <a:gd name="connsiteY1" fmla="*/ 0 h 239535"/>
                <a:gd name="connsiteX2" fmla="*/ 138 w 39714"/>
                <a:gd name="connsiteY2" fmla="*/ 18746 h 239535"/>
                <a:gd name="connsiteX3" fmla="*/ 6387 w 39714"/>
                <a:gd name="connsiteY3" fmla="*/ 52072 h 239535"/>
                <a:gd name="connsiteX4" fmla="*/ 8470 w 39714"/>
                <a:gd name="connsiteY4" fmla="*/ 58321 h 239535"/>
                <a:gd name="connsiteX5" fmla="*/ 14719 w 39714"/>
                <a:gd name="connsiteY5" fmla="*/ 62487 h 239535"/>
                <a:gd name="connsiteX6" fmla="*/ 18885 w 39714"/>
                <a:gd name="connsiteY6" fmla="*/ 68736 h 239535"/>
                <a:gd name="connsiteX7" fmla="*/ 35548 w 39714"/>
                <a:gd name="connsiteY7" fmla="*/ 87482 h 239535"/>
                <a:gd name="connsiteX8" fmla="*/ 39714 w 39714"/>
                <a:gd name="connsiteY8" fmla="*/ 99979 h 239535"/>
                <a:gd name="connsiteX9" fmla="*/ 37631 w 39714"/>
                <a:gd name="connsiteY9" fmla="*/ 147887 h 239535"/>
                <a:gd name="connsiteX10" fmla="*/ 31382 w 39714"/>
                <a:gd name="connsiteY10" fmla="*/ 179130 h 239535"/>
                <a:gd name="connsiteX11" fmla="*/ 27216 w 39714"/>
                <a:gd name="connsiteY11" fmla="*/ 185379 h 239535"/>
                <a:gd name="connsiteX12" fmla="*/ 25133 w 39714"/>
                <a:gd name="connsiteY12" fmla="*/ 193711 h 239535"/>
                <a:gd name="connsiteX13" fmla="*/ 23051 w 39714"/>
                <a:gd name="connsiteY13" fmla="*/ 199959 h 239535"/>
                <a:gd name="connsiteX14" fmla="*/ 23051 w 39714"/>
                <a:gd name="connsiteY14" fmla="*/ 239535 h 239535"/>
                <a:gd name="connsiteX15" fmla="*/ 23051 w 39714"/>
                <a:gd name="connsiteY15" fmla="*/ 239535 h 23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714" h="239535">
                  <a:moveTo>
                    <a:pt x="4304" y="0"/>
                  </a:moveTo>
                  <a:lnTo>
                    <a:pt x="4304" y="0"/>
                  </a:lnTo>
                  <a:cubicBezTo>
                    <a:pt x="2915" y="6249"/>
                    <a:pt x="474" y="12354"/>
                    <a:pt x="138" y="18746"/>
                  </a:cubicBezTo>
                  <a:cubicBezTo>
                    <a:pt x="-664" y="33980"/>
                    <a:pt x="2105" y="39226"/>
                    <a:pt x="6387" y="52072"/>
                  </a:cubicBezTo>
                  <a:cubicBezTo>
                    <a:pt x="7081" y="54155"/>
                    <a:pt x="6643" y="57103"/>
                    <a:pt x="8470" y="58321"/>
                  </a:cubicBezTo>
                  <a:lnTo>
                    <a:pt x="14719" y="62487"/>
                  </a:lnTo>
                  <a:cubicBezTo>
                    <a:pt x="16108" y="64570"/>
                    <a:pt x="17222" y="66865"/>
                    <a:pt x="18885" y="68736"/>
                  </a:cubicBezTo>
                  <a:cubicBezTo>
                    <a:pt x="23076" y="73451"/>
                    <a:pt x="32396" y="80391"/>
                    <a:pt x="35548" y="87482"/>
                  </a:cubicBezTo>
                  <a:cubicBezTo>
                    <a:pt x="37331" y="91495"/>
                    <a:pt x="39714" y="99979"/>
                    <a:pt x="39714" y="99979"/>
                  </a:cubicBezTo>
                  <a:cubicBezTo>
                    <a:pt x="39020" y="115948"/>
                    <a:pt x="38628" y="131934"/>
                    <a:pt x="37631" y="147887"/>
                  </a:cubicBezTo>
                  <a:cubicBezTo>
                    <a:pt x="37214" y="154555"/>
                    <a:pt x="36034" y="172152"/>
                    <a:pt x="31382" y="179130"/>
                  </a:cubicBezTo>
                  <a:lnTo>
                    <a:pt x="27216" y="185379"/>
                  </a:lnTo>
                  <a:cubicBezTo>
                    <a:pt x="26522" y="188156"/>
                    <a:pt x="25919" y="190958"/>
                    <a:pt x="25133" y="193711"/>
                  </a:cubicBezTo>
                  <a:cubicBezTo>
                    <a:pt x="24530" y="195822"/>
                    <a:pt x="23151" y="197766"/>
                    <a:pt x="23051" y="199959"/>
                  </a:cubicBezTo>
                  <a:cubicBezTo>
                    <a:pt x="22452" y="213137"/>
                    <a:pt x="23051" y="226343"/>
                    <a:pt x="23051" y="239535"/>
                  </a:cubicBezTo>
                  <a:lnTo>
                    <a:pt x="23051" y="239535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35" name="Freeform: Shape 2868">
              <a:extLst>
                <a:ext uri="{FF2B5EF4-FFF2-40B4-BE49-F238E27FC236}">
                  <a16:creationId xmlns:a16="http://schemas.microsoft.com/office/drawing/2014/main" id="{FC4DF946-FB40-98B3-CAAF-577ED8FEEFE0}"/>
                </a:ext>
              </a:extLst>
            </p:cNvPr>
            <p:cNvSpPr/>
            <p:nvPr/>
          </p:nvSpPr>
          <p:spPr>
            <a:xfrm>
              <a:off x="5766751" y="2607684"/>
              <a:ext cx="21537" cy="140380"/>
            </a:xfrm>
            <a:custGeom>
              <a:avLst/>
              <a:gdLst>
                <a:gd name="connsiteX0" fmla="*/ 0 w 39637"/>
                <a:gd name="connsiteY0" fmla="*/ 0 h 256198"/>
                <a:gd name="connsiteX1" fmla="*/ 0 w 39637"/>
                <a:gd name="connsiteY1" fmla="*/ 0 h 256198"/>
                <a:gd name="connsiteX2" fmla="*/ 4166 w 39637"/>
                <a:gd name="connsiteY2" fmla="*/ 18746 h 256198"/>
                <a:gd name="connsiteX3" fmla="*/ 10415 w 39637"/>
                <a:gd name="connsiteY3" fmla="*/ 31244 h 256198"/>
                <a:gd name="connsiteX4" fmla="*/ 16664 w 39637"/>
                <a:gd name="connsiteY4" fmla="*/ 35409 h 256198"/>
                <a:gd name="connsiteX5" fmla="*/ 18747 w 39637"/>
                <a:gd name="connsiteY5" fmla="*/ 41658 h 256198"/>
                <a:gd name="connsiteX6" fmla="*/ 27078 w 39637"/>
                <a:gd name="connsiteY6" fmla="*/ 54156 h 256198"/>
                <a:gd name="connsiteX7" fmla="*/ 31244 w 39637"/>
                <a:gd name="connsiteY7" fmla="*/ 66653 h 256198"/>
                <a:gd name="connsiteX8" fmla="*/ 35410 w 39637"/>
                <a:gd name="connsiteY8" fmla="*/ 79151 h 256198"/>
                <a:gd name="connsiteX9" fmla="*/ 37493 w 39637"/>
                <a:gd name="connsiteY9" fmla="*/ 85399 h 256198"/>
                <a:gd name="connsiteX10" fmla="*/ 37493 w 39637"/>
                <a:gd name="connsiteY10" fmla="*/ 141638 h 256198"/>
                <a:gd name="connsiteX11" fmla="*/ 33327 w 39637"/>
                <a:gd name="connsiteY11" fmla="*/ 172882 h 256198"/>
                <a:gd name="connsiteX12" fmla="*/ 29161 w 39637"/>
                <a:gd name="connsiteY12" fmla="*/ 179131 h 256198"/>
                <a:gd name="connsiteX13" fmla="*/ 27078 w 39637"/>
                <a:gd name="connsiteY13" fmla="*/ 185379 h 256198"/>
                <a:gd name="connsiteX14" fmla="*/ 18747 w 39637"/>
                <a:gd name="connsiteY14" fmla="*/ 197877 h 256198"/>
                <a:gd name="connsiteX15" fmla="*/ 14581 w 39637"/>
                <a:gd name="connsiteY15" fmla="*/ 210374 h 256198"/>
                <a:gd name="connsiteX16" fmla="*/ 12498 w 39637"/>
                <a:gd name="connsiteY16" fmla="*/ 216623 h 256198"/>
                <a:gd name="connsiteX17" fmla="*/ 14581 w 39637"/>
                <a:gd name="connsiteY17" fmla="*/ 245784 h 256198"/>
                <a:gd name="connsiteX18" fmla="*/ 16664 w 39637"/>
                <a:gd name="connsiteY18" fmla="*/ 254116 h 256198"/>
                <a:gd name="connsiteX19" fmla="*/ 12498 w 39637"/>
                <a:gd name="connsiteY19" fmla="*/ 256198 h 256198"/>
                <a:gd name="connsiteX20" fmla="*/ 12498 w 39637"/>
                <a:gd name="connsiteY20" fmla="*/ 256198 h 25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637" h="256198">
                  <a:moveTo>
                    <a:pt x="0" y="0"/>
                  </a:moveTo>
                  <a:lnTo>
                    <a:pt x="0" y="0"/>
                  </a:lnTo>
                  <a:cubicBezTo>
                    <a:pt x="1389" y="6249"/>
                    <a:pt x="2613" y="12536"/>
                    <a:pt x="4166" y="18746"/>
                  </a:cubicBezTo>
                  <a:cubicBezTo>
                    <a:pt x="5295" y="23263"/>
                    <a:pt x="7021" y="27850"/>
                    <a:pt x="10415" y="31244"/>
                  </a:cubicBezTo>
                  <a:cubicBezTo>
                    <a:pt x="12185" y="33014"/>
                    <a:pt x="14581" y="34021"/>
                    <a:pt x="16664" y="35409"/>
                  </a:cubicBezTo>
                  <a:cubicBezTo>
                    <a:pt x="17358" y="37492"/>
                    <a:pt x="17681" y="39739"/>
                    <a:pt x="18747" y="41658"/>
                  </a:cubicBezTo>
                  <a:cubicBezTo>
                    <a:pt x="21178" y="46035"/>
                    <a:pt x="25495" y="49406"/>
                    <a:pt x="27078" y="54156"/>
                  </a:cubicBezTo>
                  <a:lnTo>
                    <a:pt x="31244" y="66653"/>
                  </a:lnTo>
                  <a:lnTo>
                    <a:pt x="35410" y="79151"/>
                  </a:lnTo>
                  <a:lnTo>
                    <a:pt x="37493" y="85399"/>
                  </a:lnTo>
                  <a:cubicBezTo>
                    <a:pt x="40443" y="117843"/>
                    <a:pt x="40259" y="102911"/>
                    <a:pt x="37493" y="141638"/>
                  </a:cubicBezTo>
                  <a:cubicBezTo>
                    <a:pt x="37105" y="147068"/>
                    <a:pt x="37561" y="164414"/>
                    <a:pt x="33327" y="172882"/>
                  </a:cubicBezTo>
                  <a:cubicBezTo>
                    <a:pt x="32207" y="175121"/>
                    <a:pt x="30281" y="176892"/>
                    <a:pt x="29161" y="179131"/>
                  </a:cubicBezTo>
                  <a:cubicBezTo>
                    <a:pt x="28179" y="181095"/>
                    <a:pt x="28144" y="183460"/>
                    <a:pt x="27078" y="185379"/>
                  </a:cubicBezTo>
                  <a:cubicBezTo>
                    <a:pt x="24647" y="189756"/>
                    <a:pt x="20330" y="193127"/>
                    <a:pt x="18747" y="197877"/>
                  </a:cubicBezTo>
                  <a:lnTo>
                    <a:pt x="14581" y="210374"/>
                  </a:lnTo>
                  <a:lnTo>
                    <a:pt x="12498" y="216623"/>
                  </a:lnTo>
                  <a:cubicBezTo>
                    <a:pt x="13192" y="226343"/>
                    <a:pt x="13505" y="236099"/>
                    <a:pt x="14581" y="245784"/>
                  </a:cubicBezTo>
                  <a:cubicBezTo>
                    <a:pt x="14897" y="248629"/>
                    <a:pt x="17225" y="251309"/>
                    <a:pt x="16664" y="254116"/>
                  </a:cubicBezTo>
                  <a:cubicBezTo>
                    <a:pt x="16360" y="255638"/>
                    <a:pt x="13887" y="255504"/>
                    <a:pt x="12498" y="256198"/>
                  </a:cubicBezTo>
                  <a:lnTo>
                    <a:pt x="12498" y="256198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36" name="Freeform: Shape 2869">
              <a:extLst>
                <a:ext uri="{FF2B5EF4-FFF2-40B4-BE49-F238E27FC236}">
                  <a16:creationId xmlns:a16="http://schemas.microsoft.com/office/drawing/2014/main" id="{381317E3-B0E7-8DF6-3E20-0F972F6D3ADD}"/>
                </a:ext>
              </a:extLst>
            </p:cNvPr>
            <p:cNvSpPr/>
            <p:nvPr/>
          </p:nvSpPr>
          <p:spPr>
            <a:xfrm>
              <a:off x="5792783" y="2606543"/>
              <a:ext cx="26602" cy="135815"/>
            </a:xfrm>
            <a:custGeom>
              <a:avLst/>
              <a:gdLst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  <a:gd name="connsiteX16" fmla="*/ 2082 w 48958"/>
                <a:gd name="connsiteY16" fmla="*/ 245784 h 247867"/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  <a:gd name="connsiteX16" fmla="*/ 4165 w 48958"/>
                <a:gd name="connsiteY16" fmla="*/ 245784 h 247867"/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958" h="247867">
                  <a:moveTo>
                    <a:pt x="0" y="0"/>
                  </a:moveTo>
                  <a:lnTo>
                    <a:pt x="0" y="0"/>
                  </a:lnTo>
                  <a:cubicBezTo>
                    <a:pt x="89" y="805"/>
                    <a:pt x="3626" y="33434"/>
                    <a:pt x="4165" y="35409"/>
                  </a:cubicBezTo>
                  <a:cubicBezTo>
                    <a:pt x="4824" y="37824"/>
                    <a:pt x="6728" y="39735"/>
                    <a:pt x="8331" y="41658"/>
                  </a:cubicBezTo>
                  <a:cubicBezTo>
                    <a:pt x="16631" y="51618"/>
                    <a:pt x="11890" y="44623"/>
                    <a:pt x="20829" y="52073"/>
                  </a:cubicBezTo>
                  <a:cubicBezTo>
                    <a:pt x="36858" y="65432"/>
                    <a:pt x="17817" y="52150"/>
                    <a:pt x="33326" y="62487"/>
                  </a:cubicBezTo>
                  <a:cubicBezTo>
                    <a:pt x="36103" y="66653"/>
                    <a:pt x="40075" y="70235"/>
                    <a:pt x="41658" y="74985"/>
                  </a:cubicBezTo>
                  <a:cubicBezTo>
                    <a:pt x="46420" y="89270"/>
                    <a:pt x="40797" y="71540"/>
                    <a:pt x="45824" y="91648"/>
                  </a:cubicBezTo>
                  <a:cubicBezTo>
                    <a:pt x="46357" y="93778"/>
                    <a:pt x="47213" y="95814"/>
                    <a:pt x="47907" y="97897"/>
                  </a:cubicBezTo>
                  <a:cubicBezTo>
                    <a:pt x="46922" y="122514"/>
                    <a:pt x="55086" y="144871"/>
                    <a:pt x="37492" y="162467"/>
                  </a:cubicBezTo>
                  <a:cubicBezTo>
                    <a:pt x="21456" y="178504"/>
                    <a:pt x="28262" y="170064"/>
                    <a:pt x="16663" y="187462"/>
                  </a:cubicBezTo>
                  <a:lnTo>
                    <a:pt x="12497" y="193711"/>
                  </a:lnTo>
                  <a:lnTo>
                    <a:pt x="8331" y="199960"/>
                  </a:lnTo>
                  <a:cubicBezTo>
                    <a:pt x="7637" y="204126"/>
                    <a:pt x="7164" y="208334"/>
                    <a:pt x="6248" y="212457"/>
                  </a:cubicBezTo>
                  <a:cubicBezTo>
                    <a:pt x="5772" y="214600"/>
                    <a:pt x="4526" y="216540"/>
                    <a:pt x="4165" y="218706"/>
                  </a:cubicBezTo>
                  <a:cubicBezTo>
                    <a:pt x="1699" y="233504"/>
                    <a:pt x="2082" y="243354"/>
                    <a:pt x="2082" y="247867"/>
                  </a:cubicBez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37" name="Freeform: Shape 2870">
              <a:extLst>
                <a:ext uri="{FF2B5EF4-FFF2-40B4-BE49-F238E27FC236}">
                  <a16:creationId xmlns:a16="http://schemas.microsoft.com/office/drawing/2014/main" id="{51272719-2237-CB40-A50A-CCB132E5C793}"/>
                </a:ext>
              </a:extLst>
            </p:cNvPr>
            <p:cNvSpPr/>
            <p:nvPr/>
          </p:nvSpPr>
          <p:spPr>
            <a:xfrm>
              <a:off x="5817682" y="2608826"/>
              <a:ext cx="21504" cy="135815"/>
            </a:xfrm>
            <a:custGeom>
              <a:avLst/>
              <a:gdLst>
                <a:gd name="connsiteX0" fmla="*/ 0 w 39575"/>
                <a:gd name="connsiteY0" fmla="*/ 0 h 247867"/>
                <a:gd name="connsiteX1" fmla="*/ 0 w 39575"/>
                <a:gd name="connsiteY1" fmla="*/ 0 h 247867"/>
                <a:gd name="connsiteX2" fmla="*/ 4165 w 39575"/>
                <a:gd name="connsiteY2" fmla="*/ 29161 h 247867"/>
                <a:gd name="connsiteX3" fmla="*/ 8331 w 39575"/>
                <a:gd name="connsiteY3" fmla="*/ 35409 h 247867"/>
                <a:gd name="connsiteX4" fmla="*/ 18746 w 39575"/>
                <a:gd name="connsiteY4" fmla="*/ 52073 h 247867"/>
                <a:gd name="connsiteX5" fmla="*/ 22912 w 39575"/>
                <a:gd name="connsiteY5" fmla="*/ 64570 h 247867"/>
                <a:gd name="connsiteX6" fmla="*/ 24995 w 39575"/>
                <a:gd name="connsiteY6" fmla="*/ 74985 h 247867"/>
                <a:gd name="connsiteX7" fmla="*/ 33326 w 39575"/>
                <a:gd name="connsiteY7" fmla="*/ 87482 h 247867"/>
                <a:gd name="connsiteX8" fmla="*/ 37492 w 39575"/>
                <a:gd name="connsiteY8" fmla="*/ 93731 h 247867"/>
                <a:gd name="connsiteX9" fmla="*/ 39575 w 39575"/>
                <a:gd name="connsiteY9" fmla="*/ 99980 h 247867"/>
                <a:gd name="connsiteX10" fmla="*/ 37492 w 39575"/>
                <a:gd name="connsiteY10" fmla="*/ 120809 h 247867"/>
                <a:gd name="connsiteX11" fmla="*/ 35409 w 39575"/>
                <a:gd name="connsiteY11" fmla="*/ 127058 h 247867"/>
                <a:gd name="connsiteX12" fmla="*/ 33326 w 39575"/>
                <a:gd name="connsiteY12" fmla="*/ 160384 h 247867"/>
                <a:gd name="connsiteX13" fmla="*/ 31243 w 39575"/>
                <a:gd name="connsiteY13" fmla="*/ 166633 h 247867"/>
                <a:gd name="connsiteX14" fmla="*/ 24995 w 39575"/>
                <a:gd name="connsiteY14" fmla="*/ 168716 h 247867"/>
                <a:gd name="connsiteX15" fmla="*/ 20829 w 39575"/>
                <a:gd name="connsiteY15" fmla="*/ 174965 h 247867"/>
                <a:gd name="connsiteX16" fmla="*/ 16663 w 39575"/>
                <a:gd name="connsiteY16" fmla="*/ 193711 h 247867"/>
                <a:gd name="connsiteX17" fmla="*/ 14580 w 39575"/>
                <a:gd name="connsiteY17" fmla="*/ 199960 h 247867"/>
                <a:gd name="connsiteX18" fmla="*/ 10414 w 39575"/>
                <a:gd name="connsiteY18" fmla="*/ 214540 h 247867"/>
                <a:gd name="connsiteX19" fmla="*/ 8331 w 39575"/>
                <a:gd name="connsiteY19" fmla="*/ 247867 h 247867"/>
                <a:gd name="connsiteX20" fmla="*/ 8331 w 39575"/>
                <a:gd name="connsiteY20" fmla="*/ 247867 h 2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575" h="247867">
                  <a:moveTo>
                    <a:pt x="0" y="0"/>
                  </a:moveTo>
                  <a:lnTo>
                    <a:pt x="0" y="0"/>
                  </a:lnTo>
                  <a:cubicBezTo>
                    <a:pt x="531" y="5837"/>
                    <a:pt x="160" y="21151"/>
                    <a:pt x="4165" y="29161"/>
                  </a:cubicBezTo>
                  <a:cubicBezTo>
                    <a:pt x="5284" y="31400"/>
                    <a:pt x="6942" y="33326"/>
                    <a:pt x="8331" y="35409"/>
                  </a:cubicBezTo>
                  <a:cubicBezTo>
                    <a:pt x="13289" y="50282"/>
                    <a:pt x="8843" y="45471"/>
                    <a:pt x="18746" y="52073"/>
                  </a:cubicBezTo>
                  <a:cubicBezTo>
                    <a:pt x="20135" y="56239"/>
                    <a:pt x="22051" y="60264"/>
                    <a:pt x="22912" y="64570"/>
                  </a:cubicBezTo>
                  <a:cubicBezTo>
                    <a:pt x="23606" y="68042"/>
                    <a:pt x="23530" y="71762"/>
                    <a:pt x="24995" y="74985"/>
                  </a:cubicBezTo>
                  <a:cubicBezTo>
                    <a:pt x="27067" y="79543"/>
                    <a:pt x="30549" y="83316"/>
                    <a:pt x="33326" y="87482"/>
                  </a:cubicBezTo>
                  <a:cubicBezTo>
                    <a:pt x="34715" y="89565"/>
                    <a:pt x="36700" y="91356"/>
                    <a:pt x="37492" y="93731"/>
                  </a:cubicBezTo>
                  <a:lnTo>
                    <a:pt x="39575" y="99980"/>
                  </a:lnTo>
                  <a:cubicBezTo>
                    <a:pt x="38881" y="106923"/>
                    <a:pt x="38553" y="113913"/>
                    <a:pt x="37492" y="120809"/>
                  </a:cubicBezTo>
                  <a:cubicBezTo>
                    <a:pt x="37158" y="122979"/>
                    <a:pt x="35639" y="124874"/>
                    <a:pt x="35409" y="127058"/>
                  </a:cubicBezTo>
                  <a:cubicBezTo>
                    <a:pt x="34244" y="138127"/>
                    <a:pt x="34491" y="149315"/>
                    <a:pt x="33326" y="160384"/>
                  </a:cubicBezTo>
                  <a:cubicBezTo>
                    <a:pt x="33096" y="162568"/>
                    <a:pt x="32795" y="165080"/>
                    <a:pt x="31243" y="166633"/>
                  </a:cubicBezTo>
                  <a:cubicBezTo>
                    <a:pt x="29691" y="168185"/>
                    <a:pt x="27078" y="168022"/>
                    <a:pt x="24995" y="168716"/>
                  </a:cubicBezTo>
                  <a:cubicBezTo>
                    <a:pt x="23606" y="170799"/>
                    <a:pt x="21949" y="172726"/>
                    <a:pt x="20829" y="174965"/>
                  </a:cubicBezTo>
                  <a:cubicBezTo>
                    <a:pt x="18015" y="180592"/>
                    <a:pt x="17943" y="187949"/>
                    <a:pt x="16663" y="193711"/>
                  </a:cubicBezTo>
                  <a:cubicBezTo>
                    <a:pt x="16187" y="195854"/>
                    <a:pt x="15183" y="197849"/>
                    <a:pt x="14580" y="199960"/>
                  </a:cubicBezTo>
                  <a:cubicBezTo>
                    <a:pt x="9349" y="218268"/>
                    <a:pt x="15408" y="199557"/>
                    <a:pt x="10414" y="214540"/>
                  </a:cubicBezTo>
                  <a:cubicBezTo>
                    <a:pt x="8285" y="246477"/>
                    <a:pt x="8331" y="235346"/>
                    <a:pt x="8331" y="247867"/>
                  </a:cubicBezTo>
                  <a:lnTo>
                    <a:pt x="8331" y="247867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38" name="Freeform: Shape 2871">
              <a:extLst>
                <a:ext uri="{FF2B5EF4-FFF2-40B4-BE49-F238E27FC236}">
                  <a16:creationId xmlns:a16="http://schemas.microsoft.com/office/drawing/2014/main" id="{CB80F4D9-1060-FA87-CBC4-37B19683C4A5}"/>
                </a:ext>
              </a:extLst>
            </p:cNvPr>
            <p:cNvSpPr/>
            <p:nvPr/>
          </p:nvSpPr>
          <p:spPr>
            <a:xfrm>
              <a:off x="5845977" y="2614532"/>
              <a:ext cx="20372" cy="136956"/>
            </a:xfrm>
            <a:custGeom>
              <a:avLst/>
              <a:gdLst>
                <a:gd name="connsiteX0" fmla="*/ 0 w 37492"/>
                <a:gd name="connsiteY0" fmla="*/ 0 h 249950"/>
                <a:gd name="connsiteX1" fmla="*/ 0 w 37492"/>
                <a:gd name="connsiteY1" fmla="*/ 0 h 249950"/>
                <a:gd name="connsiteX2" fmla="*/ 2082 w 37492"/>
                <a:gd name="connsiteY2" fmla="*/ 18747 h 249950"/>
                <a:gd name="connsiteX3" fmla="*/ 6248 w 37492"/>
                <a:gd name="connsiteY3" fmla="*/ 24995 h 249950"/>
                <a:gd name="connsiteX4" fmla="*/ 8331 w 37492"/>
                <a:gd name="connsiteY4" fmla="*/ 31244 h 249950"/>
                <a:gd name="connsiteX5" fmla="*/ 12497 w 37492"/>
                <a:gd name="connsiteY5" fmla="*/ 37493 h 249950"/>
                <a:gd name="connsiteX6" fmla="*/ 16663 w 37492"/>
                <a:gd name="connsiteY6" fmla="*/ 49990 h 249950"/>
                <a:gd name="connsiteX7" fmla="*/ 18746 w 37492"/>
                <a:gd name="connsiteY7" fmla="*/ 64571 h 249950"/>
                <a:gd name="connsiteX8" fmla="*/ 24995 w 37492"/>
                <a:gd name="connsiteY8" fmla="*/ 83317 h 249950"/>
                <a:gd name="connsiteX9" fmla="*/ 29160 w 37492"/>
                <a:gd name="connsiteY9" fmla="*/ 95814 h 249950"/>
                <a:gd name="connsiteX10" fmla="*/ 33326 w 37492"/>
                <a:gd name="connsiteY10" fmla="*/ 102063 h 249950"/>
                <a:gd name="connsiteX11" fmla="*/ 35409 w 37492"/>
                <a:gd name="connsiteY11" fmla="*/ 110395 h 249950"/>
                <a:gd name="connsiteX12" fmla="*/ 37492 w 37492"/>
                <a:gd name="connsiteY12" fmla="*/ 116644 h 249950"/>
                <a:gd name="connsiteX13" fmla="*/ 35409 w 37492"/>
                <a:gd name="connsiteY13" fmla="*/ 158302 h 249950"/>
                <a:gd name="connsiteX14" fmla="*/ 29160 w 37492"/>
                <a:gd name="connsiteY14" fmla="*/ 172882 h 249950"/>
                <a:gd name="connsiteX15" fmla="*/ 22912 w 37492"/>
                <a:gd name="connsiteY15" fmla="*/ 177048 h 249950"/>
                <a:gd name="connsiteX16" fmla="*/ 18746 w 37492"/>
                <a:gd name="connsiteY16" fmla="*/ 183297 h 249950"/>
                <a:gd name="connsiteX17" fmla="*/ 14580 w 37492"/>
                <a:gd name="connsiteY17" fmla="*/ 195794 h 249950"/>
                <a:gd name="connsiteX18" fmla="*/ 8331 w 37492"/>
                <a:gd name="connsiteY18" fmla="*/ 199960 h 249950"/>
                <a:gd name="connsiteX19" fmla="*/ 6248 w 37492"/>
                <a:gd name="connsiteY19" fmla="*/ 208292 h 249950"/>
                <a:gd name="connsiteX20" fmla="*/ 4165 w 37492"/>
                <a:gd name="connsiteY20" fmla="*/ 214541 h 249950"/>
                <a:gd name="connsiteX21" fmla="*/ 6248 w 37492"/>
                <a:gd name="connsiteY21" fmla="*/ 249950 h 249950"/>
                <a:gd name="connsiteX22" fmla="*/ 6248 w 37492"/>
                <a:gd name="connsiteY22" fmla="*/ 249950 h 24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492" h="249950">
                  <a:moveTo>
                    <a:pt x="0" y="0"/>
                  </a:moveTo>
                  <a:lnTo>
                    <a:pt x="0" y="0"/>
                  </a:lnTo>
                  <a:cubicBezTo>
                    <a:pt x="694" y="6249"/>
                    <a:pt x="557" y="12647"/>
                    <a:pt x="2082" y="18747"/>
                  </a:cubicBezTo>
                  <a:cubicBezTo>
                    <a:pt x="2689" y="21175"/>
                    <a:pt x="5128" y="22756"/>
                    <a:pt x="6248" y="24995"/>
                  </a:cubicBezTo>
                  <a:cubicBezTo>
                    <a:pt x="7230" y="26959"/>
                    <a:pt x="7349" y="29280"/>
                    <a:pt x="8331" y="31244"/>
                  </a:cubicBezTo>
                  <a:cubicBezTo>
                    <a:pt x="9451" y="33483"/>
                    <a:pt x="11480" y="35205"/>
                    <a:pt x="12497" y="37493"/>
                  </a:cubicBezTo>
                  <a:cubicBezTo>
                    <a:pt x="14280" y="41506"/>
                    <a:pt x="16663" y="49990"/>
                    <a:pt x="16663" y="49990"/>
                  </a:cubicBezTo>
                  <a:cubicBezTo>
                    <a:pt x="17357" y="54850"/>
                    <a:pt x="17642" y="59787"/>
                    <a:pt x="18746" y="64571"/>
                  </a:cubicBezTo>
                  <a:cubicBezTo>
                    <a:pt x="18746" y="64572"/>
                    <a:pt x="23954" y="80192"/>
                    <a:pt x="24995" y="83317"/>
                  </a:cubicBezTo>
                  <a:cubicBezTo>
                    <a:pt x="24997" y="83322"/>
                    <a:pt x="29156" y="95809"/>
                    <a:pt x="29160" y="95814"/>
                  </a:cubicBezTo>
                  <a:lnTo>
                    <a:pt x="33326" y="102063"/>
                  </a:lnTo>
                  <a:cubicBezTo>
                    <a:pt x="34020" y="104840"/>
                    <a:pt x="34623" y="107642"/>
                    <a:pt x="35409" y="110395"/>
                  </a:cubicBezTo>
                  <a:cubicBezTo>
                    <a:pt x="36012" y="112506"/>
                    <a:pt x="37492" y="114448"/>
                    <a:pt x="37492" y="116644"/>
                  </a:cubicBezTo>
                  <a:cubicBezTo>
                    <a:pt x="37492" y="130547"/>
                    <a:pt x="36564" y="144447"/>
                    <a:pt x="35409" y="158302"/>
                  </a:cubicBezTo>
                  <a:cubicBezTo>
                    <a:pt x="34974" y="163518"/>
                    <a:pt x="32942" y="169100"/>
                    <a:pt x="29160" y="172882"/>
                  </a:cubicBezTo>
                  <a:cubicBezTo>
                    <a:pt x="27390" y="174652"/>
                    <a:pt x="24995" y="175659"/>
                    <a:pt x="22912" y="177048"/>
                  </a:cubicBezTo>
                  <a:cubicBezTo>
                    <a:pt x="21523" y="179131"/>
                    <a:pt x="19763" y="181009"/>
                    <a:pt x="18746" y="183297"/>
                  </a:cubicBezTo>
                  <a:cubicBezTo>
                    <a:pt x="16963" y="187310"/>
                    <a:pt x="18234" y="193358"/>
                    <a:pt x="14580" y="195794"/>
                  </a:cubicBezTo>
                  <a:lnTo>
                    <a:pt x="8331" y="199960"/>
                  </a:lnTo>
                  <a:cubicBezTo>
                    <a:pt x="7637" y="202737"/>
                    <a:pt x="7034" y="205539"/>
                    <a:pt x="6248" y="208292"/>
                  </a:cubicBezTo>
                  <a:cubicBezTo>
                    <a:pt x="5645" y="210403"/>
                    <a:pt x="4165" y="212345"/>
                    <a:pt x="4165" y="214541"/>
                  </a:cubicBezTo>
                  <a:cubicBezTo>
                    <a:pt x="4165" y="226364"/>
                    <a:pt x="6248" y="249950"/>
                    <a:pt x="6248" y="249950"/>
                  </a:cubicBezTo>
                  <a:lnTo>
                    <a:pt x="6248" y="249950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39" name="Freeform: Shape 2872">
              <a:extLst>
                <a:ext uri="{FF2B5EF4-FFF2-40B4-BE49-F238E27FC236}">
                  <a16:creationId xmlns:a16="http://schemas.microsoft.com/office/drawing/2014/main" id="{8A9B36AA-A49E-2DAF-7E12-D18D52AA4FB0}"/>
                </a:ext>
              </a:extLst>
            </p:cNvPr>
            <p:cNvSpPr/>
            <p:nvPr/>
          </p:nvSpPr>
          <p:spPr>
            <a:xfrm>
              <a:off x="5870876" y="2617956"/>
              <a:ext cx="15845" cy="136956"/>
            </a:xfrm>
            <a:custGeom>
              <a:avLst/>
              <a:gdLst>
                <a:gd name="connsiteX0" fmla="*/ 0 w 29161"/>
                <a:gd name="connsiteY0" fmla="*/ 0 h 249950"/>
                <a:gd name="connsiteX1" fmla="*/ 0 w 29161"/>
                <a:gd name="connsiteY1" fmla="*/ 0 h 249950"/>
                <a:gd name="connsiteX2" fmla="*/ 4166 w 29161"/>
                <a:gd name="connsiteY2" fmla="*/ 24995 h 249950"/>
                <a:gd name="connsiteX3" fmla="*/ 8331 w 29161"/>
                <a:gd name="connsiteY3" fmla="*/ 31244 h 249950"/>
                <a:gd name="connsiteX4" fmla="*/ 12497 w 29161"/>
                <a:gd name="connsiteY4" fmla="*/ 43741 h 249950"/>
                <a:gd name="connsiteX5" fmla="*/ 14580 w 29161"/>
                <a:gd name="connsiteY5" fmla="*/ 49990 h 249950"/>
                <a:gd name="connsiteX6" fmla="*/ 24995 w 29161"/>
                <a:gd name="connsiteY6" fmla="*/ 77068 h 249950"/>
                <a:gd name="connsiteX7" fmla="*/ 29161 w 29161"/>
                <a:gd name="connsiteY7" fmla="*/ 83317 h 249950"/>
                <a:gd name="connsiteX8" fmla="*/ 27078 w 29161"/>
                <a:gd name="connsiteY8" fmla="*/ 160385 h 249950"/>
                <a:gd name="connsiteX9" fmla="*/ 24995 w 29161"/>
                <a:gd name="connsiteY9" fmla="*/ 166633 h 249950"/>
                <a:gd name="connsiteX10" fmla="*/ 16663 w 29161"/>
                <a:gd name="connsiteY10" fmla="*/ 179131 h 249950"/>
                <a:gd name="connsiteX11" fmla="*/ 12497 w 29161"/>
                <a:gd name="connsiteY11" fmla="*/ 185380 h 249950"/>
                <a:gd name="connsiteX12" fmla="*/ 10414 w 29161"/>
                <a:gd name="connsiteY12" fmla="*/ 191628 h 249950"/>
                <a:gd name="connsiteX13" fmla="*/ 2083 w 29161"/>
                <a:gd name="connsiteY13" fmla="*/ 204126 h 249950"/>
                <a:gd name="connsiteX14" fmla="*/ 4166 w 29161"/>
                <a:gd name="connsiteY14" fmla="*/ 249950 h 249950"/>
                <a:gd name="connsiteX15" fmla="*/ 4166 w 29161"/>
                <a:gd name="connsiteY15" fmla="*/ 249950 h 24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161" h="249950">
                  <a:moveTo>
                    <a:pt x="0" y="0"/>
                  </a:moveTo>
                  <a:lnTo>
                    <a:pt x="0" y="0"/>
                  </a:lnTo>
                  <a:cubicBezTo>
                    <a:pt x="660" y="5944"/>
                    <a:pt x="676" y="18015"/>
                    <a:pt x="4166" y="24995"/>
                  </a:cubicBezTo>
                  <a:cubicBezTo>
                    <a:pt x="5285" y="27234"/>
                    <a:pt x="7314" y="28956"/>
                    <a:pt x="8331" y="31244"/>
                  </a:cubicBezTo>
                  <a:cubicBezTo>
                    <a:pt x="10114" y="35257"/>
                    <a:pt x="11108" y="39575"/>
                    <a:pt x="12497" y="43741"/>
                  </a:cubicBezTo>
                  <a:lnTo>
                    <a:pt x="14580" y="49990"/>
                  </a:lnTo>
                  <a:cubicBezTo>
                    <a:pt x="17371" y="69527"/>
                    <a:pt x="13940" y="60485"/>
                    <a:pt x="24995" y="77068"/>
                  </a:cubicBezTo>
                  <a:lnTo>
                    <a:pt x="29161" y="83317"/>
                  </a:lnTo>
                  <a:cubicBezTo>
                    <a:pt x="28467" y="109006"/>
                    <a:pt x="28361" y="134718"/>
                    <a:pt x="27078" y="160385"/>
                  </a:cubicBezTo>
                  <a:cubicBezTo>
                    <a:pt x="26968" y="162578"/>
                    <a:pt x="26061" y="164714"/>
                    <a:pt x="24995" y="166633"/>
                  </a:cubicBezTo>
                  <a:cubicBezTo>
                    <a:pt x="22563" y="171010"/>
                    <a:pt x="19440" y="174965"/>
                    <a:pt x="16663" y="179131"/>
                  </a:cubicBezTo>
                  <a:cubicBezTo>
                    <a:pt x="15274" y="181214"/>
                    <a:pt x="13289" y="183005"/>
                    <a:pt x="12497" y="185380"/>
                  </a:cubicBezTo>
                  <a:cubicBezTo>
                    <a:pt x="11803" y="187463"/>
                    <a:pt x="11480" y="189709"/>
                    <a:pt x="10414" y="191628"/>
                  </a:cubicBezTo>
                  <a:cubicBezTo>
                    <a:pt x="7983" y="196005"/>
                    <a:pt x="2083" y="204126"/>
                    <a:pt x="2083" y="204126"/>
                  </a:cubicBezTo>
                  <a:cubicBezTo>
                    <a:pt x="4275" y="245781"/>
                    <a:pt x="4166" y="230491"/>
                    <a:pt x="4166" y="249950"/>
                  </a:cubicBezTo>
                  <a:lnTo>
                    <a:pt x="4166" y="249950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40" name="Freeform: Shape 2873">
              <a:extLst>
                <a:ext uri="{FF2B5EF4-FFF2-40B4-BE49-F238E27FC236}">
                  <a16:creationId xmlns:a16="http://schemas.microsoft.com/office/drawing/2014/main" id="{D2B0E149-303D-8BD9-B575-76347602F6B7}"/>
                </a:ext>
              </a:extLst>
            </p:cNvPr>
            <p:cNvSpPr/>
            <p:nvPr/>
          </p:nvSpPr>
          <p:spPr>
            <a:xfrm>
              <a:off x="5893318" y="2637358"/>
              <a:ext cx="22829" cy="138097"/>
            </a:xfrm>
            <a:custGeom>
              <a:avLst/>
              <a:gdLst>
                <a:gd name="connsiteX0" fmla="*/ 12854 w 42014"/>
                <a:gd name="connsiteY0" fmla="*/ 0 h 252032"/>
                <a:gd name="connsiteX1" fmla="*/ 12854 w 42014"/>
                <a:gd name="connsiteY1" fmla="*/ 0 h 252032"/>
                <a:gd name="connsiteX2" fmla="*/ 14936 w 42014"/>
                <a:gd name="connsiteY2" fmla="*/ 18746 h 252032"/>
                <a:gd name="connsiteX3" fmla="*/ 23268 w 42014"/>
                <a:gd name="connsiteY3" fmla="*/ 45824 h 252032"/>
                <a:gd name="connsiteX4" fmla="*/ 29517 w 42014"/>
                <a:gd name="connsiteY4" fmla="*/ 49990 h 252032"/>
                <a:gd name="connsiteX5" fmla="*/ 33683 w 42014"/>
                <a:gd name="connsiteY5" fmla="*/ 62487 h 252032"/>
                <a:gd name="connsiteX6" fmla="*/ 35766 w 42014"/>
                <a:gd name="connsiteY6" fmla="*/ 68736 h 252032"/>
                <a:gd name="connsiteX7" fmla="*/ 37849 w 42014"/>
                <a:gd name="connsiteY7" fmla="*/ 85399 h 252032"/>
                <a:gd name="connsiteX8" fmla="*/ 39931 w 42014"/>
                <a:gd name="connsiteY8" fmla="*/ 91648 h 252032"/>
                <a:gd name="connsiteX9" fmla="*/ 42014 w 42014"/>
                <a:gd name="connsiteY9" fmla="*/ 108311 h 252032"/>
                <a:gd name="connsiteX10" fmla="*/ 39931 w 42014"/>
                <a:gd name="connsiteY10" fmla="*/ 152052 h 252032"/>
                <a:gd name="connsiteX11" fmla="*/ 29517 w 42014"/>
                <a:gd name="connsiteY11" fmla="*/ 170799 h 252032"/>
                <a:gd name="connsiteX12" fmla="*/ 25351 w 42014"/>
                <a:gd name="connsiteY12" fmla="*/ 177047 h 252032"/>
                <a:gd name="connsiteX13" fmla="*/ 19102 w 42014"/>
                <a:gd name="connsiteY13" fmla="*/ 183296 h 252032"/>
                <a:gd name="connsiteX14" fmla="*/ 6605 w 42014"/>
                <a:gd name="connsiteY14" fmla="*/ 204125 h 252032"/>
                <a:gd name="connsiteX15" fmla="*/ 2439 w 42014"/>
                <a:gd name="connsiteY15" fmla="*/ 216623 h 252032"/>
                <a:gd name="connsiteX16" fmla="*/ 356 w 42014"/>
                <a:gd name="connsiteY16" fmla="*/ 222872 h 252032"/>
                <a:gd name="connsiteX17" fmla="*/ 4522 w 42014"/>
                <a:gd name="connsiteY17" fmla="*/ 252032 h 252032"/>
                <a:gd name="connsiteX18" fmla="*/ 4522 w 42014"/>
                <a:gd name="connsiteY18" fmla="*/ 252032 h 25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014" h="252032">
                  <a:moveTo>
                    <a:pt x="12854" y="0"/>
                  </a:moveTo>
                  <a:lnTo>
                    <a:pt x="12854" y="0"/>
                  </a:lnTo>
                  <a:cubicBezTo>
                    <a:pt x="13548" y="6249"/>
                    <a:pt x="14156" y="12507"/>
                    <a:pt x="14936" y="18746"/>
                  </a:cubicBezTo>
                  <a:cubicBezTo>
                    <a:pt x="16034" y="27530"/>
                    <a:pt x="16361" y="38917"/>
                    <a:pt x="23268" y="45824"/>
                  </a:cubicBezTo>
                  <a:cubicBezTo>
                    <a:pt x="25038" y="47594"/>
                    <a:pt x="27434" y="48601"/>
                    <a:pt x="29517" y="49990"/>
                  </a:cubicBezTo>
                  <a:lnTo>
                    <a:pt x="33683" y="62487"/>
                  </a:lnTo>
                  <a:lnTo>
                    <a:pt x="35766" y="68736"/>
                  </a:lnTo>
                  <a:cubicBezTo>
                    <a:pt x="36460" y="74290"/>
                    <a:pt x="36848" y="79892"/>
                    <a:pt x="37849" y="85399"/>
                  </a:cubicBezTo>
                  <a:cubicBezTo>
                    <a:pt x="38242" y="87559"/>
                    <a:pt x="39538" y="89488"/>
                    <a:pt x="39931" y="91648"/>
                  </a:cubicBezTo>
                  <a:cubicBezTo>
                    <a:pt x="40932" y="97155"/>
                    <a:pt x="41320" y="102757"/>
                    <a:pt x="42014" y="108311"/>
                  </a:cubicBezTo>
                  <a:cubicBezTo>
                    <a:pt x="41320" y="122891"/>
                    <a:pt x="41143" y="137506"/>
                    <a:pt x="39931" y="152052"/>
                  </a:cubicBezTo>
                  <a:cubicBezTo>
                    <a:pt x="39407" y="158340"/>
                    <a:pt x="31905" y="167218"/>
                    <a:pt x="29517" y="170799"/>
                  </a:cubicBezTo>
                  <a:cubicBezTo>
                    <a:pt x="28128" y="172882"/>
                    <a:pt x="27121" y="175277"/>
                    <a:pt x="25351" y="177047"/>
                  </a:cubicBezTo>
                  <a:cubicBezTo>
                    <a:pt x="23268" y="179130"/>
                    <a:pt x="20910" y="180971"/>
                    <a:pt x="19102" y="183296"/>
                  </a:cubicBezTo>
                  <a:cubicBezTo>
                    <a:pt x="15079" y="188469"/>
                    <a:pt x="9271" y="197461"/>
                    <a:pt x="6605" y="204125"/>
                  </a:cubicBezTo>
                  <a:cubicBezTo>
                    <a:pt x="4974" y="208202"/>
                    <a:pt x="3828" y="212457"/>
                    <a:pt x="2439" y="216623"/>
                  </a:cubicBezTo>
                  <a:lnTo>
                    <a:pt x="356" y="222872"/>
                  </a:lnTo>
                  <a:cubicBezTo>
                    <a:pt x="2514" y="250929"/>
                    <a:pt x="-3964" y="243550"/>
                    <a:pt x="4522" y="252032"/>
                  </a:cubicBezTo>
                  <a:lnTo>
                    <a:pt x="4522" y="252032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41" name="Rectangle: Rounded Corners 2040">
              <a:extLst>
                <a:ext uri="{FF2B5EF4-FFF2-40B4-BE49-F238E27FC236}">
                  <a16:creationId xmlns:a16="http://schemas.microsoft.com/office/drawing/2014/main" id="{2212B355-84C1-9084-66E8-2E1E847158F1}"/>
                </a:ext>
              </a:extLst>
            </p:cNvPr>
            <p:cNvSpPr/>
            <p:nvPr/>
          </p:nvSpPr>
          <p:spPr>
            <a:xfrm>
              <a:off x="5661453" y="2731159"/>
              <a:ext cx="275343" cy="392051"/>
            </a:xfrm>
            <a:prstGeom prst="roundRect">
              <a:avLst>
                <a:gd name="adj" fmla="val 35662"/>
              </a:avLst>
            </a:prstGeom>
            <a:gradFill flip="none" rotWithShape="1">
              <a:gsLst>
                <a:gs pos="16000">
                  <a:srgbClr val="FFEAD5"/>
                </a:gs>
                <a:gs pos="75000">
                  <a:srgbClr val="FFCC99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42" name="Oval 2041">
              <a:extLst>
                <a:ext uri="{FF2B5EF4-FFF2-40B4-BE49-F238E27FC236}">
                  <a16:creationId xmlns:a16="http://schemas.microsoft.com/office/drawing/2014/main" id="{1F3FB33B-423C-77B4-45FE-754B2B2C3655}"/>
                </a:ext>
              </a:extLst>
            </p:cNvPr>
            <p:cNvSpPr/>
            <p:nvPr/>
          </p:nvSpPr>
          <p:spPr>
            <a:xfrm>
              <a:off x="5727380" y="2930951"/>
              <a:ext cx="141069" cy="115934"/>
            </a:xfrm>
            <a:prstGeom prst="ellipse">
              <a:avLst/>
            </a:prstGeom>
            <a:gradFill flip="none" rotWithShape="1">
              <a:gsLst>
                <a:gs pos="16000">
                  <a:srgbClr val="FFEAD5"/>
                </a:gs>
                <a:gs pos="74000">
                  <a:srgbClr val="A45200"/>
                </a:gs>
                <a:gs pos="53000">
                  <a:srgbClr val="FFC081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271" name="Group 1270">
            <a:extLst>
              <a:ext uri="{FF2B5EF4-FFF2-40B4-BE49-F238E27FC236}">
                <a16:creationId xmlns:a16="http://schemas.microsoft.com/office/drawing/2014/main" id="{02F01806-A3C4-187E-7DDD-3BA18CDF04FC}"/>
              </a:ext>
            </a:extLst>
          </p:cNvPr>
          <p:cNvGrpSpPr/>
          <p:nvPr/>
        </p:nvGrpSpPr>
        <p:grpSpPr>
          <a:xfrm rot="1577431">
            <a:off x="5488325" y="4092848"/>
            <a:ext cx="192697" cy="361556"/>
            <a:chOff x="5661453" y="2606543"/>
            <a:chExt cx="275343" cy="516667"/>
          </a:xfrm>
        </p:grpSpPr>
        <p:sp>
          <p:nvSpPr>
            <p:cNvPr id="2021" name="Freeform: Shape 2854">
              <a:extLst>
                <a:ext uri="{FF2B5EF4-FFF2-40B4-BE49-F238E27FC236}">
                  <a16:creationId xmlns:a16="http://schemas.microsoft.com/office/drawing/2014/main" id="{351048DB-050C-4135-50C0-D56FA71FD49C}"/>
                </a:ext>
              </a:extLst>
            </p:cNvPr>
            <p:cNvSpPr/>
            <p:nvPr/>
          </p:nvSpPr>
          <p:spPr>
            <a:xfrm>
              <a:off x="5684131" y="2624804"/>
              <a:ext cx="24899" cy="146087"/>
            </a:xfrm>
            <a:custGeom>
              <a:avLst/>
              <a:gdLst>
                <a:gd name="connsiteX0" fmla="*/ 0 w 45824"/>
                <a:gd name="connsiteY0" fmla="*/ 0 h 266613"/>
                <a:gd name="connsiteX1" fmla="*/ 0 w 45824"/>
                <a:gd name="connsiteY1" fmla="*/ 0 h 266613"/>
                <a:gd name="connsiteX2" fmla="*/ 4165 w 45824"/>
                <a:gd name="connsiteY2" fmla="*/ 18746 h 266613"/>
                <a:gd name="connsiteX3" fmla="*/ 10414 w 45824"/>
                <a:gd name="connsiteY3" fmla="*/ 47907 h 266613"/>
                <a:gd name="connsiteX4" fmla="*/ 16663 w 45824"/>
                <a:gd name="connsiteY4" fmla="*/ 52072 h 266613"/>
                <a:gd name="connsiteX5" fmla="*/ 20829 w 45824"/>
                <a:gd name="connsiteY5" fmla="*/ 58321 h 266613"/>
                <a:gd name="connsiteX6" fmla="*/ 27078 w 45824"/>
                <a:gd name="connsiteY6" fmla="*/ 60404 h 266613"/>
                <a:gd name="connsiteX7" fmla="*/ 33326 w 45824"/>
                <a:gd name="connsiteY7" fmla="*/ 64570 h 266613"/>
                <a:gd name="connsiteX8" fmla="*/ 41658 w 45824"/>
                <a:gd name="connsiteY8" fmla="*/ 77067 h 266613"/>
                <a:gd name="connsiteX9" fmla="*/ 45824 w 45824"/>
                <a:gd name="connsiteY9" fmla="*/ 83316 h 266613"/>
                <a:gd name="connsiteX10" fmla="*/ 43741 w 45824"/>
                <a:gd name="connsiteY10" fmla="*/ 145804 h 266613"/>
                <a:gd name="connsiteX11" fmla="*/ 41658 w 45824"/>
                <a:gd name="connsiteY11" fmla="*/ 152052 h 266613"/>
                <a:gd name="connsiteX12" fmla="*/ 37492 w 45824"/>
                <a:gd name="connsiteY12" fmla="*/ 168716 h 266613"/>
                <a:gd name="connsiteX13" fmla="*/ 31243 w 45824"/>
                <a:gd name="connsiteY13" fmla="*/ 174964 h 266613"/>
                <a:gd name="connsiteX14" fmla="*/ 20829 w 45824"/>
                <a:gd name="connsiteY14" fmla="*/ 193711 h 266613"/>
                <a:gd name="connsiteX15" fmla="*/ 16663 w 45824"/>
                <a:gd name="connsiteY15" fmla="*/ 199959 h 266613"/>
                <a:gd name="connsiteX16" fmla="*/ 12497 w 45824"/>
                <a:gd name="connsiteY16" fmla="*/ 214540 h 266613"/>
                <a:gd name="connsiteX17" fmla="*/ 10414 w 45824"/>
                <a:gd name="connsiteY17" fmla="*/ 222872 h 266613"/>
                <a:gd name="connsiteX18" fmla="*/ 10414 w 45824"/>
                <a:gd name="connsiteY18" fmla="*/ 266613 h 266613"/>
                <a:gd name="connsiteX19" fmla="*/ 12497 w 45824"/>
                <a:gd name="connsiteY19" fmla="*/ 266613 h 26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824" h="266613">
                  <a:moveTo>
                    <a:pt x="0" y="0"/>
                  </a:moveTo>
                  <a:lnTo>
                    <a:pt x="0" y="0"/>
                  </a:lnTo>
                  <a:cubicBezTo>
                    <a:pt x="1388" y="6249"/>
                    <a:pt x="3053" y="12442"/>
                    <a:pt x="4165" y="18746"/>
                  </a:cubicBezTo>
                  <a:cubicBezTo>
                    <a:pt x="4487" y="20573"/>
                    <a:pt x="6286" y="45156"/>
                    <a:pt x="10414" y="47907"/>
                  </a:cubicBezTo>
                  <a:lnTo>
                    <a:pt x="16663" y="52072"/>
                  </a:lnTo>
                  <a:cubicBezTo>
                    <a:pt x="18052" y="54155"/>
                    <a:pt x="18874" y="56757"/>
                    <a:pt x="20829" y="58321"/>
                  </a:cubicBezTo>
                  <a:cubicBezTo>
                    <a:pt x="22544" y="59693"/>
                    <a:pt x="25114" y="59422"/>
                    <a:pt x="27078" y="60404"/>
                  </a:cubicBezTo>
                  <a:cubicBezTo>
                    <a:pt x="29317" y="61524"/>
                    <a:pt x="31243" y="63181"/>
                    <a:pt x="33326" y="64570"/>
                  </a:cubicBezTo>
                  <a:lnTo>
                    <a:pt x="41658" y="77067"/>
                  </a:lnTo>
                  <a:lnTo>
                    <a:pt x="45824" y="83316"/>
                  </a:lnTo>
                  <a:cubicBezTo>
                    <a:pt x="45130" y="104145"/>
                    <a:pt x="45002" y="125001"/>
                    <a:pt x="43741" y="145804"/>
                  </a:cubicBezTo>
                  <a:cubicBezTo>
                    <a:pt x="43608" y="147995"/>
                    <a:pt x="42190" y="149922"/>
                    <a:pt x="41658" y="152052"/>
                  </a:cubicBezTo>
                  <a:cubicBezTo>
                    <a:pt x="41237" y="153734"/>
                    <a:pt x="39397" y="165859"/>
                    <a:pt x="37492" y="168716"/>
                  </a:cubicBezTo>
                  <a:cubicBezTo>
                    <a:pt x="35858" y="171167"/>
                    <a:pt x="33326" y="172881"/>
                    <a:pt x="31243" y="174964"/>
                  </a:cubicBezTo>
                  <a:cubicBezTo>
                    <a:pt x="27577" y="185962"/>
                    <a:pt x="30377" y="179389"/>
                    <a:pt x="20829" y="193711"/>
                  </a:cubicBezTo>
                  <a:lnTo>
                    <a:pt x="16663" y="199959"/>
                  </a:lnTo>
                  <a:cubicBezTo>
                    <a:pt x="10151" y="226006"/>
                    <a:pt x="18474" y="193622"/>
                    <a:pt x="12497" y="214540"/>
                  </a:cubicBezTo>
                  <a:cubicBezTo>
                    <a:pt x="11711" y="217293"/>
                    <a:pt x="10528" y="220011"/>
                    <a:pt x="10414" y="222872"/>
                  </a:cubicBezTo>
                  <a:cubicBezTo>
                    <a:pt x="9831" y="237441"/>
                    <a:pt x="10414" y="252033"/>
                    <a:pt x="10414" y="266613"/>
                  </a:cubicBezTo>
                  <a:lnTo>
                    <a:pt x="12497" y="266613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22" name="Freeform: Shape 2855">
              <a:extLst>
                <a:ext uri="{FF2B5EF4-FFF2-40B4-BE49-F238E27FC236}">
                  <a16:creationId xmlns:a16="http://schemas.microsoft.com/office/drawing/2014/main" id="{D65C1C9F-D19A-1CB2-4DCF-5AD9CA66B2DE}"/>
                </a:ext>
              </a:extLst>
            </p:cNvPr>
            <p:cNvSpPr/>
            <p:nvPr/>
          </p:nvSpPr>
          <p:spPr>
            <a:xfrm>
              <a:off x="5713557" y="2615673"/>
              <a:ext cx="24900" cy="134674"/>
            </a:xfrm>
            <a:custGeom>
              <a:avLst/>
              <a:gdLst>
                <a:gd name="connsiteX0" fmla="*/ 0 w 45825"/>
                <a:gd name="connsiteY0" fmla="*/ 0 h 245784"/>
                <a:gd name="connsiteX1" fmla="*/ 0 w 45825"/>
                <a:gd name="connsiteY1" fmla="*/ 0 h 245784"/>
                <a:gd name="connsiteX2" fmla="*/ 2083 w 45825"/>
                <a:gd name="connsiteY2" fmla="*/ 41659 h 245784"/>
                <a:gd name="connsiteX3" fmla="*/ 4166 w 45825"/>
                <a:gd name="connsiteY3" fmla="*/ 47907 h 245784"/>
                <a:gd name="connsiteX4" fmla="*/ 8332 w 45825"/>
                <a:gd name="connsiteY4" fmla="*/ 54156 h 245784"/>
                <a:gd name="connsiteX5" fmla="*/ 14581 w 45825"/>
                <a:gd name="connsiteY5" fmla="*/ 58322 h 245784"/>
                <a:gd name="connsiteX6" fmla="*/ 24995 w 45825"/>
                <a:gd name="connsiteY6" fmla="*/ 68736 h 245784"/>
                <a:gd name="connsiteX7" fmla="*/ 31244 w 45825"/>
                <a:gd name="connsiteY7" fmla="*/ 81234 h 245784"/>
                <a:gd name="connsiteX8" fmla="*/ 39576 w 45825"/>
                <a:gd name="connsiteY8" fmla="*/ 93731 h 245784"/>
                <a:gd name="connsiteX9" fmla="*/ 43742 w 45825"/>
                <a:gd name="connsiteY9" fmla="*/ 99980 h 245784"/>
                <a:gd name="connsiteX10" fmla="*/ 45825 w 45825"/>
                <a:gd name="connsiteY10" fmla="*/ 106229 h 245784"/>
                <a:gd name="connsiteX11" fmla="*/ 43742 w 45825"/>
                <a:gd name="connsiteY11" fmla="*/ 139556 h 245784"/>
                <a:gd name="connsiteX12" fmla="*/ 41659 w 45825"/>
                <a:gd name="connsiteY12" fmla="*/ 145804 h 245784"/>
                <a:gd name="connsiteX13" fmla="*/ 39576 w 45825"/>
                <a:gd name="connsiteY13" fmla="*/ 156219 h 245784"/>
                <a:gd name="connsiteX14" fmla="*/ 35410 w 45825"/>
                <a:gd name="connsiteY14" fmla="*/ 162468 h 245784"/>
                <a:gd name="connsiteX15" fmla="*/ 29161 w 45825"/>
                <a:gd name="connsiteY15" fmla="*/ 183297 h 245784"/>
                <a:gd name="connsiteX16" fmla="*/ 24995 w 45825"/>
                <a:gd name="connsiteY16" fmla="*/ 189546 h 245784"/>
                <a:gd name="connsiteX17" fmla="*/ 16664 w 45825"/>
                <a:gd name="connsiteY17" fmla="*/ 208292 h 245784"/>
                <a:gd name="connsiteX18" fmla="*/ 14581 w 45825"/>
                <a:gd name="connsiteY18" fmla="*/ 220789 h 245784"/>
                <a:gd name="connsiteX19" fmla="*/ 10415 w 45825"/>
                <a:gd name="connsiteY19" fmla="*/ 227038 h 245784"/>
                <a:gd name="connsiteX20" fmla="*/ 12498 w 45825"/>
                <a:gd name="connsiteY20" fmla="*/ 245784 h 245784"/>
                <a:gd name="connsiteX21" fmla="*/ 12498 w 45825"/>
                <a:gd name="connsiteY21" fmla="*/ 245784 h 245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825" h="245784">
                  <a:moveTo>
                    <a:pt x="0" y="0"/>
                  </a:moveTo>
                  <a:lnTo>
                    <a:pt x="0" y="0"/>
                  </a:lnTo>
                  <a:cubicBezTo>
                    <a:pt x="694" y="13886"/>
                    <a:pt x="878" y="27808"/>
                    <a:pt x="2083" y="41659"/>
                  </a:cubicBezTo>
                  <a:cubicBezTo>
                    <a:pt x="2273" y="43846"/>
                    <a:pt x="3184" y="45943"/>
                    <a:pt x="4166" y="47907"/>
                  </a:cubicBezTo>
                  <a:cubicBezTo>
                    <a:pt x="5286" y="50146"/>
                    <a:pt x="6562" y="52386"/>
                    <a:pt x="8332" y="54156"/>
                  </a:cubicBezTo>
                  <a:cubicBezTo>
                    <a:pt x="10102" y="55926"/>
                    <a:pt x="12498" y="56933"/>
                    <a:pt x="14581" y="58322"/>
                  </a:cubicBezTo>
                  <a:cubicBezTo>
                    <a:pt x="25691" y="74988"/>
                    <a:pt x="11109" y="54850"/>
                    <a:pt x="24995" y="68736"/>
                  </a:cubicBezTo>
                  <a:cubicBezTo>
                    <a:pt x="31931" y="75672"/>
                    <a:pt x="27008" y="73610"/>
                    <a:pt x="31244" y="81234"/>
                  </a:cubicBezTo>
                  <a:cubicBezTo>
                    <a:pt x="33676" y="85611"/>
                    <a:pt x="36799" y="89565"/>
                    <a:pt x="39576" y="93731"/>
                  </a:cubicBezTo>
                  <a:cubicBezTo>
                    <a:pt x="40965" y="95814"/>
                    <a:pt x="42950" y="97605"/>
                    <a:pt x="43742" y="99980"/>
                  </a:cubicBezTo>
                  <a:lnTo>
                    <a:pt x="45825" y="106229"/>
                  </a:lnTo>
                  <a:cubicBezTo>
                    <a:pt x="45131" y="117338"/>
                    <a:pt x="44907" y="128486"/>
                    <a:pt x="43742" y="139556"/>
                  </a:cubicBezTo>
                  <a:cubicBezTo>
                    <a:pt x="43512" y="141739"/>
                    <a:pt x="42191" y="143674"/>
                    <a:pt x="41659" y="145804"/>
                  </a:cubicBezTo>
                  <a:cubicBezTo>
                    <a:pt x="40800" y="149239"/>
                    <a:pt x="40819" y="152904"/>
                    <a:pt x="39576" y="156219"/>
                  </a:cubicBezTo>
                  <a:cubicBezTo>
                    <a:pt x="38697" y="158563"/>
                    <a:pt x="36799" y="160385"/>
                    <a:pt x="35410" y="162468"/>
                  </a:cubicBezTo>
                  <a:cubicBezTo>
                    <a:pt x="34246" y="167125"/>
                    <a:pt x="31189" y="180255"/>
                    <a:pt x="29161" y="183297"/>
                  </a:cubicBezTo>
                  <a:cubicBezTo>
                    <a:pt x="27772" y="185380"/>
                    <a:pt x="26012" y="187258"/>
                    <a:pt x="24995" y="189546"/>
                  </a:cubicBezTo>
                  <a:cubicBezTo>
                    <a:pt x="15081" y="211855"/>
                    <a:pt x="26092" y="194150"/>
                    <a:pt x="16664" y="208292"/>
                  </a:cubicBezTo>
                  <a:cubicBezTo>
                    <a:pt x="15970" y="212458"/>
                    <a:pt x="15917" y="216783"/>
                    <a:pt x="14581" y="220789"/>
                  </a:cubicBezTo>
                  <a:cubicBezTo>
                    <a:pt x="13789" y="223164"/>
                    <a:pt x="10623" y="224543"/>
                    <a:pt x="10415" y="227038"/>
                  </a:cubicBezTo>
                  <a:cubicBezTo>
                    <a:pt x="9893" y="233303"/>
                    <a:pt x="12498" y="245784"/>
                    <a:pt x="12498" y="245784"/>
                  </a:cubicBezTo>
                  <a:lnTo>
                    <a:pt x="12498" y="245784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23" name="Freeform: Shape 2856">
              <a:extLst>
                <a:ext uri="{FF2B5EF4-FFF2-40B4-BE49-F238E27FC236}">
                  <a16:creationId xmlns:a16="http://schemas.microsoft.com/office/drawing/2014/main" id="{694664E5-A1A3-F63E-86EF-9606233013FE}"/>
                </a:ext>
              </a:extLst>
            </p:cNvPr>
            <p:cNvSpPr/>
            <p:nvPr/>
          </p:nvSpPr>
          <p:spPr>
            <a:xfrm>
              <a:off x="5739513" y="2612250"/>
              <a:ext cx="21579" cy="131250"/>
            </a:xfrm>
            <a:custGeom>
              <a:avLst/>
              <a:gdLst>
                <a:gd name="connsiteX0" fmla="*/ 4304 w 39714"/>
                <a:gd name="connsiteY0" fmla="*/ 0 h 239535"/>
                <a:gd name="connsiteX1" fmla="*/ 4304 w 39714"/>
                <a:gd name="connsiteY1" fmla="*/ 0 h 239535"/>
                <a:gd name="connsiteX2" fmla="*/ 138 w 39714"/>
                <a:gd name="connsiteY2" fmla="*/ 18746 h 239535"/>
                <a:gd name="connsiteX3" fmla="*/ 6387 w 39714"/>
                <a:gd name="connsiteY3" fmla="*/ 52072 h 239535"/>
                <a:gd name="connsiteX4" fmla="*/ 8470 w 39714"/>
                <a:gd name="connsiteY4" fmla="*/ 58321 h 239535"/>
                <a:gd name="connsiteX5" fmla="*/ 14719 w 39714"/>
                <a:gd name="connsiteY5" fmla="*/ 62487 h 239535"/>
                <a:gd name="connsiteX6" fmla="*/ 18885 w 39714"/>
                <a:gd name="connsiteY6" fmla="*/ 68736 h 239535"/>
                <a:gd name="connsiteX7" fmla="*/ 35548 w 39714"/>
                <a:gd name="connsiteY7" fmla="*/ 87482 h 239535"/>
                <a:gd name="connsiteX8" fmla="*/ 39714 w 39714"/>
                <a:gd name="connsiteY8" fmla="*/ 99979 h 239535"/>
                <a:gd name="connsiteX9" fmla="*/ 37631 w 39714"/>
                <a:gd name="connsiteY9" fmla="*/ 147887 h 239535"/>
                <a:gd name="connsiteX10" fmla="*/ 31382 w 39714"/>
                <a:gd name="connsiteY10" fmla="*/ 179130 h 239535"/>
                <a:gd name="connsiteX11" fmla="*/ 27216 w 39714"/>
                <a:gd name="connsiteY11" fmla="*/ 185379 h 239535"/>
                <a:gd name="connsiteX12" fmla="*/ 25133 w 39714"/>
                <a:gd name="connsiteY12" fmla="*/ 193711 h 239535"/>
                <a:gd name="connsiteX13" fmla="*/ 23051 w 39714"/>
                <a:gd name="connsiteY13" fmla="*/ 199959 h 239535"/>
                <a:gd name="connsiteX14" fmla="*/ 23051 w 39714"/>
                <a:gd name="connsiteY14" fmla="*/ 239535 h 239535"/>
                <a:gd name="connsiteX15" fmla="*/ 23051 w 39714"/>
                <a:gd name="connsiteY15" fmla="*/ 239535 h 23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714" h="239535">
                  <a:moveTo>
                    <a:pt x="4304" y="0"/>
                  </a:moveTo>
                  <a:lnTo>
                    <a:pt x="4304" y="0"/>
                  </a:lnTo>
                  <a:cubicBezTo>
                    <a:pt x="2915" y="6249"/>
                    <a:pt x="474" y="12354"/>
                    <a:pt x="138" y="18746"/>
                  </a:cubicBezTo>
                  <a:cubicBezTo>
                    <a:pt x="-664" y="33980"/>
                    <a:pt x="2105" y="39226"/>
                    <a:pt x="6387" y="52072"/>
                  </a:cubicBezTo>
                  <a:cubicBezTo>
                    <a:pt x="7081" y="54155"/>
                    <a:pt x="6643" y="57103"/>
                    <a:pt x="8470" y="58321"/>
                  </a:cubicBezTo>
                  <a:lnTo>
                    <a:pt x="14719" y="62487"/>
                  </a:lnTo>
                  <a:cubicBezTo>
                    <a:pt x="16108" y="64570"/>
                    <a:pt x="17222" y="66865"/>
                    <a:pt x="18885" y="68736"/>
                  </a:cubicBezTo>
                  <a:cubicBezTo>
                    <a:pt x="23076" y="73451"/>
                    <a:pt x="32396" y="80391"/>
                    <a:pt x="35548" y="87482"/>
                  </a:cubicBezTo>
                  <a:cubicBezTo>
                    <a:pt x="37331" y="91495"/>
                    <a:pt x="39714" y="99979"/>
                    <a:pt x="39714" y="99979"/>
                  </a:cubicBezTo>
                  <a:cubicBezTo>
                    <a:pt x="39020" y="115948"/>
                    <a:pt x="38628" y="131934"/>
                    <a:pt x="37631" y="147887"/>
                  </a:cubicBezTo>
                  <a:cubicBezTo>
                    <a:pt x="37214" y="154555"/>
                    <a:pt x="36034" y="172152"/>
                    <a:pt x="31382" y="179130"/>
                  </a:cubicBezTo>
                  <a:lnTo>
                    <a:pt x="27216" y="185379"/>
                  </a:lnTo>
                  <a:cubicBezTo>
                    <a:pt x="26522" y="188156"/>
                    <a:pt x="25919" y="190958"/>
                    <a:pt x="25133" y="193711"/>
                  </a:cubicBezTo>
                  <a:cubicBezTo>
                    <a:pt x="24530" y="195822"/>
                    <a:pt x="23151" y="197766"/>
                    <a:pt x="23051" y="199959"/>
                  </a:cubicBezTo>
                  <a:cubicBezTo>
                    <a:pt x="22452" y="213137"/>
                    <a:pt x="23051" y="226343"/>
                    <a:pt x="23051" y="239535"/>
                  </a:cubicBezTo>
                  <a:lnTo>
                    <a:pt x="23051" y="239535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24" name="Freeform: Shape 2857">
              <a:extLst>
                <a:ext uri="{FF2B5EF4-FFF2-40B4-BE49-F238E27FC236}">
                  <a16:creationId xmlns:a16="http://schemas.microsoft.com/office/drawing/2014/main" id="{2312E644-C98B-B320-F5FA-BD952249355B}"/>
                </a:ext>
              </a:extLst>
            </p:cNvPr>
            <p:cNvSpPr/>
            <p:nvPr/>
          </p:nvSpPr>
          <p:spPr>
            <a:xfrm>
              <a:off x="5766751" y="2607684"/>
              <a:ext cx="21537" cy="140380"/>
            </a:xfrm>
            <a:custGeom>
              <a:avLst/>
              <a:gdLst>
                <a:gd name="connsiteX0" fmla="*/ 0 w 39637"/>
                <a:gd name="connsiteY0" fmla="*/ 0 h 256198"/>
                <a:gd name="connsiteX1" fmla="*/ 0 w 39637"/>
                <a:gd name="connsiteY1" fmla="*/ 0 h 256198"/>
                <a:gd name="connsiteX2" fmla="*/ 4166 w 39637"/>
                <a:gd name="connsiteY2" fmla="*/ 18746 h 256198"/>
                <a:gd name="connsiteX3" fmla="*/ 10415 w 39637"/>
                <a:gd name="connsiteY3" fmla="*/ 31244 h 256198"/>
                <a:gd name="connsiteX4" fmla="*/ 16664 w 39637"/>
                <a:gd name="connsiteY4" fmla="*/ 35409 h 256198"/>
                <a:gd name="connsiteX5" fmla="*/ 18747 w 39637"/>
                <a:gd name="connsiteY5" fmla="*/ 41658 h 256198"/>
                <a:gd name="connsiteX6" fmla="*/ 27078 w 39637"/>
                <a:gd name="connsiteY6" fmla="*/ 54156 h 256198"/>
                <a:gd name="connsiteX7" fmla="*/ 31244 w 39637"/>
                <a:gd name="connsiteY7" fmla="*/ 66653 h 256198"/>
                <a:gd name="connsiteX8" fmla="*/ 35410 w 39637"/>
                <a:gd name="connsiteY8" fmla="*/ 79151 h 256198"/>
                <a:gd name="connsiteX9" fmla="*/ 37493 w 39637"/>
                <a:gd name="connsiteY9" fmla="*/ 85399 h 256198"/>
                <a:gd name="connsiteX10" fmla="*/ 37493 w 39637"/>
                <a:gd name="connsiteY10" fmla="*/ 141638 h 256198"/>
                <a:gd name="connsiteX11" fmla="*/ 33327 w 39637"/>
                <a:gd name="connsiteY11" fmla="*/ 172882 h 256198"/>
                <a:gd name="connsiteX12" fmla="*/ 29161 w 39637"/>
                <a:gd name="connsiteY12" fmla="*/ 179131 h 256198"/>
                <a:gd name="connsiteX13" fmla="*/ 27078 w 39637"/>
                <a:gd name="connsiteY13" fmla="*/ 185379 h 256198"/>
                <a:gd name="connsiteX14" fmla="*/ 18747 w 39637"/>
                <a:gd name="connsiteY14" fmla="*/ 197877 h 256198"/>
                <a:gd name="connsiteX15" fmla="*/ 14581 w 39637"/>
                <a:gd name="connsiteY15" fmla="*/ 210374 h 256198"/>
                <a:gd name="connsiteX16" fmla="*/ 12498 w 39637"/>
                <a:gd name="connsiteY16" fmla="*/ 216623 h 256198"/>
                <a:gd name="connsiteX17" fmla="*/ 14581 w 39637"/>
                <a:gd name="connsiteY17" fmla="*/ 245784 h 256198"/>
                <a:gd name="connsiteX18" fmla="*/ 16664 w 39637"/>
                <a:gd name="connsiteY18" fmla="*/ 254116 h 256198"/>
                <a:gd name="connsiteX19" fmla="*/ 12498 w 39637"/>
                <a:gd name="connsiteY19" fmla="*/ 256198 h 256198"/>
                <a:gd name="connsiteX20" fmla="*/ 12498 w 39637"/>
                <a:gd name="connsiteY20" fmla="*/ 256198 h 25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637" h="256198">
                  <a:moveTo>
                    <a:pt x="0" y="0"/>
                  </a:moveTo>
                  <a:lnTo>
                    <a:pt x="0" y="0"/>
                  </a:lnTo>
                  <a:cubicBezTo>
                    <a:pt x="1389" y="6249"/>
                    <a:pt x="2613" y="12536"/>
                    <a:pt x="4166" y="18746"/>
                  </a:cubicBezTo>
                  <a:cubicBezTo>
                    <a:pt x="5295" y="23263"/>
                    <a:pt x="7021" y="27850"/>
                    <a:pt x="10415" y="31244"/>
                  </a:cubicBezTo>
                  <a:cubicBezTo>
                    <a:pt x="12185" y="33014"/>
                    <a:pt x="14581" y="34021"/>
                    <a:pt x="16664" y="35409"/>
                  </a:cubicBezTo>
                  <a:cubicBezTo>
                    <a:pt x="17358" y="37492"/>
                    <a:pt x="17681" y="39739"/>
                    <a:pt x="18747" y="41658"/>
                  </a:cubicBezTo>
                  <a:cubicBezTo>
                    <a:pt x="21178" y="46035"/>
                    <a:pt x="25495" y="49406"/>
                    <a:pt x="27078" y="54156"/>
                  </a:cubicBezTo>
                  <a:lnTo>
                    <a:pt x="31244" y="66653"/>
                  </a:lnTo>
                  <a:lnTo>
                    <a:pt x="35410" y="79151"/>
                  </a:lnTo>
                  <a:lnTo>
                    <a:pt x="37493" y="85399"/>
                  </a:lnTo>
                  <a:cubicBezTo>
                    <a:pt x="40443" y="117843"/>
                    <a:pt x="40259" y="102911"/>
                    <a:pt x="37493" y="141638"/>
                  </a:cubicBezTo>
                  <a:cubicBezTo>
                    <a:pt x="37105" y="147068"/>
                    <a:pt x="37561" y="164414"/>
                    <a:pt x="33327" y="172882"/>
                  </a:cubicBezTo>
                  <a:cubicBezTo>
                    <a:pt x="32207" y="175121"/>
                    <a:pt x="30281" y="176892"/>
                    <a:pt x="29161" y="179131"/>
                  </a:cubicBezTo>
                  <a:cubicBezTo>
                    <a:pt x="28179" y="181095"/>
                    <a:pt x="28144" y="183460"/>
                    <a:pt x="27078" y="185379"/>
                  </a:cubicBezTo>
                  <a:cubicBezTo>
                    <a:pt x="24647" y="189756"/>
                    <a:pt x="20330" y="193127"/>
                    <a:pt x="18747" y="197877"/>
                  </a:cubicBezTo>
                  <a:lnTo>
                    <a:pt x="14581" y="210374"/>
                  </a:lnTo>
                  <a:lnTo>
                    <a:pt x="12498" y="216623"/>
                  </a:lnTo>
                  <a:cubicBezTo>
                    <a:pt x="13192" y="226343"/>
                    <a:pt x="13505" y="236099"/>
                    <a:pt x="14581" y="245784"/>
                  </a:cubicBezTo>
                  <a:cubicBezTo>
                    <a:pt x="14897" y="248629"/>
                    <a:pt x="17225" y="251309"/>
                    <a:pt x="16664" y="254116"/>
                  </a:cubicBezTo>
                  <a:cubicBezTo>
                    <a:pt x="16360" y="255638"/>
                    <a:pt x="13887" y="255504"/>
                    <a:pt x="12498" y="256198"/>
                  </a:cubicBezTo>
                  <a:lnTo>
                    <a:pt x="12498" y="256198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25" name="Freeform: Shape 2858">
              <a:extLst>
                <a:ext uri="{FF2B5EF4-FFF2-40B4-BE49-F238E27FC236}">
                  <a16:creationId xmlns:a16="http://schemas.microsoft.com/office/drawing/2014/main" id="{1A60F986-18CD-0ED5-0999-00E98ACE2E46}"/>
                </a:ext>
              </a:extLst>
            </p:cNvPr>
            <p:cNvSpPr/>
            <p:nvPr/>
          </p:nvSpPr>
          <p:spPr>
            <a:xfrm>
              <a:off x="5792783" y="2606543"/>
              <a:ext cx="26602" cy="135815"/>
            </a:xfrm>
            <a:custGeom>
              <a:avLst/>
              <a:gdLst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  <a:gd name="connsiteX16" fmla="*/ 2082 w 48958"/>
                <a:gd name="connsiteY16" fmla="*/ 245784 h 247867"/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  <a:gd name="connsiteX16" fmla="*/ 4165 w 48958"/>
                <a:gd name="connsiteY16" fmla="*/ 245784 h 247867"/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958" h="247867">
                  <a:moveTo>
                    <a:pt x="0" y="0"/>
                  </a:moveTo>
                  <a:lnTo>
                    <a:pt x="0" y="0"/>
                  </a:lnTo>
                  <a:cubicBezTo>
                    <a:pt x="89" y="805"/>
                    <a:pt x="3626" y="33434"/>
                    <a:pt x="4165" y="35409"/>
                  </a:cubicBezTo>
                  <a:cubicBezTo>
                    <a:pt x="4824" y="37824"/>
                    <a:pt x="6728" y="39735"/>
                    <a:pt x="8331" y="41658"/>
                  </a:cubicBezTo>
                  <a:cubicBezTo>
                    <a:pt x="16631" y="51618"/>
                    <a:pt x="11890" y="44623"/>
                    <a:pt x="20829" y="52073"/>
                  </a:cubicBezTo>
                  <a:cubicBezTo>
                    <a:pt x="36858" y="65432"/>
                    <a:pt x="17817" y="52150"/>
                    <a:pt x="33326" y="62487"/>
                  </a:cubicBezTo>
                  <a:cubicBezTo>
                    <a:pt x="36103" y="66653"/>
                    <a:pt x="40075" y="70235"/>
                    <a:pt x="41658" y="74985"/>
                  </a:cubicBezTo>
                  <a:cubicBezTo>
                    <a:pt x="46420" y="89270"/>
                    <a:pt x="40797" y="71540"/>
                    <a:pt x="45824" y="91648"/>
                  </a:cubicBezTo>
                  <a:cubicBezTo>
                    <a:pt x="46357" y="93778"/>
                    <a:pt x="47213" y="95814"/>
                    <a:pt x="47907" y="97897"/>
                  </a:cubicBezTo>
                  <a:cubicBezTo>
                    <a:pt x="46922" y="122514"/>
                    <a:pt x="55086" y="144871"/>
                    <a:pt x="37492" y="162467"/>
                  </a:cubicBezTo>
                  <a:cubicBezTo>
                    <a:pt x="21456" y="178504"/>
                    <a:pt x="28262" y="170064"/>
                    <a:pt x="16663" y="187462"/>
                  </a:cubicBezTo>
                  <a:lnTo>
                    <a:pt x="12497" y="193711"/>
                  </a:lnTo>
                  <a:lnTo>
                    <a:pt x="8331" y="199960"/>
                  </a:lnTo>
                  <a:cubicBezTo>
                    <a:pt x="7637" y="204126"/>
                    <a:pt x="7164" y="208334"/>
                    <a:pt x="6248" y="212457"/>
                  </a:cubicBezTo>
                  <a:cubicBezTo>
                    <a:pt x="5772" y="214600"/>
                    <a:pt x="4526" y="216540"/>
                    <a:pt x="4165" y="218706"/>
                  </a:cubicBezTo>
                  <a:cubicBezTo>
                    <a:pt x="1699" y="233504"/>
                    <a:pt x="2082" y="243354"/>
                    <a:pt x="2082" y="247867"/>
                  </a:cubicBez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26" name="Freeform: Shape 2859">
              <a:extLst>
                <a:ext uri="{FF2B5EF4-FFF2-40B4-BE49-F238E27FC236}">
                  <a16:creationId xmlns:a16="http://schemas.microsoft.com/office/drawing/2014/main" id="{2C0ADD6D-9236-74C6-8EA3-EFE848C04705}"/>
                </a:ext>
              </a:extLst>
            </p:cNvPr>
            <p:cNvSpPr/>
            <p:nvPr/>
          </p:nvSpPr>
          <p:spPr>
            <a:xfrm>
              <a:off x="5817682" y="2608826"/>
              <a:ext cx="21504" cy="135815"/>
            </a:xfrm>
            <a:custGeom>
              <a:avLst/>
              <a:gdLst>
                <a:gd name="connsiteX0" fmla="*/ 0 w 39575"/>
                <a:gd name="connsiteY0" fmla="*/ 0 h 247867"/>
                <a:gd name="connsiteX1" fmla="*/ 0 w 39575"/>
                <a:gd name="connsiteY1" fmla="*/ 0 h 247867"/>
                <a:gd name="connsiteX2" fmla="*/ 4165 w 39575"/>
                <a:gd name="connsiteY2" fmla="*/ 29161 h 247867"/>
                <a:gd name="connsiteX3" fmla="*/ 8331 w 39575"/>
                <a:gd name="connsiteY3" fmla="*/ 35409 h 247867"/>
                <a:gd name="connsiteX4" fmla="*/ 18746 w 39575"/>
                <a:gd name="connsiteY4" fmla="*/ 52073 h 247867"/>
                <a:gd name="connsiteX5" fmla="*/ 22912 w 39575"/>
                <a:gd name="connsiteY5" fmla="*/ 64570 h 247867"/>
                <a:gd name="connsiteX6" fmla="*/ 24995 w 39575"/>
                <a:gd name="connsiteY6" fmla="*/ 74985 h 247867"/>
                <a:gd name="connsiteX7" fmla="*/ 33326 w 39575"/>
                <a:gd name="connsiteY7" fmla="*/ 87482 h 247867"/>
                <a:gd name="connsiteX8" fmla="*/ 37492 w 39575"/>
                <a:gd name="connsiteY8" fmla="*/ 93731 h 247867"/>
                <a:gd name="connsiteX9" fmla="*/ 39575 w 39575"/>
                <a:gd name="connsiteY9" fmla="*/ 99980 h 247867"/>
                <a:gd name="connsiteX10" fmla="*/ 37492 w 39575"/>
                <a:gd name="connsiteY10" fmla="*/ 120809 h 247867"/>
                <a:gd name="connsiteX11" fmla="*/ 35409 w 39575"/>
                <a:gd name="connsiteY11" fmla="*/ 127058 h 247867"/>
                <a:gd name="connsiteX12" fmla="*/ 33326 w 39575"/>
                <a:gd name="connsiteY12" fmla="*/ 160384 h 247867"/>
                <a:gd name="connsiteX13" fmla="*/ 31243 w 39575"/>
                <a:gd name="connsiteY13" fmla="*/ 166633 h 247867"/>
                <a:gd name="connsiteX14" fmla="*/ 24995 w 39575"/>
                <a:gd name="connsiteY14" fmla="*/ 168716 h 247867"/>
                <a:gd name="connsiteX15" fmla="*/ 20829 w 39575"/>
                <a:gd name="connsiteY15" fmla="*/ 174965 h 247867"/>
                <a:gd name="connsiteX16" fmla="*/ 16663 w 39575"/>
                <a:gd name="connsiteY16" fmla="*/ 193711 h 247867"/>
                <a:gd name="connsiteX17" fmla="*/ 14580 w 39575"/>
                <a:gd name="connsiteY17" fmla="*/ 199960 h 247867"/>
                <a:gd name="connsiteX18" fmla="*/ 10414 w 39575"/>
                <a:gd name="connsiteY18" fmla="*/ 214540 h 247867"/>
                <a:gd name="connsiteX19" fmla="*/ 8331 w 39575"/>
                <a:gd name="connsiteY19" fmla="*/ 247867 h 247867"/>
                <a:gd name="connsiteX20" fmla="*/ 8331 w 39575"/>
                <a:gd name="connsiteY20" fmla="*/ 247867 h 2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575" h="247867">
                  <a:moveTo>
                    <a:pt x="0" y="0"/>
                  </a:moveTo>
                  <a:lnTo>
                    <a:pt x="0" y="0"/>
                  </a:lnTo>
                  <a:cubicBezTo>
                    <a:pt x="531" y="5837"/>
                    <a:pt x="160" y="21151"/>
                    <a:pt x="4165" y="29161"/>
                  </a:cubicBezTo>
                  <a:cubicBezTo>
                    <a:pt x="5284" y="31400"/>
                    <a:pt x="6942" y="33326"/>
                    <a:pt x="8331" y="35409"/>
                  </a:cubicBezTo>
                  <a:cubicBezTo>
                    <a:pt x="13289" y="50282"/>
                    <a:pt x="8843" y="45471"/>
                    <a:pt x="18746" y="52073"/>
                  </a:cubicBezTo>
                  <a:cubicBezTo>
                    <a:pt x="20135" y="56239"/>
                    <a:pt x="22051" y="60264"/>
                    <a:pt x="22912" y="64570"/>
                  </a:cubicBezTo>
                  <a:cubicBezTo>
                    <a:pt x="23606" y="68042"/>
                    <a:pt x="23530" y="71762"/>
                    <a:pt x="24995" y="74985"/>
                  </a:cubicBezTo>
                  <a:cubicBezTo>
                    <a:pt x="27067" y="79543"/>
                    <a:pt x="30549" y="83316"/>
                    <a:pt x="33326" y="87482"/>
                  </a:cubicBezTo>
                  <a:cubicBezTo>
                    <a:pt x="34715" y="89565"/>
                    <a:pt x="36700" y="91356"/>
                    <a:pt x="37492" y="93731"/>
                  </a:cubicBezTo>
                  <a:lnTo>
                    <a:pt x="39575" y="99980"/>
                  </a:lnTo>
                  <a:cubicBezTo>
                    <a:pt x="38881" y="106923"/>
                    <a:pt x="38553" y="113913"/>
                    <a:pt x="37492" y="120809"/>
                  </a:cubicBezTo>
                  <a:cubicBezTo>
                    <a:pt x="37158" y="122979"/>
                    <a:pt x="35639" y="124874"/>
                    <a:pt x="35409" y="127058"/>
                  </a:cubicBezTo>
                  <a:cubicBezTo>
                    <a:pt x="34244" y="138127"/>
                    <a:pt x="34491" y="149315"/>
                    <a:pt x="33326" y="160384"/>
                  </a:cubicBezTo>
                  <a:cubicBezTo>
                    <a:pt x="33096" y="162568"/>
                    <a:pt x="32795" y="165080"/>
                    <a:pt x="31243" y="166633"/>
                  </a:cubicBezTo>
                  <a:cubicBezTo>
                    <a:pt x="29691" y="168185"/>
                    <a:pt x="27078" y="168022"/>
                    <a:pt x="24995" y="168716"/>
                  </a:cubicBezTo>
                  <a:cubicBezTo>
                    <a:pt x="23606" y="170799"/>
                    <a:pt x="21949" y="172726"/>
                    <a:pt x="20829" y="174965"/>
                  </a:cubicBezTo>
                  <a:cubicBezTo>
                    <a:pt x="18015" y="180592"/>
                    <a:pt x="17943" y="187949"/>
                    <a:pt x="16663" y="193711"/>
                  </a:cubicBezTo>
                  <a:cubicBezTo>
                    <a:pt x="16187" y="195854"/>
                    <a:pt x="15183" y="197849"/>
                    <a:pt x="14580" y="199960"/>
                  </a:cubicBezTo>
                  <a:cubicBezTo>
                    <a:pt x="9349" y="218268"/>
                    <a:pt x="15408" y="199557"/>
                    <a:pt x="10414" y="214540"/>
                  </a:cubicBezTo>
                  <a:cubicBezTo>
                    <a:pt x="8285" y="246477"/>
                    <a:pt x="8331" y="235346"/>
                    <a:pt x="8331" y="247867"/>
                  </a:cubicBezTo>
                  <a:lnTo>
                    <a:pt x="8331" y="247867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27" name="Freeform: Shape 2860">
              <a:extLst>
                <a:ext uri="{FF2B5EF4-FFF2-40B4-BE49-F238E27FC236}">
                  <a16:creationId xmlns:a16="http://schemas.microsoft.com/office/drawing/2014/main" id="{AC727D08-EF82-1B6E-6E70-4158C9C5F811}"/>
                </a:ext>
              </a:extLst>
            </p:cNvPr>
            <p:cNvSpPr/>
            <p:nvPr/>
          </p:nvSpPr>
          <p:spPr>
            <a:xfrm>
              <a:off x="5845977" y="2614532"/>
              <a:ext cx="20372" cy="136956"/>
            </a:xfrm>
            <a:custGeom>
              <a:avLst/>
              <a:gdLst>
                <a:gd name="connsiteX0" fmla="*/ 0 w 37492"/>
                <a:gd name="connsiteY0" fmla="*/ 0 h 249950"/>
                <a:gd name="connsiteX1" fmla="*/ 0 w 37492"/>
                <a:gd name="connsiteY1" fmla="*/ 0 h 249950"/>
                <a:gd name="connsiteX2" fmla="*/ 2082 w 37492"/>
                <a:gd name="connsiteY2" fmla="*/ 18747 h 249950"/>
                <a:gd name="connsiteX3" fmla="*/ 6248 w 37492"/>
                <a:gd name="connsiteY3" fmla="*/ 24995 h 249950"/>
                <a:gd name="connsiteX4" fmla="*/ 8331 w 37492"/>
                <a:gd name="connsiteY4" fmla="*/ 31244 h 249950"/>
                <a:gd name="connsiteX5" fmla="*/ 12497 w 37492"/>
                <a:gd name="connsiteY5" fmla="*/ 37493 h 249950"/>
                <a:gd name="connsiteX6" fmla="*/ 16663 w 37492"/>
                <a:gd name="connsiteY6" fmla="*/ 49990 h 249950"/>
                <a:gd name="connsiteX7" fmla="*/ 18746 w 37492"/>
                <a:gd name="connsiteY7" fmla="*/ 64571 h 249950"/>
                <a:gd name="connsiteX8" fmla="*/ 24995 w 37492"/>
                <a:gd name="connsiteY8" fmla="*/ 83317 h 249950"/>
                <a:gd name="connsiteX9" fmla="*/ 29160 w 37492"/>
                <a:gd name="connsiteY9" fmla="*/ 95814 h 249950"/>
                <a:gd name="connsiteX10" fmla="*/ 33326 w 37492"/>
                <a:gd name="connsiteY10" fmla="*/ 102063 h 249950"/>
                <a:gd name="connsiteX11" fmla="*/ 35409 w 37492"/>
                <a:gd name="connsiteY11" fmla="*/ 110395 h 249950"/>
                <a:gd name="connsiteX12" fmla="*/ 37492 w 37492"/>
                <a:gd name="connsiteY12" fmla="*/ 116644 h 249950"/>
                <a:gd name="connsiteX13" fmla="*/ 35409 w 37492"/>
                <a:gd name="connsiteY13" fmla="*/ 158302 h 249950"/>
                <a:gd name="connsiteX14" fmla="*/ 29160 w 37492"/>
                <a:gd name="connsiteY14" fmla="*/ 172882 h 249950"/>
                <a:gd name="connsiteX15" fmla="*/ 22912 w 37492"/>
                <a:gd name="connsiteY15" fmla="*/ 177048 h 249950"/>
                <a:gd name="connsiteX16" fmla="*/ 18746 w 37492"/>
                <a:gd name="connsiteY16" fmla="*/ 183297 h 249950"/>
                <a:gd name="connsiteX17" fmla="*/ 14580 w 37492"/>
                <a:gd name="connsiteY17" fmla="*/ 195794 h 249950"/>
                <a:gd name="connsiteX18" fmla="*/ 8331 w 37492"/>
                <a:gd name="connsiteY18" fmla="*/ 199960 h 249950"/>
                <a:gd name="connsiteX19" fmla="*/ 6248 w 37492"/>
                <a:gd name="connsiteY19" fmla="*/ 208292 h 249950"/>
                <a:gd name="connsiteX20" fmla="*/ 4165 w 37492"/>
                <a:gd name="connsiteY20" fmla="*/ 214541 h 249950"/>
                <a:gd name="connsiteX21" fmla="*/ 6248 w 37492"/>
                <a:gd name="connsiteY21" fmla="*/ 249950 h 249950"/>
                <a:gd name="connsiteX22" fmla="*/ 6248 w 37492"/>
                <a:gd name="connsiteY22" fmla="*/ 249950 h 24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492" h="249950">
                  <a:moveTo>
                    <a:pt x="0" y="0"/>
                  </a:moveTo>
                  <a:lnTo>
                    <a:pt x="0" y="0"/>
                  </a:lnTo>
                  <a:cubicBezTo>
                    <a:pt x="694" y="6249"/>
                    <a:pt x="557" y="12647"/>
                    <a:pt x="2082" y="18747"/>
                  </a:cubicBezTo>
                  <a:cubicBezTo>
                    <a:pt x="2689" y="21175"/>
                    <a:pt x="5128" y="22756"/>
                    <a:pt x="6248" y="24995"/>
                  </a:cubicBezTo>
                  <a:cubicBezTo>
                    <a:pt x="7230" y="26959"/>
                    <a:pt x="7349" y="29280"/>
                    <a:pt x="8331" y="31244"/>
                  </a:cubicBezTo>
                  <a:cubicBezTo>
                    <a:pt x="9451" y="33483"/>
                    <a:pt x="11480" y="35205"/>
                    <a:pt x="12497" y="37493"/>
                  </a:cubicBezTo>
                  <a:cubicBezTo>
                    <a:pt x="14280" y="41506"/>
                    <a:pt x="16663" y="49990"/>
                    <a:pt x="16663" y="49990"/>
                  </a:cubicBezTo>
                  <a:cubicBezTo>
                    <a:pt x="17357" y="54850"/>
                    <a:pt x="17642" y="59787"/>
                    <a:pt x="18746" y="64571"/>
                  </a:cubicBezTo>
                  <a:cubicBezTo>
                    <a:pt x="18746" y="64572"/>
                    <a:pt x="23954" y="80192"/>
                    <a:pt x="24995" y="83317"/>
                  </a:cubicBezTo>
                  <a:cubicBezTo>
                    <a:pt x="24997" y="83322"/>
                    <a:pt x="29156" y="95809"/>
                    <a:pt x="29160" y="95814"/>
                  </a:cubicBezTo>
                  <a:lnTo>
                    <a:pt x="33326" y="102063"/>
                  </a:lnTo>
                  <a:cubicBezTo>
                    <a:pt x="34020" y="104840"/>
                    <a:pt x="34623" y="107642"/>
                    <a:pt x="35409" y="110395"/>
                  </a:cubicBezTo>
                  <a:cubicBezTo>
                    <a:pt x="36012" y="112506"/>
                    <a:pt x="37492" y="114448"/>
                    <a:pt x="37492" y="116644"/>
                  </a:cubicBezTo>
                  <a:cubicBezTo>
                    <a:pt x="37492" y="130547"/>
                    <a:pt x="36564" y="144447"/>
                    <a:pt x="35409" y="158302"/>
                  </a:cubicBezTo>
                  <a:cubicBezTo>
                    <a:pt x="34974" y="163518"/>
                    <a:pt x="32942" y="169100"/>
                    <a:pt x="29160" y="172882"/>
                  </a:cubicBezTo>
                  <a:cubicBezTo>
                    <a:pt x="27390" y="174652"/>
                    <a:pt x="24995" y="175659"/>
                    <a:pt x="22912" y="177048"/>
                  </a:cubicBezTo>
                  <a:cubicBezTo>
                    <a:pt x="21523" y="179131"/>
                    <a:pt x="19763" y="181009"/>
                    <a:pt x="18746" y="183297"/>
                  </a:cubicBezTo>
                  <a:cubicBezTo>
                    <a:pt x="16963" y="187310"/>
                    <a:pt x="18234" y="193358"/>
                    <a:pt x="14580" y="195794"/>
                  </a:cubicBezTo>
                  <a:lnTo>
                    <a:pt x="8331" y="199960"/>
                  </a:lnTo>
                  <a:cubicBezTo>
                    <a:pt x="7637" y="202737"/>
                    <a:pt x="7034" y="205539"/>
                    <a:pt x="6248" y="208292"/>
                  </a:cubicBezTo>
                  <a:cubicBezTo>
                    <a:pt x="5645" y="210403"/>
                    <a:pt x="4165" y="212345"/>
                    <a:pt x="4165" y="214541"/>
                  </a:cubicBezTo>
                  <a:cubicBezTo>
                    <a:pt x="4165" y="226364"/>
                    <a:pt x="6248" y="249950"/>
                    <a:pt x="6248" y="249950"/>
                  </a:cubicBezTo>
                  <a:lnTo>
                    <a:pt x="6248" y="249950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28" name="Freeform: Shape 2861">
              <a:extLst>
                <a:ext uri="{FF2B5EF4-FFF2-40B4-BE49-F238E27FC236}">
                  <a16:creationId xmlns:a16="http://schemas.microsoft.com/office/drawing/2014/main" id="{65D565E2-5510-B03C-086C-FDF09E9802F9}"/>
                </a:ext>
              </a:extLst>
            </p:cNvPr>
            <p:cNvSpPr/>
            <p:nvPr/>
          </p:nvSpPr>
          <p:spPr>
            <a:xfrm>
              <a:off x="5870876" y="2617956"/>
              <a:ext cx="15845" cy="136956"/>
            </a:xfrm>
            <a:custGeom>
              <a:avLst/>
              <a:gdLst>
                <a:gd name="connsiteX0" fmla="*/ 0 w 29161"/>
                <a:gd name="connsiteY0" fmla="*/ 0 h 249950"/>
                <a:gd name="connsiteX1" fmla="*/ 0 w 29161"/>
                <a:gd name="connsiteY1" fmla="*/ 0 h 249950"/>
                <a:gd name="connsiteX2" fmla="*/ 4166 w 29161"/>
                <a:gd name="connsiteY2" fmla="*/ 24995 h 249950"/>
                <a:gd name="connsiteX3" fmla="*/ 8331 w 29161"/>
                <a:gd name="connsiteY3" fmla="*/ 31244 h 249950"/>
                <a:gd name="connsiteX4" fmla="*/ 12497 w 29161"/>
                <a:gd name="connsiteY4" fmla="*/ 43741 h 249950"/>
                <a:gd name="connsiteX5" fmla="*/ 14580 w 29161"/>
                <a:gd name="connsiteY5" fmla="*/ 49990 h 249950"/>
                <a:gd name="connsiteX6" fmla="*/ 24995 w 29161"/>
                <a:gd name="connsiteY6" fmla="*/ 77068 h 249950"/>
                <a:gd name="connsiteX7" fmla="*/ 29161 w 29161"/>
                <a:gd name="connsiteY7" fmla="*/ 83317 h 249950"/>
                <a:gd name="connsiteX8" fmla="*/ 27078 w 29161"/>
                <a:gd name="connsiteY8" fmla="*/ 160385 h 249950"/>
                <a:gd name="connsiteX9" fmla="*/ 24995 w 29161"/>
                <a:gd name="connsiteY9" fmla="*/ 166633 h 249950"/>
                <a:gd name="connsiteX10" fmla="*/ 16663 w 29161"/>
                <a:gd name="connsiteY10" fmla="*/ 179131 h 249950"/>
                <a:gd name="connsiteX11" fmla="*/ 12497 w 29161"/>
                <a:gd name="connsiteY11" fmla="*/ 185380 h 249950"/>
                <a:gd name="connsiteX12" fmla="*/ 10414 w 29161"/>
                <a:gd name="connsiteY12" fmla="*/ 191628 h 249950"/>
                <a:gd name="connsiteX13" fmla="*/ 2083 w 29161"/>
                <a:gd name="connsiteY13" fmla="*/ 204126 h 249950"/>
                <a:gd name="connsiteX14" fmla="*/ 4166 w 29161"/>
                <a:gd name="connsiteY14" fmla="*/ 249950 h 249950"/>
                <a:gd name="connsiteX15" fmla="*/ 4166 w 29161"/>
                <a:gd name="connsiteY15" fmla="*/ 249950 h 24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161" h="249950">
                  <a:moveTo>
                    <a:pt x="0" y="0"/>
                  </a:moveTo>
                  <a:lnTo>
                    <a:pt x="0" y="0"/>
                  </a:lnTo>
                  <a:cubicBezTo>
                    <a:pt x="660" y="5944"/>
                    <a:pt x="676" y="18015"/>
                    <a:pt x="4166" y="24995"/>
                  </a:cubicBezTo>
                  <a:cubicBezTo>
                    <a:pt x="5285" y="27234"/>
                    <a:pt x="7314" y="28956"/>
                    <a:pt x="8331" y="31244"/>
                  </a:cubicBezTo>
                  <a:cubicBezTo>
                    <a:pt x="10114" y="35257"/>
                    <a:pt x="11108" y="39575"/>
                    <a:pt x="12497" y="43741"/>
                  </a:cubicBezTo>
                  <a:lnTo>
                    <a:pt x="14580" y="49990"/>
                  </a:lnTo>
                  <a:cubicBezTo>
                    <a:pt x="17371" y="69527"/>
                    <a:pt x="13940" y="60485"/>
                    <a:pt x="24995" y="77068"/>
                  </a:cubicBezTo>
                  <a:lnTo>
                    <a:pt x="29161" y="83317"/>
                  </a:lnTo>
                  <a:cubicBezTo>
                    <a:pt x="28467" y="109006"/>
                    <a:pt x="28361" y="134718"/>
                    <a:pt x="27078" y="160385"/>
                  </a:cubicBezTo>
                  <a:cubicBezTo>
                    <a:pt x="26968" y="162578"/>
                    <a:pt x="26061" y="164714"/>
                    <a:pt x="24995" y="166633"/>
                  </a:cubicBezTo>
                  <a:cubicBezTo>
                    <a:pt x="22563" y="171010"/>
                    <a:pt x="19440" y="174965"/>
                    <a:pt x="16663" y="179131"/>
                  </a:cubicBezTo>
                  <a:cubicBezTo>
                    <a:pt x="15274" y="181214"/>
                    <a:pt x="13289" y="183005"/>
                    <a:pt x="12497" y="185380"/>
                  </a:cubicBezTo>
                  <a:cubicBezTo>
                    <a:pt x="11803" y="187463"/>
                    <a:pt x="11480" y="189709"/>
                    <a:pt x="10414" y="191628"/>
                  </a:cubicBezTo>
                  <a:cubicBezTo>
                    <a:pt x="7983" y="196005"/>
                    <a:pt x="2083" y="204126"/>
                    <a:pt x="2083" y="204126"/>
                  </a:cubicBezTo>
                  <a:cubicBezTo>
                    <a:pt x="4275" y="245781"/>
                    <a:pt x="4166" y="230491"/>
                    <a:pt x="4166" y="249950"/>
                  </a:cubicBezTo>
                  <a:lnTo>
                    <a:pt x="4166" y="249950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29" name="Freeform: Shape 2862">
              <a:extLst>
                <a:ext uri="{FF2B5EF4-FFF2-40B4-BE49-F238E27FC236}">
                  <a16:creationId xmlns:a16="http://schemas.microsoft.com/office/drawing/2014/main" id="{7253BC3B-9292-DC50-4F1F-27B4FED146BC}"/>
                </a:ext>
              </a:extLst>
            </p:cNvPr>
            <p:cNvSpPr/>
            <p:nvPr/>
          </p:nvSpPr>
          <p:spPr>
            <a:xfrm>
              <a:off x="5893318" y="2637358"/>
              <a:ext cx="22829" cy="138097"/>
            </a:xfrm>
            <a:custGeom>
              <a:avLst/>
              <a:gdLst>
                <a:gd name="connsiteX0" fmla="*/ 12854 w 42014"/>
                <a:gd name="connsiteY0" fmla="*/ 0 h 252032"/>
                <a:gd name="connsiteX1" fmla="*/ 12854 w 42014"/>
                <a:gd name="connsiteY1" fmla="*/ 0 h 252032"/>
                <a:gd name="connsiteX2" fmla="*/ 14936 w 42014"/>
                <a:gd name="connsiteY2" fmla="*/ 18746 h 252032"/>
                <a:gd name="connsiteX3" fmla="*/ 23268 w 42014"/>
                <a:gd name="connsiteY3" fmla="*/ 45824 h 252032"/>
                <a:gd name="connsiteX4" fmla="*/ 29517 w 42014"/>
                <a:gd name="connsiteY4" fmla="*/ 49990 h 252032"/>
                <a:gd name="connsiteX5" fmla="*/ 33683 w 42014"/>
                <a:gd name="connsiteY5" fmla="*/ 62487 h 252032"/>
                <a:gd name="connsiteX6" fmla="*/ 35766 w 42014"/>
                <a:gd name="connsiteY6" fmla="*/ 68736 h 252032"/>
                <a:gd name="connsiteX7" fmla="*/ 37849 w 42014"/>
                <a:gd name="connsiteY7" fmla="*/ 85399 h 252032"/>
                <a:gd name="connsiteX8" fmla="*/ 39931 w 42014"/>
                <a:gd name="connsiteY8" fmla="*/ 91648 h 252032"/>
                <a:gd name="connsiteX9" fmla="*/ 42014 w 42014"/>
                <a:gd name="connsiteY9" fmla="*/ 108311 h 252032"/>
                <a:gd name="connsiteX10" fmla="*/ 39931 w 42014"/>
                <a:gd name="connsiteY10" fmla="*/ 152052 h 252032"/>
                <a:gd name="connsiteX11" fmla="*/ 29517 w 42014"/>
                <a:gd name="connsiteY11" fmla="*/ 170799 h 252032"/>
                <a:gd name="connsiteX12" fmla="*/ 25351 w 42014"/>
                <a:gd name="connsiteY12" fmla="*/ 177047 h 252032"/>
                <a:gd name="connsiteX13" fmla="*/ 19102 w 42014"/>
                <a:gd name="connsiteY13" fmla="*/ 183296 h 252032"/>
                <a:gd name="connsiteX14" fmla="*/ 6605 w 42014"/>
                <a:gd name="connsiteY14" fmla="*/ 204125 h 252032"/>
                <a:gd name="connsiteX15" fmla="*/ 2439 w 42014"/>
                <a:gd name="connsiteY15" fmla="*/ 216623 h 252032"/>
                <a:gd name="connsiteX16" fmla="*/ 356 w 42014"/>
                <a:gd name="connsiteY16" fmla="*/ 222872 h 252032"/>
                <a:gd name="connsiteX17" fmla="*/ 4522 w 42014"/>
                <a:gd name="connsiteY17" fmla="*/ 252032 h 252032"/>
                <a:gd name="connsiteX18" fmla="*/ 4522 w 42014"/>
                <a:gd name="connsiteY18" fmla="*/ 252032 h 25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014" h="252032">
                  <a:moveTo>
                    <a:pt x="12854" y="0"/>
                  </a:moveTo>
                  <a:lnTo>
                    <a:pt x="12854" y="0"/>
                  </a:lnTo>
                  <a:cubicBezTo>
                    <a:pt x="13548" y="6249"/>
                    <a:pt x="14156" y="12507"/>
                    <a:pt x="14936" y="18746"/>
                  </a:cubicBezTo>
                  <a:cubicBezTo>
                    <a:pt x="16034" y="27530"/>
                    <a:pt x="16361" y="38917"/>
                    <a:pt x="23268" y="45824"/>
                  </a:cubicBezTo>
                  <a:cubicBezTo>
                    <a:pt x="25038" y="47594"/>
                    <a:pt x="27434" y="48601"/>
                    <a:pt x="29517" y="49990"/>
                  </a:cubicBezTo>
                  <a:lnTo>
                    <a:pt x="33683" y="62487"/>
                  </a:lnTo>
                  <a:lnTo>
                    <a:pt x="35766" y="68736"/>
                  </a:lnTo>
                  <a:cubicBezTo>
                    <a:pt x="36460" y="74290"/>
                    <a:pt x="36848" y="79892"/>
                    <a:pt x="37849" y="85399"/>
                  </a:cubicBezTo>
                  <a:cubicBezTo>
                    <a:pt x="38242" y="87559"/>
                    <a:pt x="39538" y="89488"/>
                    <a:pt x="39931" y="91648"/>
                  </a:cubicBezTo>
                  <a:cubicBezTo>
                    <a:pt x="40932" y="97155"/>
                    <a:pt x="41320" y="102757"/>
                    <a:pt x="42014" y="108311"/>
                  </a:cubicBezTo>
                  <a:cubicBezTo>
                    <a:pt x="41320" y="122891"/>
                    <a:pt x="41143" y="137506"/>
                    <a:pt x="39931" y="152052"/>
                  </a:cubicBezTo>
                  <a:cubicBezTo>
                    <a:pt x="39407" y="158340"/>
                    <a:pt x="31905" y="167218"/>
                    <a:pt x="29517" y="170799"/>
                  </a:cubicBezTo>
                  <a:cubicBezTo>
                    <a:pt x="28128" y="172882"/>
                    <a:pt x="27121" y="175277"/>
                    <a:pt x="25351" y="177047"/>
                  </a:cubicBezTo>
                  <a:cubicBezTo>
                    <a:pt x="23268" y="179130"/>
                    <a:pt x="20910" y="180971"/>
                    <a:pt x="19102" y="183296"/>
                  </a:cubicBezTo>
                  <a:cubicBezTo>
                    <a:pt x="15079" y="188469"/>
                    <a:pt x="9271" y="197461"/>
                    <a:pt x="6605" y="204125"/>
                  </a:cubicBezTo>
                  <a:cubicBezTo>
                    <a:pt x="4974" y="208202"/>
                    <a:pt x="3828" y="212457"/>
                    <a:pt x="2439" y="216623"/>
                  </a:cubicBezTo>
                  <a:lnTo>
                    <a:pt x="356" y="222872"/>
                  </a:lnTo>
                  <a:cubicBezTo>
                    <a:pt x="2514" y="250929"/>
                    <a:pt x="-3964" y="243550"/>
                    <a:pt x="4522" y="252032"/>
                  </a:cubicBezTo>
                  <a:lnTo>
                    <a:pt x="4522" y="252032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30" name="Rectangle: Rounded Corners 2029">
              <a:extLst>
                <a:ext uri="{FF2B5EF4-FFF2-40B4-BE49-F238E27FC236}">
                  <a16:creationId xmlns:a16="http://schemas.microsoft.com/office/drawing/2014/main" id="{2BE769F4-BB20-E26E-F056-7B0899484607}"/>
                </a:ext>
              </a:extLst>
            </p:cNvPr>
            <p:cNvSpPr/>
            <p:nvPr/>
          </p:nvSpPr>
          <p:spPr>
            <a:xfrm>
              <a:off x="5661453" y="2731159"/>
              <a:ext cx="275343" cy="392051"/>
            </a:xfrm>
            <a:prstGeom prst="roundRect">
              <a:avLst>
                <a:gd name="adj" fmla="val 35662"/>
              </a:avLst>
            </a:prstGeom>
            <a:gradFill flip="none" rotWithShape="1">
              <a:gsLst>
                <a:gs pos="16000">
                  <a:srgbClr val="FFEAD5"/>
                </a:gs>
                <a:gs pos="75000">
                  <a:srgbClr val="FFCC99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31" name="Oval 2030">
              <a:extLst>
                <a:ext uri="{FF2B5EF4-FFF2-40B4-BE49-F238E27FC236}">
                  <a16:creationId xmlns:a16="http://schemas.microsoft.com/office/drawing/2014/main" id="{14B5E05C-4E86-8DF8-D0D9-916338547433}"/>
                </a:ext>
              </a:extLst>
            </p:cNvPr>
            <p:cNvSpPr/>
            <p:nvPr/>
          </p:nvSpPr>
          <p:spPr>
            <a:xfrm>
              <a:off x="5727380" y="2930951"/>
              <a:ext cx="141069" cy="115934"/>
            </a:xfrm>
            <a:prstGeom prst="ellipse">
              <a:avLst/>
            </a:prstGeom>
            <a:gradFill flip="none" rotWithShape="1">
              <a:gsLst>
                <a:gs pos="16000">
                  <a:srgbClr val="FFEAD5"/>
                </a:gs>
                <a:gs pos="74000">
                  <a:srgbClr val="A45200"/>
                </a:gs>
                <a:gs pos="53000">
                  <a:srgbClr val="FFC081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272" name="Group 1271">
            <a:extLst>
              <a:ext uri="{FF2B5EF4-FFF2-40B4-BE49-F238E27FC236}">
                <a16:creationId xmlns:a16="http://schemas.microsoft.com/office/drawing/2014/main" id="{31900B46-199B-9E46-8A92-27660ABB0463}"/>
              </a:ext>
            </a:extLst>
          </p:cNvPr>
          <p:cNvGrpSpPr/>
          <p:nvPr/>
        </p:nvGrpSpPr>
        <p:grpSpPr>
          <a:xfrm rot="2449079">
            <a:off x="5323533" y="4007364"/>
            <a:ext cx="192697" cy="361556"/>
            <a:chOff x="5661453" y="2606543"/>
            <a:chExt cx="275343" cy="516667"/>
          </a:xfrm>
        </p:grpSpPr>
        <p:sp>
          <p:nvSpPr>
            <p:cNvPr id="2010" name="Freeform: Shape 2843">
              <a:extLst>
                <a:ext uri="{FF2B5EF4-FFF2-40B4-BE49-F238E27FC236}">
                  <a16:creationId xmlns:a16="http://schemas.microsoft.com/office/drawing/2014/main" id="{8C9BAA83-E337-42E4-FDE0-067330BD95F4}"/>
                </a:ext>
              </a:extLst>
            </p:cNvPr>
            <p:cNvSpPr/>
            <p:nvPr/>
          </p:nvSpPr>
          <p:spPr>
            <a:xfrm>
              <a:off x="5684131" y="2624804"/>
              <a:ext cx="24899" cy="146087"/>
            </a:xfrm>
            <a:custGeom>
              <a:avLst/>
              <a:gdLst>
                <a:gd name="connsiteX0" fmla="*/ 0 w 45824"/>
                <a:gd name="connsiteY0" fmla="*/ 0 h 266613"/>
                <a:gd name="connsiteX1" fmla="*/ 0 w 45824"/>
                <a:gd name="connsiteY1" fmla="*/ 0 h 266613"/>
                <a:gd name="connsiteX2" fmla="*/ 4165 w 45824"/>
                <a:gd name="connsiteY2" fmla="*/ 18746 h 266613"/>
                <a:gd name="connsiteX3" fmla="*/ 10414 w 45824"/>
                <a:gd name="connsiteY3" fmla="*/ 47907 h 266613"/>
                <a:gd name="connsiteX4" fmla="*/ 16663 w 45824"/>
                <a:gd name="connsiteY4" fmla="*/ 52072 h 266613"/>
                <a:gd name="connsiteX5" fmla="*/ 20829 w 45824"/>
                <a:gd name="connsiteY5" fmla="*/ 58321 h 266613"/>
                <a:gd name="connsiteX6" fmla="*/ 27078 w 45824"/>
                <a:gd name="connsiteY6" fmla="*/ 60404 h 266613"/>
                <a:gd name="connsiteX7" fmla="*/ 33326 w 45824"/>
                <a:gd name="connsiteY7" fmla="*/ 64570 h 266613"/>
                <a:gd name="connsiteX8" fmla="*/ 41658 w 45824"/>
                <a:gd name="connsiteY8" fmla="*/ 77067 h 266613"/>
                <a:gd name="connsiteX9" fmla="*/ 45824 w 45824"/>
                <a:gd name="connsiteY9" fmla="*/ 83316 h 266613"/>
                <a:gd name="connsiteX10" fmla="*/ 43741 w 45824"/>
                <a:gd name="connsiteY10" fmla="*/ 145804 h 266613"/>
                <a:gd name="connsiteX11" fmla="*/ 41658 w 45824"/>
                <a:gd name="connsiteY11" fmla="*/ 152052 h 266613"/>
                <a:gd name="connsiteX12" fmla="*/ 37492 w 45824"/>
                <a:gd name="connsiteY12" fmla="*/ 168716 h 266613"/>
                <a:gd name="connsiteX13" fmla="*/ 31243 w 45824"/>
                <a:gd name="connsiteY13" fmla="*/ 174964 h 266613"/>
                <a:gd name="connsiteX14" fmla="*/ 20829 w 45824"/>
                <a:gd name="connsiteY14" fmla="*/ 193711 h 266613"/>
                <a:gd name="connsiteX15" fmla="*/ 16663 w 45824"/>
                <a:gd name="connsiteY15" fmla="*/ 199959 h 266613"/>
                <a:gd name="connsiteX16" fmla="*/ 12497 w 45824"/>
                <a:gd name="connsiteY16" fmla="*/ 214540 h 266613"/>
                <a:gd name="connsiteX17" fmla="*/ 10414 w 45824"/>
                <a:gd name="connsiteY17" fmla="*/ 222872 h 266613"/>
                <a:gd name="connsiteX18" fmla="*/ 10414 w 45824"/>
                <a:gd name="connsiteY18" fmla="*/ 266613 h 266613"/>
                <a:gd name="connsiteX19" fmla="*/ 12497 w 45824"/>
                <a:gd name="connsiteY19" fmla="*/ 266613 h 26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824" h="266613">
                  <a:moveTo>
                    <a:pt x="0" y="0"/>
                  </a:moveTo>
                  <a:lnTo>
                    <a:pt x="0" y="0"/>
                  </a:lnTo>
                  <a:cubicBezTo>
                    <a:pt x="1388" y="6249"/>
                    <a:pt x="3053" y="12442"/>
                    <a:pt x="4165" y="18746"/>
                  </a:cubicBezTo>
                  <a:cubicBezTo>
                    <a:pt x="4487" y="20573"/>
                    <a:pt x="6286" y="45156"/>
                    <a:pt x="10414" y="47907"/>
                  </a:cubicBezTo>
                  <a:lnTo>
                    <a:pt x="16663" y="52072"/>
                  </a:lnTo>
                  <a:cubicBezTo>
                    <a:pt x="18052" y="54155"/>
                    <a:pt x="18874" y="56757"/>
                    <a:pt x="20829" y="58321"/>
                  </a:cubicBezTo>
                  <a:cubicBezTo>
                    <a:pt x="22544" y="59693"/>
                    <a:pt x="25114" y="59422"/>
                    <a:pt x="27078" y="60404"/>
                  </a:cubicBezTo>
                  <a:cubicBezTo>
                    <a:pt x="29317" y="61524"/>
                    <a:pt x="31243" y="63181"/>
                    <a:pt x="33326" y="64570"/>
                  </a:cubicBezTo>
                  <a:lnTo>
                    <a:pt x="41658" y="77067"/>
                  </a:lnTo>
                  <a:lnTo>
                    <a:pt x="45824" y="83316"/>
                  </a:lnTo>
                  <a:cubicBezTo>
                    <a:pt x="45130" y="104145"/>
                    <a:pt x="45002" y="125001"/>
                    <a:pt x="43741" y="145804"/>
                  </a:cubicBezTo>
                  <a:cubicBezTo>
                    <a:pt x="43608" y="147995"/>
                    <a:pt x="42190" y="149922"/>
                    <a:pt x="41658" y="152052"/>
                  </a:cubicBezTo>
                  <a:cubicBezTo>
                    <a:pt x="41237" y="153734"/>
                    <a:pt x="39397" y="165859"/>
                    <a:pt x="37492" y="168716"/>
                  </a:cubicBezTo>
                  <a:cubicBezTo>
                    <a:pt x="35858" y="171167"/>
                    <a:pt x="33326" y="172881"/>
                    <a:pt x="31243" y="174964"/>
                  </a:cubicBezTo>
                  <a:cubicBezTo>
                    <a:pt x="27577" y="185962"/>
                    <a:pt x="30377" y="179389"/>
                    <a:pt x="20829" y="193711"/>
                  </a:cubicBezTo>
                  <a:lnTo>
                    <a:pt x="16663" y="199959"/>
                  </a:lnTo>
                  <a:cubicBezTo>
                    <a:pt x="10151" y="226006"/>
                    <a:pt x="18474" y="193622"/>
                    <a:pt x="12497" y="214540"/>
                  </a:cubicBezTo>
                  <a:cubicBezTo>
                    <a:pt x="11711" y="217293"/>
                    <a:pt x="10528" y="220011"/>
                    <a:pt x="10414" y="222872"/>
                  </a:cubicBezTo>
                  <a:cubicBezTo>
                    <a:pt x="9831" y="237441"/>
                    <a:pt x="10414" y="252033"/>
                    <a:pt x="10414" y="266613"/>
                  </a:cubicBezTo>
                  <a:lnTo>
                    <a:pt x="12497" y="266613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11" name="Freeform: Shape 2844">
              <a:extLst>
                <a:ext uri="{FF2B5EF4-FFF2-40B4-BE49-F238E27FC236}">
                  <a16:creationId xmlns:a16="http://schemas.microsoft.com/office/drawing/2014/main" id="{A3BC3825-1DA3-AD7D-3259-5EF372FD0B49}"/>
                </a:ext>
              </a:extLst>
            </p:cNvPr>
            <p:cNvSpPr/>
            <p:nvPr/>
          </p:nvSpPr>
          <p:spPr>
            <a:xfrm>
              <a:off x="5713557" y="2615673"/>
              <a:ext cx="24900" cy="134674"/>
            </a:xfrm>
            <a:custGeom>
              <a:avLst/>
              <a:gdLst>
                <a:gd name="connsiteX0" fmla="*/ 0 w 45825"/>
                <a:gd name="connsiteY0" fmla="*/ 0 h 245784"/>
                <a:gd name="connsiteX1" fmla="*/ 0 w 45825"/>
                <a:gd name="connsiteY1" fmla="*/ 0 h 245784"/>
                <a:gd name="connsiteX2" fmla="*/ 2083 w 45825"/>
                <a:gd name="connsiteY2" fmla="*/ 41659 h 245784"/>
                <a:gd name="connsiteX3" fmla="*/ 4166 w 45825"/>
                <a:gd name="connsiteY3" fmla="*/ 47907 h 245784"/>
                <a:gd name="connsiteX4" fmla="*/ 8332 w 45825"/>
                <a:gd name="connsiteY4" fmla="*/ 54156 h 245784"/>
                <a:gd name="connsiteX5" fmla="*/ 14581 w 45825"/>
                <a:gd name="connsiteY5" fmla="*/ 58322 h 245784"/>
                <a:gd name="connsiteX6" fmla="*/ 24995 w 45825"/>
                <a:gd name="connsiteY6" fmla="*/ 68736 h 245784"/>
                <a:gd name="connsiteX7" fmla="*/ 31244 w 45825"/>
                <a:gd name="connsiteY7" fmla="*/ 81234 h 245784"/>
                <a:gd name="connsiteX8" fmla="*/ 39576 w 45825"/>
                <a:gd name="connsiteY8" fmla="*/ 93731 h 245784"/>
                <a:gd name="connsiteX9" fmla="*/ 43742 w 45825"/>
                <a:gd name="connsiteY9" fmla="*/ 99980 h 245784"/>
                <a:gd name="connsiteX10" fmla="*/ 45825 w 45825"/>
                <a:gd name="connsiteY10" fmla="*/ 106229 h 245784"/>
                <a:gd name="connsiteX11" fmla="*/ 43742 w 45825"/>
                <a:gd name="connsiteY11" fmla="*/ 139556 h 245784"/>
                <a:gd name="connsiteX12" fmla="*/ 41659 w 45825"/>
                <a:gd name="connsiteY12" fmla="*/ 145804 h 245784"/>
                <a:gd name="connsiteX13" fmla="*/ 39576 w 45825"/>
                <a:gd name="connsiteY13" fmla="*/ 156219 h 245784"/>
                <a:gd name="connsiteX14" fmla="*/ 35410 w 45825"/>
                <a:gd name="connsiteY14" fmla="*/ 162468 h 245784"/>
                <a:gd name="connsiteX15" fmla="*/ 29161 w 45825"/>
                <a:gd name="connsiteY15" fmla="*/ 183297 h 245784"/>
                <a:gd name="connsiteX16" fmla="*/ 24995 w 45825"/>
                <a:gd name="connsiteY16" fmla="*/ 189546 h 245784"/>
                <a:gd name="connsiteX17" fmla="*/ 16664 w 45825"/>
                <a:gd name="connsiteY17" fmla="*/ 208292 h 245784"/>
                <a:gd name="connsiteX18" fmla="*/ 14581 w 45825"/>
                <a:gd name="connsiteY18" fmla="*/ 220789 h 245784"/>
                <a:gd name="connsiteX19" fmla="*/ 10415 w 45825"/>
                <a:gd name="connsiteY19" fmla="*/ 227038 h 245784"/>
                <a:gd name="connsiteX20" fmla="*/ 12498 w 45825"/>
                <a:gd name="connsiteY20" fmla="*/ 245784 h 245784"/>
                <a:gd name="connsiteX21" fmla="*/ 12498 w 45825"/>
                <a:gd name="connsiteY21" fmla="*/ 245784 h 245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825" h="245784">
                  <a:moveTo>
                    <a:pt x="0" y="0"/>
                  </a:moveTo>
                  <a:lnTo>
                    <a:pt x="0" y="0"/>
                  </a:lnTo>
                  <a:cubicBezTo>
                    <a:pt x="694" y="13886"/>
                    <a:pt x="878" y="27808"/>
                    <a:pt x="2083" y="41659"/>
                  </a:cubicBezTo>
                  <a:cubicBezTo>
                    <a:pt x="2273" y="43846"/>
                    <a:pt x="3184" y="45943"/>
                    <a:pt x="4166" y="47907"/>
                  </a:cubicBezTo>
                  <a:cubicBezTo>
                    <a:pt x="5286" y="50146"/>
                    <a:pt x="6562" y="52386"/>
                    <a:pt x="8332" y="54156"/>
                  </a:cubicBezTo>
                  <a:cubicBezTo>
                    <a:pt x="10102" y="55926"/>
                    <a:pt x="12498" y="56933"/>
                    <a:pt x="14581" y="58322"/>
                  </a:cubicBezTo>
                  <a:cubicBezTo>
                    <a:pt x="25691" y="74988"/>
                    <a:pt x="11109" y="54850"/>
                    <a:pt x="24995" y="68736"/>
                  </a:cubicBezTo>
                  <a:cubicBezTo>
                    <a:pt x="31931" y="75672"/>
                    <a:pt x="27008" y="73610"/>
                    <a:pt x="31244" y="81234"/>
                  </a:cubicBezTo>
                  <a:cubicBezTo>
                    <a:pt x="33676" y="85611"/>
                    <a:pt x="36799" y="89565"/>
                    <a:pt x="39576" y="93731"/>
                  </a:cubicBezTo>
                  <a:cubicBezTo>
                    <a:pt x="40965" y="95814"/>
                    <a:pt x="42950" y="97605"/>
                    <a:pt x="43742" y="99980"/>
                  </a:cubicBezTo>
                  <a:lnTo>
                    <a:pt x="45825" y="106229"/>
                  </a:lnTo>
                  <a:cubicBezTo>
                    <a:pt x="45131" y="117338"/>
                    <a:pt x="44907" y="128486"/>
                    <a:pt x="43742" y="139556"/>
                  </a:cubicBezTo>
                  <a:cubicBezTo>
                    <a:pt x="43512" y="141739"/>
                    <a:pt x="42191" y="143674"/>
                    <a:pt x="41659" y="145804"/>
                  </a:cubicBezTo>
                  <a:cubicBezTo>
                    <a:pt x="40800" y="149239"/>
                    <a:pt x="40819" y="152904"/>
                    <a:pt x="39576" y="156219"/>
                  </a:cubicBezTo>
                  <a:cubicBezTo>
                    <a:pt x="38697" y="158563"/>
                    <a:pt x="36799" y="160385"/>
                    <a:pt x="35410" y="162468"/>
                  </a:cubicBezTo>
                  <a:cubicBezTo>
                    <a:pt x="34246" y="167125"/>
                    <a:pt x="31189" y="180255"/>
                    <a:pt x="29161" y="183297"/>
                  </a:cubicBezTo>
                  <a:cubicBezTo>
                    <a:pt x="27772" y="185380"/>
                    <a:pt x="26012" y="187258"/>
                    <a:pt x="24995" y="189546"/>
                  </a:cubicBezTo>
                  <a:cubicBezTo>
                    <a:pt x="15081" y="211855"/>
                    <a:pt x="26092" y="194150"/>
                    <a:pt x="16664" y="208292"/>
                  </a:cubicBezTo>
                  <a:cubicBezTo>
                    <a:pt x="15970" y="212458"/>
                    <a:pt x="15917" y="216783"/>
                    <a:pt x="14581" y="220789"/>
                  </a:cubicBezTo>
                  <a:cubicBezTo>
                    <a:pt x="13789" y="223164"/>
                    <a:pt x="10623" y="224543"/>
                    <a:pt x="10415" y="227038"/>
                  </a:cubicBezTo>
                  <a:cubicBezTo>
                    <a:pt x="9893" y="233303"/>
                    <a:pt x="12498" y="245784"/>
                    <a:pt x="12498" y="245784"/>
                  </a:cubicBezTo>
                  <a:lnTo>
                    <a:pt x="12498" y="245784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12" name="Freeform: Shape 2845">
              <a:extLst>
                <a:ext uri="{FF2B5EF4-FFF2-40B4-BE49-F238E27FC236}">
                  <a16:creationId xmlns:a16="http://schemas.microsoft.com/office/drawing/2014/main" id="{BBC81C79-26A8-036D-063E-F44C329F676A}"/>
                </a:ext>
              </a:extLst>
            </p:cNvPr>
            <p:cNvSpPr/>
            <p:nvPr/>
          </p:nvSpPr>
          <p:spPr>
            <a:xfrm>
              <a:off x="5739513" y="2612250"/>
              <a:ext cx="21579" cy="131250"/>
            </a:xfrm>
            <a:custGeom>
              <a:avLst/>
              <a:gdLst>
                <a:gd name="connsiteX0" fmla="*/ 4304 w 39714"/>
                <a:gd name="connsiteY0" fmla="*/ 0 h 239535"/>
                <a:gd name="connsiteX1" fmla="*/ 4304 w 39714"/>
                <a:gd name="connsiteY1" fmla="*/ 0 h 239535"/>
                <a:gd name="connsiteX2" fmla="*/ 138 w 39714"/>
                <a:gd name="connsiteY2" fmla="*/ 18746 h 239535"/>
                <a:gd name="connsiteX3" fmla="*/ 6387 w 39714"/>
                <a:gd name="connsiteY3" fmla="*/ 52072 h 239535"/>
                <a:gd name="connsiteX4" fmla="*/ 8470 w 39714"/>
                <a:gd name="connsiteY4" fmla="*/ 58321 h 239535"/>
                <a:gd name="connsiteX5" fmla="*/ 14719 w 39714"/>
                <a:gd name="connsiteY5" fmla="*/ 62487 h 239535"/>
                <a:gd name="connsiteX6" fmla="*/ 18885 w 39714"/>
                <a:gd name="connsiteY6" fmla="*/ 68736 h 239535"/>
                <a:gd name="connsiteX7" fmla="*/ 35548 w 39714"/>
                <a:gd name="connsiteY7" fmla="*/ 87482 h 239535"/>
                <a:gd name="connsiteX8" fmla="*/ 39714 w 39714"/>
                <a:gd name="connsiteY8" fmla="*/ 99979 h 239535"/>
                <a:gd name="connsiteX9" fmla="*/ 37631 w 39714"/>
                <a:gd name="connsiteY9" fmla="*/ 147887 h 239535"/>
                <a:gd name="connsiteX10" fmla="*/ 31382 w 39714"/>
                <a:gd name="connsiteY10" fmla="*/ 179130 h 239535"/>
                <a:gd name="connsiteX11" fmla="*/ 27216 w 39714"/>
                <a:gd name="connsiteY11" fmla="*/ 185379 h 239535"/>
                <a:gd name="connsiteX12" fmla="*/ 25133 w 39714"/>
                <a:gd name="connsiteY12" fmla="*/ 193711 h 239535"/>
                <a:gd name="connsiteX13" fmla="*/ 23051 w 39714"/>
                <a:gd name="connsiteY13" fmla="*/ 199959 h 239535"/>
                <a:gd name="connsiteX14" fmla="*/ 23051 w 39714"/>
                <a:gd name="connsiteY14" fmla="*/ 239535 h 239535"/>
                <a:gd name="connsiteX15" fmla="*/ 23051 w 39714"/>
                <a:gd name="connsiteY15" fmla="*/ 239535 h 23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714" h="239535">
                  <a:moveTo>
                    <a:pt x="4304" y="0"/>
                  </a:moveTo>
                  <a:lnTo>
                    <a:pt x="4304" y="0"/>
                  </a:lnTo>
                  <a:cubicBezTo>
                    <a:pt x="2915" y="6249"/>
                    <a:pt x="474" y="12354"/>
                    <a:pt x="138" y="18746"/>
                  </a:cubicBezTo>
                  <a:cubicBezTo>
                    <a:pt x="-664" y="33980"/>
                    <a:pt x="2105" y="39226"/>
                    <a:pt x="6387" y="52072"/>
                  </a:cubicBezTo>
                  <a:cubicBezTo>
                    <a:pt x="7081" y="54155"/>
                    <a:pt x="6643" y="57103"/>
                    <a:pt x="8470" y="58321"/>
                  </a:cubicBezTo>
                  <a:lnTo>
                    <a:pt x="14719" y="62487"/>
                  </a:lnTo>
                  <a:cubicBezTo>
                    <a:pt x="16108" y="64570"/>
                    <a:pt x="17222" y="66865"/>
                    <a:pt x="18885" y="68736"/>
                  </a:cubicBezTo>
                  <a:cubicBezTo>
                    <a:pt x="23076" y="73451"/>
                    <a:pt x="32396" y="80391"/>
                    <a:pt x="35548" y="87482"/>
                  </a:cubicBezTo>
                  <a:cubicBezTo>
                    <a:pt x="37331" y="91495"/>
                    <a:pt x="39714" y="99979"/>
                    <a:pt x="39714" y="99979"/>
                  </a:cubicBezTo>
                  <a:cubicBezTo>
                    <a:pt x="39020" y="115948"/>
                    <a:pt x="38628" y="131934"/>
                    <a:pt x="37631" y="147887"/>
                  </a:cubicBezTo>
                  <a:cubicBezTo>
                    <a:pt x="37214" y="154555"/>
                    <a:pt x="36034" y="172152"/>
                    <a:pt x="31382" y="179130"/>
                  </a:cubicBezTo>
                  <a:lnTo>
                    <a:pt x="27216" y="185379"/>
                  </a:lnTo>
                  <a:cubicBezTo>
                    <a:pt x="26522" y="188156"/>
                    <a:pt x="25919" y="190958"/>
                    <a:pt x="25133" y="193711"/>
                  </a:cubicBezTo>
                  <a:cubicBezTo>
                    <a:pt x="24530" y="195822"/>
                    <a:pt x="23151" y="197766"/>
                    <a:pt x="23051" y="199959"/>
                  </a:cubicBezTo>
                  <a:cubicBezTo>
                    <a:pt x="22452" y="213137"/>
                    <a:pt x="23051" y="226343"/>
                    <a:pt x="23051" y="239535"/>
                  </a:cubicBezTo>
                  <a:lnTo>
                    <a:pt x="23051" y="239535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13" name="Freeform: Shape 2846">
              <a:extLst>
                <a:ext uri="{FF2B5EF4-FFF2-40B4-BE49-F238E27FC236}">
                  <a16:creationId xmlns:a16="http://schemas.microsoft.com/office/drawing/2014/main" id="{84FB64F4-0D16-B496-6C20-A354FF35385A}"/>
                </a:ext>
              </a:extLst>
            </p:cNvPr>
            <p:cNvSpPr/>
            <p:nvPr/>
          </p:nvSpPr>
          <p:spPr>
            <a:xfrm>
              <a:off x="5766751" y="2607684"/>
              <a:ext cx="21537" cy="140380"/>
            </a:xfrm>
            <a:custGeom>
              <a:avLst/>
              <a:gdLst>
                <a:gd name="connsiteX0" fmla="*/ 0 w 39637"/>
                <a:gd name="connsiteY0" fmla="*/ 0 h 256198"/>
                <a:gd name="connsiteX1" fmla="*/ 0 w 39637"/>
                <a:gd name="connsiteY1" fmla="*/ 0 h 256198"/>
                <a:gd name="connsiteX2" fmla="*/ 4166 w 39637"/>
                <a:gd name="connsiteY2" fmla="*/ 18746 h 256198"/>
                <a:gd name="connsiteX3" fmla="*/ 10415 w 39637"/>
                <a:gd name="connsiteY3" fmla="*/ 31244 h 256198"/>
                <a:gd name="connsiteX4" fmla="*/ 16664 w 39637"/>
                <a:gd name="connsiteY4" fmla="*/ 35409 h 256198"/>
                <a:gd name="connsiteX5" fmla="*/ 18747 w 39637"/>
                <a:gd name="connsiteY5" fmla="*/ 41658 h 256198"/>
                <a:gd name="connsiteX6" fmla="*/ 27078 w 39637"/>
                <a:gd name="connsiteY6" fmla="*/ 54156 h 256198"/>
                <a:gd name="connsiteX7" fmla="*/ 31244 w 39637"/>
                <a:gd name="connsiteY7" fmla="*/ 66653 h 256198"/>
                <a:gd name="connsiteX8" fmla="*/ 35410 w 39637"/>
                <a:gd name="connsiteY8" fmla="*/ 79151 h 256198"/>
                <a:gd name="connsiteX9" fmla="*/ 37493 w 39637"/>
                <a:gd name="connsiteY9" fmla="*/ 85399 h 256198"/>
                <a:gd name="connsiteX10" fmla="*/ 37493 w 39637"/>
                <a:gd name="connsiteY10" fmla="*/ 141638 h 256198"/>
                <a:gd name="connsiteX11" fmla="*/ 33327 w 39637"/>
                <a:gd name="connsiteY11" fmla="*/ 172882 h 256198"/>
                <a:gd name="connsiteX12" fmla="*/ 29161 w 39637"/>
                <a:gd name="connsiteY12" fmla="*/ 179131 h 256198"/>
                <a:gd name="connsiteX13" fmla="*/ 27078 w 39637"/>
                <a:gd name="connsiteY13" fmla="*/ 185379 h 256198"/>
                <a:gd name="connsiteX14" fmla="*/ 18747 w 39637"/>
                <a:gd name="connsiteY14" fmla="*/ 197877 h 256198"/>
                <a:gd name="connsiteX15" fmla="*/ 14581 w 39637"/>
                <a:gd name="connsiteY15" fmla="*/ 210374 h 256198"/>
                <a:gd name="connsiteX16" fmla="*/ 12498 w 39637"/>
                <a:gd name="connsiteY16" fmla="*/ 216623 h 256198"/>
                <a:gd name="connsiteX17" fmla="*/ 14581 w 39637"/>
                <a:gd name="connsiteY17" fmla="*/ 245784 h 256198"/>
                <a:gd name="connsiteX18" fmla="*/ 16664 w 39637"/>
                <a:gd name="connsiteY18" fmla="*/ 254116 h 256198"/>
                <a:gd name="connsiteX19" fmla="*/ 12498 w 39637"/>
                <a:gd name="connsiteY19" fmla="*/ 256198 h 256198"/>
                <a:gd name="connsiteX20" fmla="*/ 12498 w 39637"/>
                <a:gd name="connsiteY20" fmla="*/ 256198 h 25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637" h="256198">
                  <a:moveTo>
                    <a:pt x="0" y="0"/>
                  </a:moveTo>
                  <a:lnTo>
                    <a:pt x="0" y="0"/>
                  </a:lnTo>
                  <a:cubicBezTo>
                    <a:pt x="1389" y="6249"/>
                    <a:pt x="2613" y="12536"/>
                    <a:pt x="4166" y="18746"/>
                  </a:cubicBezTo>
                  <a:cubicBezTo>
                    <a:pt x="5295" y="23263"/>
                    <a:pt x="7021" y="27850"/>
                    <a:pt x="10415" y="31244"/>
                  </a:cubicBezTo>
                  <a:cubicBezTo>
                    <a:pt x="12185" y="33014"/>
                    <a:pt x="14581" y="34021"/>
                    <a:pt x="16664" y="35409"/>
                  </a:cubicBezTo>
                  <a:cubicBezTo>
                    <a:pt x="17358" y="37492"/>
                    <a:pt x="17681" y="39739"/>
                    <a:pt x="18747" y="41658"/>
                  </a:cubicBezTo>
                  <a:cubicBezTo>
                    <a:pt x="21178" y="46035"/>
                    <a:pt x="25495" y="49406"/>
                    <a:pt x="27078" y="54156"/>
                  </a:cubicBezTo>
                  <a:lnTo>
                    <a:pt x="31244" y="66653"/>
                  </a:lnTo>
                  <a:lnTo>
                    <a:pt x="35410" y="79151"/>
                  </a:lnTo>
                  <a:lnTo>
                    <a:pt x="37493" y="85399"/>
                  </a:lnTo>
                  <a:cubicBezTo>
                    <a:pt x="40443" y="117843"/>
                    <a:pt x="40259" y="102911"/>
                    <a:pt x="37493" y="141638"/>
                  </a:cubicBezTo>
                  <a:cubicBezTo>
                    <a:pt x="37105" y="147068"/>
                    <a:pt x="37561" y="164414"/>
                    <a:pt x="33327" y="172882"/>
                  </a:cubicBezTo>
                  <a:cubicBezTo>
                    <a:pt x="32207" y="175121"/>
                    <a:pt x="30281" y="176892"/>
                    <a:pt x="29161" y="179131"/>
                  </a:cubicBezTo>
                  <a:cubicBezTo>
                    <a:pt x="28179" y="181095"/>
                    <a:pt x="28144" y="183460"/>
                    <a:pt x="27078" y="185379"/>
                  </a:cubicBezTo>
                  <a:cubicBezTo>
                    <a:pt x="24647" y="189756"/>
                    <a:pt x="20330" y="193127"/>
                    <a:pt x="18747" y="197877"/>
                  </a:cubicBezTo>
                  <a:lnTo>
                    <a:pt x="14581" y="210374"/>
                  </a:lnTo>
                  <a:lnTo>
                    <a:pt x="12498" y="216623"/>
                  </a:lnTo>
                  <a:cubicBezTo>
                    <a:pt x="13192" y="226343"/>
                    <a:pt x="13505" y="236099"/>
                    <a:pt x="14581" y="245784"/>
                  </a:cubicBezTo>
                  <a:cubicBezTo>
                    <a:pt x="14897" y="248629"/>
                    <a:pt x="17225" y="251309"/>
                    <a:pt x="16664" y="254116"/>
                  </a:cubicBezTo>
                  <a:cubicBezTo>
                    <a:pt x="16360" y="255638"/>
                    <a:pt x="13887" y="255504"/>
                    <a:pt x="12498" y="256198"/>
                  </a:cubicBezTo>
                  <a:lnTo>
                    <a:pt x="12498" y="256198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14" name="Freeform: Shape 2847">
              <a:extLst>
                <a:ext uri="{FF2B5EF4-FFF2-40B4-BE49-F238E27FC236}">
                  <a16:creationId xmlns:a16="http://schemas.microsoft.com/office/drawing/2014/main" id="{17AA9A81-590F-65D7-C3F7-9DA7C00FD8E0}"/>
                </a:ext>
              </a:extLst>
            </p:cNvPr>
            <p:cNvSpPr/>
            <p:nvPr/>
          </p:nvSpPr>
          <p:spPr>
            <a:xfrm>
              <a:off x="5792783" y="2606543"/>
              <a:ext cx="26602" cy="135815"/>
            </a:xfrm>
            <a:custGeom>
              <a:avLst/>
              <a:gdLst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  <a:gd name="connsiteX16" fmla="*/ 2082 w 48958"/>
                <a:gd name="connsiteY16" fmla="*/ 245784 h 247867"/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  <a:gd name="connsiteX16" fmla="*/ 4165 w 48958"/>
                <a:gd name="connsiteY16" fmla="*/ 245784 h 247867"/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958" h="247867">
                  <a:moveTo>
                    <a:pt x="0" y="0"/>
                  </a:moveTo>
                  <a:lnTo>
                    <a:pt x="0" y="0"/>
                  </a:lnTo>
                  <a:cubicBezTo>
                    <a:pt x="89" y="805"/>
                    <a:pt x="3626" y="33434"/>
                    <a:pt x="4165" y="35409"/>
                  </a:cubicBezTo>
                  <a:cubicBezTo>
                    <a:pt x="4824" y="37824"/>
                    <a:pt x="6728" y="39735"/>
                    <a:pt x="8331" y="41658"/>
                  </a:cubicBezTo>
                  <a:cubicBezTo>
                    <a:pt x="16631" y="51618"/>
                    <a:pt x="11890" y="44623"/>
                    <a:pt x="20829" y="52073"/>
                  </a:cubicBezTo>
                  <a:cubicBezTo>
                    <a:pt x="36858" y="65432"/>
                    <a:pt x="17817" y="52150"/>
                    <a:pt x="33326" y="62487"/>
                  </a:cubicBezTo>
                  <a:cubicBezTo>
                    <a:pt x="36103" y="66653"/>
                    <a:pt x="40075" y="70235"/>
                    <a:pt x="41658" y="74985"/>
                  </a:cubicBezTo>
                  <a:cubicBezTo>
                    <a:pt x="46420" y="89270"/>
                    <a:pt x="40797" y="71540"/>
                    <a:pt x="45824" y="91648"/>
                  </a:cubicBezTo>
                  <a:cubicBezTo>
                    <a:pt x="46357" y="93778"/>
                    <a:pt x="47213" y="95814"/>
                    <a:pt x="47907" y="97897"/>
                  </a:cubicBezTo>
                  <a:cubicBezTo>
                    <a:pt x="46922" y="122514"/>
                    <a:pt x="55086" y="144871"/>
                    <a:pt x="37492" y="162467"/>
                  </a:cubicBezTo>
                  <a:cubicBezTo>
                    <a:pt x="21456" y="178504"/>
                    <a:pt x="28262" y="170064"/>
                    <a:pt x="16663" y="187462"/>
                  </a:cubicBezTo>
                  <a:lnTo>
                    <a:pt x="12497" y="193711"/>
                  </a:lnTo>
                  <a:lnTo>
                    <a:pt x="8331" y="199960"/>
                  </a:lnTo>
                  <a:cubicBezTo>
                    <a:pt x="7637" y="204126"/>
                    <a:pt x="7164" y="208334"/>
                    <a:pt x="6248" y="212457"/>
                  </a:cubicBezTo>
                  <a:cubicBezTo>
                    <a:pt x="5772" y="214600"/>
                    <a:pt x="4526" y="216540"/>
                    <a:pt x="4165" y="218706"/>
                  </a:cubicBezTo>
                  <a:cubicBezTo>
                    <a:pt x="1699" y="233504"/>
                    <a:pt x="2082" y="243354"/>
                    <a:pt x="2082" y="247867"/>
                  </a:cubicBez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15" name="Freeform: Shape 2848">
              <a:extLst>
                <a:ext uri="{FF2B5EF4-FFF2-40B4-BE49-F238E27FC236}">
                  <a16:creationId xmlns:a16="http://schemas.microsoft.com/office/drawing/2014/main" id="{FEA9ABED-C4D8-72DC-80FD-0F82914B3941}"/>
                </a:ext>
              </a:extLst>
            </p:cNvPr>
            <p:cNvSpPr/>
            <p:nvPr/>
          </p:nvSpPr>
          <p:spPr>
            <a:xfrm>
              <a:off x="5817682" y="2608826"/>
              <a:ext cx="21504" cy="135815"/>
            </a:xfrm>
            <a:custGeom>
              <a:avLst/>
              <a:gdLst>
                <a:gd name="connsiteX0" fmla="*/ 0 w 39575"/>
                <a:gd name="connsiteY0" fmla="*/ 0 h 247867"/>
                <a:gd name="connsiteX1" fmla="*/ 0 w 39575"/>
                <a:gd name="connsiteY1" fmla="*/ 0 h 247867"/>
                <a:gd name="connsiteX2" fmla="*/ 4165 w 39575"/>
                <a:gd name="connsiteY2" fmla="*/ 29161 h 247867"/>
                <a:gd name="connsiteX3" fmla="*/ 8331 w 39575"/>
                <a:gd name="connsiteY3" fmla="*/ 35409 h 247867"/>
                <a:gd name="connsiteX4" fmla="*/ 18746 w 39575"/>
                <a:gd name="connsiteY4" fmla="*/ 52073 h 247867"/>
                <a:gd name="connsiteX5" fmla="*/ 22912 w 39575"/>
                <a:gd name="connsiteY5" fmla="*/ 64570 h 247867"/>
                <a:gd name="connsiteX6" fmla="*/ 24995 w 39575"/>
                <a:gd name="connsiteY6" fmla="*/ 74985 h 247867"/>
                <a:gd name="connsiteX7" fmla="*/ 33326 w 39575"/>
                <a:gd name="connsiteY7" fmla="*/ 87482 h 247867"/>
                <a:gd name="connsiteX8" fmla="*/ 37492 w 39575"/>
                <a:gd name="connsiteY8" fmla="*/ 93731 h 247867"/>
                <a:gd name="connsiteX9" fmla="*/ 39575 w 39575"/>
                <a:gd name="connsiteY9" fmla="*/ 99980 h 247867"/>
                <a:gd name="connsiteX10" fmla="*/ 37492 w 39575"/>
                <a:gd name="connsiteY10" fmla="*/ 120809 h 247867"/>
                <a:gd name="connsiteX11" fmla="*/ 35409 w 39575"/>
                <a:gd name="connsiteY11" fmla="*/ 127058 h 247867"/>
                <a:gd name="connsiteX12" fmla="*/ 33326 w 39575"/>
                <a:gd name="connsiteY12" fmla="*/ 160384 h 247867"/>
                <a:gd name="connsiteX13" fmla="*/ 31243 w 39575"/>
                <a:gd name="connsiteY13" fmla="*/ 166633 h 247867"/>
                <a:gd name="connsiteX14" fmla="*/ 24995 w 39575"/>
                <a:gd name="connsiteY14" fmla="*/ 168716 h 247867"/>
                <a:gd name="connsiteX15" fmla="*/ 20829 w 39575"/>
                <a:gd name="connsiteY15" fmla="*/ 174965 h 247867"/>
                <a:gd name="connsiteX16" fmla="*/ 16663 w 39575"/>
                <a:gd name="connsiteY16" fmla="*/ 193711 h 247867"/>
                <a:gd name="connsiteX17" fmla="*/ 14580 w 39575"/>
                <a:gd name="connsiteY17" fmla="*/ 199960 h 247867"/>
                <a:gd name="connsiteX18" fmla="*/ 10414 w 39575"/>
                <a:gd name="connsiteY18" fmla="*/ 214540 h 247867"/>
                <a:gd name="connsiteX19" fmla="*/ 8331 w 39575"/>
                <a:gd name="connsiteY19" fmla="*/ 247867 h 247867"/>
                <a:gd name="connsiteX20" fmla="*/ 8331 w 39575"/>
                <a:gd name="connsiteY20" fmla="*/ 247867 h 2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575" h="247867">
                  <a:moveTo>
                    <a:pt x="0" y="0"/>
                  </a:moveTo>
                  <a:lnTo>
                    <a:pt x="0" y="0"/>
                  </a:lnTo>
                  <a:cubicBezTo>
                    <a:pt x="531" y="5837"/>
                    <a:pt x="160" y="21151"/>
                    <a:pt x="4165" y="29161"/>
                  </a:cubicBezTo>
                  <a:cubicBezTo>
                    <a:pt x="5284" y="31400"/>
                    <a:pt x="6942" y="33326"/>
                    <a:pt x="8331" y="35409"/>
                  </a:cubicBezTo>
                  <a:cubicBezTo>
                    <a:pt x="13289" y="50282"/>
                    <a:pt x="8843" y="45471"/>
                    <a:pt x="18746" y="52073"/>
                  </a:cubicBezTo>
                  <a:cubicBezTo>
                    <a:pt x="20135" y="56239"/>
                    <a:pt x="22051" y="60264"/>
                    <a:pt x="22912" y="64570"/>
                  </a:cubicBezTo>
                  <a:cubicBezTo>
                    <a:pt x="23606" y="68042"/>
                    <a:pt x="23530" y="71762"/>
                    <a:pt x="24995" y="74985"/>
                  </a:cubicBezTo>
                  <a:cubicBezTo>
                    <a:pt x="27067" y="79543"/>
                    <a:pt x="30549" y="83316"/>
                    <a:pt x="33326" y="87482"/>
                  </a:cubicBezTo>
                  <a:cubicBezTo>
                    <a:pt x="34715" y="89565"/>
                    <a:pt x="36700" y="91356"/>
                    <a:pt x="37492" y="93731"/>
                  </a:cubicBezTo>
                  <a:lnTo>
                    <a:pt x="39575" y="99980"/>
                  </a:lnTo>
                  <a:cubicBezTo>
                    <a:pt x="38881" y="106923"/>
                    <a:pt x="38553" y="113913"/>
                    <a:pt x="37492" y="120809"/>
                  </a:cubicBezTo>
                  <a:cubicBezTo>
                    <a:pt x="37158" y="122979"/>
                    <a:pt x="35639" y="124874"/>
                    <a:pt x="35409" y="127058"/>
                  </a:cubicBezTo>
                  <a:cubicBezTo>
                    <a:pt x="34244" y="138127"/>
                    <a:pt x="34491" y="149315"/>
                    <a:pt x="33326" y="160384"/>
                  </a:cubicBezTo>
                  <a:cubicBezTo>
                    <a:pt x="33096" y="162568"/>
                    <a:pt x="32795" y="165080"/>
                    <a:pt x="31243" y="166633"/>
                  </a:cubicBezTo>
                  <a:cubicBezTo>
                    <a:pt x="29691" y="168185"/>
                    <a:pt x="27078" y="168022"/>
                    <a:pt x="24995" y="168716"/>
                  </a:cubicBezTo>
                  <a:cubicBezTo>
                    <a:pt x="23606" y="170799"/>
                    <a:pt x="21949" y="172726"/>
                    <a:pt x="20829" y="174965"/>
                  </a:cubicBezTo>
                  <a:cubicBezTo>
                    <a:pt x="18015" y="180592"/>
                    <a:pt x="17943" y="187949"/>
                    <a:pt x="16663" y="193711"/>
                  </a:cubicBezTo>
                  <a:cubicBezTo>
                    <a:pt x="16187" y="195854"/>
                    <a:pt x="15183" y="197849"/>
                    <a:pt x="14580" y="199960"/>
                  </a:cubicBezTo>
                  <a:cubicBezTo>
                    <a:pt x="9349" y="218268"/>
                    <a:pt x="15408" y="199557"/>
                    <a:pt x="10414" y="214540"/>
                  </a:cubicBezTo>
                  <a:cubicBezTo>
                    <a:pt x="8285" y="246477"/>
                    <a:pt x="8331" y="235346"/>
                    <a:pt x="8331" y="247867"/>
                  </a:cubicBezTo>
                  <a:lnTo>
                    <a:pt x="8331" y="247867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16" name="Freeform: Shape 2849">
              <a:extLst>
                <a:ext uri="{FF2B5EF4-FFF2-40B4-BE49-F238E27FC236}">
                  <a16:creationId xmlns:a16="http://schemas.microsoft.com/office/drawing/2014/main" id="{88E03B72-D0FD-7F52-8DCC-E4B126F8D420}"/>
                </a:ext>
              </a:extLst>
            </p:cNvPr>
            <p:cNvSpPr/>
            <p:nvPr/>
          </p:nvSpPr>
          <p:spPr>
            <a:xfrm>
              <a:off x="5845977" y="2614532"/>
              <a:ext cx="20372" cy="136956"/>
            </a:xfrm>
            <a:custGeom>
              <a:avLst/>
              <a:gdLst>
                <a:gd name="connsiteX0" fmla="*/ 0 w 37492"/>
                <a:gd name="connsiteY0" fmla="*/ 0 h 249950"/>
                <a:gd name="connsiteX1" fmla="*/ 0 w 37492"/>
                <a:gd name="connsiteY1" fmla="*/ 0 h 249950"/>
                <a:gd name="connsiteX2" fmla="*/ 2082 w 37492"/>
                <a:gd name="connsiteY2" fmla="*/ 18747 h 249950"/>
                <a:gd name="connsiteX3" fmla="*/ 6248 w 37492"/>
                <a:gd name="connsiteY3" fmla="*/ 24995 h 249950"/>
                <a:gd name="connsiteX4" fmla="*/ 8331 w 37492"/>
                <a:gd name="connsiteY4" fmla="*/ 31244 h 249950"/>
                <a:gd name="connsiteX5" fmla="*/ 12497 w 37492"/>
                <a:gd name="connsiteY5" fmla="*/ 37493 h 249950"/>
                <a:gd name="connsiteX6" fmla="*/ 16663 w 37492"/>
                <a:gd name="connsiteY6" fmla="*/ 49990 h 249950"/>
                <a:gd name="connsiteX7" fmla="*/ 18746 w 37492"/>
                <a:gd name="connsiteY7" fmla="*/ 64571 h 249950"/>
                <a:gd name="connsiteX8" fmla="*/ 24995 w 37492"/>
                <a:gd name="connsiteY8" fmla="*/ 83317 h 249950"/>
                <a:gd name="connsiteX9" fmla="*/ 29160 w 37492"/>
                <a:gd name="connsiteY9" fmla="*/ 95814 h 249950"/>
                <a:gd name="connsiteX10" fmla="*/ 33326 w 37492"/>
                <a:gd name="connsiteY10" fmla="*/ 102063 h 249950"/>
                <a:gd name="connsiteX11" fmla="*/ 35409 w 37492"/>
                <a:gd name="connsiteY11" fmla="*/ 110395 h 249950"/>
                <a:gd name="connsiteX12" fmla="*/ 37492 w 37492"/>
                <a:gd name="connsiteY12" fmla="*/ 116644 h 249950"/>
                <a:gd name="connsiteX13" fmla="*/ 35409 w 37492"/>
                <a:gd name="connsiteY13" fmla="*/ 158302 h 249950"/>
                <a:gd name="connsiteX14" fmla="*/ 29160 w 37492"/>
                <a:gd name="connsiteY14" fmla="*/ 172882 h 249950"/>
                <a:gd name="connsiteX15" fmla="*/ 22912 w 37492"/>
                <a:gd name="connsiteY15" fmla="*/ 177048 h 249950"/>
                <a:gd name="connsiteX16" fmla="*/ 18746 w 37492"/>
                <a:gd name="connsiteY16" fmla="*/ 183297 h 249950"/>
                <a:gd name="connsiteX17" fmla="*/ 14580 w 37492"/>
                <a:gd name="connsiteY17" fmla="*/ 195794 h 249950"/>
                <a:gd name="connsiteX18" fmla="*/ 8331 w 37492"/>
                <a:gd name="connsiteY18" fmla="*/ 199960 h 249950"/>
                <a:gd name="connsiteX19" fmla="*/ 6248 w 37492"/>
                <a:gd name="connsiteY19" fmla="*/ 208292 h 249950"/>
                <a:gd name="connsiteX20" fmla="*/ 4165 w 37492"/>
                <a:gd name="connsiteY20" fmla="*/ 214541 h 249950"/>
                <a:gd name="connsiteX21" fmla="*/ 6248 w 37492"/>
                <a:gd name="connsiteY21" fmla="*/ 249950 h 249950"/>
                <a:gd name="connsiteX22" fmla="*/ 6248 w 37492"/>
                <a:gd name="connsiteY22" fmla="*/ 249950 h 24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492" h="249950">
                  <a:moveTo>
                    <a:pt x="0" y="0"/>
                  </a:moveTo>
                  <a:lnTo>
                    <a:pt x="0" y="0"/>
                  </a:lnTo>
                  <a:cubicBezTo>
                    <a:pt x="694" y="6249"/>
                    <a:pt x="557" y="12647"/>
                    <a:pt x="2082" y="18747"/>
                  </a:cubicBezTo>
                  <a:cubicBezTo>
                    <a:pt x="2689" y="21175"/>
                    <a:pt x="5128" y="22756"/>
                    <a:pt x="6248" y="24995"/>
                  </a:cubicBezTo>
                  <a:cubicBezTo>
                    <a:pt x="7230" y="26959"/>
                    <a:pt x="7349" y="29280"/>
                    <a:pt x="8331" y="31244"/>
                  </a:cubicBezTo>
                  <a:cubicBezTo>
                    <a:pt x="9451" y="33483"/>
                    <a:pt x="11480" y="35205"/>
                    <a:pt x="12497" y="37493"/>
                  </a:cubicBezTo>
                  <a:cubicBezTo>
                    <a:pt x="14280" y="41506"/>
                    <a:pt x="16663" y="49990"/>
                    <a:pt x="16663" y="49990"/>
                  </a:cubicBezTo>
                  <a:cubicBezTo>
                    <a:pt x="17357" y="54850"/>
                    <a:pt x="17642" y="59787"/>
                    <a:pt x="18746" y="64571"/>
                  </a:cubicBezTo>
                  <a:cubicBezTo>
                    <a:pt x="18746" y="64572"/>
                    <a:pt x="23954" y="80192"/>
                    <a:pt x="24995" y="83317"/>
                  </a:cubicBezTo>
                  <a:cubicBezTo>
                    <a:pt x="24997" y="83322"/>
                    <a:pt x="29156" y="95809"/>
                    <a:pt x="29160" y="95814"/>
                  </a:cubicBezTo>
                  <a:lnTo>
                    <a:pt x="33326" y="102063"/>
                  </a:lnTo>
                  <a:cubicBezTo>
                    <a:pt x="34020" y="104840"/>
                    <a:pt x="34623" y="107642"/>
                    <a:pt x="35409" y="110395"/>
                  </a:cubicBezTo>
                  <a:cubicBezTo>
                    <a:pt x="36012" y="112506"/>
                    <a:pt x="37492" y="114448"/>
                    <a:pt x="37492" y="116644"/>
                  </a:cubicBezTo>
                  <a:cubicBezTo>
                    <a:pt x="37492" y="130547"/>
                    <a:pt x="36564" y="144447"/>
                    <a:pt x="35409" y="158302"/>
                  </a:cubicBezTo>
                  <a:cubicBezTo>
                    <a:pt x="34974" y="163518"/>
                    <a:pt x="32942" y="169100"/>
                    <a:pt x="29160" y="172882"/>
                  </a:cubicBezTo>
                  <a:cubicBezTo>
                    <a:pt x="27390" y="174652"/>
                    <a:pt x="24995" y="175659"/>
                    <a:pt x="22912" y="177048"/>
                  </a:cubicBezTo>
                  <a:cubicBezTo>
                    <a:pt x="21523" y="179131"/>
                    <a:pt x="19763" y="181009"/>
                    <a:pt x="18746" y="183297"/>
                  </a:cubicBezTo>
                  <a:cubicBezTo>
                    <a:pt x="16963" y="187310"/>
                    <a:pt x="18234" y="193358"/>
                    <a:pt x="14580" y="195794"/>
                  </a:cubicBezTo>
                  <a:lnTo>
                    <a:pt x="8331" y="199960"/>
                  </a:lnTo>
                  <a:cubicBezTo>
                    <a:pt x="7637" y="202737"/>
                    <a:pt x="7034" y="205539"/>
                    <a:pt x="6248" y="208292"/>
                  </a:cubicBezTo>
                  <a:cubicBezTo>
                    <a:pt x="5645" y="210403"/>
                    <a:pt x="4165" y="212345"/>
                    <a:pt x="4165" y="214541"/>
                  </a:cubicBezTo>
                  <a:cubicBezTo>
                    <a:pt x="4165" y="226364"/>
                    <a:pt x="6248" y="249950"/>
                    <a:pt x="6248" y="249950"/>
                  </a:cubicBezTo>
                  <a:lnTo>
                    <a:pt x="6248" y="249950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17" name="Freeform: Shape 2850">
              <a:extLst>
                <a:ext uri="{FF2B5EF4-FFF2-40B4-BE49-F238E27FC236}">
                  <a16:creationId xmlns:a16="http://schemas.microsoft.com/office/drawing/2014/main" id="{E0469C77-E5A6-5804-C0D4-D2CB34E53577}"/>
                </a:ext>
              </a:extLst>
            </p:cNvPr>
            <p:cNvSpPr/>
            <p:nvPr/>
          </p:nvSpPr>
          <p:spPr>
            <a:xfrm>
              <a:off x="5870876" y="2617956"/>
              <a:ext cx="15845" cy="136956"/>
            </a:xfrm>
            <a:custGeom>
              <a:avLst/>
              <a:gdLst>
                <a:gd name="connsiteX0" fmla="*/ 0 w 29161"/>
                <a:gd name="connsiteY0" fmla="*/ 0 h 249950"/>
                <a:gd name="connsiteX1" fmla="*/ 0 w 29161"/>
                <a:gd name="connsiteY1" fmla="*/ 0 h 249950"/>
                <a:gd name="connsiteX2" fmla="*/ 4166 w 29161"/>
                <a:gd name="connsiteY2" fmla="*/ 24995 h 249950"/>
                <a:gd name="connsiteX3" fmla="*/ 8331 w 29161"/>
                <a:gd name="connsiteY3" fmla="*/ 31244 h 249950"/>
                <a:gd name="connsiteX4" fmla="*/ 12497 w 29161"/>
                <a:gd name="connsiteY4" fmla="*/ 43741 h 249950"/>
                <a:gd name="connsiteX5" fmla="*/ 14580 w 29161"/>
                <a:gd name="connsiteY5" fmla="*/ 49990 h 249950"/>
                <a:gd name="connsiteX6" fmla="*/ 24995 w 29161"/>
                <a:gd name="connsiteY6" fmla="*/ 77068 h 249950"/>
                <a:gd name="connsiteX7" fmla="*/ 29161 w 29161"/>
                <a:gd name="connsiteY7" fmla="*/ 83317 h 249950"/>
                <a:gd name="connsiteX8" fmla="*/ 27078 w 29161"/>
                <a:gd name="connsiteY8" fmla="*/ 160385 h 249950"/>
                <a:gd name="connsiteX9" fmla="*/ 24995 w 29161"/>
                <a:gd name="connsiteY9" fmla="*/ 166633 h 249950"/>
                <a:gd name="connsiteX10" fmla="*/ 16663 w 29161"/>
                <a:gd name="connsiteY10" fmla="*/ 179131 h 249950"/>
                <a:gd name="connsiteX11" fmla="*/ 12497 w 29161"/>
                <a:gd name="connsiteY11" fmla="*/ 185380 h 249950"/>
                <a:gd name="connsiteX12" fmla="*/ 10414 w 29161"/>
                <a:gd name="connsiteY12" fmla="*/ 191628 h 249950"/>
                <a:gd name="connsiteX13" fmla="*/ 2083 w 29161"/>
                <a:gd name="connsiteY13" fmla="*/ 204126 h 249950"/>
                <a:gd name="connsiteX14" fmla="*/ 4166 w 29161"/>
                <a:gd name="connsiteY14" fmla="*/ 249950 h 249950"/>
                <a:gd name="connsiteX15" fmla="*/ 4166 w 29161"/>
                <a:gd name="connsiteY15" fmla="*/ 249950 h 24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161" h="249950">
                  <a:moveTo>
                    <a:pt x="0" y="0"/>
                  </a:moveTo>
                  <a:lnTo>
                    <a:pt x="0" y="0"/>
                  </a:lnTo>
                  <a:cubicBezTo>
                    <a:pt x="660" y="5944"/>
                    <a:pt x="676" y="18015"/>
                    <a:pt x="4166" y="24995"/>
                  </a:cubicBezTo>
                  <a:cubicBezTo>
                    <a:pt x="5285" y="27234"/>
                    <a:pt x="7314" y="28956"/>
                    <a:pt x="8331" y="31244"/>
                  </a:cubicBezTo>
                  <a:cubicBezTo>
                    <a:pt x="10114" y="35257"/>
                    <a:pt x="11108" y="39575"/>
                    <a:pt x="12497" y="43741"/>
                  </a:cubicBezTo>
                  <a:lnTo>
                    <a:pt x="14580" y="49990"/>
                  </a:lnTo>
                  <a:cubicBezTo>
                    <a:pt x="17371" y="69527"/>
                    <a:pt x="13940" y="60485"/>
                    <a:pt x="24995" y="77068"/>
                  </a:cubicBezTo>
                  <a:lnTo>
                    <a:pt x="29161" y="83317"/>
                  </a:lnTo>
                  <a:cubicBezTo>
                    <a:pt x="28467" y="109006"/>
                    <a:pt x="28361" y="134718"/>
                    <a:pt x="27078" y="160385"/>
                  </a:cubicBezTo>
                  <a:cubicBezTo>
                    <a:pt x="26968" y="162578"/>
                    <a:pt x="26061" y="164714"/>
                    <a:pt x="24995" y="166633"/>
                  </a:cubicBezTo>
                  <a:cubicBezTo>
                    <a:pt x="22563" y="171010"/>
                    <a:pt x="19440" y="174965"/>
                    <a:pt x="16663" y="179131"/>
                  </a:cubicBezTo>
                  <a:cubicBezTo>
                    <a:pt x="15274" y="181214"/>
                    <a:pt x="13289" y="183005"/>
                    <a:pt x="12497" y="185380"/>
                  </a:cubicBezTo>
                  <a:cubicBezTo>
                    <a:pt x="11803" y="187463"/>
                    <a:pt x="11480" y="189709"/>
                    <a:pt x="10414" y="191628"/>
                  </a:cubicBezTo>
                  <a:cubicBezTo>
                    <a:pt x="7983" y="196005"/>
                    <a:pt x="2083" y="204126"/>
                    <a:pt x="2083" y="204126"/>
                  </a:cubicBezTo>
                  <a:cubicBezTo>
                    <a:pt x="4275" y="245781"/>
                    <a:pt x="4166" y="230491"/>
                    <a:pt x="4166" y="249950"/>
                  </a:cubicBezTo>
                  <a:lnTo>
                    <a:pt x="4166" y="249950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18" name="Freeform: Shape 2851">
              <a:extLst>
                <a:ext uri="{FF2B5EF4-FFF2-40B4-BE49-F238E27FC236}">
                  <a16:creationId xmlns:a16="http://schemas.microsoft.com/office/drawing/2014/main" id="{FAAF5F01-9763-9353-6E4B-AE1111DE24DC}"/>
                </a:ext>
              </a:extLst>
            </p:cNvPr>
            <p:cNvSpPr/>
            <p:nvPr/>
          </p:nvSpPr>
          <p:spPr>
            <a:xfrm>
              <a:off x="5893318" y="2637358"/>
              <a:ext cx="22829" cy="138097"/>
            </a:xfrm>
            <a:custGeom>
              <a:avLst/>
              <a:gdLst>
                <a:gd name="connsiteX0" fmla="*/ 12854 w 42014"/>
                <a:gd name="connsiteY0" fmla="*/ 0 h 252032"/>
                <a:gd name="connsiteX1" fmla="*/ 12854 w 42014"/>
                <a:gd name="connsiteY1" fmla="*/ 0 h 252032"/>
                <a:gd name="connsiteX2" fmla="*/ 14936 w 42014"/>
                <a:gd name="connsiteY2" fmla="*/ 18746 h 252032"/>
                <a:gd name="connsiteX3" fmla="*/ 23268 w 42014"/>
                <a:gd name="connsiteY3" fmla="*/ 45824 h 252032"/>
                <a:gd name="connsiteX4" fmla="*/ 29517 w 42014"/>
                <a:gd name="connsiteY4" fmla="*/ 49990 h 252032"/>
                <a:gd name="connsiteX5" fmla="*/ 33683 w 42014"/>
                <a:gd name="connsiteY5" fmla="*/ 62487 h 252032"/>
                <a:gd name="connsiteX6" fmla="*/ 35766 w 42014"/>
                <a:gd name="connsiteY6" fmla="*/ 68736 h 252032"/>
                <a:gd name="connsiteX7" fmla="*/ 37849 w 42014"/>
                <a:gd name="connsiteY7" fmla="*/ 85399 h 252032"/>
                <a:gd name="connsiteX8" fmla="*/ 39931 w 42014"/>
                <a:gd name="connsiteY8" fmla="*/ 91648 h 252032"/>
                <a:gd name="connsiteX9" fmla="*/ 42014 w 42014"/>
                <a:gd name="connsiteY9" fmla="*/ 108311 h 252032"/>
                <a:gd name="connsiteX10" fmla="*/ 39931 w 42014"/>
                <a:gd name="connsiteY10" fmla="*/ 152052 h 252032"/>
                <a:gd name="connsiteX11" fmla="*/ 29517 w 42014"/>
                <a:gd name="connsiteY11" fmla="*/ 170799 h 252032"/>
                <a:gd name="connsiteX12" fmla="*/ 25351 w 42014"/>
                <a:gd name="connsiteY12" fmla="*/ 177047 h 252032"/>
                <a:gd name="connsiteX13" fmla="*/ 19102 w 42014"/>
                <a:gd name="connsiteY13" fmla="*/ 183296 h 252032"/>
                <a:gd name="connsiteX14" fmla="*/ 6605 w 42014"/>
                <a:gd name="connsiteY14" fmla="*/ 204125 h 252032"/>
                <a:gd name="connsiteX15" fmla="*/ 2439 w 42014"/>
                <a:gd name="connsiteY15" fmla="*/ 216623 h 252032"/>
                <a:gd name="connsiteX16" fmla="*/ 356 w 42014"/>
                <a:gd name="connsiteY16" fmla="*/ 222872 h 252032"/>
                <a:gd name="connsiteX17" fmla="*/ 4522 w 42014"/>
                <a:gd name="connsiteY17" fmla="*/ 252032 h 252032"/>
                <a:gd name="connsiteX18" fmla="*/ 4522 w 42014"/>
                <a:gd name="connsiteY18" fmla="*/ 252032 h 25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014" h="252032">
                  <a:moveTo>
                    <a:pt x="12854" y="0"/>
                  </a:moveTo>
                  <a:lnTo>
                    <a:pt x="12854" y="0"/>
                  </a:lnTo>
                  <a:cubicBezTo>
                    <a:pt x="13548" y="6249"/>
                    <a:pt x="14156" y="12507"/>
                    <a:pt x="14936" y="18746"/>
                  </a:cubicBezTo>
                  <a:cubicBezTo>
                    <a:pt x="16034" y="27530"/>
                    <a:pt x="16361" y="38917"/>
                    <a:pt x="23268" y="45824"/>
                  </a:cubicBezTo>
                  <a:cubicBezTo>
                    <a:pt x="25038" y="47594"/>
                    <a:pt x="27434" y="48601"/>
                    <a:pt x="29517" y="49990"/>
                  </a:cubicBezTo>
                  <a:lnTo>
                    <a:pt x="33683" y="62487"/>
                  </a:lnTo>
                  <a:lnTo>
                    <a:pt x="35766" y="68736"/>
                  </a:lnTo>
                  <a:cubicBezTo>
                    <a:pt x="36460" y="74290"/>
                    <a:pt x="36848" y="79892"/>
                    <a:pt x="37849" y="85399"/>
                  </a:cubicBezTo>
                  <a:cubicBezTo>
                    <a:pt x="38242" y="87559"/>
                    <a:pt x="39538" y="89488"/>
                    <a:pt x="39931" y="91648"/>
                  </a:cubicBezTo>
                  <a:cubicBezTo>
                    <a:pt x="40932" y="97155"/>
                    <a:pt x="41320" y="102757"/>
                    <a:pt x="42014" y="108311"/>
                  </a:cubicBezTo>
                  <a:cubicBezTo>
                    <a:pt x="41320" y="122891"/>
                    <a:pt x="41143" y="137506"/>
                    <a:pt x="39931" y="152052"/>
                  </a:cubicBezTo>
                  <a:cubicBezTo>
                    <a:pt x="39407" y="158340"/>
                    <a:pt x="31905" y="167218"/>
                    <a:pt x="29517" y="170799"/>
                  </a:cubicBezTo>
                  <a:cubicBezTo>
                    <a:pt x="28128" y="172882"/>
                    <a:pt x="27121" y="175277"/>
                    <a:pt x="25351" y="177047"/>
                  </a:cubicBezTo>
                  <a:cubicBezTo>
                    <a:pt x="23268" y="179130"/>
                    <a:pt x="20910" y="180971"/>
                    <a:pt x="19102" y="183296"/>
                  </a:cubicBezTo>
                  <a:cubicBezTo>
                    <a:pt x="15079" y="188469"/>
                    <a:pt x="9271" y="197461"/>
                    <a:pt x="6605" y="204125"/>
                  </a:cubicBezTo>
                  <a:cubicBezTo>
                    <a:pt x="4974" y="208202"/>
                    <a:pt x="3828" y="212457"/>
                    <a:pt x="2439" y="216623"/>
                  </a:cubicBezTo>
                  <a:lnTo>
                    <a:pt x="356" y="222872"/>
                  </a:lnTo>
                  <a:cubicBezTo>
                    <a:pt x="2514" y="250929"/>
                    <a:pt x="-3964" y="243550"/>
                    <a:pt x="4522" y="252032"/>
                  </a:cubicBezTo>
                  <a:lnTo>
                    <a:pt x="4522" y="252032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19" name="Rectangle: Rounded Corners 2018">
              <a:extLst>
                <a:ext uri="{FF2B5EF4-FFF2-40B4-BE49-F238E27FC236}">
                  <a16:creationId xmlns:a16="http://schemas.microsoft.com/office/drawing/2014/main" id="{4A2783BC-63A1-24BA-C40B-273877F569E6}"/>
                </a:ext>
              </a:extLst>
            </p:cNvPr>
            <p:cNvSpPr/>
            <p:nvPr/>
          </p:nvSpPr>
          <p:spPr>
            <a:xfrm>
              <a:off x="5661453" y="2731159"/>
              <a:ext cx="275343" cy="392051"/>
            </a:xfrm>
            <a:prstGeom prst="roundRect">
              <a:avLst>
                <a:gd name="adj" fmla="val 35662"/>
              </a:avLst>
            </a:prstGeom>
            <a:gradFill flip="none" rotWithShape="1">
              <a:gsLst>
                <a:gs pos="16000">
                  <a:srgbClr val="FFEAD5"/>
                </a:gs>
                <a:gs pos="75000">
                  <a:srgbClr val="FFCC99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20" name="Oval 2019">
              <a:extLst>
                <a:ext uri="{FF2B5EF4-FFF2-40B4-BE49-F238E27FC236}">
                  <a16:creationId xmlns:a16="http://schemas.microsoft.com/office/drawing/2014/main" id="{A43C0C3D-4FE9-3DBB-7A47-0F4BDF09714E}"/>
                </a:ext>
              </a:extLst>
            </p:cNvPr>
            <p:cNvSpPr/>
            <p:nvPr/>
          </p:nvSpPr>
          <p:spPr>
            <a:xfrm>
              <a:off x="5727380" y="2930951"/>
              <a:ext cx="141069" cy="115934"/>
            </a:xfrm>
            <a:prstGeom prst="ellipse">
              <a:avLst/>
            </a:prstGeom>
            <a:gradFill flip="none" rotWithShape="1">
              <a:gsLst>
                <a:gs pos="16000">
                  <a:srgbClr val="FFEAD5"/>
                </a:gs>
                <a:gs pos="74000">
                  <a:srgbClr val="A45200"/>
                </a:gs>
                <a:gs pos="53000">
                  <a:srgbClr val="FFC081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273" name="Group 1272">
            <a:extLst>
              <a:ext uri="{FF2B5EF4-FFF2-40B4-BE49-F238E27FC236}">
                <a16:creationId xmlns:a16="http://schemas.microsoft.com/office/drawing/2014/main" id="{73032B87-8EED-65F6-582E-0774023C8534}"/>
              </a:ext>
            </a:extLst>
          </p:cNvPr>
          <p:cNvGrpSpPr/>
          <p:nvPr/>
        </p:nvGrpSpPr>
        <p:grpSpPr>
          <a:xfrm rot="2449678">
            <a:off x="5185239" y="3879123"/>
            <a:ext cx="192697" cy="361556"/>
            <a:chOff x="5661453" y="2606543"/>
            <a:chExt cx="275343" cy="516667"/>
          </a:xfrm>
        </p:grpSpPr>
        <p:sp>
          <p:nvSpPr>
            <p:cNvPr id="1999" name="Freeform: Shape 2832">
              <a:extLst>
                <a:ext uri="{FF2B5EF4-FFF2-40B4-BE49-F238E27FC236}">
                  <a16:creationId xmlns:a16="http://schemas.microsoft.com/office/drawing/2014/main" id="{EE8DF258-1B54-41CE-0BAD-8738E75D9E7B}"/>
                </a:ext>
              </a:extLst>
            </p:cNvPr>
            <p:cNvSpPr/>
            <p:nvPr/>
          </p:nvSpPr>
          <p:spPr>
            <a:xfrm>
              <a:off x="5684131" y="2624804"/>
              <a:ext cx="24899" cy="146087"/>
            </a:xfrm>
            <a:custGeom>
              <a:avLst/>
              <a:gdLst>
                <a:gd name="connsiteX0" fmla="*/ 0 w 45824"/>
                <a:gd name="connsiteY0" fmla="*/ 0 h 266613"/>
                <a:gd name="connsiteX1" fmla="*/ 0 w 45824"/>
                <a:gd name="connsiteY1" fmla="*/ 0 h 266613"/>
                <a:gd name="connsiteX2" fmla="*/ 4165 w 45824"/>
                <a:gd name="connsiteY2" fmla="*/ 18746 h 266613"/>
                <a:gd name="connsiteX3" fmla="*/ 10414 w 45824"/>
                <a:gd name="connsiteY3" fmla="*/ 47907 h 266613"/>
                <a:gd name="connsiteX4" fmla="*/ 16663 w 45824"/>
                <a:gd name="connsiteY4" fmla="*/ 52072 h 266613"/>
                <a:gd name="connsiteX5" fmla="*/ 20829 w 45824"/>
                <a:gd name="connsiteY5" fmla="*/ 58321 h 266613"/>
                <a:gd name="connsiteX6" fmla="*/ 27078 w 45824"/>
                <a:gd name="connsiteY6" fmla="*/ 60404 h 266613"/>
                <a:gd name="connsiteX7" fmla="*/ 33326 w 45824"/>
                <a:gd name="connsiteY7" fmla="*/ 64570 h 266613"/>
                <a:gd name="connsiteX8" fmla="*/ 41658 w 45824"/>
                <a:gd name="connsiteY8" fmla="*/ 77067 h 266613"/>
                <a:gd name="connsiteX9" fmla="*/ 45824 w 45824"/>
                <a:gd name="connsiteY9" fmla="*/ 83316 h 266613"/>
                <a:gd name="connsiteX10" fmla="*/ 43741 w 45824"/>
                <a:gd name="connsiteY10" fmla="*/ 145804 h 266613"/>
                <a:gd name="connsiteX11" fmla="*/ 41658 w 45824"/>
                <a:gd name="connsiteY11" fmla="*/ 152052 h 266613"/>
                <a:gd name="connsiteX12" fmla="*/ 37492 w 45824"/>
                <a:gd name="connsiteY12" fmla="*/ 168716 h 266613"/>
                <a:gd name="connsiteX13" fmla="*/ 31243 w 45824"/>
                <a:gd name="connsiteY13" fmla="*/ 174964 h 266613"/>
                <a:gd name="connsiteX14" fmla="*/ 20829 w 45824"/>
                <a:gd name="connsiteY14" fmla="*/ 193711 h 266613"/>
                <a:gd name="connsiteX15" fmla="*/ 16663 w 45824"/>
                <a:gd name="connsiteY15" fmla="*/ 199959 h 266613"/>
                <a:gd name="connsiteX16" fmla="*/ 12497 w 45824"/>
                <a:gd name="connsiteY16" fmla="*/ 214540 h 266613"/>
                <a:gd name="connsiteX17" fmla="*/ 10414 w 45824"/>
                <a:gd name="connsiteY17" fmla="*/ 222872 h 266613"/>
                <a:gd name="connsiteX18" fmla="*/ 10414 w 45824"/>
                <a:gd name="connsiteY18" fmla="*/ 266613 h 266613"/>
                <a:gd name="connsiteX19" fmla="*/ 12497 w 45824"/>
                <a:gd name="connsiteY19" fmla="*/ 266613 h 26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824" h="266613">
                  <a:moveTo>
                    <a:pt x="0" y="0"/>
                  </a:moveTo>
                  <a:lnTo>
                    <a:pt x="0" y="0"/>
                  </a:lnTo>
                  <a:cubicBezTo>
                    <a:pt x="1388" y="6249"/>
                    <a:pt x="3053" y="12442"/>
                    <a:pt x="4165" y="18746"/>
                  </a:cubicBezTo>
                  <a:cubicBezTo>
                    <a:pt x="4487" y="20573"/>
                    <a:pt x="6286" y="45156"/>
                    <a:pt x="10414" y="47907"/>
                  </a:cubicBezTo>
                  <a:lnTo>
                    <a:pt x="16663" y="52072"/>
                  </a:lnTo>
                  <a:cubicBezTo>
                    <a:pt x="18052" y="54155"/>
                    <a:pt x="18874" y="56757"/>
                    <a:pt x="20829" y="58321"/>
                  </a:cubicBezTo>
                  <a:cubicBezTo>
                    <a:pt x="22544" y="59693"/>
                    <a:pt x="25114" y="59422"/>
                    <a:pt x="27078" y="60404"/>
                  </a:cubicBezTo>
                  <a:cubicBezTo>
                    <a:pt x="29317" y="61524"/>
                    <a:pt x="31243" y="63181"/>
                    <a:pt x="33326" y="64570"/>
                  </a:cubicBezTo>
                  <a:lnTo>
                    <a:pt x="41658" y="77067"/>
                  </a:lnTo>
                  <a:lnTo>
                    <a:pt x="45824" y="83316"/>
                  </a:lnTo>
                  <a:cubicBezTo>
                    <a:pt x="45130" y="104145"/>
                    <a:pt x="45002" y="125001"/>
                    <a:pt x="43741" y="145804"/>
                  </a:cubicBezTo>
                  <a:cubicBezTo>
                    <a:pt x="43608" y="147995"/>
                    <a:pt x="42190" y="149922"/>
                    <a:pt x="41658" y="152052"/>
                  </a:cubicBezTo>
                  <a:cubicBezTo>
                    <a:pt x="41237" y="153734"/>
                    <a:pt x="39397" y="165859"/>
                    <a:pt x="37492" y="168716"/>
                  </a:cubicBezTo>
                  <a:cubicBezTo>
                    <a:pt x="35858" y="171167"/>
                    <a:pt x="33326" y="172881"/>
                    <a:pt x="31243" y="174964"/>
                  </a:cubicBezTo>
                  <a:cubicBezTo>
                    <a:pt x="27577" y="185962"/>
                    <a:pt x="30377" y="179389"/>
                    <a:pt x="20829" y="193711"/>
                  </a:cubicBezTo>
                  <a:lnTo>
                    <a:pt x="16663" y="199959"/>
                  </a:lnTo>
                  <a:cubicBezTo>
                    <a:pt x="10151" y="226006"/>
                    <a:pt x="18474" y="193622"/>
                    <a:pt x="12497" y="214540"/>
                  </a:cubicBezTo>
                  <a:cubicBezTo>
                    <a:pt x="11711" y="217293"/>
                    <a:pt x="10528" y="220011"/>
                    <a:pt x="10414" y="222872"/>
                  </a:cubicBezTo>
                  <a:cubicBezTo>
                    <a:pt x="9831" y="237441"/>
                    <a:pt x="10414" y="252033"/>
                    <a:pt x="10414" y="266613"/>
                  </a:cubicBezTo>
                  <a:lnTo>
                    <a:pt x="12497" y="266613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00" name="Freeform: Shape 2833">
              <a:extLst>
                <a:ext uri="{FF2B5EF4-FFF2-40B4-BE49-F238E27FC236}">
                  <a16:creationId xmlns:a16="http://schemas.microsoft.com/office/drawing/2014/main" id="{C410EA37-82BC-4FF5-B34D-E682FEE28855}"/>
                </a:ext>
              </a:extLst>
            </p:cNvPr>
            <p:cNvSpPr/>
            <p:nvPr/>
          </p:nvSpPr>
          <p:spPr>
            <a:xfrm>
              <a:off x="5713557" y="2615673"/>
              <a:ext cx="24900" cy="134674"/>
            </a:xfrm>
            <a:custGeom>
              <a:avLst/>
              <a:gdLst>
                <a:gd name="connsiteX0" fmla="*/ 0 w 45825"/>
                <a:gd name="connsiteY0" fmla="*/ 0 h 245784"/>
                <a:gd name="connsiteX1" fmla="*/ 0 w 45825"/>
                <a:gd name="connsiteY1" fmla="*/ 0 h 245784"/>
                <a:gd name="connsiteX2" fmla="*/ 2083 w 45825"/>
                <a:gd name="connsiteY2" fmla="*/ 41659 h 245784"/>
                <a:gd name="connsiteX3" fmla="*/ 4166 w 45825"/>
                <a:gd name="connsiteY3" fmla="*/ 47907 h 245784"/>
                <a:gd name="connsiteX4" fmla="*/ 8332 w 45825"/>
                <a:gd name="connsiteY4" fmla="*/ 54156 h 245784"/>
                <a:gd name="connsiteX5" fmla="*/ 14581 w 45825"/>
                <a:gd name="connsiteY5" fmla="*/ 58322 h 245784"/>
                <a:gd name="connsiteX6" fmla="*/ 24995 w 45825"/>
                <a:gd name="connsiteY6" fmla="*/ 68736 h 245784"/>
                <a:gd name="connsiteX7" fmla="*/ 31244 w 45825"/>
                <a:gd name="connsiteY7" fmla="*/ 81234 h 245784"/>
                <a:gd name="connsiteX8" fmla="*/ 39576 w 45825"/>
                <a:gd name="connsiteY8" fmla="*/ 93731 h 245784"/>
                <a:gd name="connsiteX9" fmla="*/ 43742 w 45825"/>
                <a:gd name="connsiteY9" fmla="*/ 99980 h 245784"/>
                <a:gd name="connsiteX10" fmla="*/ 45825 w 45825"/>
                <a:gd name="connsiteY10" fmla="*/ 106229 h 245784"/>
                <a:gd name="connsiteX11" fmla="*/ 43742 w 45825"/>
                <a:gd name="connsiteY11" fmla="*/ 139556 h 245784"/>
                <a:gd name="connsiteX12" fmla="*/ 41659 w 45825"/>
                <a:gd name="connsiteY12" fmla="*/ 145804 h 245784"/>
                <a:gd name="connsiteX13" fmla="*/ 39576 w 45825"/>
                <a:gd name="connsiteY13" fmla="*/ 156219 h 245784"/>
                <a:gd name="connsiteX14" fmla="*/ 35410 w 45825"/>
                <a:gd name="connsiteY14" fmla="*/ 162468 h 245784"/>
                <a:gd name="connsiteX15" fmla="*/ 29161 w 45825"/>
                <a:gd name="connsiteY15" fmla="*/ 183297 h 245784"/>
                <a:gd name="connsiteX16" fmla="*/ 24995 w 45825"/>
                <a:gd name="connsiteY16" fmla="*/ 189546 h 245784"/>
                <a:gd name="connsiteX17" fmla="*/ 16664 w 45825"/>
                <a:gd name="connsiteY17" fmla="*/ 208292 h 245784"/>
                <a:gd name="connsiteX18" fmla="*/ 14581 w 45825"/>
                <a:gd name="connsiteY18" fmla="*/ 220789 h 245784"/>
                <a:gd name="connsiteX19" fmla="*/ 10415 w 45825"/>
                <a:gd name="connsiteY19" fmla="*/ 227038 h 245784"/>
                <a:gd name="connsiteX20" fmla="*/ 12498 w 45825"/>
                <a:gd name="connsiteY20" fmla="*/ 245784 h 245784"/>
                <a:gd name="connsiteX21" fmla="*/ 12498 w 45825"/>
                <a:gd name="connsiteY21" fmla="*/ 245784 h 245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825" h="245784">
                  <a:moveTo>
                    <a:pt x="0" y="0"/>
                  </a:moveTo>
                  <a:lnTo>
                    <a:pt x="0" y="0"/>
                  </a:lnTo>
                  <a:cubicBezTo>
                    <a:pt x="694" y="13886"/>
                    <a:pt x="878" y="27808"/>
                    <a:pt x="2083" y="41659"/>
                  </a:cubicBezTo>
                  <a:cubicBezTo>
                    <a:pt x="2273" y="43846"/>
                    <a:pt x="3184" y="45943"/>
                    <a:pt x="4166" y="47907"/>
                  </a:cubicBezTo>
                  <a:cubicBezTo>
                    <a:pt x="5286" y="50146"/>
                    <a:pt x="6562" y="52386"/>
                    <a:pt x="8332" y="54156"/>
                  </a:cubicBezTo>
                  <a:cubicBezTo>
                    <a:pt x="10102" y="55926"/>
                    <a:pt x="12498" y="56933"/>
                    <a:pt x="14581" y="58322"/>
                  </a:cubicBezTo>
                  <a:cubicBezTo>
                    <a:pt x="25691" y="74988"/>
                    <a:pt x="11109" y="54850"/>
                    <a:pt x="24995" y="68736"/>
                  </a:cubicBezTo>
                  <a:cubicBezTo>
                    <a:pt x="31931" y="75672"/>
                    <a:pt x="27008" y="73610"/>
                    <a:pt x="31244" y="81234"/>
                  </a:cubicBezTo>
                  <a:cubicBezTo>
                    <a:pt x="33676" y="85611"/>
                    <a:pt x="36799" y="89565"/>
                    <a:pt x="39576" y="93731"/>
                  </a:cubicBezTo>
                  <a:cubicBezTo>
                    <a:pt x="40965" y="95814"/>
                    <a:pt x="42950" y="97605"/>
                    <a:pt x="43742" y="99980"/>
                  </a:cubicBezTo>
                  <a:lnTo>
                    <a:pt x="45825" y="106229"/>
                  </a:lnTo>
                  <a:cubicBezTo>
                    <a:pt x="45131" y="117338"/>
                    <a:pt x="44907" y="128486"/>
                    <a:pt x="43742" y="139556"/>
                  </a:cubicBezTo>
                  <a:cubicBezTo>
                    <a:pt x="43512" y="141739"/>
                    <a:pt x="42191" y="143674"/>
                    <a:pt x="41659" y="145804"/>
                  </a:cubicBezTo>
                  <a:cubicBezTo>
                    <a:pt x="40800" y="149239"/>
                    <a:pt x="40819" y="152904"/>
                    <a:pt x="39576" y="156219"/>
                  </a:cubicBezTo>
                  <a:cubicBezTo>
                    <a:pt x="38697" y="158563"/>
                    <a:pt x="36799" y="160385"/>
                    <a:pt x="35410" y="162468"/>
                  </a:cubicBezTo>
                  <a:cubicBezTo>
                    <a:pt x="34246" y="167125"/>
                    <a:pt x="31189" y="180255"/>
                    <a:pt x="29161" y="183297"/>
                  </a:cubicBezTo>
                  <a:cubicBezTo>
                    <a:pt x="27772" y="185380"/>
                    <a:pt x="26012" y="187258"/>
                    <a:pt x="24995" y="189546"/>
                  </a:cubicBezTo>
                  <a:cubicBezTo>
                    <a:pt x="15081" y="211855"/>
                    <a:pt x="26092" y="194150"/>
                    <a:pt x="16664" y="208292"/>
                  </a:cubicBezTo>
                  <a:cubicBezTo>
                    <a:pt x="15970" y="212458"/>
                    <a:pt x="15917" y="216783"/>
                    <a:pt x="14581" y="220789"/>
                  </a:cubicBezTo>
                  <a:cubicBezTo>
                    <a:pt x="13789" y="223164"/>
                    <a:pt x="10623" y="224543"/>
                    <a:pt x="10415" y="227038"/>
                  </a:cubicBezTo>
                  <a:cubicBezTo>
                    <a:pt x="9893" y="233303"/>
                    <a:pt x="12498" y="245784"/>
                    <a:pt x="12498" y="245784"/>
                  </a:cubicBezTo>
                  <a:lnTo>
                    <a:pt x="12498" y="245784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01" name="Freeform: Shape 2834">
              <a:extLst>
                <a:ext uri="{FF2B5EF4-FFF2-40B4-BE49-F238E27FC236}">
                  <a16:creationId xmlns:a16="http://schemas.microsoft.com/office/drawing/2014/main" id="{FBCF11BD-6095-3C31-CD89-8964B5542044}"/>
                </a:ext>
              </a:extLst>
            </p:cNvPr>
            <p:cNvSpPr/>
            <p:nvPr/>
          </p:nvSpPr>
          <p:spPr>
            <a:xfrm>
              <a:off x="5739513" y="2612250"/>
              <a:ext cx="21579" cy="131250"/>
            </a:xfrm>
            <a:custGeom>
              <a:avLst/>
              <a:gdLst>
                <a:gd name="connsiteX0" fmla="*/ 4304 w 39714"/>
                <a:gd name="connsiteY0" fmla="*/ 0 h 239535"/>
                <a:gd name="connsiteX1" fmla="*/ 4304 w 39714"/>
                <a:gd name="connsiteY1" fmla="*/ 0 h 239535"/>
                <a:gd name="connsiteX2" fmla="*/ 138 w 39714"/>
                <a:gd name="connsiteY2" fmla="*/ 18746 h 239535"/>
                <a:gd name="connsiteX3" fmla="*/ 6387 w 39714"/>
                <a:gd name="connsiteY3" fmla="*/ 52072 h 239535"/>
                <a:gd name="connsiteX4" fmla="*/ 8470 w 39714"/>
                <a:gd name="connsiteY4" fmla="*/ 58321 h 239535"/>
                <a:gd name="connsiteX5" fmla="*/ 14719 w 39714"/>
                <a:gd name="connsiteY5" fmla="*/ 62487 h 239535"/>
                <a:gd name="connsiteX6" fmla="*/ 18885 w 39714"/>
                <a:gd name="connsiteY6" fmla="*/ 68736 h 239535"/>
                <a:gd name="connsiteX7" fmla="*/ 35548 w 39714"/>
                <a:gd name="connsiteY7" fmla="*/ 87482 h 239535"/>
                <a:gd name="connsiteX8" fmla="*/ 39714 w 39714"/>
                <a:gd name="connsiteY8" fmla="*/ 99979 h 239535"/>
                <a:gd name="connsiteX9" fmla="*/ 37631 w 39714"/>
                <a:gd name="connsiteY9" fmla="*/ 147887 h 239535"/>
                <a:gd name="connsiteX10" fmla="*/ 31382 w 39714"/>
                <a:gd name="connsiteY10" fmla="*/ 179130 h 239535"/>
                <a:gd name="connsiteX11" fmla="*/ 27216 w 39714"/>
                <a:gd name="connsiteY11" fmla="*/ 185379 h 239535"/>
                <a:gd name="connsiteX12" fmla="*/ 25133 w 39714"/>
                <a:gd name="connsiteY12" fmla="*/ 193711 h 239535"/>
                <a:gd name="connsiteX13" fmla="*/ 23051 w 39714"/>
                <a:gd name="connsiteY13" fmla="*/ 199959 h 239535"/>
                <a:gd name="connsiteX14" fmla="*/ 23051 w 39714"/>
                <a:gd name="connsiteY14" fmla="*/ 239535 h 239535"/>
                <a:gd name="connsiteX15" fmla="*/ 23051 w 39714"/>
                <a:gd name="connsiteY15" fmla="*/ 239535 h 23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714" h="239535">
                  <a:moveTo>
                    <a:pt x="4304" y="0"/>
                  </a:moveTo>
                  <a:lnTo>
                    <a:pt x="4304" y="0"/>
                  </a:lnTo>
                  <a:cubicBezTo>
                    <a:pt x="2915" y="6249"/>
                    <a:pt x="474" y="12354"/>
                    <a:pt x="138" y="18746"/>
                  </a:cubicBezTo>
                  <a:cubicBezTo>
                    <a:pt x="-664" y="33980"/>
                    <a:pt x="2105" y="39226"/>
                    <a:pt x="6387" y="52072"/>
                  </a:cubicBezTo>
                  <a:cubicBezTo>
                    <a:pt x="7081" y="54155"/>
                    <a:pt x="6643" y="57103"/>
                    <a:pt x="8470" y="58321"/>
                  </a:cubicBezTo>
                  <a:lnTo>
                    <a:pt x="14719" y="62487"/>
                  </a:lnTo>
                  <a:cubicBezTo>
                    <a:pt x="16108" y="64570"/>
                    <a:pt x="17222" y="66865"/>
                    <a:pt x="18885" y="68736"/>
                  </a:cubicBezTo>
                  <a:cubicBezTo>
                    <a:pt x="23076" y="73451"/>
                    <a:pt x="32396" y="80391"/>
                    <a:pt x="35548" y="87482"/>
                  </a:cubicBezTo>
                  <a:cubicBezTo>
                    <a:pt x="37331" y="91495"/>
                    <a:pt x="39714" y="99979"/>
                    <a:pt x="39714" y="99979"/>
                  </a:cubicBezTo>
                  <a:cubicBezTo>
                    <a:pt x="39020" y="115948"/>
                    <a:pt x="38628" y="131934"/>
                    <a:pt x="37631" y="147887"/>
                  </a:cubicBezTo>
                  <a:cubicBezTo>
                    <a:pt x="37214" y="154555"/>
                    <a:pt x="36034" y="172152"/>
                    <a:pt x="31382" y="179130"/>
                  </a:cubicBezTo>
                  <a:lnTo>
                    <a:pt x="27216" y="185379"/>
                  </a:lnTo>
                  <a:cubicBezTo>
                    <a:pt x="26522" y="188156"/>
                    <a:pt x="25919" y="190958"/>
                    <a:pt x="25133" y="193711"/>
                  </a:cubicBezTo>
                  <a:cubicBezTo>
                    <a:pt x="24530" y="195822"/>
                    <a:pt x="23151" y="197766"/>
                    <a:pt x="23051" y="199959"/>
                  </a:cubicBezTo>
                  <a:cubicBezTo>
                    <a:pt x="22452" y="213137"/>
                    <a:pt x="23051" y="226343"/>
                    <a:pt x="23051" y="239535"/>
                  </a:cubicBezTo>
                  <a:lnTo>
                    <a:pt x="23051" y="239535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02" name="Freeform: Shape 2835">
              <a:extLst>
                <a:ext uri="{FF2B5EF4-FFF2-40B4-BE49-F238E27FC236}">
                  <a16:creationId xmlns:a16="http://schemas.microsoft.com/office/drawing/2014/main" id="{A46B2D8A-98F0-DC33-1598-C6EFFEC66D98}"/>
                </a:ext>
              </a:extLst>
            </p:cNvPr>
            <p:cNvSpPr/>
            <p:nvPr/>
          </p:nvSpPr>
          <p:spPr>
            <a:xfrm>
              <a:off x="5766751" y="2607684"/>
              <a:ext cx="21537" cy="140380"/>
            </a:xfrm>
            <a:custGeom>
              <a:avLst/>
              <a:gdLst>
                <a:gd name="connsiteX0" fmla="*/ 0 w 39637"/>
                <a:gd name="connsiteY0" fmla="*/ 0 h 256198"/>
                <a:gd name="connsiteX1" fmla="*/ 0 w 39637"/>
                <a:gd name="connsiteY1" fmla="*/ 0 h 256198"/>
                <a:gd name="connsiteX2" fmla="*/ 4166 w 39637"/>
                <a:gd name="connsiteY2" fmla="*/ 18746 h 256198"/>
                <a:gd name="connsiteX3" fmla="*/ 10415 w 39637"/>
                <a:gd name="connsiteY3" fmla="*/ 31244 h 256198"/>
                <a:gd name="connsiteX4" fmla="*/ 16664 w 39637"/>
                <a:gd name="connsiteY4" fmla="*/ 35409 h 256198"/>
                <a:gd name="connsiteX5" fmla="*/ 18747 w 39637"/>
                <a:gd name="connsiteY5" fmla="*/ 41658 h 256198"/>
                <a:gd name="connsiteX6" fmla="*/ 27078 w 39637"/>
                <a:gd name="connsiteY6" fmla="*/ 54156 h 256198"/>
                <a:gd name="connsiteX7" fmla="*/ 31244 w 39637"/>
                <a:gd name="connsiteY7" fmla="*/ 66653 h 256198"/>
                <a:gd name="connsiteX8" fmla="*/ 35410 w 39637"/>
                <a:gd name="connsiteY8" fmla="*/ 79151 h 256198"/>
                <a:gd name="connsiteX9" fmla="*/ 37493 w 39637"/>
                <a:gd name="connsiteY9" fmla="*/ 85399 h 256198"/>
                <a:gd name="connsiteX10" fmla="*/ 37493 w 39637"/>
                <a:gd name="connsiteY10" fmla="*/ 141638 h 256198"/>
                <a:gd name="connsiteX11" fmla="*/ 33327 w 39637"/>
                <a:gd name="connsiteY11" fmla="*/ 172882 h 256198"/>
                <a:gd name="connsiteX12" fmla="*/ 29161 w 39637"/>
                <a:gd name="connsiteY12" fmla="*/ 179131 h 256198"/>
                <a:gd name="connsiteX13" fmla="*/ 27078 w 39637"/>
                <a:gd name="connsiteY13" fmla="*/ 185379 h 256198"/>
                <a:gd name="connsiteX14" fmla="*/ 18747 w 39637"/>
                <a:gd name="connsiteY14" fmla="*/ 197877 h 256198"/>
                <a:gd name="connsiteX15" fmla="*/ 14581 w 39637"/>
                <a:gd name="connsiteY15" fmla="*/ 210374 h 256198"/>
                <a:gd name="connsiteX16" fmla="*/ 12498 w 39637"/>
                <a:gd name="connsiteY16" fmla="*/ 216623 h 256198"/>
                <a:gd name="connsiteX17" fmla="*/ 14581 w 39637"/>
                <a:gd name="connsiteY17" fmla="*/ 245784 h 256198"/>
                <a:gd name="connsiteX18" fmla="*/ 16664 w 39637"/>
                <a:gd name="connsiteY18" fmla="*/ 254116 h 256198"/>
                <a:gd name="connsiteX19" fmla="*/ 12498 w 39637"/>
                <a:gd name="connsiteY19" fmla="*/ 256198 h 256198"/>
                <a:gd name="connsiteX20" fmla="*/ 12498 w 39637"/>
                <a:gd name="connsiteY20" fmla="*/ 256198 h 25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637" h="256198">
                  <a:moveTo>
                    <a:pt x="0" y="0"/>
                  </a:moveTo>
                  <a:lnTo>
                    <a:pt x="0" y="0"/>
                  </a:lnTo>
                  <a:cubicBezTo>
                    <a:pt x="1389" y="6249"/>
                    <a:pt x="2613" y="12536"/>
                    <a:pt x="4166" y="18746"/>
                  </a:cubicBezTo>
                  <a:cubicBezTo>
                    <a:pt x="5295" y="23263"/>
                    <a:pt x="7021" y="27850"/>
                    <a:pt x="10415" y="31244"/>
                  </a:cubicBezTo>
                  <a:cubicBezTo>
                    <a:pt x="12185" y="33014"/>
                    <a:pt x="14581" y="34021"/>
                    <a:pt x="16664" y="35409"/>
                  </a:cubicBezTo>
                  <a:cubicBezTo>
                    <a:pt x="17358" y="37492"/>
                    <a:pt x="17681" y="39739"/>
                    <a:pt x="18747" y="41658"/>
                  </a:cubicBezTo>
                  <a:cubicBezTo>
                    <a:pt x="21178" y="46035"/>
                    <a:pt x="25495" y="49406"/>
                    <a:pt x="27078" y="54156"/>
                  </a:cubicBezTo>
                  <a:lnTo>
                    <a:pt x="31244" y="66653"/>
                  </a:lnTo>
                  <a:lnTo>
                    <a:pt x="35410" y="79151"/>
                  </a:lnTo>
                  <a:lnTo>
                    <a:pt x="37493" y="85399"/>
                  </a:lnTo>
                  <a:cubicBezTo>
                    <a:pt x="40443" y="117843"/>
                    <a:pt x="40259" y="102911"/>
                    <a:pt x="37493" y="141638"/>
                  </a:cubicBezTo>
                  <a:cubicBezTo>
                    <a:pt x="37105" y="147068"/>
                    <a:pt x="37561" y="164414"/>
                    <a:pt x="33327" y="172882"/>
                  </a:cubicBezTo>
                  <a:cubicBezTo>
                    <a:pt x="32207" y="175121"/>
                    <a:pt x="30281" y="176892"/>
                    <a:pt x="29161" y="179131"/>
                  </a:cubicBezTo>
                  <a:cubicBezTo>
                    <a:pt x="28179" y="181095"/>
                    <a:pt x="28144" y="183460"/>
                    <a:pt x="27078" y="185379"/>
                  </a:cubicBezTo>
                  <a:cubicBezTo>
                    <a:pt x="24647" y="189756"/>
                    <a:pt x="20330" y="193127"/>
                    <a:pt x="18747" y="197877"/>
                  </a:cubicBezTo>
                  <a:lnTo>
                    <a:pt x="14581" y="210374"/>
                  </a:lnTo>
                  <a:lnTo>
                    <a:pt x="12498" y="216623"/>
                  </a:lnTo>
                  <a:cubicBezTo>
                    <a:pt x="13192" y="226343"/>
                    <a:pt x="13505" y="236099"/>
                    <a:pt x="14581" y="245784"/>
                  </a:cubicBezTo>
                  <a:cubicBezTo>
                    <a:pt x="14897" y="248629"/>
                    <a:pt x="17225" y="251309"/>
                    <a:pt x="16664" y="254116"/>
                  </a:cubicBezTo>
                  <a:cubicBezTo>
                    <a:pt x="16360" y="255638"/>
                    <a:pt x="13887" y="255504"/>
                    <a:pt x="12498" y="256198"/>
                  </a:cubicBezTo>
                  <a:lnTo>
                    <a:pt x="12498" y="256198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03" name="Freeform: Shape 2836">
              <a:extLst>
                <a:ext uri="{FF2B5EF4-FFF2-40B4-BE49-F238E27FC236}">
                  <a16:creationId xmlns:a16="http://schemas.microsoft.com/office/drawing/2014/main" id="{DC1D55D6-5892-2F0E-2978-8D9B81D9ADFD}"/>
                </a:ext>
              </a:extLst>
            </p:cNvPr>
            <p:cNvSpPr/>
            <p:nvPr/>
          </p:nvSpPr>
          <p:spPr>
            <a:xfrm>
              <a:off x="5792783" y="2606543"/>
              <a:ext cx="26602" cy="135815"/>
            </a:xfrm>
            <a:custGeom>
              <a:avLst/>
              <a:gdLst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  <a:gd name="connsiteX16" fmla="*/ 2082 w 48958"/>
                <a:gd name="connsiteY16" fmla="*/ 245784 h 247867"/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  <a:gd name="connsiteX16" fmla="*/ 4165 w 48958"/>
                <a:gd name="connsiteY16" fmla="*/ 245784 h 247867"/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958" h="247867">
                  <a:moveTo>
                    <a:pt x="0" y="0"/>
                  </a:moveTo>
                  <a:lnTo>
                    <a:pt x="0" y="0"/>
                  </a:lnTo>
                  <a:cubicBezTo>
                    <a:pt x="89" y="805"/>
                    <a:pt x="3626" y="33434"/>
                    <a:pt x="4165" y="35409"/>
                  </a:cubicBezTo>
                  <a:cubicBezTo>
                    <a:pt x="4824" y="37824"/>
                    <a:pt x="6728" y="39735"/>
                    <a:pt x="8331" y="41658"/>
                  </a:cubicBezTo>
                  <a:cubicBezTo>
                    <a:pt x="16631" y="51618"/>
                    <a:pt x="11890" y="44623"/>
                    <a:pt x="20829" y="52073"/>
                  </a:cubicBezTo>
                  <a:cubicBezTo>
                    <a:pt x="36858" y="65432"/>
                    <a:pt x="17817" y="52150"/>
                    <a:pt x="33326" y="62487"/>
                  </a:cubicBezTo>
                  <a:cubicBezTo>
                    <a:pt x="36103" y="66653"/>
                    <a:pt x="40075" y="70235"/>
                    <a:pt x="41658" y="74985"/>
                  </a:cubicBezTo>
                  <a:cubicBezTo>
                    <a:pt x="46420" y="89270"/>
                    <a:pt x="40797" y="71540"/>
                    <a:pt x="45824" y="91648"/>
                  </a:cubicBezTo>
                  <a:cubicBezTo>
                    <a:pt x="46357" y="93778"/>
                    <a:pt x="47213" y="95814"/>
                    <a:pt x="47907" y="97897"/>
                  </a:cubicBezTo>
                  <a:cubicBezTo>
                    <a:pt x="46922" y="122514"/>
                    <a:pt x="55086" y="144871"/>
                    <a:pt x="37492" y="162467"/>
                  </a:cubicBezTo>
                  <a:cubicBezTo>
                    <a:pt x="21456" y="178504"/>
                    <a:pt x="28262" y="170064"/>
                    <a:pt x="16663" y="187462"/>
                  </a:cubicBezTo>
                  <a:lnTo>
                    <a:pt x="12497" y="193711"/>
                  </a:lnTo>
                  <a:lnTo>
                    <a:pt x="8331" y="199960"/>
                  </a:lnTo>
                  <a:cubicBezTo>
                    <a:pt x="7637" y="204126"/>
                    <a:pt x="7164" y="208334"/>
                    <a:pt x="6248" y="212457"/>
                  </a:cubicBezTo>
                  <a:cubicBezTo>
                    <a:pt x="5772" y="214600"/>
                    <a:pt x="4526" y="216540"/>
                    <a:pt x="4165" y="218706"/>
                  </a:cubicBezTo>
                  <a:cubicBezTo>
                    <a:pt x="1699" y="233504"/>
                    <a:pt x="2082" y="243354"/>
                    <a:pt x="2082" y="247867"/>
                  </a:cubicBez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04" name="Freeform: Shape 2837">
              <a:extLst>
                <a:ext uri="{FF2B5EF4-FFF2-40B4-BE49-F238E27FC236}">
                  <a16:creationId xmlns:a16="http://schemas.microsoft.com/office/drawing/2014/main" id="{BBA1A963-706E-9DF3-E9B8-27C411727CDA}"/>
                </a:ext>
              </a:extLst>
            </p:cNvPr>
            <p:cNvSpPr/>
            <p:nvPr/>
          </p:nvSpPr>
          <p:spPr>
            <a:xfrm>
              <a:off x="5817682" y="2608826"/>
              <a:ext cx="21504" cy="135815"/>
            </a:xfrm>
            <a:custGeom>
              <a:avLst/>
              <a:gdLst>
                <a:gd name="connsiteX0" fmla="*/ 0 w 39575"/>
                <a:gd name="connsiteY0" fmla="*/ 0 h 247867"/>
                <a:gd name="connsiteX1" fmla="*/ 0 w 39575"/>
                <a:gd name="connsiteY1" fmla="*/ 0 h 247867"/>
                <a:gd name="connsiteX2" fmla="*/ 4165 w 39575"/>
                <a:gd name="connsiteY2" fmla="*/ 29161 h 247867"/>
                <a:gd name="connsiteX3" fmla="*/ 8331 w 39575"/>
                <a:gd name="connsiteY3" fmla="*/ 35409 h 247867"/>
                <a:gd name="connsiteX4" fmla="*/ 18746 w 39575"/>
                <a:gd name="connsiteY4" fmla="*/ 52073 h 247867"/>
                <a:gd name="connsiteX5" fmla="*/ 22912 w 39575"/>
                <a:gd name="connsiteY5" fmla="*/ 64570 h 247867"/>
                <a:gd name="connsiteX6" fmla="*/ 24995 w 39575"/>
                <a:gd name="connsiteY6" fmla="*/ 74985 h 247867"/>
                <a:gd name="connsiteX7" fmla="*/ 33326 w 39575"/>
                <a:gd name="connsiteY7" fmla="*/ 87482 h 247867"/>
                <a:gd name="connsiteX8" fmla="*/ 37492 w 39575"/>
                <a:gd name="connsiteY8" fmla="*/ 93731 h 247867"/>
                <a:gd name="connsiteX9" fmla="*/ 39575 w 39575"/>
                <a:gd name="connsiteY9" fmla="*/ 99980 h 247867"/>
                <a:gd name="connsiteX10" fmla="*/ 37492 w 39575"/>
                <a:gd name="connsiteY10" fmla="*/ 120809 h 247867"/>
                <a:gd name="connsiteX11" fmla="*/ 35409 w 39575"/>
                <a:gd name="connsiteY11" fmla="*/ 127058 h 247867"/>
                <a:gd name="connsiteX12" fmla="*/ 33326 w 39575"/>
                <a:gd name="connsiteY12" fmla="*/ 160384 h 247867"/>
                <a:gd name="connsiteX13" fmla="*/ 31243 w 39575"/>
                <a:gd name="connsiteY13" fmla="*/ 166633 h 247867"/>
                <a:gd name="connsiteX14" fmla="*/ 24995 w 39575"/>
                <a:gd name="connsiteY14" fmla="*/ 168716 h 247867"/>
                <a:gd name="connsiteX15" fmla="*/ 20829 w 39575"/>
                <a:gd name="connsiteY15" fmla="*/ 174965 h 247867"/>
                <a:gd name="connsiteX16" fmla="*/ 16663 w 39575"/>
                <a:gd name="connsiteY16" fmla="*/ 193711 h 247867"/>
                <a:gd name="connsiteX17" fmla="*/ 14580 w 39575"/>
                <a:gd name="connsiteY17" fmla="*/ 199960 h 247867"/>
                <a:gd name="connsiteX18" fmla="*/ 10414 w 39575"/>
                <a:gd name="connsiteY18" fmla="*/ 214540 h 247867"/>
                <a:gd name="connsiteX19" fmla="*/ 8331 w 39575"/>
                <a:gd name="connsiteY19" fmla="*/ 247867 h 247867"/>
                <a:gd name="connsiteX20" fmla="*/ 8331 w 39575"/>
                <a:gd name="connsiteY20" fmla="*/ 247867 h 2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575" h="247867">
                  <a:moveTo>
                    <a:pt x="0" y="0"/>
                  </a:moveTo>
                  <a:lnTo>
                    <a:pt x="0" y="0"/>
                  </a:lnTo>
                  <a:cubicBezTo>
                    <a:pt x="531" y="5837"/>
                    <a:pt x="160" y="21151"/>
                    <a:pt x="4165" y="29161"/>
                  </a:cubicBezTo>
                  <a:cubicBezTo>
                    <a:pt x="5284" y="31400"/>
                    <a:pt x="6942" y="33326"/>
                    <a:pt x="8331" y="35409"/>
                  </a:cubicBezTo>
                  <a:cubicBezTo>
                    <a:pt x="13289" y="50282"/>
                    <a:pt x="8843" y="45471"/>
                    <a:pt x="18746" y="52073"/>
                  </a:cubicBezTo>
                  <a:cubicBezTo>
                    <a:pt x="20135" y="56239"/>
                    <a:pt x="22051" y="60264"/>
                    <a:pt x="22912" y="64570"/>
                  </a:cubicBezTo>
                  <a:cubicBezTo>
                    <a:pt x="23606" y="68042"/>
                    <a:pt x="23530" y="71762"/>
                    <a:pt x="24995" y="74985"/>
                  </a:cubicBezTo>
                  <a:cubicBezTo>
                    <a:pt x="27067" y="79543"/>
                    <a:pt x="30549" y="83316"/>
                    <a:pt x="33326" y="87482"/>
                  </a:cubicBezTo>
                  <a:cubicBezTo>
                    <a:pt x="34715" y="89565"/>
                    <a:pt x="36700" y="91356"/>
                    <a:pt x="37492" y="93731"/>
                  </a:cubicBezTo>
                  <a:lnTo>
                    <a:pt x="39575" y="99980"/>
                  </a:lnTo>
                  <a:cubicBezTo>
                    <a:pt x="38881" y="106923"/>
                    <a:pt x="38553" y="113913"/>
                    <a:pt x="37492" y="120809"/>
                  </a:cubicBezTo>
                  <a:cubicBezTo>
                    <a:pt x="37158" y="122979"/>
                    <a:pt x="35639" y="124874"/>
                    <a:pt x="35409" y="127058"/>
                  </a:cubicBezTo>
                  <a:cubicBezTo>
                    <a:pt x="34244" y="138127"/>
                    <a:pt x="34491" y="149315"/>
                    <a:pt x="33326" y="160384"/>
                  </a:cubicBezTo>
                  <a:cubicBezTo>
                    <a:pt x="33096" y="162568"/>
                    <a:pt x="32795" y="165080"/>
                    <a:pt x="31243" y="166633"/>
                  </a:cubicBezTo>
                  <a:cubicBezTo>
                    <a:pt x="29691" y="168185"/>
                    <a:pt x="27078" y="168022"/>
                    <a:pt x="24995" y="168716"/>
                  </a:cubicBezTo>
                  <a:cubicBezTo>
                    <a:pt x="23606" y="170799"/>
                    <a:pt x="21949" y="172726"/>
                    <a:pt x="20829" y="174965"/>
                  </a:cubicBezTo>
                  <a:cubicBezTo>
                    <a:pt x="18015" y="180592"/>
                    <a:pt x="17943" y="187949"/>
                    <a:pt x="16663" y="193711"/>
                  </a:cubicBezTo>
                  <a:cubicBezTo>
                    <a:pt x="16187" y="195854"/>
                    <a:pt x="15183" y="197849"/>
                    <a:pt x="14580" y="199960"/>
                  </a:cubicBezTo>
                  <a:cubicBezTo>
                    <a:pt x="9349" y="218268"/>
                    <a:pt x="15408" y="199557"/>
                    <a:pt x="10414" y="214540"/>
                  </a:cubicBezTo>
                  <a:cubicBezTo>
                    <a:pt x="8285" y="246477"/>
                    <a:pt x="8331" y="235346"/>
                    <a:pt x="8331" y="247867"/>
                  </a:cubicBezTo>
                  <a:lnTo>
                    <a:pt x="8331" y="247867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05" name="Freeform: Shape 2838">
              <a:extLst>
                <a:ext uri="{FF2B5EF4-FFF2-40B4-BE49-F238E27FC236}">
                  <a16:creationId xmlns:a16="http://schemas.microsoft.com/office/drawing/2014/main" id="{EC9B27D3-E033-9404-F38D-988B177DD43A}"/>
                </a:ext>
              </a:extLst>
            </p:cNvPr>
            <p:cNvSpPr/>
            <p:nvPr/>
          </p:nvSpPr>
          <p:spPr>
            <a:xfrm>
              <a:off x="5845977" y="2614532"/>
              <a:ext cx="20372" cy="136956"/>
            </a:xfrm>
            <a:custGeom>
              <a:avLst/>
              <a:gdLst>
                <a:gd name="connsiteX0" fmla="*/ 0 w 37492"/>
                <a:gd name="connsiteY0" fmla="*/ 0 h 249950"/>
                <a:gd name="connsiteX1" fmla="*/ 0 w 37492"/>
                <a:gd name="connsiteY1" fmla="*/ 0 h 249950"/>
                <a:gd name="connsiteX2" fmla="*/ 2082 w 37492"/>
                <a:gd name="connsiteY2" fmla="*/ 18747 h 249950"/>
                <a:gd name="connsiteX3" fmla="*/ 6248 w 37492"/>
                <a:gd name="connsiteY3" fmla="*/ 24995 h 249950"/>
                <a:gd name="connsiteX4" fmla="*/ 8331 w 37492"/>
                <a:gd name="connsiteY4" fmla="*/ 31244 h 249950"/>
                <a:gd name="connsiteX5" fmla="*/ 12497 w 37492"/>
                <a:gd name="connsiteY5" fmla="*/ 37493 h 249950"/>
                <a:gd name="connsiteX6" fmla="*/ 16663 w 37492"/>
                <a:gd name="connsiteY6" fmla="*/ 49990 h 249950"/>
                <a:gd name="connsiteX7" fmla="*/ 18746 w 37492"/>
                <a:gd name="connsiteY7" fmla="*/ 64571 h 249950"/>
                <a:gd name="connsiteX8" fmla="*/ 24995 w 37492"/>
                <a:gd name="connsiteY8" fmla="*/ 83317 h 249950"/>
                <a:gd name="connsiteX9" fmla="*/ 29160 w 37492"/>
                <a:gd name="connsiteY9" fmla="*/ 95814 h 249950"/>
                <a:gd name="connsiteX10" fmla="*/ 33326 w 37492"/>
                <a:gd name="connsiteY10" fmla="*/ 102063 h 249950"/>
                <a:gd name="connsiteX11" fmla="*/ 35409 w 37492"/>
                <a:gd name="connsiteY11" fmla="*/ 110395 h 249950"/>
                <a:gd name="connsiteX12" fmla="*/ 37492 w 37492"/>
                <a:gd name="connsiteY12" fmla="*/ 116644 h 249950"/>
                <a:gd name="connsiteX13" fmla="*/ 35409 w 37492"/>
                <a:gd name="connsiteY13" fmla="*/ 158302 h 249950"/>
                <a:gd name="connsiteX14" fmla="*/ 29160 w 37492"/>
                <a:gd name="connsiteY14" fmla="*/ 172882 h 249950"/>
                <a:gd name="connsiteX15" fmla="*/ 22912 w 37492"/>
                <a:gd name="connsiteY15" fmla="*/ 177048 h 249950"/>
                <a:gd name="connsiteX16" fmla="*/ 18746 w 37492"/>
                <a:gd name="connsiteY16" fmla="*/ 183297 h 249950"/>
                <a:gd name="connsiteX17" fmla="*/ 14580 w 37492"/>
                <a:gd name="connsiteY17" fmla="*/ 195794 h 249950"/>
                <a:gd name="connsiteX18" fmla="*/ 8331 w 37492"/>
                <a:gd name="connsiteY18" fmla="*/ 199960 h 249950"/>
                <a:gd name="connsiteX19" fmla="*/ 6248 w 37492"/>
                <a:gd name="connsiteY19" fmla="*/ 208292 h 249950"/>
                <a:gd name="connsiteX20" fmla="*/ 4165 w 37492"/>
                <a:gd name="connsiteY20" fmla="*/ 214541 h 249950"/>
                <a:gd name="connsiteX21" fmla="*/ 6248 w 37492"/>
                <a:gd name="connsiteY21" fmla="*/ 249950 h 249950"/>
                <a:gd name="connsiteX22" fmla="*/ 6248 w 37492"/>
                <a:gd name="connsiteY22" fmla="*/ 249950 h 24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492" h="249950">
                  <a:moveTo>
                    <a:pt x="0" y="0"/>
                  </a:moveTo>
                  <a:lnTo>
                    <a:pt x="0" y="0"/>
                  </a:lnTo>
                  <a:cubicBezTo>
                    <a:pt x="694" y="6249"/>
                    <a:pt x="557" y="12647"/>
                    <a:pt x="2082" y="18747"/>
                  </a:cubicBezTo>
                  <a:cubicBezTo>
                    <a:pt x="2689" y="21175"/>
                    <a:pt x="5128" y="22756"/>
                    <a:pt x="6248" y="24995"/>
                  </a:cubicBezTo>
                  <a:cubicBezTo>
                    <a:pt x="7230" y="26959"/>
                    <a:pt x="7349" y="29280"/>
                    <a:pt x="8331" y="31244"/>
                  </a:cubicBezTo>
                  <a:cubicBezTo>
                    <a:pt x="9451" y="33483"/>
                    <a:pt x="11480" y="35205"/>
                    <a:pt x="12497" y="37493"/>
                  </a:cubicBezTo>
                  <a:cubicBezTo>
                    <a:pt x="14280" y="41506"/>
                    <a:pt x="16663" y="49990"/>
                    <a:pt x="16663" y="49990"/>
                  </a:cubicBezTo>
                  <a:cubicBezTo>
                    <a:pt x="17357" y="54850"/>
                    <a:pt x="17642" y="59787"/>
                    <a:pt x="18746" y="64571"/>
                  </a:cubicBezTo>
                  <a:cubicBezTo>
                    <a:pt x="18746" y="64572"/>
                    <a:pt x="23954" y="80192"/>
                    <a:pt x="24995" y="83317"/>
                  </a:cubicBezTo>
                  <a:cubicBezTo>
                    <a:pt x="24997" y="83322"/>
                    <a:pt x="29156" y="95809"/>
                    <a:pt x="29160" y="95814"/>
                  </a:cubicBezTo>
                  <a:lnTo>
                    <a:pt x="33326" y="102063"/>
                  </a:lnTo>
                  <a:cubicBezTo>
                    <a:pt x="34020" y="104840"/>
                    <a:pt x="34623" y="107642"/>
                    <a:pt x="35409" y="110395"/>
                  </a:cubicBezTo>
                  <a:cubicBezTo>
                    <a:pt x="36012" y="112506"/>
                    <a:pt x="37492" y="114448"/>
                    <a:pt x="37492" y="116644"/>
                  </a:cubicBezTo>
                  <a:cubicBezTo>
                    <a:pt x="37492" y="130547"/>
                    <a:pt x="36564" y="144447"/>
                    <a:pt x="35409" y="158302"/>
                  </a:cubicBezTo>
                  <a:cubicBezTo>
                    <a:pt x="34974" y="163518"/>
                    <a:pt x="32942" y="169100"/>
                    <a:pt x="29160" y="172882"/>
                  </a:cubicBezTo>
                  <a:cubicBezTo>
                    <a:pt x="27390" y="174652"/>
                    <a:pt x="24995" y="175659"/>
                    <a:pt x="22912" y="177048"/>
                  </a:cubicBezTo>
                  <a:cubicBezTo>
                    <a:pt x="21523" y="179131"/>
                    <a:pt x="19763" y="181009"/>
                    <a:pt x="18746" y="183297"/>
                  </a:cubicBezTo>
                  <a:cubicBezTo>
                    <a:pt x="16963" y="187310"/>
                    <a:pt x="18234" y="193358"/>
                    <a:pt x="14580" y="195794"/>
                  </a:cubicBezTo>
                  <a:lnTo>
                    <a:pt x="8331" y="199960"/>
                  </a:lnTo>
                  <a:cubicBezTo>
                    <a:pt x="7637" y="202737"/>
                    <a:pt x="7034" y="205539"/>
                    <a:pt x="6248" y="208292"/>
                  </a:cubicBezTo>
                  <a:cubicBezTo>
                    <a:pt x="5645" y="210403"/>
                    <a:pt x="4165" y="212345"/>
                    <a:pt x="4165" y="214541"/>
                  </a:cubicBezTo>
                  <a:cubicBezTo>
                    <a:pt x="4165" y="226364"/>
                    <a:pt x="6248" y="249950"/>
                    <a:pt x="6248" y="249950"/>
                  </a:cubicBezTo>
                  <a:lnTo>
                    <a:pt x="6248" y="249950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06" name="Freeform: Shape 2839">
              <a:extLst>
                <a:ext uri="{FF2B5EF4-FFF2-40B4-BE49-F238E27FC236}">
                  <a16:creationId xmlns:a16="http://schemas.microsoft.com/office/drawing/2014/main" id="{AC810034-3790-DBCC-6F59-A2922B3C3319}"/>
                </a:ext>
              </a:extLst>
            </p:cNvPr>
            <p:cNvSpPr/>
            <p:nvPr/>
          </p:nvSpPr>
          <p:spPr>
            <a:xfrm>
              <a:off x="5870876" y="2617956"/>
              <a:ext cx="15845" cy="136956"/>
            </a:xfrm>
            <a:custGeom>
              <a:avLst/>
              <a:gdLst>
                <a:gd name="connsiteX0" fmla="*/ 0 w 29161"/>
                <a:gd name="connsiteY0" fmla="*/ 0 h 249950"/>
                <a:gd name="connsiteX1" fmla="*/ 0 w 29161"/>
                <a:gd name="connsiteY1" fmla="*/ 0 h 249950"/>
                <a:gd name="connsiteX2" fmla="*/ 4166 w 29161"/>
                <a:gd name="connsiteY2" fmla="*/ 24995 h 249950"/>
                <a:gd name="connsiteX3" fmla="*/ 8331 w 29161"/>
                <a:gd name="connsiteY3" fmla="*/ 31244 h 249950"/>
                <a:gd name="connsiteX4" fmla="*/ 12497 w 29161"/>
                <a:gd name="connsiteY4" fmla="*/ 43741 h 249950"/>
                <a:gd name="connsiteX5" fmla="*/ 14580 w 29161"/>
                <a:gd name="connsiteY5" fmla="*/ 49990 h 249950"/>
                <a:gd name="connsiteX6" fmla="*/ 24995 w 29161"/>
                <a:gd name="connsiteY6" fmla="*/ 77068 h 249950"/>
                <a:gd name="connsiteX7" fmla="*/ 29161 w 29161"/>
                <a:gd name="connsiteY7" fmla="*/ 83317 h 249950"/>
                <a:gd name="connsiteX8" fmla="*/ 27078 w 29161"/>
                <a:gd name="connsiteY8" fmla="*/ 160385 h 249950"/>
                <a:gd name="connsiteX9" fmla="*/ 24995 w 29161"/>
                <a:gd name="connsiteY9" fmla="*/ 166633 h 249950"/>
                <a:gd name="connsiteX10" fmla="*/ 16663 w 29161"/>
                <a:gd name="connsiteY10" fmla="*/ 179131 h 249950"/>
                <a:gd name="connsiteX11" fmla="*/ 12497 w 29161"/>
                <a:gd name="connsiteY11" fmla="*/ 185380 h 249950"/>
                <a:gd name="connsiteX12" fmla="*/ 10414 w 29161"/>
                <a:gd name="connsiteY12" fmla="*/ 191628 h 249950"/>
                <a:gd name="connsiteX13" fmla="*/ 2083 w 29161"/>
                <a:gd name="connsiteY13" fmla="*/ 204126 h 249950"/>
                <a:gd name="connsiteX14" fmla="*/ 4166 w 29161"/>
                <a:gd name="connsiteY14" fmla="*/ 249950 h 249950"/>
                <a:gd name="connsiteX15" fmla="*/ 4166 w 29161"/>
                <a:gd name="connsiteY15" fmla="*/ 249950 h 24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161" h="249950">
                  <a:moveTo>
                    <a:pt x="0" y="0"/>
                  </a:moveTo>
                  <a:lnTo>
                    <a:pt x="0" y="0"/>
                  </a:lnTo>
                  <a:cubicBezTo>
                    <a:pt x="660" y="5944"/>
                    <a:pt x="676" y="18015"/>
                    <a:pt x="4166" y="24995"/>
                  </a:cubicBezTo>
                  <a:cubicBezTo>
                    <a:pt x="5285" y="27234"/>
                    <a:pt x="7314" y="28956"/>
                    <a:pt x="8331" y="31244"/>
                  </a:cubicBezTo>
                  <a:cubicBezTo>
                    <a:pt x="10114" y="35257"/>
                    <a:pt x="11108" y="39575"/>
                    <a:pt x="12497" y="43741"/>
                  </a:cubicBezTo>
                  <a:lnTo>
                    <a:pt x="14580" y="49990"/>
                  </a:lnTo>
                  <a:cubicBezTo>
                    <a:pt x="17371" y="69527"/>
                    <a:pt x="13940" y="60485"/>
                    <a:pt x="24995" y="77068"/>
                  </a:cubicBezTo>
                  <a:lnTo>
                    <a:pt x="29161" y="83317"/>
                  </a:lnTo>
                  <a:cubicBezTo>
                    <a:pt x="28467" y="109006"/>
                    <a:pt x="28361" y="134718"/>
                    <a:pt x="27078" y="160385"/>
                  </a:cubicBezTo>
                  <a:cubicBezTo>
                    <a:pt x="26968" y="162578"/>
                    <a:pt x="26061" y="164714"/>
                    <a:pt x="24995" y="166633"/>
                  </a:cubicBezTo>
                  <a:cubicBezTo>
                    <a:pt x="22563" y="171010"/>
                    <a:pt x="19440" y="174965"/>
                    <a:pt x="16663" y="179131"/>
                  </a:cubicBezTo>
                  <a:cubicBezTo>
                    <a:pt x="15274" y="181214"/>
                    <a:pt x="13289" y="183005"/>
                    <a:pt x="12497" y="185380"/>
                  </a:cubicBezTo>
                  <a:cubicBezTo>
                    <a:pt x="11803" y="187463"/>
                    <a:pt x="11480" y="189709"/>
                    <a:pt x="10414" y="191628"/>
                  </a:cubicBezTo>
                  <a:cubicBezTo>
                    <a:pt x="7983" y="196005"/>
                    <a:pt x="2083" y="204126"/>
                    <a:pt x="2083" y="204126"/>
                  </a:cubicBezTo>
                  <a:cubicBezTo>
                    <a:pt x="4275" y="245781"/>
                    <a:pt x="4166" y="230491"/>
                    <a:pt x="4166" y="249950"/>
                  </a:cubicBezTo>
                  <a:lnTo>
                    <a:pt x="4166" y="249950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07" name="Freeform: Shape 2840">
              <a:extLst>
                <a:ext uri="{FF2B5EF4-FFF2-40B4-BE49-F238E27FC236}">
                  <a16:creationId xmlns:a16="http://schemas.microsoft.com/office/drawing/2014/main" id="{F2701D39-DF14-7466-B116-C3EF7FB6BFA3}"/>
                </a:ext>
              </a:extLst>
            </p:cNvPr>
            <p:cNvSpPr/>
            <p:nvPr/>
          </p:nvSpPr>
          <p:spPr>
            <a:xfrm>
              <a:off x="5893318" y="2637358"/>
              <a:ext cx="22829" cy="138097"/>
            </a:xfrm>
            <a:custGeom>
              <a:avLst/>
              <a:gdLst>
                <a:gd name="connsiteX0" fmla="*/ 12854 w 42014"/>
                <a:gd name="connsiteY0" fmla="*/ 0 h 252032"/>
                <a:gd name="connsiteX1" fmla="*/ 12854 w 42014"/>
                <a:gd name="connsiteY1" fmla="*/ 0 h 252032"/>
                <a:gd name="connsiteX2" fmla="*/ 14936 w 42014"/>
                <a:gd name="connsiteY2" fmla="*/ 18746 h 252032"/>
                <a:gd name="connsiteX3" fmla="*/ 23268 w 42014"/>
                <a:gd name="connsiteY3" fmla="*/ 45824 h 252032"/>
                <a:gd name="connsiteX4" fmla="*/ 29517 w 42014"/>
                <a:gd name="connsiteY4" fmla="*/ 49990 h 252032"/>
                <a:gd name="connsiteX5" fmla="*/ 33683 w 42014"/>
                <a:gd name="connsiteY5" fmla="*/ 62487 h 252032"/>
                <a:gd name="connsiteX6" fmla="*/ 35766 w 42014"/>
                <a:gd name="connsiteY6" fmla="*/ 68736 h 252032"/>
                <a:gd name="connsiteX7" fmla="*/ 37849 w 42014"/>
                <a:gd name="connsiteY7" fmla="*/ 85399 h 252032"/>
                <a:gd name="connsiteX8" fmla="*/ 39931 w 42014"/>
                <a:gd name="connsiteY8" fmla="*/ 91648 h 252032"/>
                <a:gd name="connsiteX9" fmla="*/ 42014 w 42014"/>
                <a:gd name="connsiteY9" fmla="*/ 108311 h 252032"/>
                <a:gd name="connsiteX10" fmla="*/ 39931 w 42014"/>
                <a:gd name="connsiteY10" fmla="*/ 152052 h 252032"/>
                <a:gd name="connsiteX11" fmla="*/ 29517 w 42014"/>
                <a:gd name="connsiteY11" fmla="*/ 170799 h 252032"/>
                <a:gd name="connsiteX12" fmla="*/ 25351 w 42014"/>
                <a:gd name="connsiteY12" fmla="*/ 177047 h 252032"/>
                <a:gd name="connsiteX13" fmla="*/ 19102 w 42014"/>
                <a:gd name="connsiteY13" fmla="*/ 183296 h 252032"/>
                <a:gd name="connsiteX14" fmla="*/ 6605 w 42014"/>
                <a:gd name="connsiteY14" fmla="*/ 204125 h 252032"/>
                <a:gd name="connsiteX15" fmla="*/ 2439 w 42014"/>
                <a:gd name="connsiteY15" fmla="*/ 216623 h 252032"/>
                <a:gd name="connsiteX16" fmla="*/ 356 w 42014"/>
                <a:gd name="connsiteY16" fmla="*/ 222872 h 252032"/>
                <a:gd name="connsiteX17" fmla="*/ 4522 w 42014"/>
                <a:gd name="connsiteY17" fmla="*/ 252032 h 252032"/>
                <a:gd name="connsiteX18" fmla="*/ 4522 w 42014"/>
                <a:gd name="connsiteY18" fmla="*/ 252032 h 25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014" h="252032">
                  <a:moveTo>
                    <a:pt x="12854" y="0"/>
                  </a:moveTo>
                  <a:lnTo>
                    <a:pt x="12854" y="0"/>
                  </a:lnTo>
                  <a:cubicBezTo>
                    <a:pt x="13548" y="6249"/>
                    <a:pt x="14156" y="12507"/>
                    <a:pt x="14936" y="18746"/>
                  </a:cubicBezTo>
                  <a:cubicBezTo>
                    <a:pt x="16034" y="27530"/>
                    <a:pt x="16361" y="38917"/>
                    <a:pt x="23268" y="45824"/>
                  </a:cubicBezTo>
                  <a:cubicBezTo>
                    <a:pt x="25038" y="47594"/>
                    <a:pt x="27434" y="48601"/>
                    <a:pt x="29517" y="49990"/>
                  </a:cubicBezTo>
                  <a:lnTo>
                    <a:pt x="33683" y="62487"/>
                  </a:lnTo>
                  <a:lnTo>
                    <a:pt x="35766" y="68736"/>
                  </a:lnTo>
                  <a:cubicBezTo>
                    <a:pt x="36460" y="74290"/>
                    <a:pt x="36848" y="79892"/>
                    <a:pt x="37849" y="85399"/>
                  </a:cubicBezTo>
                  <a:cubicBezTo>
                    <a:pt x="38242" y="87559"/>
                    <a:pt x="39538" y="89488"/>
                    <a:pt x="39931" y="91648"/>
                  </a:cubicBezTo>
                  <a:cubicBezTo>
                    <a:pt x="40932" y="97155"/>
                    <a:pt x="41320" y="102757"/>
                    <a:pt x="42014" y="108311"/>
                  </a:cubicBezTo>
                  <a:cubicBezTo>
                    <a:pt x="41320" y="122891"/>
                    <a:pt x="41143" y="137506"/>
                    <a:pt x="39931" y="152052"/>
                  </a:cubicBezTo>
                  <a:cubicBezTo>
                    <a:pt x="39407" y="158340"/>
                    <a:pt x="31905" y="167218"/>
                    <a:pt x="29517" y="170799"/>
                  </a:cubicBezTo>
                  <a:cubicBezTo>
                    <a:pt x="28128" y="172882"/>
                    <a:pt x="27121" y="175277"/>
                    <a:pt x="25351" y="177047"/>
                  </a:cubicBezTo>
                  <a:cubicBezTo>
                    <a:pt x="23268" y="179130"/>
                    <a:pt x="20910" y="180971"/>
                    <a:pt x="19102" y="183296"/>
                  </a:cubicBezTo>
                  <a:cubicBezTo>
                    <a:pt x="15079" y="188469"/>
                    <a:pt x="9271" y="197461"/>
                    <a:pt x="6605" y="204125"/>
                  </a:cubicBezTo>
                  <a:cubicBezTo>
                    <a:pt x="4974" y="208202"/>
                    <a:pt x="3828" y="212457"/>
                    <a:pt x="2439" y="216623"/>
                  </a:cubicBezTo>
                  <a:lnTo>
                    <a:pt x="356" y="222872"/>
                  </a:lnTo>
                  <a:cubicBezTo>
                    <a:pt x="2514" y="250929"/>
                    <a:pt x="-3964" y="243550"/>
                    <a:pt x="4522" y="252032"/>
                  </a:cubicBezTo>
                  <a:lnTo>
                    <a:pt x="4522" y="252032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08" name="Rectangle: Rounded Corners 2007">
              <a:extLst>
                <a:ext uri="{FF2B5EF4-FFF2-40B4-BE49-F238E27FC236}">
                  <a16:creationId xmlns:a16="http://schemas.microsoft.com/office/drawing/2014/main" id="{5B16F69A-128C-9E0E-D6A1-846A12B4DF1B}"/>
                </a:ext>
              </a:extLst>
            </p:cNvPr>
            <p:cNvSpPr/>
            <p:nvPr/>
          </p:nvSpPr>
          <p:spPr>
            <a:xfrm>
              <a:off x="5661453" y="2731159"/>
              <a:ext cx="275343" cy="392051"/>
            </a:xfrm>
            <a:prstGeom prst="roundRect">
              <a:avLst>
                <a:gd name="adj" fmla="val 35662"/>
              </a:avLst>
            </a:prstGeom>
            <a:gradFill flip="none" rotWithShape="1">
              <a:gsLst>
                <a:gs pos="16000">
                  <a:srgbClr val="FFEAD5"/>
                </a:gs>
                <a:gs pos="75000">
                  <a:srgbClr val="FFCC99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09" name="Oval 2008">
              <a:extLst>
                <a:ext uri="{FF2B5EF4-FFF2-40B4-BE49-F238E27FC236}">
                  <a16:creationId xmlns:a16="http://schemas.microsoft.com/office/drawing/2014/main" id="{DD8FE100-2184-2396-24DB-F7F5D542FFC7}"/>
                </a:ext>
              </a:extLst>
            </p:cNvPr>
            <p:cNvSpPr/>
            <p:nvPr/>
          </p:nvSpPr>
          <p:spPr>
            <a:xfrm>
              <a:off x="5727380" y="2930951"/>
              <a:ext cx="141069" cy="115934"/>
            </a:xfrm>
            <a:prstGeom prst="ellipse">
              <a:avLst/>
            </a:prstGeom>
            <a:gradFill flip="none" rotWithShape="1">
              <a:gsLst>
                <a:gs pos="16000">
                  <a:srgbClr val="FFEAD5"/>
                </a:gs>
                <a:gs pos="74000">
                  <a:srgbClr val="A45200"/>
                </a:gs>
                <a:gs pos="53000">
                  <a:srgbClr val="FFC081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274" name="Group 1273">
            <a:extLst>
              <a:ext uri="{FF2B5EF4-FFF2-40B4-BE49-F238E27FC236}">
                <a16:creationId xmlns:a16="http://schemas.microsoft.com/office/drawing/2014/main" id="{EB06FBE0-9A75-BA83-6C08-F76FF2705E42}"/>
              </a:ext>
            </a:extLst>
          </p:cNvPr>
          <p:cNvGrpSpPr/>
          <p:nvPr/>
        </p:nvGrpSpPr>
        <p:grpSpPr>
          <a:xfrm rot="6664587">
            <a:off x="4902316" y="2624514"/>
            <a:ext cx="192697" cy="361556"/>
            <a:chOff x="5661453" y="2606543"/>
            <a:chExt cx="275343" cy="516667"/>
          </a:xfrm>
        </p:grpSpPr>
        <p:sp>
          <p:nvSpPr>
            <p:cNvPr id="1988" name="Freeform: Shape 2821">
              <a:extLst>
                <a:ext uri="{FF2B5EF4-FFF2-40B4-BE49-F238E27FC236}">
                  <a16:creationId xmlns:a16="http://schemas.microsoft.com/office/drawing/2014/main" id="{32A75C04-2C3D-DE47-4AE9-EDD56B50DD79}"/>
                </a:ext>
              </a:extLst>
            </p:cNvPr>
            <p:cNvSpPr/>
            <p:nvPr/>
          </p:nvSpPr>
          <p:spPr>
            <a:xfrm>
              <a:off x="5684131" y="2624804"/>
              <a:ext cx="24899" cy="146087"/>
            </a:xfrm>
            <a:custGeom>
              <a:avLst/>
              <a:gdLst>
                <a:gd name="connsiteX0" fmla="*/ 0 w 45824"/>
                <a:gd name="connsiteY0" fmla="*/ 0 h 266613"/>
                <a:gd name="connsiteX1" fmla="*/ 0 w 45824"/>
                <a:gd name="connsiteY1" fmla="*/ 0 h 266613"/>
                <a:gd name="connsiteX2" fmla="*/ 4165 w 45824"/>
                <a:gd name="connsiteY2" fmla="*/ 18746 h 266613"/>
                <a:gd name="connsiteX3" fmla="*/ 10414 w 45824"/>
                <a:gd name="connsiteY3" fmla="*/ 47907 h 266613"/>
                <a:gd name="connsiteX4" fmla="*/ 16663 w 45824"/>
                <a:gd name="connsiteY4" fmla="*/ 52072 h 266613"/>
                <a:gd name="connsiteX5" fmla="*/ 20829 w 45824"/>
                <a:gd name="connsiteY5" fmla="*/ 58321 h 266613"/>
                <a:gd name="connsiteX6" fmla="*/ 27078 w 45824"/>
                <a:gd name="connsiteY6" fmla="*/ 60404 h 266613"/>
                <a:gd name="connsiteX7" fmla="*/ 33326 w 45824"/>
                <a:gd name="connsiteY7" fmla="*/ 64570 h 266613"/>
                <a:gd name="connsiteX8" fmla="*/ 41658 w 45824"/>
                <a:gd name="connsiteY8" fmla="*/ 77067 h 266613"/>
                <a:gd name="connsiteX9" fmla="*/ 45824 w 45824"/>
                <a:gd name="connsiteY9" fmla="*/ 83316 h 266613"/>
                <a:gd name="connsiteX10" fmla="*/ 43741 w 45824"/>
                <a:gd name="connsiteY10" fmla="*/ 145804 h 266613"/>
                <a:gd name="connsiteX11" fmla="*/ 41658 w 45824"/>
                <a:gd name="connsiteY11" fmla="*/ 152052 h 266613"/>
                <a:gd name="connsiteX12" fmla="*/ 37492 w 45824"/>
                <a:gd name="connsiteY12" fmla="*/ 168716 h 266613"/>
                <a:gd name="connsiteX13" fmla="*/ 31243 w 45824"/>
                <a:gd name="connsiteY13" fmla="*/ 174964 h 266613"/>
                <a:gd name="connsiteX14" fmla="*/ 20829 w 45824"/>
                <a:gd name="connsiteY14" fmla="*/ 193711 h 266613"/>
                <a:gd name="connsiteX15" fmla="*/ 16663 w 45824"/>
                <a:gd name="connsiteY15" fmla="*/ 199959 h 266613"/>
                <a:gd name="connsiteX16" fmla="*/ 12497 w 45824"/>
                <a:gd name="connsiteY16" fmla="*/ 214540 h 266613"/>
                <a:gd name="connsiteX17" fmla="*/ 10414 w 45824"/>
                <a:gd name="connsiteY17" fmla="*/ 222872 h 266613"/>
                <a:gd name="connsiteX18" fmla="*/ 10414 w 45824"/>
                <a:gd name="connsiteY18" fmla="*/ 266613 h 266613"/>
                <a:gd name="connsiteX19" fmla="*/ 12497 w 45824"/>
                <a:gd name="connsiteY19" fmla="*/ 266613 h 26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824" h="266613">
                  <a:moveTo>
                    <a:pt x="0" y="0"/>
                  </a:moveTo>
                  <a:lnTo>
                    <a:pt x="0" y="0"/>
                  </a:lnTo>
                  <a:cubicBezTo>
                    <a:pt x="1388" y="6249"/>
                    <a:pt x="3053" y="12442"/>
                    <a:pt x="4165" y="18746"/>
                  </a:cubicBezTo>
                  <a:cubicBezTo>
                    <a:pt x="4487" y="20573"/>
                    <a:pt x="6286" y="45156"/>
                    <a:pt x="10414" y="47907"/>
                  </a:cubicBezTo>
                  <a:lnTo>
                    <a:pt x="16663" y="52072"/>
                  </a:lnTo>
                  <a:cubicBezTo>
                    <a:pt x="18052" y="54155"/>
                    <a:pt x="18874" y="56757"/>
                    <a:pt x="20829" y="58321"/>
                  </a:cubicBezTo>
                  <a:cubicBezTo>
                    <a:pt x="22544" y="59693"/>
                    <a:pt x="25114" y="59422"/>
                    <a:pt x="27078" y="60404"/>
                  </a:cubicBezTo>
                  <a:cubicBezTo>
                    <a:pt x="29317" y="61524"/>
                    <a:pt x="31243" y="63181"/>
                    <a:pt x="33326" y="64570"/>
                  </a:cubicBezTo>
                  <a:lnTo>
                    <a:pt x="41658" y="77067"/>
                  </a:lnTo>
                  <a:lnTo>
                    <a:pt x="45824" y="83316"/>
                  </a:lnTo>
                  <a:cubicBezTo>
                    <a:pt x="45130" y="104145"/>
                    <a:pt x="45002" y="125001"/>
                    <a:pt x="43741" y="145804"/>
                  </a:cubicBezTo>
                  <a:cubicBezTo>
                    <a:pt x="43608" y="147995"/>
                    <a:pt x="42190" y="149922"/>
                    <a:pt x="41658" y="152052"/>
                  </a:cubicBezTo>
                  <a:cubicBezTo>
                    <a:pt x="41237" y="153734"/>
                    <a:pt x="39397" y="165859"/>
                    <a:pt x="37492" y="168716"/>
                  </a:cubicBezTo>
                  <a:cubicBezTo>
                    <a:pt x="35858" y="171167"/>
                    <a:pt x="33326" y="172881"/>
                    <a:pt x="31243" y="174964"/>
                  </a:cubicBezTo>
                  <a:cubicBezTo>
                    <a:pt x="27577" y="185962"/>
                    <a:pt x="30377" y="179389"/>
                    <a:pt x="20829" y="193711"/>
                  </a:cubicBezTo>
                  <a:lnTo>
                    <a:pt x="16663" y="199959"/>
                  </a:lnTo>
                  <a:cubicBezTo>
                    <a:pt x="10151" y="226006"/>
                    <a:pt x="18474" y="193622"/>
                    <a:pt x="12497" y="214540"/>
                  </a:cubicBezTo>
                  <a:cubicBezTo>
                    <a:pt x="11711" y="217293"/>
                    <a:pt x="10528" y="220011"/>
                    <a:pt x="10414" y="222872"/>
                  </a:cubicBezTo>
                  <a:cubicBezTo>
                    <a:pt x="9831" y="237441"/>
                    <a:pt x="10414" y="252033"/>
                    <a:pt x="10414" y="266613"/>
                  </a:cubicBezTo>
                  <a:lnTo>
                    <a:pt x="12497" y="266613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89" name="Freeform: Shape 2822">
              <a:extLst>
                <a:ext uri="{FF2B5EF4-FFF2-40B4-BE49-F238E27FC236}">
                  <a16:creationId xmlns:a16="http://schemas.microsoft.com/office/drawing/2014/main" id="{290DD842-9E27-2794-80AE-9792364D8E02}"/>
                </a:ext>
              </a:extLst>
            </p:cNvPr>
            <p:cNvSpPr/>
            <p:nvPr/>
          </p:nvSpPr>
          <p:spPr>
            <a:xfrm>
              <a:off x="5713557" y="2615673"/>
              <a:ext cx="24900" cy="134674"/>
            </a:xfrm>
            <a:custGeom>
              <a:avLst/>
              <a:gdLst>
                <a:gd name="connsiteX0" fmla="*/ 0 w 45825"/>
                <a:gd name="connsiteY0" fmla="*/ 0 h 245784"/>
                <a:gd name="connsiteX1" fmla="*/ 0 w 45825"/>
                <a:gd name="connsiteY1" fmla="*/ 0 h 245784"/>
                <a:gd name="connsiteX2" fmla="*/ 2083 w 45825"/>
                <a:gd name="connsiteY2" fmla="*/ 41659 h 245784"/>
                <a:gd name="connsiteX3" fmla="*/ 4166 w 45825"/>
                <a:gd name="connsiteY3" fmla="*/ 47907 h 245784"/>
                <a:gd name="connsiteX4" fmla="*/ 8332 w 45825"/>
                <a:gd name="connsiteY4" fmla="*/ 54156 h 245784"/>
                <a:gd name="connsiteX5" fmla="*/ 14581 w 45825"/>
                <a:gd name="connsiteY5" fmla="*/ 58322 h 245784"/>
                <a:gd name="connsiteX6" fmla="*/ 24995 w 45825"/>
                <a:gd name="connsiteY6" fmla="*/ 68736 h 245784"/>
                <a:gd name="connsiteX7" fmla="*/ 31244 w 45825"/>
                <a:gd name="connsiteY7" fmla="*/ 81234 h 245784"/>
                <a:gd name="connsiteX8" fmla="*/ 39576 w 45825"/>
                <a:gd name="connsiteY8" fmla="*/ 93731 h 245784"/>
                <a:gd name="connsiteX9" fmla="*/ 43742 w 45825"/>
                <a:gd name="connsiteY9" fmla="*/ 99980 h 245784"/>
                <a:gd name="connsiteX10" fmla="*/ 45825 w 45825"/>
                <a:gd name="connsiteY10" fmla="*/ 106229 h 245784"/>
                <a:gd name="connsiteX11" fmla="*/ 43742 w 45825"/>
                <a:gd name="connsiteY11" fmla="*/ 139556 h 245784"/>
                <a:gd name="connsiteX12" fmla="*/ 41659 w 45825"/>
                <a:gd name="connsiteY12" fmla="*/ 145804 h 245784"/>
                <a:gd name="connsiteX13" fmla="*/ 39576 w 45825"/>
                <a:gd name="connsiteY13" fmla="*/ 156219 h 245784"/>
                <a:gd name="connsiteX14" fmla="*/ 35410 w 45825"/>
                <a:gd name="connsiteY14" fmla="*/ 162468 h 245784"/>
                <a:gd name="connsiteX15" fmla="*/ 29161 w 45825"/>
                <a:gd name="connsiteY15" fmla="*/ 183297 h 245784"/>
                <a:gd name="connsiteX16" fmla="*/ 24995 w 45825"/>
                <a:gd name="connsiteY16" fmla="*/ 189546 h 245784"/>
                <a:gd name="connsiteX17" fmla="*/ 16664 w 45825"/>
                <a:gd name="connsiteY17" fmla="*/ 208292 h 245784"/>
                <a:gd name="connsiteX18" fmla="*/ 14581 w 45825"/>
                <a:gd name="connsiteY18" fmla="*/ 220789 h 245784"/>
                <a:gd name="connsiteX19" fmla="*/ 10415 w 45825"/>
                <a:gd name="connsiteY19" fmla="*/ 227038 h 245784"/>
                <a:gd name="connsiteX20" fmla="*/ 12498 w 45825"/>
                <a:gd name="connsiteY20" fmla="*/ 245784 h 245784"/>
                <a:gd name="connsiteX21" fmla="*/ 12498 w 45825"/>
                <a:gd name="connsiteY21" fmla="*/ 245784 h 245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825" h="245784">
                  <a:moveTo>
                    <a:pt x="0" y="0"/>
                  </a:moveTo>
                  <a:lnTo>
                    <a:pt x="0" y="0"/>
                  </a:lnTo>
                  <a:cubicBezTo>
                    <a:pt x="694" y="13886"/>
                    <a:pt x="878" y="27808"/>
                    <a:pt x="2083" y="41659"/>
                  </a:cubicBezTo>
                  <a:cubicBezTo>
                    <a:pt x="2273" y="43846"/>
                    <a:pt x="3184" y="45943"/>
                    <a:pt x="4166" y="47907"/>
                  </a:cubicBezTo>
                  <a:cubicBezTo>
                    <a:pt x="5286" y="50146"/>
                    <a:pt x="6562" y="52386"/>
                    <a:pt x="8332" y="54156"/>
                  </a:cubicBezTo>
                  <a:cubicBezTo>
                    <a:pt x="10102" y="55926"/>
                    <a:pt x="12498" y="56933"/>
                    <a:pt x="14581" y="58322"/>
                  </a:cubicBezTo>
                  <a:cubicBezTo>
                    <a:pt x="25691" y="74988"/>
                    <a:pt x="11109" y="54850"/>
                    <a:pt x="24995" y="68736"/>
                  </a:cubicBezTo>
                  <a:cubicBezTo>
                    <a:pt x="31931" y="75672"/>
                    <a:pt x="27008" y="73610"/>
                    <a:pt x="31244" y="81234"/>
                  </a:cubicBezTo>
                  <a:cubicBezTo>
                    <a:pt x="33676" y="85611"/>
                    <a:pt x="36799" y="89565"/>
                    <a:pt x="39576" y="93731"/>
                  </a:cubicBezTo>
                  <a:cubicBezTo>
                    <a:pt x="40965" y="95814"/>
                    <a:pt x="42950" y="97605"/>
                    <a:pt x="43742" y="99980"/>
                  </a:cubicBezTo>
                  <a:lnTo>
                    <a:pt x="45825" y="106229"/>
                  </a:lnTo>
                  <a:cubicBezTo>
                    <a:pt x="45131" y="117338"/>
                    <a:pt x="44907" y="128486"/>
                    <a:pt x="43742" y="139556"/>
                  </a:cubicBezTo>
                  <a:cubicBezTo>
                    <a:pt x="43512" y="141739"/>
                    <a:pt x="42191" y="143674"/>
                    <a:pt x="41659" y="145804"/>
                  </a:cubicBezTo>
                  <a:cubicBezTo>
                    <a:pt x="40800" y="149239"/>
                    <a:pt x="40819" y="152904"/>
                    <a:pt x="39576" y="156219"/>
                  </a:cubicBezTo>
                  <a:cubicBezTo>
                    <a:pt x="38697" y="158563"/>
                    <a:pt x="36799" y="160385"/>
                    <a:pt x="35410" y="162468"/>
                  </a:cubicBezTo>
                  <a:cubicBezTo>
                    <a:pt x="34246" y="167125"/>
                    <a:pt x="31189" y="180255"/>
                    <a:pt x="29161" y="183297"/>
                  </a:cubicBezTo>
                  <a:cubicBezTo>
                    <a:pt x="27772" y="185380"/>
                    <a:pt x="26012" y="187258"/>
                    <a:pt x="24995" y="189546"/>
                  </a:cubicBezTo>
                  <a:cubicBezTo>
                    <a:pt x="15081" y="211855"/>
                    <a:pt x="26092" y="194150"/>
                    <a:pt x="16664" y="208292"/>
                  </a:cubicBezTo>
                  <a:cubicBezTo>
                    <a:pt x="15970" y="212458"/>
                    <a:pt x="15917" y="216783"/>
                    <a:pt x="14581" y="220789"/>
                  </a:cubicBezTo>
                  <a:cubicBezTo>
                    <a:pt x="13789" y="223164"/>
                    <a:pt x="10623" y="224543"/>
                    <a:pt x="10415" y="227038"/>
                  </a:cubicBezTo>
                  <a:cubicBezTo>
                    <a:pt x="9893" y="233303"/>
                    <a:pt x="12498" y="245784"/>
                    <a:pt x="12498" y="245784"/>
                  </a:cubicBezTo>
                  <a:lnTo>
                    <a:pt x="12498" y="245784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90" name="Freeform: Shape 2823">
              <a:extLst>
                <a:ext uri="{FF2B5EF4-FFF2-40B4-BE49-F238E27FC236}">
                  <a16:creationId xmlns:a16="http://schemas.microsoft.com/office/drawing/2014/main" id="{81E66368-39A4-FD19-2449-667B5387F5B6}"/>
                </a:ext>
              </a:extLst>
            </p:cNvPr>
            <p:cNvSpPr/>
            <p:nvPr/>
          </p:nvSpPr>
          <p:spPr>
            <a:xfrm>
              <a:off x="5739513" y="2612250"/>
              <a:ext cx="21579" cy="131250"/>
            </a:xfrm>
            <a:custGeom>
              <a:avLst/>
              <a:gdLst>
                <a:gd name="connsiteX0" fmla="*/ 4304 w 39714"/>
                <a:gd name="connsiteY0" fmla="*/ 0 h 239535"/>
                <a:gd name="connsiteX1" fmla="*/ 4304 w 39714"/>
                <a:gd name="connsiteY1" fmla="*/ 0 h 239535"/>
                <a:gd name="connsiteX2" fmla="*/ 138 w 39714"/>
                <a:gd name="connsiteY2" fmla="*/ 18746 h 239535"/>
                <a:gd name="connsiteX3" fmla="*/ 6387 w 39714"/>
                <a:gd name="connsiteY3" fmla="*/ 52072 h 239535"/>
                <a:gd name="connsiteX4" fmla="*/ 8470 w 39714"/>
                <a:gd name="connsiteY4" fmla="*/ 58321 h 239535"/>
                <a:gd name="connsiteX5" fmla="*/ 14719 w 39714"/>
                <a:gd name="connsiteY5" fmla="*/ 62487 h 239535"/>
                <a:gd name="connsiteX6" fmla="*/ 18885 w 39714"/>
                <a:gd name="connsiteY6" fmla="*/ 68736 h 239535"/>
                <a:gd name="connsiteX7" fmla="*/ 35548 w 39714"/>
                <a:gd name="connsiteY7" fmla="*/ 87482 h 239535"/>
                <a:gd name="connsiteX8" fmla="*/ 39714 w 39714"/>
                <a:gd name="connsiteY8" fmla="*/ 99979 h 239535"/>
                <a:gd name="connsiteX9" fmla="*/ 37631 w 39714"/>
                <a:gd name="connsiteY9" fmla="*/ 147887 h 239535"/>
                <a:gd name="connsiteX10" fmla="*/ 31382 w 39714"/>
                <a:gd name="connsiteY10" fmla="*/ 179130 h 239535"/>
                <a:gd name="connsiteX11" fmla="*/ 27216 w 39714"/>
                <a:gd name="connsiteY11" fmla="*/ 185379 h 239535"/>
                <a:gd name="connsiteX12" fmla="*/ 25133 w 39714"/>
                <a:gd name="connsiteY12" fmla="*/ 193711 h 239535"/>
                <a:gd name="connsiteX13" fmla="*/ 23051 w 39714"/>
                <a:gd name="connsiteY13" fmla="*/ 199959 h 239535"/>
                <a:gd name="connsiteX14" fmla="*/ 23051 w 39714"/>
                <a:gd name="connsiteY14" fmla="*/ 239535 h 239535"/>
                <a:gd name="connsiteX15" fmla="*/ 23051 w 39714"/>
                <a:gd name="connsiteY15" fmla="*/ 239535 h 23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714" h="239535">
                  <a:moveTo>
                    <a:pt x="4304" y="0"/>
                  </a:moveTo>
                  <a:lnTo>
                    <a:pt x="4304" y="0"/>
                  </a:lnTo>
                  <a:cubicBezTo>
                    <a:pt x="2915" y="6249"/>
                    <a:pt x="474" y="12354"/>
                    <a:pt x="138" y="18746"/>
                  </a:cubicBezTo>
                  <a:cubicBezTo>
                    <a:pt x="-664" y="33980"/>
                    <a:pt x="2105" y="39226"/>
                    <a:pt x="6387" y="52072"/>
                  </a:cubicBezTo>
                  <a:cubicBezTo>
                    <a:pt x="7081" y="54155"/>
                    <a:pt x="6643" y="57103"/>
                    <a:pt x="8470" y="58321"/>
                  </a:cubicBezTo>
                  <a:lnTo>
                    <a:pt x="14719" y="62487"/>
                  </a:lnTo>
                  <a:cubicBezTo>
                    <a:pt x="16108" y="64570"/>
                    <a:pt x="17222" y="66865"/>
                    <a:pt x="18885" y="68736"/>
                  </a:cubicBezTo>
                  <a:cubicBezTo>
                    <a:pt x="23076" y="73451"/>
                    <a:pt x="32396" y="80391"/>
                    <a:pt x="35548" y="87482"/>
                  </a:cubicBezTo>
                  <a:cubicBezTo>
                    <a:pt x="37331" y="91495"/>
                    <a:pt x="39714" y="99979"/>
                    <a:pt x="39714" y="99979"/>
                  </a:cubicBezTo>
                  <a:cubicBezTo>
                    <a:pt x="39020" y="115948"/>
                    <a:pt x="38628" y="131934"/>
                    <a:pt x="37631" y="147887"/>
                  </a:cubicBezTo>
                  <a:cubicBezTo>
                    <a:pt x="37214" y="154555"/>
                    <a:pt x="36034" y="172152"/>
                    <a:pt x="31382" y="179130"/>
                  </a:cubicBezTo>
                  <a:lnTo>
                    <a:pt x="27216" y="185379"/>
                  </a:lnTo>
                  <a:cubicBezTo>
                    <a:pt x="26522" y="188156"/>
                    <a:pt x="25919" y="190958"/>
                    <a:pt x="25133" y="193711"/>
                  </a:cubicBezTo>
                  <a:cubicBezTo>
                    <a:pt x="24530" y="195822"/>
                    <a:pt x="23151" y="197766"/>
                    <a:pt x="23051" y="199959"/>
                  </a:cubicBezTo>
                  <a:cubicBezTo>
                    <a:pt x="22452" y="213137"/>
                    <a:pt x="23051" y="226343"/>
                    <a:pt x="23051" y="239535"/>
                  </a:cubicBezTo>
                  <a:lnTo>
                    <a:pt x="23051" y="239535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91" name="Freeform: Shape 2824">
              <a:extLst>
                <a:ext uri="{FF2B5EF4-FFF2-40B4-BE49-F238E27FC236}">
                  <a16:creationId xmlns:a16="http://schemas.microsoft.com/office/drawing/2014/main" id="{8CB73E8F-4118-59A3-0DAD-0A0191C7974F}"/>
                </a:ext>
              </a:extLst>
            </p:cNvPr>
            <p:cNvSpPr/>
            <p:nvPr/>
          </p:nvSpPr>
          <p:spPr>
            <a:xfrm>
              <a:off x="5766751" y="2607684"/>
              <a:ext cx="21537" cy="140380"/>
            </a:xfrm>
            <a:custGeom>
              <a:avLst/>
              <a:gdLst>
                <a:gd name="connsiteX0" fmla="*/ 0 w 39637"/>
                <a:gd name="connsiteY0" fmla="*/ 0 h 256198"/>
                <a:gd name="connsiteX1" fmla="*/ 0 w 39637"/>
                <a:gd name="connsiteY1" fmla="*/ 0 h 256198"/>
                <a:gd name="connsiteX2" fmla="*/ 4166 w 39637"/>
                <a:gd name="connsiteY2" fmla="*/ 18746 h 256198"/>
                <a:gd name="connsiteX3" fmla="*/ 10415 w 39637"/>
                <a:gd name="connsiteY3" fmla="*/ 31244 h 256198"/>
                <a:gd name="connsiteX4" fmla="*/ 16664 w 39637"/>
                <a:gd name="connsiteY4" fmla="*/ 35409 h 256198"/>
                <a:gd name="connsiteX5" fmla="*/ 18747 w 39637"/>
                <a:gd name="connsiteY5" fmla="*/ 41658 h 256198"/>
                <a:gd name="connsiteX6" fmla="*/ 27078 w 39637"/>
                <a:gd name="connsiteY6" fmla="*/ 54156 h 256198"/>
                <a:gd name="connsiteX7" fmla="*/ 31244 w 39637"/>
                <a:gd name="connsiteY7" fmla="*/ 66653 h 256198"/>
                <a:gd name="connsiteX8" fmla="*/ 35410 w 39637"/>
                <a:gd name="connsiteY8" fmla="*/ 79151 h 256198"/>
                <a:gd name="connsiteX9" fmla="*/ 37493 w 39637"/>
                <a:gd name="connsiteY9" fmla="*/ 85399 h 256198"/>
                <a:gd name="connsiteX10" fmla="*/ 37493 w 39637"/>
                <a:gd name="connsiteY10" fmla="*/ 141638 h 256198"/>
                <a:gd name="connsiteX11" fmla="*/ 33327 w 39637"/>
                <a:gd name="connsiteY11" fmla="*/ 172882 h 256198"/>
                <a:gd name="connsiteX12" fmla="*/ 29161 w 39637"/>
                <a:gd name="connsiteY12" fmla="*/ 179131 h 256198"/>
                <a:gd name="connsiteX13" fmla="*/ 27078 w 39637"/>
                <a:gd name="connsiteY13" fmla="*/ 185379 h 256198"/>
                <a:gd name="connsiteX14" fmla="*/ 18747 w 39637"/>
                <a:gd name="connsiteY14" fmla="*/ 197877 h 256198"/>
                <a:gd name="connsiteX15" fmla="*/ 14581 w 39637"/>
                <a:gd name="connsiteY15" fmla="*/ 210374 h 256198"/>
                <a:gd name="connsiteX16" fmla="*/ 12498 w 39637"/>
                <a:gd name="connsiteY16" fmla="*/ 216623 h 256198"/>
                <a:gd name="connsiteX17" fmla="*/ 14581 w 39637"/>
                <a:gd name="connsiteY17" fmla="*/ 245784 h 256198"/>
                <a:gd name="connsiteX18" fmla="*/ 16664 w 39637"/>
                <a:gd name="connsiteY18" fmla="*/ 254116 h 256198"/>
                <a:gd name="connsiteX19" fmla="*/ 12498 w 39637"/>
                <a:gd name="connsiteY19" fmla="*/ 256198 h 256198"/>
                <a:gd name="connsiteX20" fmla="*/ 12498 w 39637"/>
                <a:gd name="connsiteY20" fmla="*/ 256198 h 25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637" h="256198">
                  <a:moveTo>
                    <a:pt x="0" y="0"/>
                  </a:moveTo>
                  <a:lnTo>
                    <a:pt x="0" y="0"/>
                  </a:lnTo>
                  <a:cubicBezTo>
                    <a:pt x="1389" y="6249"/>
                    <a:pt x="2613" y="12536"/>
                    <a:pt x="4166" y="18746"/>
                  </a:cubicBezTo>
                  <a:cubicBezTo>
                    <a:pt x="5295" y="23263"/>
                    <a:pt x="7021" y="27850"/>
                    <a:pt x="10415" y="31244"/>
                  </a:cubicBezTo>
                  <a:cubicBezTo>
                    <a:pt x="12185" y="33014"/>
                    <a:pt x="14581" y="34021"/>
                    <a:pt x="16664" y="35409"/>
                  </a:cubicBezTo>
                  <a:cubicBezTo>
                    <a:pt x="17358" y="37492"/>
                    <a:pt x="17681" y="39739"/>
                    <a:pt x="18747" y="41658"/>
                  </a:cubicBezTo>
                  <a:cubicBezTo>
                    <a:pt x="21178" y="46035"/>
                    <a:pt x="25495" y="49406"/>
                    <a:pt x="27078" y="54156"/>
                  </a:cubicBezTo>
                  <a:lnTo>
                    <a:pt x="31244" y="66653"/>
                  </a:lnTo>
                  <a:lnTo>
                    <a:pt x="35410" y="79151"/>
                  </a:lnTo>
                  <a:lnTo>
                    <a:pt x="37493" y="85399"/>
                  </a:lnTo>
                  <a:cubicBezTo>
                    <a:pt x="40443" y="117843"/>
                    <a:pt x="40259" y="102911"/>
                    <a:pt x="37493" y="141638"/>
                  </a:cubicBezTo>
                  <a:cubicBezTo>
                    <a:pt x="37105" y="147068"/>
                    <a:pt x="37561" y="164414"/>
                    <a:pt x="33327" y="172882"/>
                  </a:cubicBezTo>
                  <a:cubicBezTo>
                    <a:pt x="32207" y="175121"/>
                    <a:pt x="30281" y="176892"/>
                    <a:pt x="29161" y="179131"/>
                  </a:cubicBezTo>
                  <a:cubicBezTo>
                    <a:pt x="28179" y="181095"/>
                    <a:pt x="28144" y="183460"/>
                    <a:pt x="27078" y="185379"/>
                  </a:cubicBezTo>
                  <a:cubicBezTo>
                    <a:pt x="24647" y="189756"/>
                    <a:pt x="20330" y="193127"/>
                    <a:pt x="18747" y="197877"/>
                  </a:cubicBezTo>
                  <a:lnTo>
                    <a:pt x="14581" y="210374"/>
                  </a:lnTo>
                  <a:lnTo>
                    <a:pt x="12498" y="216623"/>
                  </a:lnTo>
                  <a:cubicBezTo>
                    <a:pt x="13192" y="226343"/>
                    <a:pt x="13505" y="236099"/>
                    <a:pt x="14581" y="245784"/>
                  </a:cubicBezTo>
                  <a:cubicBezTo>
                    <a:pt x="14897" y="248629"/>
                    <a:pt x="17225" y="251309"/>
                    <a:pt x="16664" y="254116"/>
                  </a:cubicBezTo>
                  <a:cubicBezTo>
                    <a:pt x="16360" y="255638"/>
                    <a:pt x="13887" y="255504"/>
                    <a:pt x="12498" y="256198"/>
                  </a:cubicBezTo>
                  <a:lnTo>
                    <a:pt x="12498" y="256198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92" name="Freeform: Shape 2825">
              <a:extLst>
                <a:ext uri="{FF2B5EF4-FFF2-40B4-BE49-F238E27FC236}">
                  <a16:creationId xmlns:a16="http://schemas.microsoft.com/office/drawing/2014/main" id="{A098373B-39AE-C514-0A48-B67C44F94B6E}"/>
                </a:ext>
              </a:extLst>
            </p:cNvPr>
            <p:cNvSpPr/>
            <p:nvPr/>
          </p:nvSpPr>
          <p:spPr>
            <a:xfrm>
              <a:off x="5792783" y="2606543"/>
              <a:ext cx="26602" cy="135815"/>
            </a:xfrm>
            <a:custGeom>
              <a:avLst/>
              <a:gdLst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  <a:gd name="connsiteX16" fmla="*/ 2082 w 48958"/>
                <a:gd name="connsiteY16" fmla="*/ 245784 h 247867"/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  <a:gd name="connsiteX16" fmla="*/ 4165 w 48958"/>
                <a:gd name="connsiteY16" fmla="*/ 245784 h 247867"/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958" h="247867">
                  <a:moveTo>
                    <a:pt x="0" y="0"/>
                  </a:moveTo>
                  <a:lnTo>
                    <a:pt x="0" y="0"/>
                  </a:lnTo>
                  <a:cubicBezTo>
                    <a:pt x="89" y="805"/>
                    <a:pt x="3626" y="33434"/>
                    <a:pt x="4165" y="35409"/>
                  </a:cubicBezTo>
                  <a:cubicBezTo>
                    <a:pt x="4824" y="37824"/>
                    <a:pt x="6728" y="39735"/>
                    <a:pt x="8331" y="41658"/>
                  </a:cubicBezTo>
                  <a:cubicBezTo>
                    <a:pt x="16631" y="51618"/>
                    <a:pt x="11890" y="44623"/>
                    <a:pt x="20829" y="52073"/>
                  </a:cubicBezTo>
                  <a:cubicBezTo>
                    <a:pt x="36858" y="65432"/>
                    <a:pt x="17817" y="52150"/>
                    <a:pt x="33326" y="62487"/>
                  </a:cubicBezTo>
                  <a:cubicBezTo>
                    <a:pt x="36103" y="66653"/>
                    <a:pt x="40075" y="70235"/>
                    <a:pt x="41658" y="74985"/>
                  </a:cubicBezTo>
                  <a:cubicBezTo>
                    <a:pt x="46420" y="89270"/>
                    <a:pt x="40797" y="71540"/>
                    <a:pt x="45824" y="91648"/>
                  </a:cubicBezTo>
                  <a:cubicBezTo>
                    <a:pt x="46357" y="93778"/>
                    <a:pt x="47213" y="95814"/>
                    <a:pt x="47907" y="97897"/>
                  </a:cubicBezTo>
                  <a:cubicBezTo>
                    <a:pt x="46922" y="122514"/>
                    <a:pt x="55086" y="144871"/>
                    <a:pt x="37492" y="162467"/>
                  </a:cubicBezTo>
                  <a:cubicBezTo>
                    <a:pt x="21456" y="178504"/>
                    <a:pt x="28262" y="170064"/>
                    <a:pt x="16663" y="187462"/>
                  </a:cubicBezTo>
                  <a:lnTo>
                    <a:pt x="12497" y="193711"/>
                  </a:lnTo>
                  <a:lnTo>
                    <a:pt x="8331" y="199960"/>
                  </a:lnTo>
                  <a:cubicBezTo>
                    <a:pt x="7637" y="204126"/>
                    <a:pt x="7164" y="208334"/>
                    <a:pt x="6248" y="212457"/>
                  </a:cubicBezTo>
                  <a:cubicBezTo>
                    <a:pt x="5772" y="214600"/>
                    <a:pt x="4526" y="216540"/>
                    <a:pt x="4165" y="218706"/>
                  </a:cubicBezTo>
                  <a:cubicBezTo>
                    <a:pt x="1699" y="233504"/>
                    <a:pt x="2082" y="243354"/>
                    <a:pt x="2082" y="247867"/>
                  </a:cubicBez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93" name="Freeform: Shape 2826">
              <a:extLst>
                <a:ext uri="{FF2B5EF4-FFF2-40B4-BE49-F238E27FC236}">
                  <a16:creationId xmlns:a16="http://schemas.microsoft.com/office/drawing/2014/main" id="{F94B6A3D-CBBB-8D4F-60CA-47FB562B19FD}"/>
                </a:ext>
              </a:extLst>
            </p:cNvPr>
            <p:cNvSpPr/>
            <p:nvPr/>
          </p:nvSpPr>
          <p:spPr>
            <a:xfrm>
              <a:off x="5817682" y="2608826"/>
              <a:ext cx="21504" cy="135815"/>
            </a:xfrm>
            <a:custGeom>
              <a:avLst/>
              <a:gdLst>
                <a:gd name="connsiteX0" fmla="*/ 0 w 39575"/>
                <a:gd name="connsiteY0" fmla="*/ 0 h 247867"/>
                <a:gd name="connsiteX1" fmla="*/ 0 w 39575"/>
                <a:gd name="connsiteY1" fmla="*/ 0 h 247867"/>
                <a:gd name="connsiteX2" fmla="*/ 4165 w 39575"/>
                <a:gd name="connsiteY2" fmla="*/ 29161 h 247867"/>
                <a:gd name="connsiteX3" fmla="*/ 8331 w 39575"/>
                <a:gd name="connsiteY3" fmla="*/ 35409 h 247867"/>
                <a:gd name="connsiteX4" fmla="*/ 18746 w 39575"/>
                <a:gd name="connsiteY4" fmla="*/ 52073 h 247867"/>
                <a:gd name="connsiteX5" fmla="*/ 22912 w 39575"/>
                <a:gd name="connsiteY5" fmla="*/ 64570 h 247867"/>
                <a:gd name="connsiteX6" fmla="*/ 24995 w 39575"/>
                <a:gd name="connsiteY6" fmla="*/ 74985 h 247867"/>
                <a:gd name="connsiteX7" fmla="*/ 33326 w 39575"/>
                <a:gd name="connsiteY7" fmla="*/ 87482 h 247867"/>
                <a:gd name="connsiteX8" fmla="*/ 37492 w 39575"/>
                <a:gd name="connsiteY8" fmla="*/ 93731 h 247867"/>
                <a:gd name="connsiteX9" fmla="*/ 39575 w 39575"/>
                <a:gd name="connsiteY9" fmla="*/ 99980 h 247867"/>
                <a:gd name="connsiteX10" fmla="*/ 37492 w 39575"/>
                <a:gd name="connsiteY10" fmla="*/ 120809 h 247867"/>
                <a:gd name="connsiteX11" fmla="*/ 35409 w 39575"/>
                <a:gd name="connsiteY11" fmla="*/ 127058 h 247867"/>
                <a:gd name="connsiteX12" fmla="*/ 33326 w 39575"/>
                <a:gd name="connsiteY12" fmla="*/ 160384 h 247867"/>
                <a:gd name="connsiteX13" fmla="*/ 31243 w 39575"/>
                <a:gd name="connsiteY13" fmla="*/ 166633 h 247867"/>
                <a:gd name="connsiteX14" fmla="*/ 24995 w 39575"/>
                <a:gd name="connsiteY14" fmla="*/ 168716 h 247867"/>
                <a:gd name="connsiteX15" fmla="*/ 20829 w 39575"/>
                <a:gd name="connsiteY15" fmla="*/ 174965 h 247867"/>
                <a:gd name="connsiteX16" fmla="*/ 16663 w 39575"/>
                <a:gd name="connsiteY16" fmla="*/ 193711 h 247867"/>
                <a:gd name="connsiteX17" fmla="*/ 14580 w 39575"/>
                <a:gd name="connsiteY17" fmla="*/ 199960 h 247867"/>
                <a:gd name="connsiteX18" fmla="*/ 10414 w 39575"/>
                <a:gd name="connsiteY18" fmla="*/ 214540 h 247867"/>
                <a:gd name="connsiteX19" fmla="*/ 8331 w 39575"/>
                <a:gd name="connsiteY19" fmla="*/ 247867 h 247867"/>
                <a:gd name="connsiteX20" fmla="*/ 8331 w 39575"/>
                <a:gd name="connsiteY20" fmla="*/ 247867 h 2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575" h="247867">
                  <a:moveTo>
                    <a:pt x="0" y="0"/>
                  </a:moveTo>
                  <a:lnTo>
                    <a:pt x="0" y="0"/>
                  </a:lnTo>
                  <a:cubicBezTo>
                    <a:pt x="531" y="5837"/>
                    <a:pt x="160" y="21151"/>
                    <a:pt x="4165" y="29161"/>
                  </a:cubicBezTo>
                  <a:cubicBezTo>
                    <a:pt x="5284" y="31400"/>
                    <a:pt x="6942" y="33326"/>
                    <a:pt x="8331" y="35409"/>
                  </a:cubicBezTo>
                  <a:cubicBezTo>
                    <a:pt x="13289" y="50282"/>
                    <a:pt x="8843" y="45471"/>
                    <a:pt x="18746" y="52073"/>
                  </a:cubicBezTo>
                  <a:cubicBezTo>
                    <a:pt x="20135" y="56239"/>
                    <a:pt x="22051" y="60264"/>
                    <a:pt x="22912" y="64570"/>
                  </a:cubicBezTo>
                  <a:cubicBezTo>
                    <a:pt x="23606" y="68042"/>
                    <a:pt x="23530" y="71762"/>
                    <a:pt x="24995" y="74985"/>
                  </a:cubicBezTo>
                  <a:cubicBezTo>
                    <a:pt x="27067" y="79543"/>
                    <a:pt x="30549" y="83316"/>
                    <a:pt x="33326" y="87482"/>
                  </a:cubicBezTo>
                  <a:cubicBezTo>
                    <a:pt x="34715" y="89565"/>
                    <a:pt x="36700" y="91356"/>
                    <a:pt x="37492" y="93731"/>
                  </a:cubicBezTo>
                  <a:lnTo>
                    <a:pt x="39575" y="99980"/>
                  </a:lnTo>
                  <a:cubicBezTo>
                    <a:pt x="38881" y="106923"/>
                    <a:pt x="38553" y="113913"/>
                    <a:pt x="37492" y="120809"/>
                  </a:cubicBezTo>
                  <a:cubicBezTo>
                    <a:pt x="37158" y="122979"/>
                    <a:pt x="35639" y="124874"/>
                    <a:pt x="35409" y="127058"/>
                  </a:cubicBezTo>
                  <a:cubicBezTo>
                    <a:pt x="34244" y="138127"/>
                    <a:pt x="34491" y="149315"/>
                    <a:pt x="33326" y="160384"/>
                  </a:cubicBezTo>
                  <a:cubicBezTo>
                    <a:pt x="33096" y="162568"/>
                    <a:pt x="32795" y="165080"/>
                    <a:pt x="31243" y="166633"/>
                  </a:cubicBezTo>
                  <a:cubicBezTo>
                    <a:pt x="29691" y="168185"/>
                    <a:pt x="27078" y="168022"/>
                    <a:pt x="24995" y="168716"/>
                  </a:cubicBezTo>
                  <a:cubicBezTo>
                    <a:pt x="23606" y="170799"/>
                    <a:pt x="21949" y="172726"/>
                    <a:pt x="20829" y="174965"/>
                  </a:cubicBezTo>
                  <a:cubicBezTo>
                    <a:pt x="18015" y="180592"/>
                    <a:pt x="17943" y="187949"/>
                    <a:pt x="16663" y="193711"/>
                  </a:cubicBezTo>
                  <a:cubicBezTo>
                    <a:pt x="16187" y="195854"/>
                    <a:pt x="15183" y="197849"/>
                    <a:pt x="14580" y="199960"/>
                  </a:cubicBezTo>
                  <a:cubicBezTo>
                    <a:pt x="9349" y="218268"/>
                    <a:pt x="15408" y="199557"/>
                    <a:pt x="10414" y="214540"/>
                  </a:cubicBezTo>
                  <a:cubicBezTo>
                    <a:pt x="8285" y="246477"/>
                    <a:pt x="8331" y="235346"/>
                    <a:pt x="8331" y="247867"/>
                  </a:cubicBezTo>
                  <a:lnTo>
                    <a:pt x="8331" y="247867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94" name="Freeform: Shape 2827">
              <a:extLst>
                <a:ext uri="{FF2B5EF4-FFF2-40B4-BE49-F238E27FC236}">
                  <a16:creationId xmlns:a16="http://schemas.microsoft.com/office/drawing/2014/main" id="{98437ABB-9617-9167-A012-CFA1F7CEDC05}"/>
                </a:ext>
              </a:extLst>
            </p:cNvPr>
            <p:cNvSpPr/>
            <p:nvPr/>
          </p:nvSpPr>
          <p:spPr>
            <a:xfrm>
              <a:off x="5845977" y="2614532"/>
              <a:ext cx="20372" cy="136956"/>
            </a:xfrm>
            <a:custGeom>
              <a:avLst/>
              <a:gdLst>
                <a:gd name="connsiteX0" fmla="*/ 0 w 37492"/>
                <a:gd name="connsiteY0" fmla="*/ 0 h 249950"/>
                <a:gd name="connsiteX1" fmla="*/ 0 w 37492"/>
                <a:gd name="connsiteY1" fmla="*/ 0 h 249950"/>
                <a:gd name="connsiteX2" fmla="*/ 2082 w 37492"/>
                <a:gd name="connsiteY2" fmla="*/ 18747 h 249950"/>
                <a:gd name="connsiteX3" fmla="*/ 6248 w 37492"/>
                <a:gd name="connsiteY3" fmla="*/ 24995 h 249950"/>
                <a:gd name="connsiteX4" fmla="*/ 8331 w 37492"/>
                <a:gd name="connsiteY4" fmla="*/ 31244 h 249950"/>
                <a:gd name="connsiteX5" fmla="*/ 12497 w 37492"/>
                <a:gd name="connsiteY5" fmla="*/ 37493 h 249950"/>
                <a:gd name="connsiteX6" fmla="*/ 16663 w 37492"/>
                <a:gd name="connsiteY6" fmla="*/ 49990 h 249950"/>
                <a:gd name="connsiteX7" fmla="*/ 18746 w 37492"/>
                <a:gd name="connsiteY7" fmla="*/ 64571 h 249950"/>
                <a:gd name="connsiteX8" fmla="*/ 24995 w 37492"/>
                <a:gd name="connsiteY8" fmla="*/ 83317 h 249950"/>
                <a:gd name="connsiteX9" fmla="*/ 29160 w 37492"/>
                <a:gd name="connsiteY9" fmla="*/ 95814 h 249950"/>
                <a:gd name="connsiteX10" fmla="*/ 33326 w 37492"/>
                <a:gd name="connsiteY10" fmla="*/ 102063 h 249950"/>
                <a:gd name="connsiteX11" fmla="*/ 35409 w 37492"/>
                <a:gd name="connsiteY11" fmla="*/ 110395 h 249950"/>
                <a:gd name="connsiteX12" fmla="*/ 37492 w 37492"/>
                <a:gd name="connsiteY12" fmla="*/ 116644 h 249950"/>
                <a:gd name="connsiteX13" fmla="*/ 35409 w 37492"/>
                <a:gd name="connsiteY13" fmla="*/ 158302 h 249950"/>
                <a:gd name="connsiteX14" fmla="*/ 29160 w 37492"/>
                <a:gd name="connsiteY14" fmla="*/ 172882 h 249950"/>
                <a:gd name="connsiteX15" fmla="*/ 22912 w 37492"/>
                <a:gd name="connsiteY15" fmla="*/ 177048 h 249950"/>
                <a:gd name="connsiteX16" fmla="*/ 18746 w 37492"/>
                <a:gd name="connsiteY16" fmla="*/ 183297 h 249950"/>
                <a:gd name="connsiteX17" fmla="*/ 14580 w 37492"/>
                <a:gd name="connsiteY17" fmla="*/ 195794 h 249950"/>
                <a:gd name="connsiteX18" fmla="*/ 8331 w 37492"/>
                <a:gd name="connsiteY18" fmla="*/ 199960 h 249950"/>
                <a:gd name="connsiteX19" fmla="*/ 6248 w 37492"/>
                <a:gd name="connsiteY19" fmla="*/ 208292 h 249950"/>
                <a:gd name="connsiteX20" fmla="*/ 4165 w 37492"/>
                <a:gd name="connsiteY20" fmla="*/ 214541 h 249950"/>
                <a:gd name="connsiteX21" fmla="*/ 6248 w 37492"/>
                <a:gd name="connsiteY21" fmla="*/ 249950 h 249950"/>
                <a:gd name="connsiteX22" fmla="*/ 6248 w 37492"/>
                <a:gd name="connsiteY22" fmla="*/ 249950 h 24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492" h="249950">
                  <a:moveTo>
                    <a:pt x="0" y="0"/>
                  </a:moveTo>
                  <a:lnTo>
                    <a:pt x="0" y="0"/>
                  </a:lnTo>
                  <a:cubicBezTo>
                    <a:pt x="694" y="6249"/>
                    <a:pt x="557" y="12647"/>
                    <a:pt x="2082" y="18747"/>
                  </a:cubicBezTo>
                  <a:cubicBezTo>
                    <a:pt x="2689" y="21175"/>
                    <a:pt x="5128" y="22756"/>
                    <a:pt x="6248" y="24995"/>
                  </a:cubicBezTo>
                  <a:cubicBezTo>
                    <a:pt x="7230" y="26959"/>
                    <a:pt x="7349" y="29280"/>
                    <a:pt x="8331" y="31244"/>
                  </a:cubicBezTo>
                  <a:cubicBezTo>
                    <a:pt x="9451" y="33483"/>
                    <a:pt x="11480" y="35205"/>
                    <a:pt x="12497" y="37493"/>
                  </a:cubicBezTo>
                  <a:cubicBezTo>
                    <a:pt x="14280" y="41506"/>
                    <a:pt x="16663" y="49990"/>
                    <a:pt x="16663" y="49990"/>
                  </a:cubicBezTo>
                  <a:cubicBezTo>
                    <a:pt x="17357" y="54850"/>
                    <a:pt x="17642" y="59787"/>
                    <a:pt x="18746" y="64571"/>
                  </a:cubicBezTo>
                  <a:cubicBezTo>
                    <a:pt x="18746" y="64572"/>
                    <a:pt x="23954" y="80192"/>
                    <a:pt x="24995" y="83317"/>
                  </a:cubicBezTo>
                  <a:cubicBezTo>
                    <a:pt x="24997" y="83322"/>
                    <a:pt x="29156" y="95809"/>
                    <a:pt x="29160" y="95814"/>
                  </a:cubicBezTo>
                  <a:lnTo>
                    <a:pt x="33326" y="102063"/>
                  </a:lnTo>
                  <a:cubicBezTo>
                    <a:pt x="34020" y="104840"/>
                    <a:pt x="34623" y="107642"/>
                    <a:pt x="35409" y="110395"/>
                  </a:cubicBezTo>
                  <a:cubicBezTo>
                    <a:pt x="36012" y="112506"/>
                    <a:pt x="37492" y="114448"/>
                    <a:pt x="37492" y="116644"/>
                  </a:cubicBezTo>
                  <a:cubicBezTo>
                    <a:pt x="37492" y="130547"/>
                    <a:pt x="36564" y="144447"/>
                    <a:pt x="35409" y="158302"/>
                  </a:cubicBezTo>
                  <a:cubicBezTo>
                    <a:pt x="34974" y="163518"/>
                    <a:pt x="32942" y="169100"/>
                    <a:pt x="29160" y="172882"/>
                  </a:cubicBezTo>
                  <a:cubicBezTo>
                    <a:pt x="27390" y="174652"/>
                    <a:pt x="24995" y="175659"/>
                    <a:pt x="22912" y="177048"/>
                  </a:cubicBezTo>
                  <a:cubicBezTo>
                    <a:pt x="21523" y="179131"/>
                    <a:pt x="19763" y="181009"/>
                    <a:pt x="18746" y="183297"/>
                  </a:cubicBezTo>
                  <a:cubicBezTo>
                    <a:pt x="16963" y="187310"/>
                    <a:pt x="18234" y="193358"/>
                    <a:pt x="14580" y="195794"/>
                  </a:cubicBezTo>
                  <a:lnTo>
                    <a:pt x="8331" y="199960"/>
                  </a:lnTo>
                  <a:cubicBezTo>
                    <a:pt x="7637" y="202737"/>
                    <a:pt x="7034" y="205539"/>
                    <a:pt x="6248" y="208292"/>
                  </a:cubicBezTo>
                  <a:cubicBezTo>
                    <a:pt x="5645" y="210403"/>
                    <a:pt x="4165" y="212345"/>
                    <a:pt x="4165" y="214541"/>
                  </a:cubicBezTo>
                  <a:cubicBezTo>
                    <a:pt x="4165" y="226364"/>
                    <a:pt x="6248" y="249950"/>
                    <a:pt x="6248" y="249950"/>
                  </a:cubicBezTo>
                  <a:lnTo>
                    <a:pt x="6248" y="249950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95" name="Freeform: Shape 2828">
              <a:extLst>
                <a:ext uri="{FF2B5EF4-FFF2-40B4-BE49-F238E27FC236}">
                  <a16:creationId xmlns:a16="http://schemas.microsoft.com/office/drawing/2014/main" id="{110791BD-47C8-3FC9-B869-37EE5F6D1AE4}"/>
                </a:ext>
              </a:extLst>
            </p:cNvPr>
            <p:cNvSpPr/>
            <p:nvPr/>
          </p:nvSpPr>
          <p:spPr>
            <a:xfrm>
              <a:off x="5870876" y="2617956"/>
              <a:ext cx="15845" cy="136956"/>
            </a:xfrm>
            <a:custGeom>
              <a:avLst/>
              <a:gdLst>
                <a:gd name="connsiteX0" fmla="*/ 0 w 29161"/>
                <a:gd name="connsiteY0" fmla="*/ 0 h 249950"/>
                <a:gd name="connsiteX1" fmla="*/ 0 w 29161"/>
                <a:gd name="connsiteY1" fmla="*/ 0 h 249950"/>
                <a:gd name="connsiteX2" fmla="*/ 4166 w 29161"/>
                <a:gd name="connsiteY2" fmla="*/ 24995 h 249950"/>
                <a:gd name="connsiteX3" fmla="*/ 8331 w 29161"/>
                <a:gd name="connsiteY3" fmla="*/ 31244 h 249950"/>
                <a:gd name="connsiteX4" fmla="*/ 12497 w 29161"/>
                <a:gd name="connsiteY4" fmla="*/ 43741 h 249950"/>
                <a:gd name="connsiteX5" fmla="*/ 14580 w 29161"/>
                <a:gd name="connsiteY5" fmla="*/ 49990 h 249950"/>
                <a:gd name="connsiteX6" fmla="*/ 24995 w 29161"/>
                <a:gd name="connsiteY6" fmla="*/ 77068 h 249950"/>
                <a:gd name="connsiteX7" fmla="*/ 29161 w 29161"/>
                <a:gd name="connsiteY7" fmla="*/ 83317 h 249950"/>
                <a:gd name="connsiteX8" fmla="*/ 27078 w 29161"/>
                <a:gd name="connsiteY8" fmla="*/ 160385 h 249950"/>
                <a:gd name="connsiteX9" fmla="*/ 24995 w 29161"/>
                <a:gd name="connsiteY9" fmla="*/ 166633 h 249950"/>
                <a:gd name="connsiteX10" fmla="*/ 16663 w 29161"/>
                <a:gd name="connsiteY10" fmla="*/ 179131 h 249950"/>
                <a:gd name="connsiteX11" fmla="*/ 12497 w 29161"/>
                <a:gd name="connsiteY11" fmla="*/ 185380 h 249950"/>
                <a:gd name="connsiteX12" fmla="*/ 10414 w 29161"/>
                <a:gd name="connsiteY12" fmla="*/ 191628 h 249950"/>
                <a:gd name="connsiteX13" fmla="*/ 2083 w 29161"/>
                <a:gd name="connsiteY13" fmla="*/ 204126 h 249950"/>
                <a:gd name="connsiteX14" fmla="*/ 4166 w 29161"/>
                <a:gd name="connsiteY14" fmla="*/ 249950 h 249950"/>
                <a:gd name="connsiteX15" fmla="*/ 4166 w 29161"/>
                <a:gd name="connsiteY15" fmla="*/ 249950 h 24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161" h="249950">
                  <a:moveTo>
                    <a:pt x="0" y="0"/>
                  </a:moveTo>
                  <a:lnTo>
                    <a:pt x="0" y="0"/>
                  </a:lnTo>
                  <a:cubicBezTo>
                    <a:pt x="660" y="5944"/>
                    <a:pt x="676" y="18015"/>
                    <a:pt x="4166" y="24995"/>
                  </a:cubicBezTo>
                  <a:cubicBezTo>
                    <a:pt x="5285" y="27234"/>
                    <a:pt x="7314" y="28956"/>
                    <a:pt x="8331" y="31244"/>
                  </a:cubicBezTo>
                  <a:cubicBezTo>
                    <a:pt x="10114" y="35257"/>
                    <a:pt x="11108" y="39575"/>
                    <a:pt x="12497" y="43741"/>
                  </a:cubicBezTo>
                  <a:lnTo>
                    <a:pt x="14580" y="49990"/>
                  </a:lnTo>
                  <a:cubicBezTo>
                    <a:pt x="17371" y="69527"/>
                    <a:pt x="13940" y="60485"/>
                    <a:pt x="24995" y="77068"/>
                  </a:cubicBezTo>
                  <a:lnTo>
                    <a:pt x="29161" y="83317"/>
                  </a:lnTo>
                  <a:cubicBezTo>
                    <a:pt x="28467" y="109006"/>
                    <a:pt x="28361" y="134718"/>
                    <a:pt x="27078" y="160385"/>
                  </a:cubicBezTo>
                  <a:cubicBezTo>
                    <a:pt x="26968" y="162578"/>
                    <a:pt x="26061" y="164714"/>
                    <a:pt x="24995" y="166633"/>
                  </a:cubicBezTo>
                  <a:cubicBezTo>
                    <a:pt x="22563" y="171010"/>
                    <a:pt x="19440" y="174965"/>
                    <a:pt x="16663" y="179131"/>
                  </a:cubicBezTo>
                  <a:cubicBezTo>
                    <a:pt x="15274" y="181214"/>
                    <a:pt x="13289" y="183005"/>
                    <a:pt x="12497" y="185380"/>
                  </a:cubicBezTo>
                  <a:cubicBezTo>
                    <a:pt x="11803" y="187463"/>
                    <a:pt x="11480" y="189709"/>
                    <a:pt x="10414" y="191628"/>
                  </a:cubicBezTo>
                  <a:cubicBezTo>
                    <a:pt x="7983" y="196005"/>
                    <a:pt x="2083" y="204126"/>
                    <a:pt x="2083" y="204126"/>
                  </a:cubicBezTo>
                  <a:cubicBezTo>
                    <a:pt x="4275" y="245781"/>
                    <a:pt x="4166" y="230491"/>
                    <a:pt x="4166" y="249950"/>
                  </a:cubicBezTo>
                  <a:lnTo>
                    <a:pt x="4166" y="249950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96" name="Freeform: Shape 2829">
              <a:extLst>
                <a:ext uri="{FF2B5EF4-FFF2-40B4-BE49-F238E27FC236}">
                  <a16:creationId xmlns:a16="http://schemas.microsoft.com/office/drawing/2014/main" id="{BC648CC7-EC1E-4F11-D891-2E83B95749A1}"/>
                </a:ext>
              </a:extLst>
            </p:cNvPr>
            <p:cNvSpPr/>
            <p:nvPr/>
          </p:nvSpPr>
          <p:spPr>
            <a:xfrm>
              <a:off x="5893318" y="2637358"/>
              <a:ext cx="22829" cy="138097"/>
            </a:xfrm>
            <a:custGeom>
              <a:avLst/>
              <a:gdLst>
                <a:gd name="connsiteX0" fmla="*/ 12854 w 42014"/>
                <a:gd name="connsiteY0" fmla="*/ 0 h 252032"/>
                <a:gd name="connsiteX1" fmla="*/ 12854 w 42014"/>
                <a:gd name="connsiteY1" fmla="*/ 0 h 252032"/>
                <a:gd name="connsiteX2" fmla="*/ 14936 w 42014"/>
                <a:gd name="connsiteY2" fmla="*/ 18746 h 252032"/>
                <a:gd name="connsiteX3" fmla="*/ 23268 w 42014"/>
                <a:gd name="connsiteY3" fmla="*/ 45824 h 252032"/>
                <a:gd name="connsiteX4" fmla="*/ 29517 w 42014"/>
                <a:gd name="connsiteY4" fmla="*/ 49990 h 252032"/>
                <a:gd name="connsiteX5" fmla="*/ 33683 w 42014"/>
                <a:gd name="connsiteY5" fmla="*/ 62487 h 252032"/>
                <a:gd name="connsiteX6" fmla="*/ 35766 w 42014"/>
                <a:gd name="connsiteY6" fmla="*/ 68736 h 252032"/>
                <a:gd name="connsiteX7" fmla="*/ 37849 w 42014"/>
                <a:gd name="connsiteY7" fmla="*/ 85399 h 252032"/>
                <a:gd name="connsiteX8" fmla="*/ 39931 w 42014"/>
                <a:gd name="connsiteY8" fmla="*/ 91648 h 252032"/>
                <a:gd name="connsiteX9" fmla="*/ 42014 w 42014"/>
                <a:gd name="connsiteY9" fmla="*/ 108311 h 252032"/>
                <a:gd name="connsiteX10" fmla="*/ 39931 w 42014"/>
                <a:gd name="connsiteY10" fmla="*/ 152052 h 252032"/>
                <a:gd name="connsiteX11" fmla="*/ 29517 w 42014"/>
                <a:gd name="connsiteY11" fmla="*/ 170799 h 252032"/>
                <a:gd name="connsiteX12" fmla="*/ 25351 w 42014"/>
                <a:gd name="connsiteY12" fmla="*/ 177047 h 252032"/>
                <a:gd name="connsiteX13" fmla="*/ 19102 w 42014"/>
                <a:gd name="connsiteY13" fmla="*/ 183296 h 252032"/>
                <a:gd name="connsiteX14" fmla="*/ 6605 w 42014"/>
                <a:gd name="connsiteY14" fmla="*/ 204125 h 252032"/>
                <a:gd name="connsiteX15" fmla="*/ 2439 w 42014"/>
                <a:gd name="connsiteY15" fmla="*/ 216623 h 252032"/>
                <a:gd name="connsiteX16" fmla="*/ 356 w 42014"/>
                <a:gd name="connsiteY16" fmla="*/ 222872 h 252032"/>
                <a:gd name="connsiteX17" fmla="*/ 4522 w 42014"/>
                <a:gd name="connsiteY17" fmla="*/ 252032 h 252032"/>
                <a:gd name="connsiteX18" fmla="*/ 4522 w 42014"/>
                <a:gd name="connsiteY18" fmla="*/ 252032 h 25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014" h="252032">
                  <a:moveTo>
                    <a:pt x="12854" y="0"/>
                  </a:moveTo>
                  <a:lnTo>
                    <a:pt x="12854" y="0"/>
                  </a:lnTo>
                  <a:cubicBezTo>
                    <a:pt x="13548" y="6249"/>
                    <a:pt x="14156" y="12507"/>
                    <a:pt x="14936" y="18746"/>
                  </a:cubicBezTo>
                  <a:cubicBezTo>
                    <a:pt x="16034" y="27530"/>
                    <a:pt x="16361" y="38917"/>
                    <a:pt x="23268" y="45824"/>
                  </a:cubicBezTo>
                  <a:cubicBezTo>
                    <a:pt x="25038" y="47594"/>
                    <a:pt x="27434" y="48601"/>
                    <a:pt x="29517" y="49990"/>
                  </a:cubicBezTo>
                  <a:lnTo>
                    <a:pt x="33683" y="62487"/>
                  </a:lnTo>
                  <a:lnTo>
                    <a:pt x="35766" y="68736"/>
                  </a:lnTo>
                  <a:cubicBezTo>
                    <a:pt x="36460" y="74290"/>
                    <a:pt x="36848" y="79892"/>
                    <a:pt x="37849" y="85399"/>
                  </a:cubicBezTo>
                  <a:cubicBezTo>
                    <a:pt x="38242" y="87559"/>
                    <a:pt x="39538" y="89488"/>
                    <a:pt x="39931" y="91648"/>
                  </a:cubicBezTo>
                  <a:cubicBezTo>
                    <a:pt x="40932" y="97155"/>
                    <a:pt x="41320" y="102757"/>
                    <a:pt x="42014" y="108311"/>
                  </a:cubicBezTo>
                  <a:cubicBezTo>
                    <a:pt x="41320" y="122891"/>
                    <a:pt x="41143" y="137506"/>
                    <a:pt x="39931" y="152052"/>
                  </a:cubicBezTo>
                  <a:cubicBezTo>
                    <a:pt x="39407" y="158340"/>
                    <a:pt x="31905" y="167218"/>
                    <a:pt x="29517" y="170799"/>
                  </a:cubicBezTo>
                  <a:cubicBezTo>
                    <a:pt x="28128" y="172882"/>
                    <a:pt x="27121" y="175277"/>
                    <a:pt x="25351" y="177047"/>
                  </a:cubicBezTo>
                  <a:cubicBezTo>
                    <a:pt x="23268" y="179130"/>
                    <a:pt x="20910" y="180971"/>
                    <a:pt x="19102" y="183296"/>
                  </a:cubicBezTo>
                  <a:cubicBezTo>
                    <a:pt x="15079" y="188469"/>
                    <a:pt x="9271" y="197461"/>
                    <a:pt x="6605" y="204125"/>
                  </a:cubicBezTo>
                  <a:cubicBezTo>
                    <a:pt x="4974" y="208202"/>
                    <a:pt x="3828" y="212457"/>
                    <a:pt x="2439" y="216623"/>
                  </a:cubicBezTo>
                  <a:lnTo>
                    <a:pt x="356" y="222872"/>
                  </a:lnTo>
                  <a:cubicBezTo>
                    <a:pt x="2514" y="250929"/>
                    <a:pt x="-3964" y="243550"/>
                    <a:pt x="4522" y="252032"/>
                  </a:cubicBezTo>
                  <a:lnTo>
                    <a:pt x="4522" y="252032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97" name="Rectangle: Rounded Corners 1996">
              <a:extLst>
                <a:ext uri="{FF2B5EF4-FFF2-40B4-BE49-F238E27FC236}">
                  <a16:creationId xmlns:a16="http://schemas.microsoft.com/office/drawing/2014/main" id="{796AA412-74E0-520D-5A30-D7DA12694605}"/>
                </a:ext>
              </a:extLst>
            </p:cNvPr>
            <p:cNvSpPr/>
            <p:nvPr/>
          </p:nvSpPr>
          <p:spPr>
            <a:xfrm>
              <a:off x="5661453" y="2731159"/>
              <a:ext cx="275343" cy="392051"/>
            </a:xfrm>
            <a:prstGeom prst="roundRect">
              <a:avLst>
                <a:gd name="adj" fmla="val 35662"/>
              </a:avLst>
            </a:prstGeom>
            <a:gradFill flip="none" rotWithShape="1">
              <a:gsLst>
                <a:gs pos="16000">
                  <a:srgbClr val="FFEAD5"/>
                </a:gs>
                <a:gs pos="75000">
                  <a:srgbClr val="FFCC99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98" name="Oval 1997">
              <a:extLst>
                <a:ext uri="{FF2B5EF4-FFF2-40B4-BE49-F238E27FC236}">
                  <a16:creationId xmlns:a16="http://schemas.microsoft.com/office/drawing/2014/main" id="{045977C8-E8E1-9DE5-7D15-2282FC05C991}"/>
                </a:ext>
              </a:extLst>
            </p:cNvPr>
            <p:cNvSpPr/>
            <p:nvPr/>
          </p:nvSpPr>
          <p:spPr>
            <a:xfrm>
              <a:off x="5727380" y="2930951"/>
              <a:ext cx="141069" cy="115934"/>
            </a:xfrm>
            <a:prstGeom prst="ellipse">
              <a:avLst/>
            </a:prstGeom>
            <a:gradFill flip="none" rotWithShape="1">
              <a:gsLst>
                <a:gs pos="16000">
                  <a:srgbClr val="FFEAD5"/>
                </a:gs>
                <a:gs pos="74000">
                  <a:srgbClr val="A45200"/>
                </a:gs>
                <a:gs pos="53000">
                  <a:srgbClr val="FFC081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275" name="Group 1274">
            <a:extLst>
              <a:ext uri="{FF2B5EF4-FFF2-40B4-BE49-F238E27FC236}">
                <a16:creationId xmlns:a16="http://schemas.microsoft.com/office/drawing/2014/main" id="{AE151EA0-BFB5-007C-957E-FE32C5BB6F09}"/>
              </a:ext>
            </a:extLst>
          </p:cNvPr>
          <p:cNvGrpSpPr/>
          <p:nvPr/>
        </p:nvGrpSpPr>
        <p:grpSpPr>
          <a:xfrm rot="5961525">
            <a:off x="4835337" y="2837699"/>
            <a:ext cx="192697" cy="361556"/>
            <a:chOff x="5661453" y="2606543"/>
            <a:chExt cx="275343" cy="516667"/>
          </a:xfrm>
        </p:grpSpPr>
        <p:sp>
          <p:nvSpPr>
            <p:cNvPr id="1977" name="Freeform: Shape 2810">
              <a:extLst>
                <a:ext uri="{FF2B5EF4-FFF2-40B4-BE49-F238E27FC236}">
                  <a16:creationId xmlns:a16="http://schemas.microsoft.com/office/drawing/2014/main" id="{85411E7D-4931-4068-2F16-30F076D9F0B4}"/>
                </a:ext>
              </a:extLst>
            </p:cNvPr>
            <p:cNvSpPr/>
            <p:nvPr/>
          </p:nvSpPr>
          <p:spPr>
            <a:xfrm>
              <a:off x="5684131" y="2624804"/>
              <a:ext cx="24899" cy="146087"/>
            </a:xfrm>
            <a:custGeom>
              <a:avLst/>
              <a:gdLst>
                <a:gd name="connsiteX0" fmla="*/ 0 w 45824"/>
                <a:gd name="connsiteY0" fmla="*/ 0 h 266613"/>
                <a:gd name="connsiteX1" fmla="*/ 0 w 45824"/>
                <a:gd name="connsiteY1" fmla="*/ 0 h 266613"/>
                <a:gd name="connsiteX2" fmla="*/ 4165 w 45824"/>
                <a:gd name="connsiteY2" fmla="*/ 18746 h 266613"/>
                <a:gd name="connsiteX3" fmla="*/ 10414 w 45824"/>
                <a:gd name="connsiteY3" fmla="*/ 47907 h 266613"/>
                <a:gd name="connsiteX4" fmla="*/ 16663 w 45824"/>
                <a:gd name="connsiteY4" fmla="*/ 52072 h 266613"/>
                <a:gd name="connsiteX5" fmla="*/ 20829 w 45824"/>
                <a:gd name="connsiteY5" fmla="*/ 58321 h 266613"/>
                <a:gd name="connsiteX6" fmla="*/ 27078 w 45824"/>
                <a:gd name="connsiteY6" fmla="*/ 60404 h 266613"/>
                <a:gd name="connsiteX7" fmla="*/ 33326 w 45824"/>
                <a:gd name="connsiteY7" fmla="*/ 64570 h 266613"/>
                <a:gd name="connsiteX8" fmla="*/ 41658 w 45824"/>
                <a:gd name="connsiteY8" fmla="*/ 77067 h 266613"/>
                <a:gd name="connsiteX9" fmla="*/ 45824 w 45824"/>
                <a:gd name="connsiteY9" fmla="*/ 83316 h 266613"/>
                <a:gd name="connsiteX10" fmla="*/ 43741 w 45824"/>
                <a:gd name="connsiteY10" fmla="*/ 145804 h 266613"/>
                <a:gd name="connsiteX11" fmla="*/ 41658 w 45824"/>
                <a:gd name="connsiteY11" fmla="*/ 152052 h 266613"/>
                <a:gd name="connsiteX12" fmla="*/ 37492 w 45824"/>
                <a:gd name="connsiteY12" fmla="*/ 168716 h 266613"/>
                <a:gd name="connsiteX13" fmla="*/ 31243 w 45824"/>
                <a:gd name="connsiteY13" fmla="*/ 174964 h 266613"/>
                <a:gd name="connsiteX14" fmla="*/ 20829 w 45824"/>
                <a:gd name="connsiteY14" fmla="*/ 193711 h 266613"/>
                <a:gd name="connsiteX15" fmla="*/ 16663 w 45824"/>
                <a:gd name="connsiteY15" fmla="*/ 199959 h 266613"/>
                <a:gd name="connsiteX16" fmla="*/ 12497 w 45824"/>
                <a:gd name="connsiteY16" fmla="*/ 214540 h 266613"/>
                <a:gd name="connsiteX17" fmla="*/ 10414 w 45824"/>
                <a:gd name="connsiteY17" fmla="*/ 222872 h 266613"/>
                <a:gd name="connsiteX18" fmla="*/ 10414 w 45824"/>
                <a:gd name="connsiteY18" fmla="*/ 266613 h 266613"/>
                <a:gd name="connsiteX19" fmla="*/ 12497 w 45824"/>
                <a:gd name="connsiteY19" fmla="*/ 266613 h 26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824" h="266613">
                  <a:moveTo>
                    <a:pt x="0" y="0"/>
                  </a:moveTo>
                  <a:lnTo>
                    <a:pt x="0" y="0"/>
                  </a:lnTo>
                  <a:cubicBezTo>
                    <a:pt x="1388" y="6249"/>
                    <a:pt x="3053" y="12442"/>
                    <a:pt x="4165" y="18746"/>
                  </a:cubicBezTo>
                  <a:cubicBezTo>
                    <a:pt x="4487" y="20573"/>
                    <a:pt x="6286" y="45156"/>
                    <a:pt x="10414" y="47907"/>
                  </a:cubicBezTo>
                  <a:lnTo>
                    <a:pt x="16663" y="52072"/>
                  </a:lnTo>
                  <a:cubicBezTo>
                    <a:pt x="18052" y="54155"/>
                    <a:pt x="18874" y="56757"/>
                    <a:pt x="20829" y="58321"/>
                  </a:cubicBezTo>
                  <a:cubicBezTo>
                    <a:pt x="22544" y="59693"/>
                    <a:pt x="25114" y="59422"/>
                    <a:pt x="27078" y="60404"/>
                  </a:cubicBezTo>
                  <a:cubicBezTo>
                    <a:pt x="29317" y="61524"/>
                    <a:pt x="31243" y="63181"/>
                    <a:pt x="33326" y="64570"/>
                  </a:cubicBezTo>
                  <a:lnTo>
                    <a:pt x="41658" y="77067"/>
                  </a:lnTo>
                  <a:lnTo>
                    <a:pt x="45824" y="83316"/>
                  </a:lnTo>
                  <a:cubicBezTo>
                    <a:pt x="45130" y="104145"/>
                    <a:pt x="45002" y="125001"/>
                    <a:pt x="43741" y="145804"/>
                  </a:cubicBezTo>
                  <a:cubicBezTo>
                    <a:pt x="43608" y="147995"/>
                    <a:pt x="42190" y="149922"/>
                    <a:pt x="41658" y="152052"/>
                  </a:cubicBezTo>
                  <a:cubicBezTo>
                    <a:pt x="41237" y="153734"/>
                    <a:pt x="39397" y="165859"/>
                    <a:pt x="37492" y="168716"/>
                  </a:cubicBezTo>
                  <a:cubicBezTo>
                    <a:pt x="35858" y="171167"/>
                    <a:pt x="33326" y="172881"/>
                    <a:pt x="31243" y="174964"/>
                  </a:cubicBezTo>
                  <a:cubicBezTo>
                    <a:pt x="27577" y="185962"/>
                    <a:pt x="30377" y="179389"/>
                    <a:pt x="20829" y="193711"/>
                  </a:cubicBezTo>
                  <a:lnTo>
                    <a:pt x="16663" y="199959"/>
                  </a:lnTo>
                  <a:cubicBezTo>
                    <a:pt x="10151" y="226006"/>
                    <a:pt x="18474" y="193622"/>
                    <a:pt x="12497" y="214540"/>
                  </a:cubicBezTo>
                  <a:cubicBezTo>
                    <a:pt x="11711" y="217293"/>
                    <a:pt x="10528" y="220011"/>
                    <a:pt x="10414" y="222872"/>
                  </a:cubicBezTo>
                  <a:cubicBezTo>
                    <a:pt x="9831" y="237441"/>
                    <a:pt x="10414" y="252033"/>
                    <a:pt x="10414" y="266613"/>
                  </a:cubicBezTo>
                  <a:lnTo>
                    <a:pt x="12497" y="266613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78" name="Freeform: Shape 2811">
              <a:extLst>
                <a:ext uri="{FF2B5EF4-FFF2-40B4-BE49-F238E27FC236}">
                  <a16:creationId xmlns:a16="http://schemas.microsoft.com/office/drawing/2014/main" id="{D3564222-FADC-3F87-1D6F-69794FBDBA9D}"/>
                </a:ext>
              </a:extLst>
            </p:cNvPr>
            <p:cNvSpPr/>
            <p:nvPr/>
          </p:nvSpPr>
          <p:spPr>
            <a:xfrm>
              <a:off x="5713557" y="2615673"/>
              <a:ext cx="24900" cy="134674"/>
            </a:xfrm>
            <a:custGeom>
              <a:avLst/>
              <a:gdLst>
                <a:gd name="connsiteX0" fmla="*/ 0 w 45825"/>
                <a:gd name="connsiteY0" fmla="*/ 0 h 245784"/>
                <a:gd name="connsiteX1" fmla="*/ 0 w 45825"/>
                <a:gd name="connsiteY1" fmla="*/ 0 h 245784"/>
                <a:gd name="connsiteX2" fmla="*/ 2083 w 45825"/>
                <a:gd name="connsiteY2" fmla="*/ 41659 h 245784"/>
                <a:gd name="connsiteX3" fmla="*/ 4166 w 45825"/>
                <a:gd name="connsiteY3" fmla="*/ 47907 h 245784"/>
                <a:gd name="connsiteX4" fmla="*/ 8332 w 45825"/>
                <a:gd name="connsiteY4" fmla="*/ 54156 h 245784"/>
                <a:gd name="connsiteX5" fmla="*/ 14581 w 45825"/>
                <a:gd name="connsiteY5" fmla="*/ 58322 h 245784"/>
                <a:gd name="connsiteX6" fmla="*/ 24995 w 45825"/>
                <a:gd name="connsiteY6" fmla="*/ 68736 h 245784"/>
                <a:gd name="connsiteX7" fmla="*/ 31244 w 45825"/>
                <a:gd name="connsiteY7" fmla="*/ 81234 h 245784"/>
                <a:gd name="connsiteX8" fmla="*/ 39576 w 45825"/>
                <a:gd name="connsiteY8" fmla="*/ 93731 h 245784"/>
                <a:gd name="connsiteX9" fmla="*/ 43742 w 45825"/>
                <a:gd name="connsiteY9" fmla="*/ 99980 h 245784"/>
                <a:gd name="connsiteX10" fmla="*/ 45825 w 45825"/>
                <a:gd name="connsiteY10" fmla="*/ 106229 h 245784"/>
                <a:gd name="connsiteX11" fmla="*/ 43742 w 45825"/>
                <a:gd name="connsiteY11" fmla="*/ 139556 h 245784"/>
                <a:gd name="connsiteX12" fmla="*/ 41659 w 45825"/>
                <a:gd name="connsiteY12" fmla="*/ 145804 h 245784"/>
                <a:gd name="connsiteX13" fmla="*/ 39576 w 45825"/>
                <a:gd name="connsiteY13" fmla="*/ 156219 h 245784"/>
                <a:gd name="connsiteX14" fmla="*/ 35410 w 45825"/>
                <a:gd name="connsiteY14" fmla="*/ 162468 h 245784"/>
                <a:gd name="connsiteX15" fmla="*/ 29161 w 45825"/>
                <a:gd name="connsiteY15" fmla="*/ 183297 h 245784"/>
                <a:gd name="connsiteX16" fmla="*/ 24995 w 45825"/>
                <a:gd name="connsiteY16" fmla="*/ 189546 h 245784"/>
                <a:gd name="connsiteX17" fmla="*/ 16664 w 45825"/>
                <a:gd name="connsiteY17" fmla="*/ 208292 h 245784"/>
                <a:gd name="connsiteX18" fmla="*/ 14581 w 45825"/>
                <a:gd name="connsiteY18" fmla="*/ 220789 h 245784"/>
                <a:gd name="connsiteX19" fmla="*/ 10415 w 45825"/>
                <a:gd name="connsiteY19" fmla="*/ 227038 h 245784"/>
                <a:gd name="connsiteX20" fmla="*/ 12498 w 45825"/>
                <a:gd name="connsiteY20" fmla="*/ 245784 h 245784"/>
                <a:gd name="connsiteX21" fmla="*/ 12498 w 45825"/>
                <a:gd name="connsiteY21" fmla="*/ 245784 h 245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825" h="245784">
                  <a:moveTo>
                    <a:pt x="0" y="0"/>
                  </a:moveTo>
                  <a:lnTo>
                    <a:pt x="0" y="0"/>
                  </a:lnTo>
                  <a:cubicBezTo>
                    <a:pt x="694" y="13886"/>
                    <a:pt x="878" y="27808"/>
                    <a:pt x="2083" y="41659"/>
                  </a:cubicBezTo>
                  <a:cubicBezTo>
                    <a:pt x="2273" y="43846"/>
                    <a:pt x="3184" y="45943"/>
                    <a:pt x="4166" y="47907"/>
                  </a:cubicBezTo>
                  <a:cubicBezTo>
                    <a:pt x="5286" y="50146"/>
                    <a:pt x="6562" y="52386"/>
                    <a:pt x="8332" y="54156"/>
                  </a:cubicBezTo>
                  <a:cubicBezTo>
                    <a:pt x="10102" y="55926"/>
                    <a:pt x="12498" y="56933"/>
                    <a:pt x="14581" y="58322"/>
                  </a:cubicBezTo>
                  <a:cubicBezTo>
                    <a:pt x="25691" y="74988"/>
                    <a:pt x="11109" y="54850"/>
                    <a:pt x="24995" y="68736"/>
                  </a:cubicBezTo>
                  <a:cubicBezTo>
                    <a:pt x="31931" y="75672"/>
                    <a:pt x="27008" y="73610"/>
                    <a:pt x="31244" y="81234"/>
                  </a:cubicBezTo>
                  <a:cubicBezTo>
                    <a:pt x="33676" y="85611"/>
                    <a:pt x="36799" y="89565"/>
                    <a:pt x="39576" y="93731"/>
                  </a:cubicBezTo>
                  <a:cubicBezTo>
                    <a:pt x="40965" y="95814"/>
                    <a:pt x="42950" y="97605"/>
                    <a:pt x="43742" y="99980"/>
                  </a:cubicBezTo>
                  <a:lnTo>
                    <a:pt x="45825" y="106229"/>
                  </a:lnTo>
                  <a:cubicBezTo>
                    <a:pt x="45131" y="117338"/>
                    <a:pt x="44907" y="128486"/>
                    <a:pt x="43742" y="139556"/>
                  </a:cubicBezTo>
                  <a:cubicBezTo>
                    <a:pt x="43512" y="141739"/>
                    <a:pt x="42191" y="143674"/>
                    <a:pt x="41659" y="145804"/>
                  </a:cubicBezTo>
                  <a:cubicBezTo>
                    <a:pt x="40800" y="149239"/>
                    <a:pt x="40819" y="152904"/>
                    <a:pt x="39576" y="156219"/>
                  </a:cubicBezTo>
                  <a:cubicBezTo>
                    <a:pt x="38697" y="158563"/>
                    <a:pt x="36799" y="160385"/>
                    <a:pt x="35410" y="162468"/>
                  </a:cubicBezTo>
                  <a:cubicBezTo>
                    <a:pt x="34246" y="167125"/>
                    <a:pt x="31189" y="180255"/>
                    <a:pt x="29161" y="183297"/>
                  </a:cubicBezTo>
                  <a:cubicBezTo>
                    <a:pt x="27772" y="185380"/>
                    <a:pt x="26012" y="187258"/>
                    <a:pt x="24995" y="189546"/>
                  </a:cubicBezTo>
                  <a:cubicBezTo>
                    <a:pt x="15081" y="211855"/>
                    <a:pt x="26092" y="194150"/>
                    <a:pt x="16664" y="208292"/>
                  </a:cubicBezTo>
                  <a:cubicBezTo>
                    <a:pt x="15970" y="212458"/>
                    <a:pt x="15917" y="216783"/>
                    <a:pt x="14581" y="220789"/>
                  </a:cubicBezTo>
                  <a:cubicBezTo>
                    <a:pt x="13789" y="223164"/>
                    <a:pt x="10623" y="224543"/>
                    <a:pt x="10415" y="227038"/>
                  </a:cubicBezTo>
                  <a:cubicBezTo>
                    <a:pt x="9893" y="233303"/>
                    <a:pt x="12498" y="245784"/>
                    <a:pt x="12498" y="245784"/>
                  </a:cubicBezTo>
                  <a:lnTo>
                    <a:pt x="12498" y="245784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79" name="Freeform: Shape 2812">
              <a:extLst>
                <a:ext uri="{FF2B5EF4-FFF2-40B4-BE49-F238E27FC236}">
                  <a16:creationId xmlns:a16="http://schemas.microsoft.com/office/drawing/2014/main" id="{8ABEA97C-53FC-C23B-5838-4F4F5F49AF1F}"/>
                </a:ext>
              </a:extLst>
            </p:cNvPr>
            <p:cNvSpPr/>
            <p:nvPr/>
          </p:nvSpPr>
          <p:spPr>
            <a:xfrm>
              <a:off x="5739513" y="2612250"/>
              <a:ext cx="21579" cy="131250"/>
            </a:xfrm>
            <a:custGeom>
              <a:avLst/>
              <a:gdLst>
                <a:gd name="connsiteX0" fmla="*/ 4304 w 39714"/>
                <a:gd name="connsiteY0" fmla="*/ 0 h 239535"/>
                <a:gd name="connsiteX1" fmla="*/ 4304 w 39714"/>
                <a:gd name="connsiteY1" fmla="*/ 0 h 239535"/>
                <a:gd name="connsiteX2" fmla="*/ 138 w 39714"/>
                <a:gd name="connsiteY2" fmla="*/ 18746 h 239535"/>
                <a:gd name="connsiteX3" fmla="*/ 6387 w 39714"/>
                <a:gd name="connsiteY3" fmla="*/ 52072 h 239535"/>
                <a:gd name="connsiteX4" fmla="*/ 8470 w 39714"/>
                <a:gd name="connsiteY4" fmla="*/ 58321 h 239535"/>
                <a:gd name="connsiteX5" fmla="*/ 14719 w 39714"/>
                <a:gd name="connsiteY5" fmla="*/ 62487 h 239535"/>
                <a:gd name="connsiteX6" fmla="*/ 18885 w 39714"/>
                <a:gd name="connsiteY6" fmla="*/ 68736 h 239535"/>
                <a:gd name="connsiteX7" fmla="*/ 35548 w 39714"/>
                <a:gd name="connsiteY7" fmla="*/ 87482 h 239535"/>
                <a:gd name="connsiteX8" fmla="*/ 39714 w 39714"/>
                <a:gd name="connsiteY8" fmla="*/ 99979 h 239535"/>
                <a:gd name="connsiteX9" fmla="*/ 37631 w 39714"/>
                <a:gd name="connsiteY9" fmla="*/ 147887 h 239535"/>
                <a:gd name="connsiteX10" fmla="*/ 31382 w 39714"/>
                <a:gd name="connsiteY10" fmla="*/ 179130 h 239535"/>
                <a:gd name="connsiteX11" fmla="*/ 27216 w 39714"/>
                <a:gd name="connsiteY11" fmla="*/ 185379 h 239535"/>
                <a:gd name="connsiteX12" fmla="*/ 25133 w 39714"/>
                <a:gd name="connsiteY12" fmla="*/ 193711 h 239535"/>
                <a:gd name="connsiteX13" fmla="*/ 23051 w 39714"/>
                <a:gd name="connsiteY13" fmla="*/ 199959 h 239535"/>
                <a:gd name="connsiteX14" fmla="*/ 23051 w 39714"/>
                <a:gd name="connsiteY14" fmla="*/ 239535 h 239535"/>
                <a:gd name="connsiteX15" fmla="*/ 23051 w 39714"/>
                <a:gd name="connsiteY15" fmla="*/ 239535 h 23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714" h="239535">
                  <a:moveTo>
                    <a:pt x="4304" y="0"/>
                  </a:moveTo>
                  <a:lnTo>
                    <a:pt x="4304" y="0"/>
                  </a:lnTo>
                  <a:cubicBezTo>
                    <a:pt x="2915" y="6249"/>
                    <a:pt x="474" y="12354"/>
                    <a:pt x="138" y="18746"/>
                  </a:cubicBezTo>
                  <a:cubicBezTo>
                    <a:pt x="-664" y="33980"/>
                    <a:pt x="2105" y="39226"/>
                    <a:pt x="6387" y="52072"/>
                  </a:cubicBezTo>
                  <a:cubicBezTo>
                    <a:pt x="7081" y="54155"/>
                    <a:pt x="6643" y="57103"/>
                    <a:pt x="8470" y="58321"/>
                  </a:cubicBezTo>
                  <a:lnTo>
                    <a:pt x="14719" y="62487"/>
                  </a:lnTo>
                  <a:cubicBezTo>
                    <a:pt x="16108" y="64570"/>
                    <a:pt x="17222" y="66865"/>
                    <a:pt x="18885" y="68736"/>
                  </a:cubicBezTo>
                  <a:cubicBezTo>
                    <a:pt x="23076" y="73451"/>
                    <a:pt x="32396" y="80391"/>
                    <a:pt x="35548" y="87482"/>
                  </a:cubicBezTo>
                  <a:cubicBezTo>
                    <a:pt x="37331" y="91495"/>
                    <a:pt x="39714" y="99979"/>
                    <a:pt x="39714" y="99979"/>
                  </a:cubicBezTo>
                  <a:cubicBezTo>
                    <a:pt x="39020" y="115948"/>
                    <a:pt x="38628" y="131934"/>
                    <a:pt x="37631" y="147887"/>
                  </a:cubicBezTo>
                  <a:cubicBezTo>
                    <a:pt x="37214" y="154555"/>
                    <a:pt x="36034" y="172152"/>
                    <a:pt x="31382" y="179130"/>
                  </a:cubicBezTo>
                  <a:lnTo>
                    <a:pt x="27216" y="185379"/>
                  </a:lnTo>
                  <a:cubicBezTo>
                    <a:pt x="26522" y="188156"/>
                    <a:pt x="25919" y="190958"/>
                    <a:pt x="25133" y="193711"/>
                  </a:cubicBezTo>
                  <a:cubicBezTo>
                    <a:pt x="24530" y="195822"/>
                    <a:pt x="23151" y="197766"/>
                    <a:pt x="23051" y="199959"/>
                  </a:cubicBezTo>
                  <a:cubicBezTo>
                    <a:pt x="22452" y="213137"/>
                    <a:pt x="23051" y="226343"/>
                    <a:pt x="23051" y="239535"/>
                  </a:cubicBezTo>
                  <a:lnTo>
                    <a:pt x="23051" y="239535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80" name="Freeform: Shape 2813">
              <a:extLst>
                <a:ext uri="{FF2B5EF4-FFF2-40B4-BE49-F238E27FC236}">
                  <a16:creationId xmlns:a16="http://schemas.microsoft.com/office/drawing/2014/main" id="{3EDE44D2-82FB-FB2E-80C9-7198E1AEAEEA}"/>
                </a:ext>
              </a:extLst>
            </p:cNvPr>
            <p:cNvSpPr/>
            <p:nvPr/>
          </p:nvSpPr>
          <p:spPr>
            <a:xfrm>
              <a:off x="5766751" y="2607684"/>
              <a:ext cx="21537" cy="140380"/>
            </a:xfrm>
            <a:custGeom>
              <a:avLst/>
              <a:gdLst>
                <a:gd name="connsiteX0" fmla="*/ 0 w 39637"/>
                <a:gd name="connsiteY0" fmla="*/ 0 h 256198"/>
                <a:gd name="connsiteX1" fmla="*/ 0 w 39637"/>
                <a:gd name="connsiteY1" fmla="*/ 0 h 256198"/>
                <a:gd name="connsiteX2" fmla="*/ 4166 w 39637"/>
                <a:gd name="connsiteY2" fmla="*/ 18746 h 256198"/>
                <a:gd name="connsiteX3" fmla="*/ 10415 w 39637"/>
                <a:gd name="connsiteY3" fmla="*/ 31244 h 256198"/>
                <a:gd name="connsiteX4" fmla="*/ 16664 w 39637"/>
                <a:gd name="connsiteY4" fmla="*/ 35409 h 256198"/>
                <a:gd name="connsiteX5" fmla="*/ 18747 w 39637"/>
                <a:gd name="connsiteY5" fmla="*/ 41658 h 256198"/>
                <a:gd name="connsiteX6" fmla="*/ 27078 w 39637"/>
                <a:gd name="connsiteY6" fmla="*/ 54156 h 256198"/>
                <a:gd name="connsiteX7" fmla="*/ 31244 w 39637"/>
                <a:gd name="connsiteY7" fmla="*/ 66653 h 256198"/>
                <a:gd name="connsiteX8" fmla="*/ 35410 w 39637"/>
                <a:gd name="connsiteY8" fmla="*/ 79151 h 256198"/>
                <a:gd name="connsiteX9" fmla="*/ 37493 w 39637"/>
                <a:gd name="connsiteY9" fmla="*/ 85399 h 256198"/>
                <a:gd name="connsiteX10" fmla="*/ 37493 w 39637"/>
                <a:gd name="connsiteY10" fmla="*/ 141638 h 256198"/>
                <a:gd name="connsiteX11" fmla="*/ 33327 w 39637"/>
                <a:gd name="connsiteY11" fmla="*/ 172882 h 256198"/>
                <a:gd name="connsiteX12" fmla="*/ 29161 w 39637"/>
                <a:gd name="connsiteY12" fmla="*/ 179131 h 256198"/>
                <a:gd name="connsiteX13" fmla="*/ 27078 w 39637"/>
                <a:gd name="connsiteY13" fmla="*/ 185379 h 256198"/>
                <a:gd name="connsiteX14" fmla="*/ 18747 w 39637"/>
                <a:gd name="connsiteY14" fmla="*/ 197877 h 256198"/>
                <a:gd name="connsiteX15" fmla="*/ 14581 w 39637"/>
                <a:gd name="connsiteY15" fmla="*/ 210374 h 256198"/>
                <a:gd name="connsiteX16" fmla="*/ 12498 w 39637"/>
                <a:gd name="connsiteY16" fmla="*/ 216623 h 256198"/>
                <a:gd name="connsiteX17" fmla="*/ 14581 w 39637"/>
                <a:gd name="connsiteY17" fmla="*/ 245784 h 256198"/>
                <a:gd name="connsiteX18" fmla="*/ 16664 w 39637"/>
                <a:gd name="connsiteY18" fmla="*/ 254116 h 256198"/>
                <a:gd name="connsiteX19" fmla="*/ 12498 w 39637"/>
                <a:gd name="connsiteY19" fmla="*/ 256198 h 256198"/>
                <a:gd name="connsiteX20" fmla="*/ 12498 w 39637"/>
                <a:gd name="connsiteY20" fmla="*/ 256198 h 25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637" h="256198">
                  <a:moveTo>
                    <a:pt x="0" y="0"/>
                  </a:moveTo>
                  <a:lnTo>
                    <a:pt x="0" y="0"/>
                  </a:lnTo>
                  <a:cubicBezTo>
                    <a:pt x="1389" y="6249"/>
                    <a:pt x="2613" y="12536"/>
                    <a:pt x="4166" y="18746"/>
                  </a:cubicBezTo>
                  <a:cubicBezTo>
                    <a:pt x="5295" y="23263"/>
                    <a:pt x="7021" y="27850"/>
                    <a:pt x="10415" y="31244"/>
                  </a:cubicBezTo>
                  <a:cubicBezTo>
                    <a:pt x="12185" y="33014"/>
                    <a:pt x="14581" y="34021"/>
                    <a:pt x="16664" y="35409"/>
                  </a:cubicBezTo>
                  <a:cubicBezTo>
                    <a:pt x="17358" y="37492"/>
                    <a:pt x="17681" y="39739"/>
                    <a:pt x="18747" y="41658"/>
                  </a:cubicBezTo>
                  <a:cubicBezTo>
                    <a:pt x="21178" y="46035"/>
                    <a:pt x="25495" y="49406"/>
                    <a:pt x="27078" y="54156"/>
                  </a:cubicBezTo>
                  <a:lnTo>
                    <a:pt x="31244" y="66653"/>
                  </a:lnTo>
                  <a:lnTo>
                    <a:pt x="35410" y="79151"/>
                  </a:lnTo>
                  <a:lnTo>
                    <a:pt x="37493" y="85399"/>
                  </a:lnTo>
                  <a:cubicBezTo>
                    <a:pt x="40443" y="117843"/>
                    <a:pt x="40259" y="102911"/>
                    <a:pt x="37493" y="141638"/>
                  </a:cubicBezTo>
                  <a:cubicBezTo>
                    <a:pt x="37105" y="147068"/>
                    <a:pt x="37561" y="164414"/>
                    <a:pt x="33327" y="172882"/>
                  </a:cubicBezTo>
                  <a:cubicBezTo>
                    <a:pt x="32207" y="175121"/>
                    <a:pt x="30281" y="176892"/>
                    <a:pt x="29161" y="179131"/>
                  </a:cubicBezTo>
                  <a:cubicBezTo>
                    <a:pt x="28179" y="181095"/>
                    <a:pt x="28144" y="183460"/>
                    <a:pt x="27078" y="185379"/>
                  </a:cubicBezTo>
                  <a:cubicBezTo>
                    <a:pt x="24647" y="189756"/>
                    <a:pt x="20330" y="193127"/>
                    <a:pt x="18747" y="197877"/>
                  </a:cubicBezTo>
                  <a:lnTo>
                    <a:pt x="14581" y="210374"/>
                  </a:lnTo>
                  <a:lnTo>
                    <a:pt x="12498" y="216623"/>
                  </a:lnTo>
                  <a:cubicBezTo>
                    <a:pt x="13192" y="226343"/>
                    <a:pt x="13505" y="236099"/>
                    <a:pt x="14581" y="245784"/>
                  </a:cubicBezTo>
                  <a:cubicBezTo>
                    <a:pt x="14897" y="248629"/>
                    <a:pt x="17225" y="251309"/>
                    <a:pt x="16664" y="254116"/>
                  </a:cubicBezTo>
                  <a:cubicBezTo>
                    <a:pt x="16360" y="255638"/>
                    <a:pt x="13887" y="255504"/>
                    <a:pt x="12498" y="256198"/>
                  </a:cubicBezTo>
                  <a:lnTo>
                    <a:pt x="12498" y="256198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81" name="Freeform: Shape 2814">
              <a:extLst>
                <a:ext uri="{FF2B5EF4-FFF2-40B4-BE49-F238E27FC236}">
                  <a16:creationId xmlns:a16="http://schemas.microsoft.com/office/drawing/2014/main" id="{51248846-98F3-AE3E-01A5-39FDB53BA170}"/>
                </a:ext>
              </a:extLst>
            </p:cNvPr>
            <p:cNvSpPr/>
            <p:nvPr/>
          </p:nvSpPr>
          <p:spPr>
            <a:xfrm>
              <a:off x="5792783" y="2606543"/>
              <a:ext cx="26602" cy="135815"/>
            </a:xfrm>
            <a:custGeom>
              <a:avLst/>
              <a:gdLst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  <a:gd name="connsiteX16" fmla="*/ 2082 w 48958"/>
                <a:gd name="connsiteY16" fmla="*/ 245784 h 247867"/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  <a:gd name="connsiteX16" fmla="*/ 4165 w 48958"/>
                <a:gd name="connsiteY16" fmla="*/ 245784 h 247867"/>
                <a:gd name="connsiteX0" fmla="*/ 0 w 48958"/>
                <a:gd name="connsiteY0" fmla="*/ 0 h 247867"/>
                <a:gd name="connsiteX1" fmla="*/ 0 w 48958"/>
                <a:gd name="connsiteY1" fmla="*/ 0 h 247867"/>
                <a:gd name="connsiteX2" fmla="*/ 4165 w 48958"/>
                <a:gd name="connsiteY2" fmla="*/ 35409 h 247867"/>
                <a:gd name="connsiteX3" fmla="*/ 8331 w 48958"/>
                <a:gd name="connsiteY3" fmla="*/ 41658 h 247867"/>
                <a:gd name="connsiteX4" fmla="*/ 20829 w 48958"/>
                <a:gd name="connsiteY4" fmla="*/ 52073 h 247867"/>
                <a:gd name="connsiteX5" fmla="*/ 33326 w 48958"/>
                <a:gd name="connsiteY5" fmla="*/ 62487 h 247867"/>
                <a:gd name="connsiteX6" fmla="*/ 41658 w 48958"/>
                <a:gd name="connsiteY6" fmla="*/ 74985 h 247867"/>
                <a:gd name="connsiteX7" fmla="*/ 45824 w 48958"/>
                <a:gd name="connsiteY7" fmla="*/ 91648 h 247867"/>
                <a:gd name="connsiteX8" fmla="*/ 47907 w 48958"/>
                <a:gd name="connsiteY8" fmla="*/ 97897 h 247867"/>
                <a:gd name="connsiteX9" fmla="*/ 37492 w 48958"/>
                <a:gd name="connsiteY9" fmla="*/ 162467 h 247867"/>
                <a:gd name="connsiteX10" fmla="*/ 16663 w 48958"/>
                <a:gd name="connsiteY10" fmla="*/ 187462 h 247867"/>
                <a:gd name="connsiteX11" fmla="*/ 12497 w 48958"/>
                <a:gd name="connsiteY11" fmla="*/ 193711 h 247867"/>
                <a:gd name="connsiteX12" fmla="*/ 8331 w 48958"/>
                <a:gd name="connsiteY12" fmla="*/ 199960 h 247867"/>
                <a:gd name="connsiteX13" fmla="*/ 6248 w 48958"/>
                <a:gd name="connsiteY13" fmla="*/ 212457 h 247867"/>
                <a:gd name="connsiteX14" fmla="*/ 4165 w 48958"/>
                <a:gd name="connsiteY14" fmla="*/ 218706 h 247867"/>
                <a:gd name="connsiteX15" fmla="*/ 2082 w 48958"/>
                <a:gd name="connsiteY15" fmla="*/ 247867 h 2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958" h="247867">
                  <a:moveTo>
                    <a:pt x="0" y="0"/>
                  </a:moveTo>
                  <a:lnTo>
                    <a:pt x="0" y="0"/>
                  </a:lnTo>
                  <a:cubicBezTo>
                    <a:pt x="89" y="805"/>
                    <a:pt x="3626" y="33434"/>
                    <a:pt x="4165" y="35409"/>
                  </a:cubicBezTo>
                  <a:cubicBezTo>
                    <a:pt x="4824" y="37824"/>
                    <a:pt x="6728" y="39735"/>
                    <a:pt x="8331" y="41658"/>
                  </a:cubicBezTo>
                  <a:cubicBezTo>
                    <a:pt x="16631" y="51618"/>
                    <a:pt x="11890" y="44623"/>
                    <a:pt x="20829" y="52073"/>
                  </a:cubicBezTo>
                  <a:cubicBezTo>
                    <a:pt x="36858" y="65432"/>
                    <a:pt x="17817" y="52150"/>
                    <a:pt x="33326" y="62487"/>
                  </a:cubicBezTo>
                  <a:cubicBezTo>
                    <a:pt x="36103" y="66653"/>
                    <a:pt x="40075" y="70235"/>
                    <a:pt x="41658" y="74985"/>
                  </a:cubicBezTo>
                  <a:cubicBezTo>
                    <a:pt x="46420" y="89270"/>
                    <a:pt x="40797" y="71540"/>
                    <a:pt x="45824" y="91648"/>
                  </a:cubicBezTo>
                  <a:cubicBezTo>
                    <a:pt x="46357" y="93778"/>
                    <a:pt x="47213" y="95814"/>
                    <a:pt x="47907" y="97897"/>
                  </a:cubicBezTo>
                  <a:cubicBezTo>
                    <a:pt x="46922" y="122514"/>
                    <a:pt x="55086" y="144871"/>
                    <a:pt x="37492" y="162467"/>
                  </a:cubicBezTo>
                  <a:cubicBezTo>
                    <a:pt x="21456" y="178504"/>
                    <a:pt x="28262" y="170064"/>
                    <a:pt x="16663" y="187462"/>
                  </a:cubicBezTo>
                  <a:lnTo>
                    <a:pt x="12497" y="193711"/>
                  </a:lnTo>
                  <a:lnTo>
                    <a:pt x="8331" y="199960"/>
                  </a:lnTo>
                  <a:cubicBezTo>
                    <a:pt x="7637" y="204126"/>
                    <a:pt x="7164" y="208334"/>
                    <a:pt x="6248" y="212457"/>
                  </a:cubicBezTo>
                  <a:cubicBezTo>
                    <a:pt x="5772" y="214600"/>
                    <a:pt x="4526" y="216540"/>
                    <a:pt x="4165" y="218706"/>
                  </a:cubicBezTo>
                  <a:cubicBezTo>
                    <a:pt x="1699" y="233504"/>
                    <a:pt x="2082" y="243354"/>
                    <a:pt x="2082" y="247867"/>
                  </a:cubicBez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82" name="Freeform: Shape 2815">
              <a:extLst>
                <a:ext uri="{FF2B5EF4-FFF2-40B4-BE49-F238E27FC236}">
                  <a16:creationId xmlns:a16="http://schemas.microsoft.com/office/drawing/2014/main" id="{ED290283-AB83-3389-6273-C851EE6E3F8A}"/>
                </a:ext>
              </a:extLst>
            </p:cNvPr>
            <p:cNvSpPr/>
            <p:nvPr/>
          </p:nvSpPr>
          <p:spPr>
            <a:xfrm>
              <a:off x="5817682" y="2608826"/>
              <a:ext cx="21504" cy="135815"/>
            </a:xfrm>
            <a:custGeom>
              <a:avLst/>
              <a:gdLst>
                <a:gd name="connsiteX0" fmla="*/ 0 w 39575"/>
                <a:gd name="connsiteY0" fmla="*/ 0 h 247867"/>
                <a:gd name="connsiteX1" fmla="*/ 0 w 39575"/>
                <a:gd name="connsiteY1" fmla="*/ 0 h 247867"/>
                <a:gd name="connsiteX2" fmla="*/ 4165 w 39575"/>
                <a:gd name="connsiteY2" fmla="*/ 29161 h 247867"/>
                <a:gd name="connsiteX3" fmla="*/ 8331 w 39575"/>
                <a:gd name="connsiteY3" fmla="*/ 35409 h 247867"/>
                <a:gd name="connsiteX4" fmla="*/ 18746 w 39575"/>
                <a:gd name="connsiteY4" fmla="*/ 52073 h 247867"/>
                <a:gd name="connsiteX5" fmla="*/ 22912 w 39575"/>
                <a:gd name="connsiteY5" fmla="*/ 64570 h 247867"/>
                <a:gd name="connsiteX6" fmla="*/ 24995 w 39575"/>
                <a:gd name="connsiteY6" fmla="*/ 74985 h 247867"/>
                <a:gd name="connsiteX7" fmla="*/ 33326 w 39575"/>
                <a:gd name="connsiteY7" fmla="*/ 87482 h 247867"/>
                <a:gd name="connsiteX8" fmla="*/ 37492 w 39575"/>
                <a:gd name="connsiteY8" fmla="*/ 93731 h 247867"/>
                <a:gd name="connsiteX9" fmla="*/ 39575 w 39575"/>
                <a:gd name="connsiteY9" fmla="*/ 99980 h 247867"/>
                <a:gd name="connsiteX10" fmla="*/ 37492 w 39575"/>
                <a:gd name="connsiteY10" fmla="*/ 120809 h 247867"/>
                <a:gd name="connsiteX11" fmla="*/ 35409 w 39575"/>
                <a:gd name="connsiteY11" fmla="*/ 127058 h 247867"/>
                <a:gd name="connsiteX12" fmla="*/ 33326 w 39575"/>
                <a:gd name="connsiteY12" fmla="*/ 160384 h 247867"/>
                <a:gd name="connsiteX13" fmla="*/ 31243 w 39575"/>
                <a:gd name="connsiteY13" fmla="*/ 166633 h 247867"/>
                <a:gd name="connsiteX14" fmla="*/ 24995 w 39575"/>
                <a:gd name="connsiteY14" fmla="*/ 168716 h 247867"/>
                <a:gd name="connsiteX15" fmla="*/ 20829 w 39575"/>
                <a:gd name="connsiteY15" fmla="*/ 174965 h 247867"/>
                <a:gd name="connsiteX16" fmla="*/ 16663 w 39575"/>
                <a:gd name="connsiteY16" fmla="*/ 193711 h 247867"/>
                <a:gd name="connsiteX17" fmla="*/ 14580 w 39575"/>
                <a:gd name="connsiteY17" fmla="*/ 199960 h 247867"/>
                <a:gd name="connsiteX18" fmla="*/ 10414 w 39575"/>
                <a:gd name="connsiteY18" fmla="*/ 214540 h 247867"/>
                <a:gd name="connsiteX19" fmla="*/ 8331 w 39575"/>
                <a:gd name="connsiteY19" fmla="*/ 247867 h 247867"/>
                <a:gd name="connsiteX20" fmla="*/ 8331 w 39575"/>
                <a:gd name="connsiteY20" fmla="*/ 247867 h 2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575" h="247867">
                  <a:moveTo>
                    <a:pt x="0" y="0"/>
                  </a:moveTo>
                  <a:lnTo>
                    <a:pt x="0" y="0"/>
                  </a:lnTo>
                  <a:cubicBezTo>
                    <a:pt x="531" y="5837"/>
                    <a:pt x="160" y="21151"/>
                    <a:pt x="4165" y="29161"/>
                  </a:cubicBezTo>
                  <a:cubicBezTo>
                    <a:pt x="5284" y="31400"/>
                    <a:pt x="6942" y="33326"/>
                    <a:pt x="8331" y="35409"/>
                  </a:cubicBezTo>
                  <a:cubicBezTo>
                    <a:pt x="13289" y="50282"/>
                    <a:pt x="8843" y="45471"/>
                    <a:pt x="18746" y="52073"/>
                  </a:cubicBezTo>
                  <a:cubicBezTo>
                    <a:pt x="20135" y="56239"/>
                    <a:pt x="22051" y="60264"/>
                    <a:pt x="22912" y="64570"/>
                  </a:cubicBezTo>
                  <a:cubicBezTo>
                    <a:pt x="23606" y="68042"/>
                    <a:pt x="23530" y="71762"/>
                    <a:pt x="24995" y="74985"/>
                  </a:cubicBezTo>
                  <a:cubicBezTo>
                    <a:pt x="27067" y="79543"/>
                    <a:pt x="30549" y="83316"/>
                    <a:pt x="33326" y="87482"/>
                  </a:cubicBezTo>
                  <a:cubicBezTo>
                    <a:pt x="34715" y="89565"/>
                    <a:pt x="36700" y="91356"/>
                    <a:pt x="37492" y="93731"/>
                  </a:cubicBezTo>
                  <a:lnTo>
                    <a:pt x="39575" y="99980"/>
                  </a:lnTo>
                  <a:cubicBezTo>
                    <a:pt x="38881" y="106923"/>
                    <a:pt x="38553" y="113913"/>
                    <a:pt x="37492" y="120809"/>
                  </a:cubicBezTo>
                  <a:cubicBezTo>
                    <a:pt x="37158" y="122979"/>
                    <a:pt x="35639" y="124874"/>
                    <a:pt x="35409" y="127058"/>
                  </a:cubicBezTo>
                  <a:cubicBezTo>
                    <a:pt x="34244" y="138127"/>
                    <a:pt x="34491" y="149315"/>
                    <a:pt x="33326" y="160384"/>
                  </a:cubicBezTo>
                  <a:cubicBezTo>
                    <a:pt x="33096" y="162568"/>
                    <a:pt x="32795" y="165080"/>
                    <a:pt x="31243" y="166633"/>
                  </a:cubicBezTo>
                  <a:cubicBezTo>
                    <a:pt x="29691" y="168185"/>
                    <a:pt x="27078" y="168022"/>
                    <a:pt x="24995" y="168716"/>
                  </a:cubicBezTo>
                  <a:cubicBezTo>
                    <a:pt x="23606" y="170799"/>
                    <a:pt x="21949" y="172726"/>
                    <a:pt x="20829" y="174965"/>
                  </a:cubicBezTo>
                  <a:cubicBezTo>
                    <a:pt x="18015" y="180592"/>
                    <a:pt x="17943" y="187949"/>
                    <a:pt x="16663" y="193711"/>
                  </a:cubicBezTo>
                  <a:cubicBezTo>
                    <a:pt x="16187" y="195854"/>
                    <a:pt x="15183" y="197849"/>
                    <a:pt x="14580" y="199960"/>
                  </a:cubicBezTo>
                  <a:cubicBezTo>
                    <a:pt x="9349" y="218268"/>
                    <a:pt x="15408" y="199557"/>
                    <a:pt x="10414" y="214540"/>
                  </a:cubicBezTo>
                  <a:cubicBezTo>
                    <a:pt x="8285" y="246477"/>
                    <a:pt x="8331" y="235346"/>
                    <a:pt x="8331" y="247867"/>
                  </a:cubicBezTo>
                  <a:lnTo>
                    <a:pt x="8331" y="247867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83" name="Freeform: Shape 2816">
              <a:extLst>
                <a:ext uri="{FF2B5EF4-FFF2-40B4-BE49-F238E27FC236}">
                  <a16:creationId xmlns:a16="http://schemas.microsoft.com/office/drawing/2014/main" id="{99F83036-9FC0-C662-5524-8091E16F5F22}"/>
                </a:ext>
              </a:extLst>
            </p:cNvPr>
            <p:cNvSpPr/>
            <p:nvPr/>
          </p:nvSpPr>
          <p:spPr>
            <a:xfrm>
              <a:off x="5845977" y="2614532"/>
              <a:ext cx="20372" cy="136956"/>
            </a:xfrm>
            <a:custGeom>
              <a:avLst/>
              <a:gdLst>
                <a:gd name="connsiteX0" fmla="*/ 0 w 37492"/>
                <a:gd name="connsiteY0" fmla="*/ 0 h 249950"/>
                <a:gd name="connsiteX1" fmla="*/ 0 w 37492"/>
                <a:gd name="connsiteY1" fmla="*/ 0 h 249950"/>
                <a:gd name="connsiteX2" fmla="*/ 2082 w 37492"/>
                <a:gd name="connsiteY2" fmla="*/ 18747 h 249950"/>
                <a:gd name="connsiteX3" fmla="*/ 6248 w 37492"/>
                <a:gd name="connsiteY3" fmla="*/ 24995 h 249950"/>
                <a:gd name="connsiteX4" fmla="*/ 8331 w 37492"/>
                <a:gd name="connsiteY4" fmla="*/ 31244 h 249950"/>
                <a:gd name="connsiteX5" fmla="*/ 12497 w 37492"/>
                <a:gd name="connsiteY5" fmla="*/ 37493 h 249950"/>
                <a:gd name="connsiteX6" fmla="*/ 16663 w 37492"/>
                <a:gd name="connsiteY6" fmla="*/ 49990 h 249950"/>
                <a:gd name="connsiteX7" fmla="*/ 18746 w 37492"/>
                <a:gd name="connsiteY7" fmla="*/ 64571 h 249950"/>
                <a:gd name="connsiteX8" fmla="*/ 24995 w 37492"/>
                <a:gd name="connsiteY8" fmla="*/ 83317 h 249950"/>
                <a:gd name="connsiteX9" fmla="*/ 29160 w 37492"/>
                <a:gd name="connsiteY9" fmla="*/ 95814 h 249950"/>
                <a:gd name="connsiteX10" fmla="*/ 33326 w 37492"/>
                <a:gd name="connsiteY10" fmla="*/ 102063 h 249950"/>
                <a:gd name="connsiteX11" fmla="*/ 35409 w 37492"/>
                <a:gd name="connsiteY11" fmla="*/ 110395 h 249950"/>
                <a:gd name="connsiteX12" fmla="*/ 37492 w 37492"/>
                <a:gd name="connsiteY12" fmla="*/ 116644 h 249950"/>
                <a:gd name="connsiteX13" fmla="*/ 35409 w 37492"/>
                <a:gd name="connsiteY13" fmla="*/ 158302 h 249950"/>
                <a:gd name="connsiteX14" fmla="*/ 29160 w 37492"/>
                <a:gd name="connsiteY14" fmla="*/ 172882 h 249950"/>
                <a:gd name="connsiteX15" fmla="*/ 22912 w 37492"/>
                <a:gd name="connsiteY15" fmla="*/ 177048 h 249950"/>
                <a:gd name="connsiteX16" fmla="*/ 18746 w 37492"/>
                <a:gd name="connsiteY16" fmla="*/ 183297 h 249950"/>
                <a:gd name="connsiteX17" fmla="*/ 14580 w 37492"/>
                <a:gd name="connsiteY17" fmla="*/ 195794 h 249950"/>
                <a:gd name="connsiteX18" fmla="*/ 8331 w 37492"/>
                <a:gd name="connsiteY18" fmla="*/ 199960 h 249950"/>
                <a:gd name="connsiteX19" fmla="*/ 6248 w 37492"/>
                <a:gd name="connsiteY19" fmla="*/ 208292 h 249950"/>
                <a:gd name="connsiteX20" fmla="*/ 4165 w 37492"/>
                <a:gd name="connsiteY20" fmla="*/ 214541 h 249950"/>
                <a:gd name="connsiteX21" fmla="*/ 6248 w 37492"/>
                <a:gd name="connsiteY21" fmla="*/ 249950 h 249950"/>
                <a:gd name="connsiteX22" fmla="*/ 6248 w 37492"/>
                <a:gd name="connsiteY22" fmla="*/ 249950 h 24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492" h="249950">
                  <a:moveTo>
                    <a:pt x="0" y="0"/>
                  </a:moveTo>
                  <a:lnTo>
                    <a:pt x="0" y="0"/>
                  </a:lnTo>
                  <a:cubicBezTo>
                    <a:pt x="694" y="6249"/>
                    <a:pt x="557" y="12647"/>
                    <a:pt x="2082" y="18747"/>
                  </a:cubicBezTo>
                  <a:cubicBezTo>
                    <a:pt x="2689" y="21175"/>
                    <a:pt x="5128" y="22756"/>
                    <a:pt x="6248" y="24995"/>
                  </a:cubicBezTo>
                  <a:cubicBezTo>
                    <a:pt x="7230" y="26959"/>
                    <a:pt x="7349" y="29280"/>
                    <a:pt x="8331" y="31244"/>
                  </a:cubicBezTo>
                  <a:cubicBezTo>
                    <a:pt x="9451" y="33483"/>
                    <a:pt x="11480" y="35205"/>
                    <a:pt x="12497" y="37493"/>
                  </a:cubicBezTo>
                  <a:cubicBezTo>
                    <a:pt x="14280" y="41506"/>
                    <a:pt x="16663" y="49990"/>
                    <a:pt x="16663" y="49990"/>
                  </a:cubicBezTo>
                  <a:cubicBezTo>
                    <a:pt x="17357" y="54850"/>
                    <a:pt x="17642" y="59787"/>
                    <a:pt x="18746" y="64571"/>
                  </a:cubicBezTo>
                  <a:cubicBezTo>
                    <a:pt x="18746" y="64572"/>
                    <a:pt x="23954" y="80192"/>
                    <a:pt x="24995" y="83317"/>
                  </a:cubicBezTo>
                  <a:cubicBezTo>
                    <a:pt x="24997" y="83322"/>
                    <a:pt x="29156" y="95809"/>
                    <a:pt x="29160" y="95814"/>
                  </a:cubicBezTo>
                  <a:lnTo>
                    <a:pt x="33326" y="102063"/>
                  </a:lnTo>
                  <a:cubicBezTo>
                    <a:pt x="34020" y="104840"/>
                    <a:pt x="34623" y="107642"/>
                    <a:pt x="35409" y="110395"/>
                  </a:cubicBezTo>
                  <a:cubicBezTo>
                    <a:pt x="36012" y="112506"/>
                    <a:pt x="37492" y="114448"/>
                    <a:pt x="37492" y="116644"/>
                  </a:cubicBezTo>
                  <a:cubicBezTo>
                    <a:pt x="37492" y="130547"/>
                    <a:pt x="36564" y="144447"/>
                    <a:pt x="35409" y="158302"/>
                  </a:cubicBezTo>
                  <a:cubicBezTo>
                    <a:pt x="34974" y="163518"/>
                    <a:pt x="32942" y="169100"/>
                    <a:pt x="29160" y="172882"/>
                  </a:cubicBezTo>
                  <a:cubicBezTo>
                    <a:pt x="27390" y="174652"/>
                    <a:pt x="24995" y="175659"/>
                    <a:pt x="22912" y="177048"/>
                  </a:cubicBezTo>
                  <a:cubicBezTo>
                    <a:pt x="21523" y="179131"/>
                    <a:pt x="19763" y="181009"/>
                    <a:pt x="18746" y="183297"/>
                  </a:cubicBezTo>
                  <a:cubicBezTo>
                    <a:pt x="16963" y="187310"/>
                    <a:pt x="18234" y="193358"/>
                    <a:pt x="14580" y="195794"/>
                  </a:cubicBezTo>
                  <a:lnTo>
                    <a:pt x="8331" y="199960"/>
                  </a:lnTo>
                  <a:cubicBezTo>
                    <a:pt x="7637" y="202737"/>
                    <a:pt x="7034" y="205539"/>
                    <a:pt x="6248" y="208292"/>
                  </a:cubicBezTo>
                  <a:cubicBezTo>
                    <a:pt x="5645" y="210403"/>
                    <a:pt x="4165" y="212345"/>
                    <a:pt x="4165" y="214541"/>
                  </a:cubicBezTo>
                  <a:cubicBezTo>
                    <a:pt x="4165" y="226364"/>
                    <a:pt x="6248" y="249950"/>
                    <a:pt x="6248" y="249950"/>
                  </a:cubicBezTo>
                  <a:lnTo>
                    <a:pt x="6248" y="249950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84" name="Freeform: Shape 2817">
              <a:extLst>
                <a:ext uri="{FF2B5EF4-FFF2-40B4-BE49-F238E27FC236}">
                  <a16:creationId xmlns:a16="http://schemas.microsoft.com/office/drawing/2014/main" id="{5600BBE5-039D-1047-B0AB-060679FF52D8}"/>
                </a:ext>
              </a:extLst>
            </p:cNvPr>
            <p:cNvSpPr/>
            <p:nvPr/>
          </p:nvSpPr>
          <p:spPr>
            <a:xfrm>
              <a:off x="5870876" y="2617956"/>
              <a:ext cx="15845" cy="136956"/>
            </a:xfrm>
            <a:custGeom>
              <a:avLst/>
              <a:gdLst>
                <a:gd name="connsiteX0" fmla="*/ 0 w 29161"/>
                <a:gd name="connsiteY0" fmla="*/ 0 h 249950"/>
                <a:gd name="connsiteX1" fmla="*/ 0 w 29161"/>
                <a:gd name="connsiteY1" fmla="*/ 0 h 249950"/>
                <a:gd name="connsiteX2" fmla="*/ 4166 w 29161"/>
                <a:gd name="connsiteY2" fmla="*/ 24995 h 249950"/>
                <a:gd name="connsiteX3" fmla="*/ 8331 w 29161"/>
                <a:gd name="connsiteY3" fmla="*/ 31244 h 249950"/>
                <a:gd name="connsiteX4" fmla="*/ 12497 w 29161"/>
                <a:gd name="connsiteY4" fmla="*/ 43741 h 249950"/>
                <a:gd name="connsiteX5" fmla="*/ 14580 w 29161"/>
                <a:gd name="connsiteY5" fmla="*/ 49990 h 249950"/>
                <a:gd name="connsiteX6" fmla="*/ 24995 w 29161"/>
                <a:gd name="connsiteY6" fmla="*/ 77068 h 249950"/>
                <a:gd name="connsiteX7" fmla="*/ 29161 w 29161"/>
                <a:gd name="connsiteY7" fmla="*/ 83317 h 249950"/>
                <a:gd name="connsiteX8" fmla="*/ 27078 w 29161"/>
                <a:gd name="connsiteY8" fmla="*/ 160385 h 249950"/>
                <a:gd name="connsiteX9" fmla="*/ 24995 w 29161"/>
                <a:gd name="connsiteY9" fmla="*/ 166633 h 249950"/>
                <a:gd name="connsiteX10" fmla="*/ 16663 w 29161"/>
                <a:gd name="connsiteY10" fmla="*/ 179131 h 249950"/>
                <a:gd name="connsiteX11" fmla="*/ 12497 w 29161"/>
                <a:gd name="connsiteY11" fmla="*/ 185380 h 249950"/>
                <a:gd name="connsiteX12" fmla="*/ 10414 w 29161"/>
                <a:gd name="connsiteY12" fmla="*/ 191628 h 249950"/>
                <a:gd name="connsiteX13" fmla="*/ 2083 w 29161"/>
                <a:gd name="connsiteY13" fmla="*/ 204126 h 249950"/>
                <a:gd name="connsiteX14" fmla="*/ 4166 w 29161"/>
                <a:gd name="connsiteY14" fmla="*/ 249950 h 249950"/>
                <a:gd name="connsiteX15" fmla="*/ 4166 w 29161"/>
                <a:gd name="connsiteY15" fmla="*/ 249950 h 24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161" h="249950">
                  <a:moveTo>
                    <a:pt x="0" y="0"/>
                  </a:moveTo>
                  <a:lnTo>
                    <a:pt x="0" y="0"/>
                  </a:lnTo>
                  <a:cubicBezTo>
                    <a:pt x="660" y="5944"/>
                    <a:pt x="676" y="18015"/>
                    <a:pt x="4166" y="24995"/>
                  </a:cubicBezTo>
                  <a:cubicBezTo>
                    <a:pt x="5285" y="27234"/>
                    <a:pt x="7314" y="28956"/>
                    <a:pt x="8331" y="31244"/>
                  </a:cubicBezTo>
                  <a:cubicBezTo>
                    <a:pt x="10114" y="35257"/>
                    <a:pt x="11108" y="39575"/>
                    <a:pt x="12497" y="43741"/>
                  </a:cubicBezTo>
                  <a:lnTo>
                    <a:pt x="14580" y="49990"/>
                  </a:lnTo>
                  <a:cubicBezTo>
                    <a:pt x="17371" y="69527"/>
                    <a:pt x="13940" y="60485"/>
                    <a:pt x="24995" y="77068"/>
                  </a:cubicBezTo>
                  <a:lnTo>
                    <a:pt x="29161" y="83317"/>
                  </a:lnTo>
                  <a:cubicBezTo>
                    <a:pt x="28467" y="109006"/>
                    <a:pt x="28361" y="134718"/>
                    <a:pt x="27078" y="160385"/>
                  </a:cubicBezTo>
                  <a:cubicBezTo>
                    <a:pt x="26968" y="162578"/>
                    <a:pt x="26061" y="164714"/>
                    <a:pt x="24995" y="166633"/>
                  </a:cubicBezTo>
                  <a:cubicBezTo>
                    <a:pt x="22563" y="171010"/>
                    <a:pt x="19440" y="174965"/>
                    <a:pt x="16663" y="179131"/>
                  </a:cubicBezTo>
                  <a:cubicBezTo>
                    <a:pt x="15274" y="181214"/>
                    <a:pt x="13289" y="183005"/>
                    <a:pt x="12497" y="185380"/>
                  </a:cubicBezTo>
                  <a:cubicBezTo>
                    <a:pt x="11803" y="187463"/>
                    <a:pt x="11480" y="189709"/>
                    <a:pt x="10414" y="191628"/>
                  </a:cubicBezTo>
                  <a:cubicBezTo>
                    <a:pt x="7983" y="196005"/>
                    <a:pt x="2083" y="204126"/>
                    <a:pt x="2083" y="204126"/>
                  </a:cubicBezTo>
                  <a:cubicBezTo>
                    <a:pt x="4275" y="245781"/>
                    <a:pt x="4166" y="230491"/>
                    <a:pt x="4166" y="249950"/>
                  </a:cubicBezTo>
                  <a:lnTo>
                    <a:pt x="4166" y="249950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85" name="Freeform: Shape 2818">
              <a:extLst>
                <a:ext uri="{FF2B5EF4-FFF2-40B4-BE49-F238E27FC236}">
                  <a16:creationId xmlns:a16="http://schemas.microsoft.com/office/drawing/2014/main" id="{466F87B5-0EF1-2CD3-E6AD-9D641BF8F88F}"/>
                </a:ext>
              </a:extLst>
            </p:cNvPr>
            <p:cNvSpPr/>
            <p:nvPr/>
          </p:nvSpPr>
          <p:spPr>
            <a:xfrm>
              <a:off x="5893318" y="2637358"/>
              <a:ext cx="22829" cy="138097"/>
            </a:xfrm>
            <a:custGeom>
              <a:avLst/>
              <a:gdLst>
                <a:gd name="connsiteX0" fmla="*/ 12854 w 42014"/>
                <a:gd name="connsiteY0" fmla="*/ 0 h 252032"/>
                <a:gd name="connsiteX1" fmla="*/ 12854 w 42014"/>
                <a:gd name="connsiteY1" fmla="*/ 0 h 252032"/>
                <a:gd name="connsiteX2" fmla="*/ 14936 w 42014"/>
                <a:gd name="connsiteY2" fmla="*/ 18746 h 252032"/>
                <a:gd name="connsiteX3" fmla="*/ 23268 w 42014"/>
                <a:gd name="connsiteY3" fmla="*/ 45824 h 252032"/>
                <a:gd name="connsiteX4" fmla="*/ 29517 w 42014"/>
                <a:gd name="connsiteY4" fmla="*/ 49990 h 252032"/>
                <a:gd name="connsiteX5" fmla="*/ 33683 w 42014"/>
                <a:gd name="connsiteY5" fmla="*/ 62487 h 252032"/>
                <a:gd name="connsiteX6" fmla="*/ 35766 w 42014"/>
                <a:gd name="connsiteY6" fmla="*/ 68736 h 252032"/>
                <a:gd name="connsiteX7" fmla="*/ 37849 w 42014"/>
                <a:gd name="connsiteY7" fmla="*/ 85399 h 252032"/>
                <a:gd name="connsiteX8" fmla="*/ 39931 w 42014"/>
                <a:gd name="connsiteY8" fmla="*/ 91648 h 252032"/>
                <a:gd name="connsiteX9" fmla="*/ 42014 w 42014"/>
                <a:gd name="connsiteY9" fmla="*/ 108311 h 252032"/>
                <a:gd name="connsiteX10" fmla="*/ 39931 w 42014"/>
                <a:gd name="connsiteY10" fmla="*/ 152052 h 252032"/>
                <a:gd name="connsiteX11" fmla="*/ 29517 w 42014"/>
                <a:gd name="connsiteY11" fmla="*/ 170799 h 252032"/>
                <a:gd name="connsiteX12" fmla="*/ 25351 w 42014"/>
                <a:gd name="connsiteY12" fmla="*/ 177047 h 252032"/>
                <a:gd name="connsiteX13" fmla="*/ 19102 w 42014"/>
                <a:gd name="connsiteY13" fmla="*/ 183296 h 252032"/>
                <a:gd name="connsiteX14" fmla="*/ 6605 w 42014"/>
                <a:gd name="connsiteY14" fmla="*/ 204125 h 252032"/>
                <a:gd name="connsiteX15" fmla="*/ 2439 w 42014"/>
                <a:gd name="connsiteY15" fmla="*/ 216623 h 252032"/>
                <a:gd name="connsiteX16" fmla="*/ 356 w 42014"/>
                <a:gd name="connsiteY16" fmla="*/ 222872 h 252032"/>
                <a:gd name="connsiteX17" fmla="*/ 4522 w 42014"/>
                <a:gd name="connsiteY17" fmla="*/ 252032 h 252032"/>
                <a:gd name="connsiteX18" fmla="*/ 4522 w 42014"/>
                <a:gd name="connsiteY18" fmla="*/ 252032 h 25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014" h="252032">
                  <a:moveTo>
                    <a:pt x="12854" y="0"/>
                  </a:moveTo>
                  <a:lnTo>
                    <a:pt x="12854" y="0"/>
                  </a:lnTo>
                  <a:cubicBezTo>
                    <a:pt x="13548" y="6249"/>
                    <a:pt x="14156" y="12507"/>
                    <a:pt x="14936" y="18746"/>
                  </a:cubicBezTo>
                  <a:cubicBezTo>
                    <a:pt x="16034" y="27530"/>
                    <a:pt x="16361" y="38917"/>
                    <a:pt x="23268" y="45824"/>
                  </a:cubicBezTo>
                  <a:cubicBezTo>
                    <a:pt x="25038" y="47594"/>
                    <a:pt x="27434" y="48601"/>
                    <a:pt x="29517" y="49990"/>
                  </a:cubicBezTo>
                  <a:lnTo>
                    <a:pt x="33683" y="62487"/>
                  </a:lnTo>
                  <a:lnTo>
                    <a:pt x="35766" y="68736"/>
                  </a:lnTo>
                  <a:cubicBezTo>
                    <a:pt x="36460" y="74290"/>
                    <a:pt x="36848" y="79892"/>
                    <a:pt x="37849" y="85399"/>
                  </a:cubicBezTo>
                  <a:cubicBezTo>
                    <a:pt x="38242" y="87559"/>
                    <a:pt x="39538" y="89488"/>
                    <a:pt x="39931" y="91648"/>
                  </a:cubicBezTo>
                  <a:cubicBezTo>
                    <a:pt x="40932" y="97155"/>
                    <a:pt x="41320" y="102757"/>
                    <a:pt x="42014" y="108311"/>
                  </a:cubicBezTo>
                  <a:cubicBezTo>
                    <a:pt x="41320" y="122891"/>
                    <a:pt x="41143" y="137506"/>
                    <a:pt x="39931" y="152052"/>
                  </a:cubicBezTo>
                  <a:cubicBezTo>
                    <a:pt x="39407" y="158340"/>
                    <a:pt x="31905" y="167218"/>
                    <a:pt x="29517" y="170799"/>
                  </a:cubicBezTo>
                  <a:cubicBezTo>
                    <a:pt x="28128" y="172882"/>
                    <a:pt x="27121" y="175277"/>
                    <a:pt x="25351" y="177047"/>
                  </a:cubicBezTo>
                  <a:cubicBezTo>
                    <a:pt x="23268" y="179130"/>
                    <a:pt x="20910" y="180971"/>
                    <a:pt x="19102" y="183296"/>
                  </a:cubicBezTo>
                  <a:cubicBezTo>
                    <a:pt x="15079" y="188469"/>
                    <a:pt x="9271" y="197461"/>
                    <a:pt x="6605" y="204125"/>
                  </a:cubicBezTo>
                  <a:cubicBezTo>
                    <a:pt x="4974" y="208202"/>
                    <a:pt x="3828" y="212457"/>
                    <a:pt x="2439" y="216623"/>
                  </a:cubicBezTo>
                  <a:lnTo>
                    <a:pt x="356" y="222872"/>
                  </a:lnTo>
                  <a:cubicBezTo>
                    <a:pt x="2514" y="250929"/>
                    <a:pt x="-3964" y="243550"/>
                    <a:pt x="4522" y="252032"/>
                  </a:cubicBezTo>
                  <a:lnTo>
                    <a:pt x="4522" y="252032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86" name="Rectangle: Rounded Corners 1985">
              <a:extLst>
                <a:ext uri="{FF2B5EF4-FFF2-40B4-BE49-F238E27FC236}">
                  <a16:creationId xmlns:a16="http://schemas.microsoft.com/office/drawing/2014/main" id="{3B732CF5-38CE-AF63-A5CE-1E01FC60B7C1}"/>
                </a:ext>
              </a:extLst>
            </p:cNvPr>
            <p:cNvSpPr/>
            <p:nvPr/>
          </p:nvSpPr>
          <p:spPr>
            <a:xfrm>
              <a:off x="5661453" y="2731159"/>
              <a:ext cx="275343" cy="392051"/>
            </a:xfrm>
            <a:prstGeom prst="roundRect">
              <a:avLst>
                <a:gd name="adj" fmla="val 35662"/>
              </a:avLst>
            </a:prstGeom>
            <a:gradFill flip="none" rotWithShape="1">
              <a:gsLst>
                <a:gs pos="16000">
                  <a:srgbClr val="FFEAD5"/>
                </a:gs>
                <a:gs pos="75000">
                  <a:srgbClr val="FFCC99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87" name="Oval 1986">
              <a:extLst>
                <a:ext uri="{FF2B5EF4-FFF2-40B4-BE49-F238E27FC236}">
                  <a16:creationId xmlns:a16="http://schemas.microsoft.com/office/drawing/2014/main" id="{EE7F96F7-76A7-03E1-376B-595A928416CE}"/>
                </a:ext>
              </a:extLst>
            </p:cNvPr>
            <p:cNvSpPr/>
            <p:nvPr/>
          </p:nvSpPr>
          <p:spPr>
            <a:xfrm>
              <a:off x="5727380" y="2930951"/>
              <a:ext cx="141069" cy="115934"/>
            </a:xfrm>
            <a:prstGeom prst="ellipse">
              <a:avLst/>
            </a:prstGeom>
            <a:gradFill flip="none" rotWithShape="1">
              <a:gsLst>
                <a:gs pos="16000">
                  <a:srgbClr val="FFEAD5"/>
                </a:gs>
                <a:gs pos="74000">
                  <a:srgbClr val="A45200"/>
                </a:gs>
                <a:gs pos="53000">
                  <a:srgbClr val="FFC081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276" name="Group 1275">
            <a:extLst>
              <a:ext uri="{FF2B5EF4-FFF2-40B4-BE49-F238E27FC236}">
                <a16:creationId xmlns:a16="http://schemas.microsoft.com/office/drawing/2014/main" id="{EC117CFA-DB08-16D0-F1DD-0645DC443D66}"/>
              </a:ext>
            </a:extLst>
          </p:cNvPr>
          <p:cNvGrpSpPr/>
          <p:nvPr/>
        </p:nvGrpSpPr>
        <p:grpSpPr>
          <a:xfrm rot="16974022">
            <a:off x="4905806" y="2883018"/>
            <a:ext cx="101976" cy="39132"/>
            <a:chOff x="3280142" y="4073968"/>
            <a:chExt cx="406728" cy="156079"/>
          </a:xfrm>
          <a:solidFill>
            <a:srgbClr val="92D050"/>
          </a:solidFill>
        </p:grpSpPr>
        <p:sp>
          <p:nvSpPr>
            <p:cNvPr id="1975" name="Rectangle: Rounded Corners 1974">
              <a:extLst>
                <a:ext uri="{FF2B5EF4-FFF2-40B4-BE49-F238E27FC236}">
                  <a16:creationId xmlns:a16="http://schemas.microsoft.com/office/drawing/2014/main" id="{BE9D4DEF-4F3F-AEAB-A871-5E9D84B5D48B}"/>
                </a:ext>
              </a:extLst>
            </p:cNvPr>
            <p:cNvSpPr/>
            <p:nvPr/>
          </p:nvSpPr>
          <p:spPr>
            <a:xfrm>
              <a:off x="3280142" y="4073968"/>
              <a:ext cx="158609" cy="156079"/>
            </a:xfrm>
            <a:prstGeom prst="roundRect">
              <a:avLst/>
            </a:prstGeom>
            <a:grpFill/>
            <a:ln w="9525">
              <a:solidFill>
                <a:srgbClr val="00B05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76" name="Rectangle: Rounded Corners 1975">
              <a:extLst>
                <a:ext uri="{FF2B5EF4-FFF2-40B4-BE49-F238E27FC236}">
                  <a16:creationId xmlns:a16="http://schemas.microsoft.com/office/drawing/2014/main" id="{13763BA4-91FD-53F5-912E-900307E1DC7C}"/>
                </a:ext>
              </a:extLst>
            </p:cNvPr>
            <p:cNvSpPr/>
            <p:nvPr/>
          </p:nvSpPr>
          <p:spPr>
            <a:xfrm>
              <a:off x="3528261" y="4073968"/>
              <a:ext cx="158609" cy="156079"/>
            </a:xfrm>
            <a:prstGeom prst="roundRect">
              <a:avLst/>
            </a:prstGeom>
            <a:grpFill/>
            <a:ln w="9525">
              <a:solidFill>
                <a:srgbClr val="00B05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277" name="Group 1276">
            <a:extLst>
              <a:ext uri="{FF2B5EF4-FFF2-40B4-BE49-F238E27FC236}">
                <a16:creationId xmlns:a16="http://schemas.microsoft.com/office/drawing/2014/main" id="{379FB702-7EC5-F757-6F30-6C8A70AD596C}"/>
              </a:ext>
            </a:extLst>
          </p:cNvPr>
          <p:cNvGrpSpPr/>
          <p:nvPr/>
        </p:nvGrpSpPr>
        <p:grpSpPr>
          <a:xfrm>
            <a:off x="5176218" y="2930197"/>
            <a:ext cx="83516" cy="57970"/>
            <a:chOff x="4119162" y="1820617"/>
            <a:chExt cx="214543" cy="148918"/>
          </a:xfrm>
        </p:grpSpPr>
        <p:pic>
          <p:nvPicPr>
            <p:cNvPr id="1972" name="Graphic 1971">
              <a:extLst>
                <a:ext uri="{FF2B5EF4-FFF2-40B4-BE49-F238E27FC236}">
                  <a16:creationId xmlns:a16="http://schemas.microsoft.com/office/drawing/2014/main" id="{D55629AB-CD5F-233E-BD63-FAE22C4D6F9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4169656" y="1907874"/>
              <a:ext cx="61661" cy="61661"/>
            </a:xfrm>
            <a:prstGeom prst="rect">
              <a:avLst/>
            </a:prstGeom>
          </p:spPr>
        </p:pic>
        <p:pic>
          <p:nvPicPr>
            <p:cNvPr id="1973" name="Graphic 1972">
              <a:extLst>
                <a:ext uri="{FF2B5EF4-FFF2-40B4-BE49-F238E27FC236}">
                  <a16:creationId xmlns:a16="http://schemas.microsoft.com/office/drawing/2014/main" id="{5EF4A06B-E424-56FB-357C-94ED600B70C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4272044" y="1846033"/>
              <a:ext cx="61661" cy="61661"/>
            </a:xfrm>
            <a:prstGeom prst="rect">
              <a:avLst/>
            </a:prstGeom>
          </p:spPr>
        </p:pic>
        <p:pic>
          <p:nvPicPr>
            <p:cNvPr id="1974" name="Graphic 1973">
              <a:extLst>
                <a:ext uri="{FF2B5EF4-FFF2-40B4-BE49-F238E27FC236}">
                  <a16:creationId xmlns:a16="http://schemas.microsoft.com/office/drawing/2014/main" id="{CAC6DB7B-84A9-F9AE-BDFF-E4C21D5928E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4119162" y="1820617"/>
              <a:ext cx="61661" cy="61661"/>
            </a:xfrm>
            <a:prstGeom prst="rect">
              <a:avLst/>
            </a:prstGeom>
          </p:spPr>
        </p:pic>
      </p:grpSp>
      <p:pic>
        <p:nvPicPr>
          <p:cNvPr id="1278" name="Graphic 1277">
            <a:extLst>
              <a:ext uri="{FF2B5EF4-FFF2-40B4-BE49-F238E27FC236}">
                <a16:creationId xmlns:a16="http://schemas.microsoft.com/office/drawing/2014/main" id="{AE8F4D68-8754-C394-7F12-A4576C1CAD1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881611" y="2884945"/>
            <a:ext cx="24651" cy="24651"/>
          </a:xfrm>
          <a:prstGeom prst="rect">
            <a:avLst/>
          </a:prstGeom>
        </p:spPr>
      </p:pic>
      <p:pic>
        <p:nvPicPr>
          <p:cNvPr id="1279" name="Graphic 1278">
            <a:extLst>
              <a:ext uri="{FF2B5EF4-FFF2-40B4-BE49-F238E27FC236}">
                <a16:creationId xmlns:a16="http://schemas.microsoft.com/office/drawing/2014/main" id="{7354DF79-34E5-9247-A97F-DF08E99430B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012755" y="2922036"/>
            <a:ext cx="24651" cy="24651"/>
          </a:xfrm>
          <a:prstGeom prst="rect">
            <a:avLst/>
          </a:prstGeom>
        </p:spPr>
      </p:pic>
      <p:pic>
        <p:nvPicPr>
          <p:cNvPr id="1280" name="Graphic 1279">
            <a:extLst>
              <a:ext uri="{FF2B5EF4-FFF2-40B4-BE49-F238E27FC236}">
                <a16:creationId xmlns:a16="http://schemas.microsoft.com/office/drawing/2014/main" id="{F7EA23C6-A6B2-DBFC-C801-BE47943C079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754448" y="2848853"/>
            <a:ext cx="24651" cy="24651"/>
          </a:xfrm>
          <a:prstGeom prst="rect">
            <a:avLst/>
          </a:prstGeom>
        </p:spPr>
      </p:pic>
      <p:grpSp>
        <p:nvGrpSpPr>
          <p:cNvPr id="1281" name="Group 1280">
            <a:extLst>
              <a:ext uri="{FF2B5EF4-FFF2-40B4-BE49-F238E27FC236}">
                <a16:creationId xmlns:a16="http://schemas.microsoft.com/office/drawing/2014/main" id="{EEE1D59E-2C52-C0A3-46B0-7C2D9E22144A}"/>
              </a:ext>
            </a:extLst>
          </p:cNvPr>
          <p:cNvGrpSpPr/>
          <p:nvPr/>
        </p:nvGrpSpPr>
        <p:grpSpPr>
          <a:xfrm rot="3409577">
            <a:off x="5071002" y="3704131"/>
            <a:ext cx="202826" cy="433429"/>
            <a:chOff x="4423627" y="1973989"/>
            <a:chExt cx="245880" cy="525434"/>
          </a:xfrm>
        </p:grpSpPr>
        <p:sp>
          <p:nvSpPr>
            <p:cNvPr id="1967" name="Rectangle: Rounded Corners 1966">
              <a:extLst>
                <a:ext uri="{FF2B5EF4-FFF2-40B4-BE49-F238E27FC236}">
                  <a16:creationId xmlns:a16="http://schemas.microsoft.com/office/drawing/2014/main" id="{AACD3DD8-61EC-03F3-BB34-BEF9A1923DCC}"/>
                </a:ext>
              </a:extLst>
            </p:cNvPr>
            <p:cNvSpPr/>
            <p:nvPr/>
          </p:nvSpPr>
          <p:spPr>
            <a:xfrm>
              <a:off x="4423627" y="2125527"/>
              <a:ext cx="245880" cy="373896"/>
            </a:xfrm>
            <a:prstGeom prst="roundRect">
              <a:avLst>
                <a:gd name="adj" fmla="val 35662"/>
              </a:avLst>
            </a:prstGeom>
            <a:gradFill flip="none" rotWithShape="1">
              <a:gsLst>
                <a:gs pos="0">
                  <a:srgbClr val="CDBB56">
                    <a:tint val="66000"/>
                    <a:satMod val="160000"/>
                  </a:srgbClr>
                </a:gs>
                <a:gs pos="50000">
                  <a:srgbClr val="CDBB56">
                    <a:tint val="44500"/>
                    <a:satMod val="160000"/>
                  </a:srgbClr>
                </a:gs>
                <a:gs pos="100000">
                  <a:srgbClr val="CDBB56">
                    <a:tint val="23500"/>
                    <a:satMod val="160000"/>
                  </a:srgbClr>
                </a:gs>
              </a:gsLst>
              <a:lin ang="16200000" scaled="1"/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68" name="Oval 1967">
              <a:extLst>
                <a:ext uri="{FF2B5EF4-FFF2-40B4-BE49-F238E27FC236}">
                  <a16:creationId xmlns:a16="http://schemas.microsoft.com/office/drawing/2014/main" id="{FEDC035E-8390-6FCE-5E5B-9C7ACB7BBC9F}"/>
                </a:ext>
              </a:extLst>
            </p:cNvPr>
            <p:cNvSpPr/>
            <p:nvPr/>
          </p:nvSpPr>
          <p:spPr>
            <a:xfrm>
              <a:off x="4484332" y="2302259"/>
              <a:ext cx="124470" cy="109248"/>
            </a:xfrm>
            <a:prstGeom prst="ellipse">
              <a:avLst/>
            </a:prstGeom>
            <a:gradFill flip="none" rotWithShape="1">
              <a:gsLst>
                <a:gs pos="0">
                  <a:srgbClr val="C4D600">
                    <a:shade val="30000"/>
                    <a:satMod val="115000"/>
                  </a:srgbClr>
                </a:gs>
                <a:gs pos="50000">
                  <a:srgbClr val="C4D600">
                    <a:shade val="67500"/>
                    <a:satMod val="115000"/>
                  </a:srgbClr>
                </a:gs>
                <a:gs pos="100000">
                  <a:srgbClr val="C4D600">
                    <a:shade val="100000"/>
                    <a:satMod val="115000"/>
                  </a:srgbClr>
                </a:gs>
              </a:gsLst>
              <a:lin ang="18900000" scaled="1"/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69" name="Oval 1968">
              <a:extLst>
                <a:ext uri="{FF2B5EF4-FFF2-40B4-BE49-F238E27FC236}">
                  <a16:creationId xmlns:a16="http://schemas.microsoft.com/office/drawing/2014/main" id="{2D46ADF4-4465-3F10-E6E4-1704A2887A0A}"/>
                </a:ext>
              </a:extLst>
            </p:cNvPr>
            <p:cNvSpPr/>
            <p:nvPr/>
          </p:nvSpPr>
          <p:spPr>
            <a:xfrm>
              <a:off x="4505701" y="1973989"/>
              <a:ext cx="76654" cy="81868"/>
            </a:xfrm>
            <a:prstGeom prst="ellipse">
              <a:avLst/>
            </a:prstGeom>
            <a:gradFill>
              <a:gsLst>
                <a:gs pos="0">
                  <a:srgbClr val="FFEBFB"/>
                </a:gs>
                <a:gs pos="93000">
                  <a:srgbClr val="8E9A00"/>
                </a:gs>
                <a:gs pos="26000">
                  <a:srgbClr val="C4D600"/>
                </a:gs>
              </a:gsLst>
              <a:path path="circle">
                <a:fillToRect l="50000" t="50000" r="50000" b="50000"/>
              </a:path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70" name="Oval 1969">
              <a:extLst>
                <a:ext uri="{FF2B5EF4-FFF2-40B4-BE49-F238E27FC236}">
                  <a16:creationId xmlns:a16="http://schemas.microsoft.com/office/drawing/2014/main" id="{BBE49A88-8131-EAB3-C940-7A9A9875667A}"/>
                </a:ext>
              </a:extLst>
            </p:cNvPr>
            <p:cNvSpPr/>
            <p:nvPr/>
          </p:nvSpPr>
          <p:spPr>
            <a:xfrm>
              <a:off x="4489535" y="2087624"/>
              <a:ext cx="76654" cy="81868"/>
            </a:xfrm>
            <a:prstGeom prst="ellipse">
              <a:avLst/>
            </a:prstGeom>
            <a:gradFill>
              <a:gsLst>
                <a:gs pos="0">
                  <a:srgbClr val="FFEBFB"/>
                </a:gs>
                <a:gs pos="93000">
                  <a:srgbClr val="8E9A00"/>
                </a:gs>
                <a:gs pos="26000">
                  <a:srgbClr val="C4D600"/>
                </a:gs>
              </a:gsLst>
              <a:path path="circle">
                <a:fillToRect l="50000" t="50000" r="50000" b="50000"/>
              </a:path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71" name="Oval 1970">
              <a:extLst>
                <a:ext uri="{FF2B5EF4-FFF2-40B4-BE49-F238E27FC236}">
                  <a16:creationId xmlns:a16="http://schemas.microsoft.com/office/drawing/2014/main" id="{C112FA42-F6B8-3E43-3F00-59998AE6082A}"/>
                </a:ext>
              </a:extLst>
            </p:cNvPr>
            <p:cNvSpPr/>
            <p:nvPr/>
          </p:nvSpPr>
          <p:spPr>
            <a:xfrm>
              <a:off x="4572183" y="2046690"/>
              <a:ext cx="76654" cy="81868"/>
            </a:xfrm>
            <a:prstGeom prst="ellipse">
              <a:avLst/>
            </a:prstGeom>
            <a:gradFill>
              <a:gsLst>
                <a:gs pos="0">
                  <a:srgbClr val="FFEBFB"/>
                </a:gs>
                <a:gs pos="93000">
                  <a:srgbClr val="8E9A00"/>
                </a:gs>
                <a:gs pos="26000">
                  <a:srgbClr val="C4D600"/>
                </a:gs>
              </a:gsLst>
              <a:path path="circle">
                <a:fillToRect l="50000" t="50000" r="50000" b="50000"/>
              </a:path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282" name="Group 1281">
            <a:extLst>
              <a:ext uri="{FF2B5EF4-FFF2-40B4-BE49-F238E27FC236}">
                <a16:creationId xmlns:a16="http://schemas.microsoft.com/office/drawing/2014/main" id="{C215EFA1-5081-6EDC-2636-071F3DCBBEB3}"/>
              </a:ext>
            </a:extLst>
          </p:cNvPr>
          <p:cNvGrpSpPr/>
          <p:nvPr/>
        </p:nvGrpSpPr>
        <p:grpSpPr>
          <a:xfrm rot="5400000">
            <a:off x="4843659" y="2997175"/>
            <a:ext cx="202826" cy="433429"/>
            <a:chOff x="4423627" y="1973989"/>
            <a:chExt cx="245880" cy="525434"/>
          </a:xfrm>
        </p:grpSpPr>
        <p:sp>
          <p:nvSpPr>
            <p:cNvPr id="1962" name="Rectangle: Rounded Corners 1961">
              <a:extLst>
                <a:ext uri="{FF2B5EF4-FFF2-40B4-BE49-F238E27FC236}">
                  <a16:creationId xmlns:a16="http://schemas.microsoft.com/office/drawing/2014/main" id="{AEDA2B9E-4E83-A1A7-2631-4614C2144882}"/>
                </a:ext>
              </a:extLst>
            </p:cNvPr>
            <p:cNvSpPr/>
            <p:nvPr/>
          </p:nvSpPr>
          <p:spPr>
            <a:xfrm>
              <a:off x="4423627" y="2125527"/>
              <a:ext cx="245880" cy="373896"/>
            </a:xfrm>
            <a:prstGeom prst="roundRect">
              <a:avLst>
                <a:gd name="adj" fmla="val 35662"/>
              </a:avLst>
            </a:prstGeom>
            <a:gradFill flip="none" rotWithShape="1">
              <a:gsLst>
                <a:gs pos="0">
                  <a:srgbClr val="CDBB56">
                    <a:tint val="66000"/>
                    <a:satMod val="160000"/>
                  </a:srgbClr>
                </a:gs>
                <a:gs pos="50000">
                  <a:srgbClr val="CDBB56">
                    <a:tint val="44500"/>
                    <a:satMod val="160000"/>
                  </a:srgbClr>
                </a:gs>
                <a:gs pos="100000">
                  <a:srgbClr val="CDBB56">
                    <a:tint val="23500"/>
                    <a:satMod val="160000"/>
                  </a:srgbClr>
                </a:gs>
              </a:gsLst>
              <a:lin ang="16200000" scaled="1"/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63" name="Oval 1962">
              <a:extLst>
                <a:ext uri="{FF2B5EF4-FFF2-40B4-BE49-F238E27FC236}">
                  <a16:creationId xmlns:a16="http://schemas.microsoft.com/office/drawing/2014/main" id="{1F6D104C-BFB4-0718-0EA3-1B91182C9381}"/>
                </a:ext>
              </a:extLst>
            </p:cNvPr>
            <p:cNvSpPr/>
            <p:nvPr/>
          </p:nvSpPr>
          <p:spPr>
            <a:xfrm>
              <a:off x="4484332" y="2302259"/>
              <a:ext cx="124470" cy="109248"/>
            </a:xfrm>
            <a:prstGeom prst="ellipse">
              <a:avLst/>
            </a:prstGeom>
            <a:gradFill flip="none" rotWithShape="1">
              <a:gsLst>
                <a:gs pos="0">
                  <a:srgbClr val="C4D600">
                    <a:shade val="30000"/>
                    <a:satMod val="115000"/>
                  </a:srgbClr>
                </a:gs>
                <a:gs pos="50000">
                  <a:srgbClr val="C4D600">
                    <a:shade val="67500"/>
                    <a:satMod val="115000"/>
                  </a:srgbClr>
                </a:gs>
                <a:gs pos="100000">
                  <a:srgbClr val="C4D600">
                    <a:shade val="100000"/>
                    <a:satMod val="115000"/>
                  </a:srgbClr>
                </a:gs>
              </a:gsLst>
              <a:lin ang="18900000" scaled="1"/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64" name="Oval 1963">
              <a:extLst>
                <a:ext uri="{FF2B5EF4-FFF2-40B4-BE49-F238E27FC236}">
                  <a16:creationId xmlns:a16="http://schemas.microsoft.com/office/drawing/2014/main" id="{7D2F1825-BA42-5379-7AAE-BB3E5AABBAFC}"/>
                </a:ext>
              </a:extLst>
            </p:cNvPr>
            <p:cNvSpPr/>
            <p:nvPr/>
          </p:nvSpPr>
          <p:spPr>
            <a:xfrm>
              <a:off x="4505701" y="1973989"/>
              <a:ext cx="76654" cy="81868"/>
            </a:xfrm>
            <a:prstGeom prst="ellipse">
              <a:avLst/>
            </a:prstGeom>
            <a:gradFill>
              <a:gsLst>
                <a:gs pos="0">
                  <a:srgbClr val="FFEBFB"/>
                </a:gs>
                <a:gs pos="93000">
                  <a:srgbClr val="8E9A00"/>
                </a:gs>
                <a:gs pos="26000">
                  <a:srgbClr val="C4D600"/>
                </a:gs>
              </a:gsLst>
              <a:path path="circle">
                <a:fillToRect l="50000" t="50000" r="50000" b="50000"/>
              </a:path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65" name="Oval 1964">
              <a:extLst>
                <a:ext uri="{FF2B5EF4-FFF2-40B4-BE49-F238E27FC236}">
                  <a16:creationId xmlns:a16="http://schemas.microsoft.com/office/drawing/2014/main" id="{20E7688E-9D20-401D-89A4-469A0F2D843F}"/>
                </a:ext>
              </a:extLst>
            </p:cNvPr>
            <p:cNvSpPr/>
            <p:nvPr/>
          </p:nvSpPr>
          <p:spPr>
            <a:xfrm>
              <a:off x="4489535" y="2087624"/>
              <a:ext cx="76654" cy="81868"/>
            </a:xfrm>
            <a:prstGeom prst="ellipse">
              <a:avLst/>
            </a:prstGeom>
            <a:gradFill>
              <a:gsLst>
                <a:gs pos="0">
                  <a:srgbClr val="FFEBFB"/>
                </a:gs>
                <a:gs pos="93000">
                  <a:srgbClr val="8E9A00"/>
                </a:gs>
                <a:gs pos="26000">
                  <a:srgbClr val="C4D600"/>
                </a:gs>
              </a:gsLst>
              <a:path path="circle">
                <a:fillToRect l="50000" t="50000" r="50000" b="50000"/>
              </a:path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66" name="Oval 1965">
              <a:extLst>
                <a:ext uri="{FF2B5EF4-FFF2-40B4-BE49-F238E27FC236}">
                  <a16:creationId xmlns:a16="http://schemas.microsoft.com/office/drawing/2014/main" id="{79373D51-1426-C43F-43B4-97D855153B63}"/>
                </a:ext>
              </a:extLst>
            </p:cNvPr>
            <p:cNvSpPr/>
            <p:nvPr/>
          </p:nvSpPr>
          <p:spPr>
            <a:xfrm>
              <a:off x="4572183" y="2046690"/>
              <a:ext cx="76654" cy="81868"/>
            </a:xfrm>
            <a:prstGeom prst="ellipse">
              <a:avLst/>
            </a:prstGeom>
            <a:gradFill>
              <a:gsLst>
                <a:gs pos="0">
                  <a:srgbClr val="FFEBFB"/>
                </a:gs>
                <a:gs pos="93000">
                  <a:srgbClr val="8E9A00"/>
                </a:gs>
                <a:gs pos="26000">
                  <a:srgbClr val="C4D600"/>
                </a:gs>
              </a:gsLst>
              <a:path path="circle">
                <a:fillToRect l="50000" t="50000" r="50000" b="50000"/>
              </a:path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283" name="Group 1282">
            <a:extLst>
              <a:ext uri="{FF2B5EF4-FFF2-40B4-BE49-F238E27FC236}">
                <a16:creationId xmlns:a16="http://schemas.microsoft.com/office/drawing/2014/main" id="{AD9F014E-C3AD-0FC8-8749-448A0C97DE12}"/>
              </a:ext>
            </a:extLst>
          </p:cNvPr>
          <p:cNvGrpSpPr/>
          <p:nvPr/>
        </p:nvGrpSpPr>
        <p:grpSpPr>
          <a:xfrm rot="11894309">
            <a:off x="6601738" y="2147406"/>
            <a:ext cx="131933" cy="66033"/>
            <a:chOff x="3152908" y="3964278"/>
            <a:chExt cx="526218" cy="263368"/>
          </a:xfrm>
          <a:solidFill>
            <a:srgbClr val="92D050"/>
          </a:solidFill>
        </p:grpSpPr>
        <p:sp>
          <p:nvSpPr>
            <p:cNvPr id="1960" name="Rectangle: Rounded Corners 1959">
              <a:extLst>
                <a:ext uri="{FF2B5EF4-FFF2-40B4-BE49-F238E27FC236}">
                  <a16:creationId xmlns:a16="http://schemas.microsoft.com/office/drawing/2014/main" id="{BC488779-E7D4-D045-F179-48D423CC9C55}"/>
                </a:ext>
              </a:extLst>
            </p:cNvPr>
            <p:cNvSpPr/>
            <p:nvPr/>
          </p:nvSpPr>
          <p:spPr>
            <a:xfrm>
              <a:off x="3152908" y="4071567"/>
              <a:ext cx="158608" cy="156079"/>
            </a:xfrm>
            <a:prstGeom prst="roundRect">
              <a:avLst/>
            </a:prstGeom>
            <a:grpFill/>
            <a:ln w="9525">
              <a:solidFill>
                <a:srgbClr val="00B05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61" name="Rectangle: Rounded Corners 1960">
              <a:extLst>
                <a:ext uri="{FF2B5EF4-FFF2-40B4-BE49-F238E27FC236}">
                  <a16:creationId xmlns:a16="http://schemas.microsoft.com/office/drawing/2014/main" id="{DB5DEEC7-ECD6-BBDA-8996-528C3DC64E0A}"/>
                </a:ext>
              </a:extLst>
            </p:cNvPr>
            <p:cNvSpPr/>
            <p:nvPr/>
          </p:nvSpPr>
          <p:spPr>
            <a:xfrm>
              <a:off x="3520518" y="3964278"/>
              <a:ext cx="158608" cy="156079"/>
            </a:xfrm>
            <a:prstGeom prst="roundRect">
              <a:avLst/>
            </a:prstGeom>
            <a:grpFill/>
            <a:ln w="9525">
              <a:solidFill>
                <a:srgbClr val="00B05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284" name="Rectangle: Rounded Corners 1283">
            <a:extLst>
              <a:ext uri="{FF2B5EF4-FFF2-40B4-BE49-F238E27FC236}">
                <a16:creationId xmlns:a16="http://schemas.microsoft.com/office/drawing/2014/main" id="{0EDBCCB2-22A4-1024-40BE-68F897E1A7C8}"/>
              </a:ext>
            </a:extLst>
          </p:cNvPr>
          <p:cNvSpPr/>
          <p:nvPr/>
        </p:nvSpPr>
        <p:spPr>
          <a:xfrm rot="16200000">
            <a:off x="7273162" y="3229111"/>
            <a:ext cx="39767" cy="39132"/>
          </a:xfrm>
          <a:prstGeom prst="roundRect">
            <a:avLst/>
          </a:prstGeom>
          <a:solidFill>
            <a:srgbClr val="92D050"/>
          </a:solidFill>
          <a:ln w="9525">
            <a:solidFill>
              <a:srgbClr val="00B05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85" name="Rectangle: Rounded Corners 1284">
            <a:extLst>
              <a:ext uri="{FF2B5EF4-FFF2-40B4-BE49-F238E27FC236}">
                <a16:creationId xmlns:a16="http://schemas.microsoft.com/office/drawing/2014/main" id="{5B117BC6-492D-E258-4976-C3B6A4B52101}"/>
              </a:ext>
            </a:extLst>
          </p:cNvPr>
          <p:cNvSpPr/>
          <p:nvPr/>
        </p:nvSpPr>
        <p:spPr>
          <a:xfrm rot="16200000">
            <a:off x="7270602" y="3168556"/>
            <a:ext cx="39767" cy="39132"/>
          </a:xfrm>
          <a:prstGeom prst="roundRect">
            <a:avLst/>
          </a:prstGeom>
          <a:solidFill>
            <a:srgbClr val="92D050"/>
          </a:solidFill>
          <a:ln w="9525">
            <a:solidFill>
              <a:srgbClr val="00B05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286" name="Group 1285">
            <a:extLst>
              <a:ext uri="{FF2B5EF4-FFF2-40B4-BE49-F238E27FC236}">
                <a16:creationId xmlns:a16="http://schemas.microsoft.com/office/drawing/2014/main" id="{4DA757A7-BF35-EE67-D378-1A80D1B5E0E5}"/>
              </a:ext>
            </a:extLst>
          </p:cNvPr>
          <p:cNvGrpSpPr/>
          <p:nvPr/>
        </p:nvGrpSpPr>
        <p:grpSpPr>
          <a:xfrm>
            <a:off x="6534874" y="2365043"/>
            <a:ext cx="83516" cy="57970"/>
            <a:chOff x="4119162" y="1820617"/>
            <a:chExt cx="214543" cy="148918"/>
          </a:xfrm>
        </p:grpSpPr>
        <p:pic>
          <p:nvPicPr>
            <p:cNvPr id="1957" name="Graphic 1956">
              <a:extLst>
                <a:ext uri="{FF2B5EF4-FFF2-40B4-BE49-F238E27FC236}">
                  <a16:creationId xmlns:a16="http://schemas.microsoft.com/office/drawing/2014/main" id="{061550C9-308A-76D6-E270-5171A75515F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4169656" y="1907874"/>
              <a:ext cx="61661" cy="61661"/>
            </a:xfrm>
            <a:prstGeom prst="rect">
              <a:avLst/>
            </a:prstGeom>
          </p:spPr>
        </p:pic>
        <p:pic>
          <p:nvPicPr>
            <p:cNvPr id="1958" name="Graphic 1957">
              <a:extLst>
                <a:ext uri="{FF2B5EF4-FFF2-40B4-BE49-F238E27FC236}">
                  <a16:creationId xmlns:a16="http://schemas.microsoft.com/office/drawing/2014/main" id="{1D2DE41F-C71C-39F7-F6B3-7B61C138FA2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4272044" y="1846033"/>
              <a:ext cx="61661" cy="61661"/>
            </a:xfrm>
            <a:prstGeom prst="rect">
              <a:avLst/>
            </a:prstGeom>
          </p:spPr>
        </p:pic>
        <p:pic>
          <p:nvPicPr>
            <p:cNvPr id="1959" name="Graphic 1958">
              <a:extLst>
                <a:ext uri="{FF2B5EF4-FFF2-40B4-BE49-F238E27FC236}">
                  <a16:creationId xmlns:a16="http://schemas.microsoft.com/office/drawing/2014/main" id="{C336EBE4-B603-C6E4-EB82-BD89D0C9D0C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4119162" y="1820617"/>
              <a:ext cx="61661" cy="61661"/>
            </a:xfrm>
            <a:prstGeom prst="rect">
              <a:avLst/>
            </a:prstGeom>
          </p:spPr>
        </p:pic>
      </p:grpSp>
      <p:pic>
        <p:nvPicPr>
          <p:cNvPr id="1287" name="Graphic 1286">
            <a:extLst>
              <a:ext uri="{FF2B5EF4-FFF2-40B4-BE49-F238E27FC236}">
                <a16:creationId xmlns:a16="http://schemas.microsoft.com/office/drawing/2014/main" id="{27A84D09-2EEC-AB24-8F57-1D0F018EBD2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684216" y="2076909"/>
            <a:ext cx="24651" cy="24651"/>
          </a:xfrm>
          <a:prstGeom prst="rect">
            <a:avLst/>
          </a:prstGeom>
        </p:spPr>
      </p:pic>
      <p:pic>
        <p:nvPicPr>
          <p:cNvPr id="1288" name="Graphic 1287">
            <a:extLst>
              <a:ext uri="{FF2B5EF4-FFF2-40B4-BE49-F238E27FC236}">
                <a16:creationId xmlns:a16="http://schemas.microsoft.com/office/drawing/2014/main" id="{AE0CDF10-E05D-7222-FBE0-507CF4CDD72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610798" y="2248616"/>
            <a:ext cx="24651" cy="24651"/>
          </a:xfrm>
          <a:prstGeom prst="rect">
            <a:avLst/>
          </a:prstGeom>
        </p:spPr>
      </p:pic>
      <p:pic>
        <p:nvPicPr>
          <p:cNvPr id="1289" name="Graphic 1288">
            <a:extLst>
              <a:ext uri="{FF2B5EF4-FFF2-40B4-BE49-F238E27FC236}">
                <a16:creationId xmlns:a16="http://schemas.microsoft.com/office/drawing/2014/main" id="{37A20B51-A7D7-6208-0733-CB761859F9D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729801" y="1975629"/>
            <a:ext cx="24651" cy="24651"/>
          </a:xfrm>
          <a:prstGeom prst="rect">
            <a:avLst/>
          </a:prstGeom>
        </p:spPr>
      </p:pic>
      <p:pic>
        <p:nvPicPr>
          <p:cNvPr id="1290" name="Graphic 1289">
            <a:extLst>
              <a:ext uri="{FF2B5EF4-FFF2-40B4-BE49-F238E27FC236}">
                <a16:creationId xmlns:a16="http://schemas.microsoft.com/office/drawing/2014/main" id="{E87A4C57-E532-8A0E-D955-1CEB8B71F7F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7345355" y="3204057"/>
            <a:ext cx="24651" cy="24651"/>
          </a:xfrm>
          <a:prstGeom prst="rect">
            <a:avLst/>
          </a:prstGeom>
        </p:spPr>
      </p:pic>
      <p:pic>
        <p:nvPicPr>
          <p:cNvPr id="1291" name="Graphic 1290">
            <a:extLst>
              <a:ext uri="{FF2B5EF4-FFF2-40B4-BE49-F238E27FC236}">
                <a16:creationId xmlns:a16="http://schemas.microsoft.com/office/drawing/2014/main" id="{4D0A6E2A-D5A9-F87C-6286-C2C63080DFF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7448587" y="3194488"/>
            <a:ext cx="24651" cy="24651"/>
          </a:xfrm>
          <a:prstGeom prst="rect">
            <a:avLst/>
          </a:prstGeom>
        </p:spPr>
      </p:pic>
      <p:pic>
        <p:nvPicPr>
          <p:cNvPr id="1292" name="Graphic 1291">
            <a:extLst>
              <a:ext uri="{FF2B5EF4-FFF2-40B4-BE49-F238E27FC236}">
                <a16:creationId xmlns:a16="http://schemas.microsoft.com/office/drawing/2014/main" id="{9CA2D231-17B8-FAB8-4B3E-5D86892EFB8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7510862" y="3174374"/>
            <a:ext cx="24651" cy="24651"/>
          </a:xfrm>
          <a:prstGeom prst="rect">
            <a:avLst/>
          </a:prstGeom>
        </p:spPr>
      </p:pic>
      <p:grpSp>
        <p:nvGrpSpPr>
          <p:cNvPr id="1293" name="Group 1292">
            <a:extLst>
              <a:ext uri="{FF2B5EF4-FFF2-40B4-BE49-F238E27FC236}">
                <a16:creationId xmlns:a16="http://schemas.microsoft.com/office/drawing/2014/main" id="{6E7CA707-2F47-26E9-B1F1-EAEB1494A707}"/>
              </a:ext>
            </a:extLst>
          </p:cNvPr>
          <p:cNvGrpSpPr/>
          <p:nvPr/>
        </p:nvGrpSpPr>
        <p:grpSpPr>
          <a:xfrm>
            <a:off x="7081213" y="3184343"/>
            <a:ext cx="83516" cy="57970"/>
            <a:chOff x="4119162" y="1820617"/>
            <a:chExt cx="214543" cy="148918"/>
          </a:xfrm>
        </p:grpSpPr>
        <p:pic>
          <p:nvPicPr>
            <p:cNvPr id="1954" name="Graphic 1953">
              <a:extLst>
                <a:ext uri="{FF2B5EF4-FFF2-40B4-BE49-F238E27FC236}">
                  <a16:creationId xmlns:a16="http://schemas.microsoft.com/office/drawing/2014/main" id="{CAF90934-C711-6512-CAD5-B221AE1EAA1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4169656" y="1907874"/>
              <a:ext cx="61661" cy="61661"/>
            </a:xfrm>
            <a:prstGeom prst="rect">
              <a:avLst/>
            </a:prstGeom>
          </p:spPr>
        </p:pic>
        <p:pic>
          <p:nvPicPr>
            <p:cNvPr id="1955" name="Graphic 1954">
              <a:extLst>
                <a:ext uri="{FF2B5EF4-FFF2-40B4-BE49-F238E27FC236}">
                  <a16:creationId xmlns:a16="http://schemas.microsoft.com/office/drawing/2014/main" id="{71744BE8-CF31-9316-4F35-6D6AF9F6D73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4272044" y="1846033"/>
              <a:ext cx="61661" cy="61661"/>
            </a:xfrm>
            <a:prstGeom prst="rect">
              <a:avLst/>
            </a:prstGeom>
          </p:spPr>
        </p:pic>
        <p:pic>
          <p:nvPicPr>
            <p:cNvPr id="1956" name="Graphic 1955">
              <a:extLst>
                <a:ext uri="{FF2B5EF4-FFF2-40B4-BE49-F238E27FC236}">
                  <a16:creationId xmlns:a16="http://schemas.microsoft.com/office/drawing/2014/main" id="{9CEB3788-BCF1-5A2B-D2B9-65DF5125F46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4119162" y="1820617"/>
              <a:ext cx="61661" cy="61661"/>
            </a:xfrm>
            <a:prstGeom prst="rect">
              <a:avLst/>
            </a:prstGeom>
          </p:spPr>
        </p:pic>
      </p:grpSp>
      <p:grpSp>
        <p:nvGrpSpPr>
          <p:cNvPr id="1294" name="Group 1293">
            <a:extLst>
              <a:ext uri="{FF2B5EF4-FFF2-40B4-BE49-F238E27FC236}">
                <a16:creationId xmlns:a16="http://schemas.microsoft.com/office/drawing/2014/main" id="{F102E69E-E8F4-BD75-A9AD-9673DE2B1804}"/>
              </a:ext>
            </a:extLst>
          </p:cNvPr>
          <p:cNvGrpSpPr/>
          <p:nvPr/>
        </p:nvGrpSpPr>
        <p:grpSpPr>
          <a:xfrm rot="19162596">
            <a:off x="6839855" y="4051024"/>
            <a:ext cx="193669" cy="232512"/>
            <a:chOff x="5656341" y="2790971"/>
            <a:chExt cx="276744" cy="332249"/>
          </a:xfrm>
        </p:grpSpPr>
        <p:sp>
          <p:nvSpPr>
            <p:cNvPr id="1952" name="Rectangle: Rounded Corners 1170">
              <a:extLst>
                <a:ext uri="{FF2B5EF4-FFF2-40B4-BE49-F238E27FC236}">
                  <a16:creationId xmlns:a16="http://schemas.microsoft.com/office/drawing/2014/main" id="{2EC019F5-8D38-0F08-4FB8-1FB075D0CF94}"/>
                </a:ext>
              </a:extLst>
            </p:cNvPr>
            <p:cNvSpPr/>
            <p:nvPr/>
          </p:nvSpPr>
          <p:spPr>
            <a:xfrm>
              <a:off x="5656341" y="2790971"/>
              <a:ext cx="276744" cy="332249"/>
            </a:xfrm>
            <a:custGeom>
              <a:avLst/>
              <a:gdLst>
                <a:gd name="connsiteX0" fmla="*/ 0 w 192688"/>
                <a:gd name="connsiteY0" fmla="*/ 68716 h 274362"/>
                <a:gd name="connsiteX1" fmla="*/ 68716 w 192688"/>
                <a:gd name="connsiteY1" fmla="*/ 0 h 274362"/>
                <a:gd name="connsiteX2" fmla="*/ 123972 w 192688"/>
                <a:gd name="connsiteY2" fmla="*/ 0 h 274362"/>
                <a:gd name="connsiteX3" fmla="*/ 192688 w 192688"/>
                <a:gd name="connsiteY3" fmla="*/ 68716 h 274362"/>
                <a:gd name="connsiteX4" fmla="*/ 192688 w 192688"/>
                <a:gd name="connsiteY4" fmla="*/ 205646 h 274362"/>
                <a:gd name="connsiteX5" fmla="*/ 123972 w 192688"/>
                <a:gd name="connsiteY5" fmla="*/ 274362 h 274362"/>
                <a:gd name="connsiteX6" fmla="*/ 68716 w 192688"/>
                <a:gd name="connsiteY6" fmla="*/ 274362 h 274362"/>
                <a:gd name="connsiteX7" fmla="*/ 0 w 192688"/>
                <a:gd name="connsiteY7" fmla="*/ 205646 h 274362"/>
                <a:gd name="connsiteX8" fmla="*/ 0 w 192688"/>
                <a:gd name="connsiteY8" fmla="*/ 68716 h 274362"/>
                <a:gd name="connsiteX0" fmla="*/ 0 w 192688"/>
                <a:gd name="connsiteY0" fmla="*/ 68716 h 274362"/>
                <a:gd name="connsiteX1" fmla="*/ 68716 w 192688"/>
                <a:gd name="connsiteY1" fmla="*/ 0 h 274362"/>
                <a:gd name="connsiteX2" fmla="*/ 120075 w 192688"/>
                <a:gd name="connsiteY2" fmla="*/ 59404 h 274362"/>
                <a:gd name="connsiteX3" fmla="*/ 192688 w 192688"/>
                <a:gd name="connsiteY3" fmla="*/ 68716 h 274362"/>
                <a:gd name="connsiteX4" fmla="*/ 192688 w 192688"/>
                <a:gd name="connsiteY4" fmla="*/ 205646 h 274362"/>
                <a:gd name="connsiteX5" fmla="*/ 123972 w 192688"/>
                <a:gd name="connsiteY5" fmla="*/ 274362 h 274362"/>
                <a:gd name="connsiteX6" fmla="*/ 68716 w 192688"/>
                <a:gd name="connsiteY6" fmla="*/ 274362 h 274362"/>
                <a:gd name="connsiteX7" fmla="*/ 0 w 192688"/>
                <a:gd name="connsiteY7" fmla="*/ 205646 h 274362"/>
                <a:gd name="connsiteX8" fmla="*/ 0 w 192688"/>
                <a:gd name="connsiteY8" fmla="*/ 68716 h 274362"/>
                <a:gd name="connsiteX0" fmla="*/ 0 w 192688"/>
                <a:gd name="connsiteY0" fmla="*/ 68716 h 274362"/>
                <a:gd name="connsiteX1" fmla="*/ 68716 w 192688"/>
                <a:gd name="connsiteY1" fmla="*/ 0 h 274362"/>
                <a:gd name="connsiteX2" fmla="*/ 120075 w 192688"/>
                <a:gd name="connsiteY2" fmla="*/ 59404 h 274362"/>
                <a:gd name="connsiteX3" fmla="*/ 154948 w 192688"/>
                <a:gd name="connsiteY3" fmla="*/ 149286 h 274362"/>
                <a:gd name="connsiteX4" fmla="*/ 192688 w 192688"/>
                <a:gd name="connsiteY4" fmla="*/ 205646 h 274362"/>
                <a:gd name="connsiteX5" fmla="*/ 123972 w 192688"/>
                <a:gd name="connsiteY5" fmla="*/ 274362 h 274362"/>
                <a:gd name="connsiteX6" fmla="*/ 68716 w 192688"/>
                <a:gd name="connsiteY6" fmla="*/ 274362 h 274362"/>
                <a:gd name="connsiteX7" fmla="*/ 0 w 192688"/>
                <a:gd name="connsiteY7" fmla="*/ 205646 h 274362"/>
                <a:gd name="connsiteX8" fmla="*/ 0 w 192688"/>
                <a:gd name="connsiteY8" fmla="*/ 68716 h 274362"/>
                <a:gd name="connsiteX0" fmla="*/ 3577 w 196265"/>
                <a:gd name="connsiteY0" fmla="*/ 26858 h 232504"/>
                <a:gd name="connsiteX1" fmla="*/ 25010 w 196265"/>
                <a:gd name="connsiteY1" fmla="*/ 2290 h 232504"/>
                <a:gd name="connsiteX2" fmla="*/ 123652 w 196265"/>
                <a:gd name="connsiteY2" fmla="*/ 17546 h 232504"/>
                <a:gd name="connsiteX3" fmla="*/ 158525 w 196265"/>
                <a:gd name="connsiteY3" fmla="*/ 107428 h 232504"/>
                <a:gd name="connsiteX4" fmla="*/ 196265 w 196265"/>
                <a:gd name="connsiteY4" fmla="*/ 163788 h 232504"/>
                <a:gd name="connsiteX5" fmla="*/ 127549 w 196265"/>
                <a:gd name="connsiteY5" fmla="*/ 232504 h 232504"/>
                <a:gd name="connsiteX6" fmla="*/ 72293 w 196265"/>
                <a:gd name="connsiteY6" fmla="*/ 232504 h 232504"/>
                <a:gd name="connsiteX7" fmla="*/ 3577 w 196265"/>
                <a:gd name="connsiteY7" fmla="*/ 163788 h 232504"/>
                <a:gd name="connsiteX8" fmla="*/ 3577 w 196265"/>
                <a:gd name="connsiteY8" fmla="*/ 26858 h 232504"/>
                <a:gd name="connsiteX0" fmla="*/ 3577 w 196265"/>
                <a:gd name="connsiteY0" fmla="*/ 26858 h 232504"/>
                <a:gd name="connsiteX1" fmla="*/ 25010 w 196265"/>
                <a:gd name="connsiteY1" fmla="*/ 2290 h 232504"/>
                <a:gd name="connsiteX2" fmla="*/ 107112 w 196265"/>
                <a:gd name="connsiteY2" fmla="*/ 44142 h 232504"/>
                <a:gd name="connsiteX3" fmla="*/ 158525 w 196265"/>
                <a:gd name="connsiteY3" fmla="*/ 107428 h 232504"/>
                <a:gd name="connsiteX4" fmla="*/ 196265 w 196265"/>
                <a:gd name="connsiteY4" fmla="*/ 163788 h 232504"/>
                <a:gd name="connsiteX5" fmla="*/ 127549 w 196265"/>
                <a:gd name="connsiteY5" fmla="*/ 232504 h 232504"/>
                <a:gd name="connsiteX6" fmla="*/ 72293 w 196265"/>
                <a:gd name="connsiteY6" fmla="*/ 232504 h 232504"/>
                <a:gd name="connsiteX7" fmla="*/ 3577 w 196265"/>
                <a:gd name="connsiteY7" fmla="*/ 163788 h 232504"/>
                <a:gd name="connsiteX8" fmla="*/ 3577 w 196265"/>
                <a:gd name="connsiteY8" fmla="*/ 26858 h 232504"/>
                <a:gd name="connsiteX0" fmla="*/ 3577 w 196265"/>
                <a:gd name="connsiteY0" fmla="*/ 26858 h 232504"/>
                <a:gd name="connsiteX1" fmla="*/ 25010 w 196265"/>
                <a:gd name="connsiteY1" fmla="*/ 2290 h 232504"/>
                <a:gd name="connsiteX2" fmla="*/ 107112 w 196265"/>
                <a:gd name="connsiteY2" fmla="*/ 44142 h 232504"/>
                <a:gd name="connsiteX3" fmla="*/ 169618 w 196265"/>
                <a:gd name="connsiteY3" fmla="*/ 142042 h 232504"/>
                <a:gd name="connsiteX4" fmla="*/ 196265 w 196265"/>
                <a:gd name="connsiteY4" fmla="*/ 163788 h 232504"/>
                <a:gd name="connsiteX5" fmla="*/ 127549 w 196265"/>
                <a:gd name="connsiteY5" fmla="*/ 232504 h 232504"/>
                <a:gd name="connsiteX6" fmla="*/ 72293 w 196265"/>
                <a:gd name="connsiteY6" fmla="*/ 232504 h 232504"/>
                <a:gd name="connsiteX7" fmla="*/ 3577 w 196265"/>
                <a:gd name="connsiteY7" fmla="*/ 163788 h 232504"/>
                <a:gd name="connsiteX8" fmla="*/ 3577 w 196265"/>
                <a:gd name="connsiteY8" fmla="*/ 26858 h 232504"/>
                <a:gd name="connsiteX0" fmla="*/ 3577 w 193669"/>
                <a:gd name="connsiteY0" fmla="*/ 26858 h 232512"/>
                <a:gd name="connsiteX1" fmla="*/ 25010 w 193669"/>
                <a:gd name="connsiteY1" fmla="*/ 2290 h 232512"/>
                <a:gd name="connsiteX2" fmla="*/ 107112 w 193669"/>
                <a:gd name="connsiteY2" fmla="*/ 44142 h 232512"/>
                <a:gd name="connsiteX3" fmla="*/ 169618 w 193669"/>
                <a:gd name="connsiteY3" fmla="*/ 142042 h 232512"/>
                <a:gd name="connsiteX4" fmla="*/ 193669 w 193669"/>
                <a:gd name="connsiteY4" fmla="*/ 196073 h 232512"/>
                <a:gd name="connsiteX5" fmla="*/ 127549 w 193669"/>
                <a:gd name="connsiteY5" fmla="*/ 232504 h 232512"/>
                <a:gd name="connsiteX6" fmla="*/ 72293 w 193669"/>
                <a:gd name="connsiteY6" fmla="*/ 232504 h 232512"/>
                <a:gd name="connsiteX7" fmla="*/ 3577 w 193669"/>
                <a:gd name="connsiteY7" fmla="*/ 163788 h 232512"/>
                <a:gd name="connsiteX8" fmla="*/ 3577 w 193669"/>
                <a:gd name="connsiteY8" fmla="*/ 26858 h 232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3669" h="232512">
                  <a:moveTo>
                    <a:pt x="3577" y="26858"/>
                  </a:moveTo>
                  <a:cubicBezTo>
                    <a:pt x="3577" y="-11093"/>
                    <a:pt x="-12941" y="2290"/>
                    <a:pt x="25010" y="2290"/>
                  </a:cubicBezTo>
                  <a:cubicBezTo>
                    <a:pt x="43429" y="2290"/>
                    <a:pt x="88693" y="44142"/>
                    <a:pt x="107112" y="44142"/>
                  </a:cubicBezTo>
                  <a:cubicBezTo>
                    <a:pt x="145063" y="44142"/>
                    <a:pt x="169618" y="104091"/>
                    <a:pt x="169618" y="142042"/>
                  </a:cubicBezTo>
                  <a:lnTo>
                    <a:pt x="193669" y="196073"/>
                  </a:lnTo>
                  <a:cubicBezTo>
                    <a:pt x="193669" y="234024"/>
                    <a:pt x="165500" y="232504"/>
                    <a:pt x="127549" y="232504"/>
                  </a:cubicBezTo>
                  <a:lnTo>
                    <a:pt x="72293" y="232504"/>
                  </a:lnTo>
                  <a:cubicBezTo>
                    <a:pt x="34342" y="232504"/>
                    <a:pt x="3577" y="201739"/>
                    <a:pt x="3577" y="163788"/>
                  </a:cubicBezTo>
                  <a:lnTo>
                    <a:pt x="3577" y="26858"/>
                  </a:lnTo>
                  <a:close/>
                </a:path>
              </a:pathLst>
            </a:custGeom>
            <a:gradFill flip="none" rotWithShape="1">
              <a:gsLst>
                <a:gs pos="16000">
                  <a:srgbClr val="FFEAD5"/>
                </a:gs>
                <a:gs pos="75000">
                  <a:srgbClr val="FFCC99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53" name="Oval 1952">
              <a:extLst>
                <a:ext uri="{FF2B5EF4-FFF2-40B4-BE49-F238E27FC236}">
                  <a16:creationId xmlns:a16="http://schemas.microsoft.com/office/drawing/2014/main" id="{3F589C63-C7FF-4CAB-C9E7-28364CF41023}"/>
                </a:ext>
              </a:extLst>
            </p:cNvPr>
            <p:cNvSpPr/>
            <p:nvPr/>
          </p:nvSpPr>
          <p:spPr>
            <a:xfrm>
              <a:off x="5727380" y="2930951"/>
              <a:ext cx="141069" cy="115934"/>
            </a:xfrm>
            <a:prstGeom prst="ellipse">
              <a:avLst/>
            </a:prstGeom>
            <a:gradFill flip="none" rotWithShape="1">
              <a:gsLst>
                <a:gs pos="16000">
                  <a:srgbClr val="FFEAD5"/>
                </a:gs>
                <a:gs pos="74000">
                  <a:srgbClr val="A45200"/>
                </a:gs>
                <a:gs pos="53000">
                  <a:srgbClr val="FFC081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295" name="Group 1294">
            <a:extLst>
              <a:ext uri="{FF2B5EF4-FFF2-40B4-BE49-F238E27FC236}">
                <a16:creationId xmlns:a16="http://schemas.microsoft.com/office/drawing/2014/main" id="{CDB0CF08-FA27-D412-EF74-A483B93B2512}"/>
              </a:ext>
            </a:extLst>
          </p:cNvPr>
          <p:cNvGrpSpPr/>
          <p:nvPr/>
        </p:nvGrpSpPr>
        <p:grpSpPr>
          <a:xfrm rot="17980820">
            <a:off x="7079582" y="3762728"/>
            <a:ext cx="192688" cy="254540"/>
            <a:chOff x="5661453" y="2759484"/>
            <a:chExt cx="275343" cy="363726"/>
          </a:xfrm>
        </p:grpSpPr>
        <p:sp>
          <p:nvSpPr>
            <p:cNvPr id="1950" name="Rectangle: Rounded Corners 1176">
              <a:extLst>
                <a:ext uri="{FF2B5EF4-FFF2-40B4-BE49-F238E27FC236}">
                  <a16:creationId xmlns:a16="http://schemas.microsoft.com/office/drawing/2014/main" id="{D07C99E4-155C-CD62-7BED-411165101A93}"/>
                </a:ext>
              </a:extLst>
            </p:cNvPr>
            <p:cNvSpPr/>
            <p:nvPr/>
          </p:nvSpPr>
          <p:spPr>
            <a:xfrm>
              <a:off x="5661453" y="2759484"/>
              <a:ext cx="275343" cy="363726"/>
            </a:xfrm>
            <a:custGeom>
              <a:avLst/>
              <a:gdLst>
                <a:gd name="connsiteX0" fmla="*/ 0 w 192688"/>
                <a:gd name="connsiteY0" fmla="*/ 68716 h 274362"/>
                <a:gd name="connsiteX1" fmla="*/ 68716 w 192688"/>
                <a:gd name="connsiteY1" fmla="*/ 0 h 274362"/>
                <a:gd name="connsiteX2" fmla="*/ 123972 w 192688"/>
                <a:gd name="connsiteY2" fmla="*/ 0 h 274362"/>
                <a:gd name="connsiteX3" fmla="*/ 192688 w 192688"/>
                <a:gd name="connsiteY3" fmla="*/ 68716 h 274362"/>
                <a:gd name="connsiteX4" fmla="*/ 192688 w 192688"/>
                <a:gd name="connsiteY4" fmla="*/ 205646 h 274362"/>
                <a:gd name="connsiteX5" fmla="*/ 123972 w 192688"/>
                <a:gd name="connsiteY5" fmla="*/ 274362 h 274362"/>
                <a:gd name="connsiteX6" fmla="*/ 68716 w 192688"/>
                <a:gd name="connsiteY6" fmla="*/ 274362 h 274362"/>
                <a:gd name="connsiteX7" fmla="*/ 0 w 192688"/>
                <a:gd name="connsiteY7" fmla="*/ 205646 h 274362"/>
                <a:gd name="connsiteX8" fmla="*/ 0 w 192688"/>
                <a:gd name="connsiteY8" fmla="*/ 68716 h 274362"/>
                <a:gd name="connsiteX0" fmla="*/ 0 w 192688"/>
                <a:gd name="connsiteY0" fmla="*/ 68716 h 274362"/>
                <a:gd name="connsiteX1" fmla="*/ 61512 w 192688"/>
                <a:gd name="connsiteY1" fmla="*/ 102776 h 274362"/>
                <a:gd name="connsiteX2" fmla="*/ 123972 w 192688"/>
                <a:gd name="connsiteY2" fmla="*/ 0 h 274362"/>
                <a:gd name="connsiteX3" fmla="*/ 192688 w 192688"/>
                <a:gd name="connsiteY3" fmla="*/ 68716 h 274362"/>
                <a:gd name="connsiteX4" fmla="*/ 192688 w 192688"/>
                <a:gd name="connsiteY4" fmla="*/ 205646 h 274362"/>
                <a:gd name="connsiteX5" fmla="*/ 123972 w 192688"/>
                <a:gd name="connsiteY5" fmla="*/ 274362 h 274362"/>
                <a:gd name="connsiteX6" fmla="*/ 68716 w 192688"/>
                <a:gd name="connsiteY6" fmla="*/ 274362 h 274362"/>
                <a:gd name="connsiteX7" fmla="*/ 0 w 192688"/>
                <a:gd name="connsiteY7" fmla="*/ 205646 h 274362"/>
                <a:gd name="connsiteX8" fmla="*/ 0 w 192688"/>
                <a:gd name="connsiteY8" fmla="*/ 68716 h 274362"/>
                <a:gd name="connsiteX0" fmla="*/ 19669 w 192688"/>
                <a:gd name="connsiteY0" fmla="*/ 175363 h 274362"/>
                <a:gd name="connsiteX1" fmla="*/ 61512 w 192688"/>
                <a:gd name="connsiteY1" fmla="*/ 102776 h 274362"/>
                <a:gd name="connsiteX2" fmla="*/ 123972 w 192688"/>
                <a:gd name="connsiteY2" fmla="*/ 0 h 274362"/>
                <a:gd name="connsiteX3" fmla="*/ 192688 w 192688"/>
                <a:gd name="connsiteY3" fmla="*/ 68716 h 274362"/>
                <a:gd name="connsiteX4" fmla="*/ 192688 w 192688"/>
                <a:gd name="connsiteY4" fmla="*/ 205646 h 274362"/>
                <a:gd name="connsiteX5" fmla="*/ 123972 w 192688"/>
                <a:gd name="connsiteY5" fmla="*/ 274362 h 274362"/>
                <a:gd name="connsiteX6" fmla="*/ 68716 w 192688"/>
                <a:gd name="connsiteY6" fmla="*/ 274362 h 274362"/>
                <a:gd name="connsiteX7" fmla="*/ 0 w 192688"/>
                <a:gd name="connsiteY7" fmla="*/ 205646 h 274362"/>
                <a:gd name="connsiteX8" fmla="*/ 19669 w 192688"/>
                <a:gd name="connsiteY8" fmla="*/ 175363 h 274362"/>
                <a:gd name="connsiteX0" fmla="*/ 19669 w 192688"/>
                <a:gd name="connsiteY0" fmla="*/ 175363 h 274362"/>
                <a:gd name="connsiteX1" fmla="*/ 68919 w 192688"/>
                <a:gd name="connsiteY1" fmla="*/ 82108 h 274362"/>
                <a:gd name="connsiteX2" fmla="*/ 123972 w 192688"/>
                <a:gd name="connsiteY2" fmla="*/ 0 h 274362"/>
                <a:gd name="connsiteX3" fmla="*/ 192688 w 192688"/>
                <a:gd name="connsiteY3" fmla="*/ 68716 h 274362"/>
                <a:gd name="connsiteX4" fmla="*/ 192688 w 192688"/>
                <a:gd name="connsiteY4" fmla="*/ 205646 h 274362"/>
                <a:gd name="connsiteX5" fmla="*/ 123972 w 192688"/>
                <a:gd name="connsiteY5" fmla="*/ 274362 h 274362"/>
                <a:gd name="connsiteX6" fmla="*/ 68716 w 192688"/>
                <a:gd name="connsiteY6" fmla="*/ 274362 h 274362"/>
                <a:gd name="connsiteX7" fmla="*/ 0 w 192688"/>
                <a:gd name="connsiteY7" fmla="*/ 205646 h 274362"/>
                <a:gd name="connsiteX8" fmla="*/ 19669 w 192688"/>
                <a:gd name="connsiteY8" fmla="*/ 175363 h 274362"/>
                <a:gd name="connsiteX0" fmla="*/ 19669 w 192688"/>
                <a:gd name="connsiteY0" fmla="*/ 155541 h 254540"/>
                <a:gd name="connsiteX1" fmla="*/ 68919 w 192688"/>
                <a:gd name="connsiteY1" fmla="*/ 62286 h 254540"/>
                <a:gd name="connsiteX2" fmla="*/ 151713 w 192688"/>
                <a:gd name="connsiteY2" fmla="*/ 0 h 254540"/>
                <a:gd name="connsiteX3" fmla="*/ 192688 w 192688"/>
                <a:gd name="connsiteY3" fmla="*/ 48894 h 254540"/>
                <a:gd name="connsiteX4" fmla="*/ 192688 w 192688"/>
                <a:gd name="connsiteY4" fmla="*/ 185824 h 254540"/>
                <a:gd name="connsiteX5" fmla="*/ 123972 w 192688"/>
                <a:gd name="connsiteY5" fmla="*/ 254540 h 254540"/>
                <a:gd name="connsiteX6" fmla="*/ 68716 w 192688"/>
                <a:gd name="connsiteY6" fmla="*/ 254540 h 254540"/>
                <a:gd name="connsiteX7" fmla="*/ 0 w 192688"/>
                <a:gd name="connsiteY7" fmla="*/ 185824 h 254540"/>
                <a:gd name="connsiteX8" fmla="*/ 19669 w 192688"/>
                <a:gd name="connsiteY8" fmla="*/ 155541 h 25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2688" h="254540">
                  <a:moveTo>
                    <a:pt x="19669" y="155541"/>
                  </a:moveTo>
                  <a:cubicBezTo>
                    <a:pt x="19669" y="117590"/>
                    <a:pt x="30968" y="62286"/>
                    <a:pt x="68919" y="62286"/>
                  </a:cubicBezTo>
                  <a:cubicBezTo>
                    <a:pt x="87338" y="62286"/>
                    <a:pt x="133294" y="0"/>
                    <a:pt x="151713" y="0"/>
                  </a:cubicBezTo>
                  <a:cubicBezTo>
                    <a:pt x="189664" y="0"/>
                    <a:pt x="192688" y="10943"/>
                    <a:pt x="192688" y="48894"/>
                  </a:cubicBezTo>
                  <a:lnTo>
                    <a:pt x="192688" y="185824"/>
                  </a:lnTo>
                  <a:cubicBezTo>
                    <a:pt x="192688" y="223775"/>
                    <a:pt x="161923" y="254540"/>
                    <a:pt x="123972" y="254540"/>
                  </a:cubicBezTo>
                  <a:lnTo>
                    <a:pt x="68716" y="254540"/>
                  </a:lnTo>
                  <a:cubicBezTo>
                    <a:pt x="30765" y="254540"/>
                    <a:pt x="0" y="223775"/>
                    <a:pt x="0" y="185824"/>
                  </a:cubicBezTo>
                  <a:lnTo>
                    <a:pt x="19669" y="155541"/>
                  </a:lnTo>
                  <a:close/>
                </a:path>
              </a:pathLst>
            </a:custGeom>
            <a:gradFill flip="none" rotWithShape="1">
              <a:gsLst>
                <a:gs pos="16000">
                  <a:srgbClr val="FFEAD5"/>
                </a:gs>
                <a:gs pos="75000">
                  <a:srgbClr val="FFCC99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51" name="Oval 1950">
              <a:extLst>
                <a:ext uri="{FF2B5EF4-FFF2-40B4-BE49-F238E27FC236}">
                  <a16:creationId xmlns:a16="http://schemas.microsoft.com/office/drawing/2014/main" id="{AE421DF1-795A-948F-17E2-899A2A9690B1}"/>
                </a:ext>
              </a:extLst>
            </p:cNvPr>
            <p:cNvSpPr/>
            <p:nvPr/>
          </p:nvSpPr>
          <p:spPr>
            <a:xfrm>
              <a:off x="5727380" y="2930951"/>
              <a:ext cx="141069" cy="115934"/>
            </a:xfrm>
            <a:prstGeom prst="ellipse">
              <a:avLst/>
            </a:prstGeom>
            <a:gradFill flip="none" rotWithShape="1">
              <a:gsLst>
                <a:gs pos="16000">
                  <a:srgbClr val="FFEAD5"/>
                </a:gs>
                <a:gs pos="74000">
                  <a:srgbClr val="A45200"/>
                </a:gs>
                <a:gs pos="53000">
                  <a:srgbClr val="FFC081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296" name="Group 1295">
            <a:extLst>
              <a:ext uri="{FF2B5EF4-FFF2-40B4-BE49-F238E27FC236}">
                <a16:creationId xmlns:a16="http://schemas.microsoft.com/office/drawing/2014/main" id="{F26ABBC0-2E62-1AF6-DD69-4B7D45963534}"/>
              </a:ext>
            </a:extLst>
          </p:cNvPr>
          <p:cNvGrpSpPr/>
          <p:nvPr/>
        </p:nvGrpSpPr>
        <p:grpSpPr>
          <a:xfrm rot="19997542">
            <a:off x="6802344" y="3726111"/>
            <a:ext cx="203293" cy="190322"/>
            <a:chOff x="5646299" y="2831383"/>
            <a:chExt cx="290497" cy="271962"/>
          </a:xfrm>
        </p:grpSpPr>
        <p:sp>
          <p:nvSpPr>
            <p:cNvPr id="1948" name="Rectangle: Rounded Corners 1179">
              <a:extLst>
                <a:ext uri="{FF2B5EF4-FFF2-40B4-BE49-F238E27FC236}">
                  <a16:creationId xmlns:a16="http://schemas.microsoft.com/office/drawing/2014/main" id="{57721B81-34AC-B3C1-E230-76353837290D}"/>
                </a:ext>
              </a:extLst>
            </p:cNvPr>
            <p:cNvSpPr/>
            <p:nvPr/>
          </p:nvSpPr>
          <p:spPr>
            <a:xfrm>
              <a:off x="5646299" y="2831383"/>
              <a:ext cx="290497" cy="271962"/>
            </a:xfrm>
            <a:custGeom>
              <a:avLst/>
              <a:gdLst>
                <a:gd name="connsiteX0" fmla="*/ 0 w 192688"/>
                <a:gd name="connsiteY0" fmla="*/ 68716 h 274362"/>
                <a:gd name="connsiteX1" fmla="*/ 68716 w 192688"/>
                <a:gd name="connsiteY1" fmla="*/ 0 h 274362"/>
                <a:gd name="connsiteX2" fmla="*/ 123972 w 192688"/>
                <a:gd name="connsiteY2" fmla="*/ 0 h 274362"/>
                <a:gd name="connsiteX3" fmla="*/ 192688 w 192688"/>
                <a:gd name="connsiteY3" fmla="*/ 68716 h 274362"/>
                <a:gd name="connsiteX4" fmla="*/ 192688 w 192688"/>
                <a:gd name="connsiteY4" fmla="*/ 205646 h 274362"/>
                <a:gd name="connsiteX5" fmla="*/ 123972 w 192688"/>
                <a:gd name="connsiteY5" fmla="*/ 274362 h 274362"/>
                <a:gd name="connsiteX6" fmla="*/ 68716 w 192688"/>
                <a:gd name="connsiteY6" fmla="*/ 274362 h 274362"/>
                <a:gd name="connsiteX7" fmla="*/ 0 w 192688"/>
                <a:gd name="connsiteY7" fmla="*/ 205646 h 274362"/>
                <a:gd name="connsiteX8" fmla="*/ 0 w 192688"/>
                <a:gd name="connsiteY8" fmla="*/ 68716 h 274362"/>
                <a:gd name="connsiteX0" fmla="*/ 0 w 192688"/>
                <a:gd name="connsiteY0" fmla="*/ 68716 h 274362"/>
                <a:gd name="connsiteX1" fmla="*/ 68716 w 192688"/>
                <a:gd name="connsiteY1" fmla="*/ 0 h 274362"/>
                <a:gd name="connsiteX2" fmla="*/ 67356 w 192688"/>
                <a:gd name="connsiteY2" fmla="*/ 70144 h 274362"/>
                <a:gd name="connsiteX3" fmla="*/ 192688 w 192688"/>
                <a:gd name="connsiteY3" fmla="*/ 68716 h 274362"/>
                <a:gd name="connsiteX4" fmla="*/ 192688 w 192688"/>
                <a:gd name="connsiteY4" fmla="*/ 205646 h 274362"/>
                <a:gd name="connsiteX5" fmla="*/ 123972 w 192688"/>
                <a:gd name="connsiteY5" fmla="*/ 274362 h 274362"/>
                <a:gd name="connsiteX6" fmla="*/ 68716 w 192688"/>
                <a:gd name="connsiteY6" fmla="*/ 274362 h 274362"/>
                <a:gd name="connsiteX7" fmla="*/ 0 w 192688"/>
                <a:gd name="connsiteY7" fmla="*/ 205646 h 274362"/>
                <a:gd name="connsiteX8" fmla="*/ 0 w 192688"/>
                <a:gd name="connsiteY8" fmla="*/ 68716 h 274362"/>
                <a:gd name="connsiteX0" fmla="*/ 20055 w 192688"/>
                <a:gd name="connsiteY0" fmla="*/ 140116 h 274362"/>
                <a:gd name="connsiteX1" fmla="*/ 68716 w 192688"/>
                <a:gd name="connsiteY1" fmla="*/ 0 h 274362"/>
                <a:gd name="connsiteX2" fmla="*/ 67356 w 192688"/>
                <a:gd name="connsiteY2" fmla="*/ 70144 h 274362"/>
                <a:gd name="connsiteX3" fmla="*/ 192688 w 192688"/>
                <a:gd name="connsiteY3" fmla="*/ 68716 h 274362"/>
                <a:gd name="connsiteX4" fmla="*/ 192688 w 192688"/>
                <a:gd name="connsiteY4" fmla="*/ 205646 h 274362"/>
                <a:gd name="connsiteX5" fmla="*/ 123972 w 192688"/>
                <a:gd name="connsiteY5" fmla="*/ 274362 h 274362"/>
                <a:gd name="connsiteX6" fmla="*/ 68716 w 192688"/>
                <a:gd name="connsiteY6" fmla="*/ 274362 h 274362"/>
                <a:gd name="connsiteX7" fmla="*/ 0 w 192688"/>
                <a:gd name="connsiteY7" fmla="*/ 205646 h 274362"/>
                <a:gd name="connsiteX8" fmla="*/ 20055 w 192688"/>
                <a:gd name="connsiteY8" fmla="*/ 140116 h 274362"/>
                <a:gd name="connsiteX0" fmla="*/ 20055 w 192688"/>
                <a:gd name="connsiteY0" fmla="*/ 87905 h 222151"/>
                <a:gd name="connsiteX1" fmla="*/ 17384 w 192688"/>
                <a:gd name="connsiteY1" fmla="*/ 33921 h 222151"/>
                <a:gd name="connsiteX2" fmla="*/ 67356 w 192688"/>
                <a:gd name="connsiteY2" fmla="*/ 17933 h 222151"/>
                <a:gd name="connsiteX3" fmla="*/ 192688 w 192688"/>
                <a:gd name="connsiteY3" fmla="*/ 16505 h 222151"/>
                <a:gd name="connsiteX4" fmla="*/ 192688 w 192688"/>
                <a:gd name="connsiteY4" fmla="*/ 153435 h 222151"/>
                <a:gd name="connsiteX5" fmla="*/ 123972 w 192688"/>
                <a:gd name="connsiteY5" fmla="*/ 222151 h 222151"/>
                <a:gd name="connsiteX6" fmla="*/ 68716 w 192688"/>
                <a:gd name="connsiteY6" fmla="*/ 222151 h 222151"/>
                <a:gd name="connsiteX7" fmla="*/ 0 w 192688"/>
                <a:gd name="connsiteY7" fmla="*/ 153435 h 222151"/>
                <a:gd name="connsiteX8" fmla="*/ 20055 w 192688"/>
                <a:gd name="connsiteY8" fmla="*/ 87905 h 222151"/>
                <a:gd name="connsiteX0" fmla="*/ 20055 w 192688"/>
                <a:gd name="connsiteY0" fmla="*/ 69976 h 204222"/>
                <a:gd name="connsiteX1" fmla="*/ 17384 w 192688"/>
                <a:gd name="connsiteY1" fmla="*/ 15992 h 204222"/>
                <a:gd name="connsiteX2" fmla="*/ 67356 w 192688"/>
                <a:gd name="connsiteY2" fmla="*/ 4 h 204222"/>
                <a:gd name="connsiteX3" fmla="*/ 168100 w 192688"/>
                <a:gd name="connsiteY3" fmla="*/ 36852 h 204222"/>
                <a:gd name="connsiteX4" fmla="*/ 192688 w 192688"/>
                <a:gd name="connsiteY4" fmla="*/ 135506 h 204222"/>
                <a:gd name="connsiteX5" fmla="*/ 123972 w 192688"/>
                <a:gd name="connsiteY5" fmla="*/ 204222 h 204222"/>
                <a:gd name="connsiteX6" fmla="*/ 68716 w 192688"/>
                <a:gd name="connsiteY6" fmla="*/ 204222 h 204222"/>
                <a:gd name="connsiteX7" fmla="*/ 0 w 192688"/>
                <a:gd name="connsiteY7" fmla="*/ 135506 h 204222"/>
                <a:gd name="connsiteX8" fmla="*/ 20055 w 192688"/>
                <a:gd name="connsiteY8" fmla="*/ 69976 h 204222"/>
                <a:gd name="connsiteX0" fmla="*/ 20055 w 192688"/>
                <a:gd name="connsiteY0" fmla="*/ 69976 h 204222"/>
                <a:gd name="connsiteX1" fmla="*/ 17384 w 192688"/>
                <a:gd name="connsiteY1" fmla="*/ 15992 h 204222"/>
                <a:gd name="connsiteX2" fmla="*/ 67356 w 192688"/>
                <a:gd name="connsiteY2" fmla="*/ 4 h 204222"/>
                <a:gd name="connsiteX3" fmla="*/ 168100 w 192688"/>
                <a:gd name="connsiteY3" fmla="*/ 36852 h 204222"/>
                <a:gd name="connsiteX4" fmla="*/ 192688 w 192688"/>
                <a:gd name="connsiteY4" fmla="*/ 135506 h 204222"/>
                <a:gd name="connsiteX5" fmla="*/ 101644 w 192688"/>
                <a:gd name="connsiteY5" fmla="*/ 190322 h 204222"/>
                <a:gd name="connsiteX6" fmla="*/ 68716 w 192688"/>
                <a:gd name="connsiteY6" fmla="*/ 204222 h 204222"/>
                <a:gd name="connsiteX7" fmla="*/ 0 w 192688"/>
                <a:gd name="connsiteY7" fmla="*/ 135506 h 204222"/>
                <a:gd name="connsiteX8" fmla="*/ 20055 w 192688"/>
                <a:gd name="connsiteY8" fmla="*/ 69976 h 204222"/>
                <a:gd name="connsiteX0" fmla="*/ 22116 w 194749"/>
                <a:gd name="connsiteY0" fmla="*/ 69976 h 190322"/>
                <a:gd name="connsiteX1" fmla="*/ 19445 w 194749"/>
                <a:gd name="connsiteY1" fmla="*/ 15992 h 190322"/>
                <a:gd name="connsiteX2" fmla="*/ 69417 w 194749"/>
                <a:gd name="connsiteY2" fmla="*/ 4 h 190322"/>
                <a:gd name="connsiteX3" fmla="*/ 170161 w 194749"/>
                <a:gd name="connsiteY3" fmla="*/ 36852 h 190322"/>
                <a:gd name="connsiteX4" fmla="*/ 194749 w 194749"/>
                <a:gd name="connsiteY4" fmla="*/ 135506 h 190322"/>
                <a:gd name="connsiteX5" fmla="*/ 103705 w 194749"/>
                <a:gd name="connsiteY5" fmla="*/ 190322 h 190322"/>
                <a:gd name="connsiteX6" fmla="*/ 27256 w 194749"/>
                <a:gd name="connsiteY6" fmla="*/ 147672 h 190322"/>
                <a:gd name="connsiteX7" fmla="*/ 2061 w 194749"/>
                <a:gd name="connsiteY7" fmla="*/ 135506 h 190322"/>
                <a:gd name="connsiteX8" fmla="*/ 22116 w 194749"/>
                <a:gd name="connsiteY8" fmla="*/ 69976 h 190322"/>
                <a:gd name="connsiteX0" fmla="*/ 30660 w 203293"/>
                <a:gd name="connsiteY0" fmla="*/ 69976 h 190322"/>
                <a:gd name="connsiteX1" fmla="*/ 27989 w 203293"/>
                <a:gd name="connsiteY1" fmla="*/ 15992 h 190322"/>
                <a:gd name="connsiteX2" fmla="*/ 77961 w 203293"/>
                <a:gd name="connsiteY2" fmla="*/ 4 h 190322"/>
                <a:gd name="connsiteX3" fmla="*/ 178705 w 203293"/>
                <a:gd name="connsiteY3" fmla="*/ 36852 h 190322"/>
                <a:gd name="connsiteX4" fmla="*/ 203293 w 203293"/>
                <a:gd name="connsiteY4" fmla="*/ 135506 h 190322"/>
                <a:gd name="connsiteX5" fmla="*/ 112249 w 203293"/>
                <a:gd name="connsiteY5" fmla="*/ 190322 h 190322"/>
                <a:gd name="connsiteX6" fmla="*/ 35800 w 203293"/>
                <a:gd name="connsiteY6" fmla="*/ 147672 h 190322"/>
                <a:gd name="connsiteX7" fmla="*/ 22 w 203293"/>
                <a:gd name="connsiteY7" fmla="*/ 108856 h 190322"/>
                <a:gd name="connsiteX8" fmla="*/ 30660 w 203293"/>
                <a:gd name="connsiteY8" fmla="*/ 69976 h 19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93" h="190322">
                  <a:moveTo>
                    <a:pt x="30660" y="69976"/>
                  </a:moveTo>
                  <a:cubicBezTo>
                    <a:pt x="30660" y="32025"/>
                    <a:pt x="-9962" y="15992"/>
                    <a:pt x="27989" y="15992"/>
                  </a:cubicBezTo>
                  <a:cubicBezTo>
                    <a:pt x="46408" y="15992"/>
                    <a:pt x="59542" y="4"/>
                    <a:pt x="77961" y="4"/>
                  </a:cubicBezTo>
                  <a:cubicBezTo>
                    <a:pt x="115912" y="4"/>
                    <a:pt x="178705" y="-1099"/>
                    <a:pt x="178705" y="36852"/>
                  </a:cubicBezTo>
                  <a:lnTo>
                    <a:pt x="203293" y="135506"/>
                  </a:lnTo>
                  <a:cubicBezTo>
                    <a:pt x="203293" y="173457"/>
                    <a:pt x="150200" y="190322"/>
                    <a:pt x="112249" y="190322"/>
                  </a:cubicBezTo>
                  <a:lnTo>
                    <a:pt x="35800" y="147672"/>
                  </a:lnTo>
                  <a:cubicBezTo>
                    <a:pt x="-2151" y="147672"/>
                    <a:pt x="22" y="146807"/>
                    <a:pt x="22" y="108856"/>
                  </a:cubicBezTo>
                  <a:lnTo>
                    <a:pt x="30660" y="69976"/>
                  </a:lnTo>
                  <a:close/>
                </a:path>
              </a:pathLst>
            </a:custGeom>
            <a:gradFill flip="none" rotWithShape="1">
              <a:gsLst>
                <a:gs pos="16000">
                  <a:srgbClr val="FFEAD5"/>
                </a:gs>
                <a:gs pos="75000">
                  <a:srgbClr val="FFCC99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49" name="Oval 1948">
              <a:extLst>
                <a:ext uri="{FF2B5EF4-FFF2-40B4-BE49-F238E27FC236}">
                  <a16:creationId xmlns:a16="http://schemas.microsoft.com/office/drawing/2014/main" id="{C98518F2-98A1-1A9D-B1A5-29F636816F65}"/>
                </a:ext>
              </a:extLst>
            </p:cNvPr>
            <p:cNvSpPr/>
            <p:nvPr/>
          </p:nvSpPr>
          <p:spPr>
            <a:xfrm>
              <a:off x="5727380" y="2930951"/>
              <a:ext cx="141070" cy="115934"/>
            </a:xfrm>
            <a:prstGeom prst="ellipse">
              <a:avLst/>
            </a:prstGeom>
            <a:gradFill flip="none" rotWithShape="1">
              <a:gsLst>
                <a:gs pos="16000">
                  <a:srgbClr val="FFEAD5"/>
                </a:gs>
                <a:gs pos="74000">
                  <a:srgbClr val="A45200"/>
                </a:gs>
                <a:gs pos="53000">
                  <a:srgbClr val="FFC081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1297" name="Rectangle: Rounded Corners 1296">
            <a:extLst>
              <a:ext uri="{FF2B5EF4-FFF2-40B4-BE49-F238E27FC236}">
                <a16:creationId xmlns:a16="http://schemas.microsoft.com/office/drawing/2014/main" id="{C6C50402-B3BC-B171-45BE-5EEED52F6016}"/>
              </a:ext>
            </a:extLst>
          </p:cNvPr>
          <p:cNvSpPr/>
          <p:nvPr/>
        </p:nvSpPr>
        <p:spPr>
          <a:xfrm rot="19260635">
            <a:off x="6859731" y="4211902"/>
            <a:ext cx="39767" cy="39132"/>
          </a:xfrm>
          <a:prstGeom prst="roundRect">
            <a:avLst/>
          </a:prstGeom>
          <a:solidFill>
            <a:srgbClr val="92D050"/>
          </a:solidFill>
          <a:ln w="9525">
            <a:solidFill>
              <a:srgbClr val="00B05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298" name="Group 1297">
            <a:extLst>
              <a:ext uri="{FF2B5EF4-FFF2-40B4-BE49-F238E27FC236}">
                <a16:creationId xmlns:a16="http://schemas.microsoft.com/office/drawing/2014/main" id="{9035B1A5-0302-0BED-5DBD-26F9DE1EABEC}"/>
              </a:ext>
            </a:extLst>
          </p:cNvPr>
          <p:cNvGrpSpPr/>
          <p:nvPr/>
        </p:nvGrpSpPr>
        <p:grpSpPr>
          <a:xfrm rot="8893282">
            <a:off x="5329279" y="2060126"/>
            <a:ext cx="193669" cy="232512"/>
            <a:chOff x="5656341" y="2790971"/>
            <a:chExt cx="276744" cy="332249"/>
          </a:xfrm>
        </p:grpSpPr>
        <p:sp>
          <p:nvSpPr>
            <p:cNvPr id="1946" name="Rectangle: Rounded Corners 1170">
              <a:extLst>
                <a:ext uri="{FF2B5EF4-FFF2-40B4-BE49-F238E27FC236}">
                  <a16:creationId xmlns:a16="http://schemas.microsoft.com/office/drawing/2014/main" id="{E36040F2-E377-4DE4-C7B9-4EF5F9630A39}"/>
                </a:ext>
              </a:extLst>
            </p:cNvPr>
            <p:cNvSpPr/>
            <p:nvPr/>
          </p:nvSpPr>
          <p:spPr>
            <a:xfrm>
              <a:off x="5656341" y="2790971"/>
              <a:ext cx="276744" cy="332249"/>
            </a:xfrm>
            <a:custGeom>
              <a:avLst/>
              <a:gdLst>
                <a:gd name="connsiteX0" fmla="*/ 0 w 192688"/>
                <a:gd name="connsiteY0" fmla="*/ 68716 h 274362"/>
                <a:gd name="connsiteX1" fmla="*/ 68716 w 192688"/>
                <a:gd name="connsiteY1" fmla="*/ 0 h 274362"/>
                <a:gd name="connsiteX2" fmla="*/ 123972 w 192688"/>
                <a:gd name="connsiteY2" fmla="*/ 0 h 274362"/>
                <a:gd name="connsiteX3" fmla="*/ 192688 w 192688"/>
                <a:gd name="connsiteY3" fmla="*/ 68716 h 274362"/>
                <a:gd name="connsiteX4" fmla="*/ 192688 w 192688"/>
                <a:gd name="connsiteY4" fmla="*/ 205646 h 274362"/>
                <a:gd name="connsiteX5" fmla="*/ 123972 w 192688"/>
                <a:gd name="connsiteY5" fmla="*/ 274362 h 274362"/>
                <a:gd name="connsiteX6" fmla="*/ 68716 w 192688"/>
                <a:gd name="connsiteY6" fmla="*/ 274362 h 274362"/>
                <a:gd name="connsiteX7" fmla="*/ 0 w 192688"/>
                <a:gd name="connsiteY7" fmla="*/ 205646 h 274362"/>
                <a:gd name="connsiteX8" fmla="*/ 0 w 192688"/>
                <a:gd name="connsiteY8" fmla="*/ 68716 h 274362"/>
                <a:gd name="connsiteX0" fmla="*/ 0 w 192688"/>
                <a:gd name="connsiteY0" fmla="*/ 68716 h 274362"/>
                <a:gd name="connsiteX1" fmla="*/ 68716 w 192688"/>
                <a:gd name="connsiteY1" fmla="*/ 0 h 274362"/>
                <a:gd name="connsiteX2" fmla="*/ 120075 w 192688"/>
                <a:gd name="connsiteY2" fmla="*/ 59404 h 274362"/>
                <a:gd name="connsiteX3" fmla="*/ 192688 w 192688"/>
                <a:gd name="connsiteY3" fmla="*/ 68716 h 274362"/>
                <a:gd name="connsiteX4" fmla="*/ 192688 w 192688"/>
                <a:gd name="connsiteY4" fmla="*/ 205646 h 274362"/>
                <a:gd name="connsiteX5" fmla="*/ 123972 w 192688"/>
                <a:gd name="connsiteY5" fmla="*/ 274362 h 274362"/>
                <a:gd name="connsiteX6" fmla="*/ 68716 w 192688"/>
                <a:gd name="connsiteY6" fmla="*/ 274362 h 274362"/>
                <a:gd name="connsiteX7" fmla="*/ 0 w 192688"/>
                <a:gd name="connsiteY7" fmla="*/ 205646 h 274362"/>
                <a:gd name="connsiteX8" fmla="*/ 0 w 192688"/>
                <a:gd name="connsiteY8" fmla="*/ 68716 h 274362"/>
                <a:gd name="connsiteX0" fmla="*/ 0 w 192688"/>
                <a:gd name="connsiteY0" fmla="*/ 68716 h 274362"/>
                <a:gd name="connsiteX1" fmla="*/ 68716 w 192688"/>
                <a:gd name="connsiteY1" fmla="*/ 0 h 274362"/>
                <a:gd name="connsiteX2" fmla="*/ 120075 w 192688"/>
                <a:gd name="connsiteY2" fmla="*/ 59404 h 274362"/>
                <a:gd name="connsiteX3" fmla="*/ 154948 w 192688"/>
                <a:gd name="connsiteY3" fmla="*/ 149286 h 274362"/>
                <a:gd name="connsiteX4" fmla="*/ 192688 w 192688"/>
                <a:gd name="connsiteY4" fmla="*/ 205646 h 274362"/>
                <a:gd name="connsiteX5" fmla="*/ 123972 w 192688"/>
                <a:gd name="connsiteY5" fmla="*/ 274362 h 274362"/>
                <a:gd name="connsiteX6" fmla="*/ 68716 w 192688"/>
                <a:gd name="connsiteY6" fmla="*/ 274362 h 274362"/>
                <a:gd name="connsiteX7" fmla="*/ 0 w 192688"/>
                <a:gd name="connsiteY7" fmla="*/ 205646 h 274362"/>
                <a:gd name="connsiteX8" fmla="*/ 0 w 192688"/>
                <a:gd name="connsiteY8" fmla="*/ 68716 h 274362"/>
                <a:gd name="connsiteX0" fmla="*/ 3577 w 196265"/>
                <a:gd name="connsiteY0" fmla="*/ 26858 h 232504"/>
                <a:gd name="connsiteX1" fmla="*/ 25010 w 196265"/>
                <a:gd name="connsiteY1" fmla="*/ 2290 h 232504"/>
                <a:gd name="connsiteX2" fmla="*/ 123652 w 196265"/>
                <a:gd name="connsiteY2" fmla="*/ 17546 h 232504"/>
                <a:gd name="connsiteX3" fmla="*/ 158525 w 196265"/>
                <a:gd name="connsiteY3" fmla="*/ 107428 h 232504"/>
                <a:gd name="connsiteX4" fmla="*/ 196265 w 196265"/>
                <a:gd name="connsiteY4" fmla="*/ 163788 h 232504"/>
                <a:gd name="connsiteX5" fmla="*/ 127549 w 196265"/>
                <a:gd name="connsiteY5" fmla="*/ 232504 h 232504"/>
                <a:gd name="connsiteX6" fmla="*/ 72293 w 196265"/>
                <a:gd name="connsiteY6" fmla="*/ 232504 h 232504"/>
                <a:gd name="connsiteX7" fmla="*/ 3577 w 196265"/>
                <a:gd name="connsiteY7" fmla="*/ 163788 h 232504"/>
                <a:gd name="connsiteX8" fmla="*/ 3577 w 196265"/>
                <a:gd name="connsiteY8" fmla="*/ 26858 h 232504"/>
                <a:gd name="connsiteX0" fmla="*/ 3577 w 196265"/>
                <a:gd name="connsiteY0" fmla="*/ 26858 h 232504"/>
                <a:gd name="connsiteX1" fmla="*/ 25010 w 196265"/>
                <a:gd name="connsiteY1" fmla="*/ 2290 h 232504"/>
                <a:gd name="connsiteX2" fmla="*/ 107112 w 196265"/>
                <a:gd name="connsiteY2" fmla="*/ 44142 h 232504"/>
                <a:gd name="connsiteX3" fmla="*/ 158525 w 196265"/>
                <a:gd name="connsiteY3" fmla="*/ 107428 h 232504"/>
                <a:gd name="connsiteX4" fmla="*/ 196265 w 196265"/>
                <a:gd name="connsiteY4" fmla="*/ 163788 h 232504"/>
                <a:gd name="connsiteX5" fmla="*/ 127549 w 196265"/>
                <a:gd name="connsiteY5" fmla="*/ 232504 h 232504"/>
                <a:gd name="connsiteX6" fmla="*/ 72293 w 196265"/>
                <a:gd name="connsiteY6" fmla="*/ 232504 h 232504"/>
                <a:gd name="connsiteX7" fmla="*/ 3577 w 196265"/>
                <a:gd name="connsiteY7" fmla="*/ 163788 h 232504"/>
                <a:gd name="connsiteX8" fmla="*/ 3577 w 196265"/>
                <a:gd name="connsiteY8" fmla="*/ 26858 h 232504"/>
                <a:gd name="connsiteX0" fmla="*/ 3577 w 196265"/>
                <a:gd name="connsiteY0" fmla="*/ 26858 h 232504"/>
                <a:gd name="connsiteX1" fmla="*/ 25010 w 196265"/>
                <a:gd name="connsiteY1" fmla="*/ 2290 h 232504"/>
                <a:gd name="connsiteX2" fmla="*/ 107112 w 196265"/>
                <a:gd name="connsiteY2" fmla="*/ 44142 h 232504"/>
                <a:gd name="connsiteX3" fmla="*/ 169618 w 196265"/>
                <a:gd name="connsiteY3" fmla="*/ 142042 h 232504"/>
                <a:gd name="connsiteX4" fmla="*/ 196265 w 196265"/>
                <a:gd name="connsiteY4" fmla="*/ 163788 h 232504"/>
                <a:gd name="connsiteX5" fmla="*/ 127549 w 196265"/>
                <a:gd name="connsiteY5" fmla="*/ 232504 h 232504"/>
                <a:gd name="connsiteX6" fmla="*/ 72293 w 196265"/>
                <a:gd name="connsiteY6" fmla="*/ 232504 h 232504"/>
                <a:gd name="connsiteX7" fmla="*/ 3577 w 196265"/>
                <a:gd name="connsiteY7" fmla="*/ 163788 h 232504"/>
                <a:gd name="connsiteX8" fmla="*/ 3577 w 196265"/>
                <a:gd name="connsiteY8" fmla="*/ 26858 h 232504"/>
                <a:gd name="connsiteX0" fmla="*/ 3577 w 193669"/>
                <a:gd name="connsiteY0" fmla="*/ 26858 h 232512"/>
                <a:gd name="connsiteX1" fmla="*/ 25010 w 193669"/>
                <a:gd name="connsiteY1" fmla="*/ 2290 h 232512"/>
                <a:gd name="connsiteX2" fmla="*/ 107112 w 193669"/>
                <a:gd name="connsiteY2" fmla="*/ 44142 h 232512"/>
                <a:gd name="connsiteX3" fmla="*/ 169618 w 193669"/>
                <a:gd name="connsiteY3" fmla="*/ 142042 h 232512"/>
                <a:gd name="connsiteX4" fmla="*/ 193669 w 193669"/>
                <a:gd name="connsiteY4" fmla="*/ 196073 h 232512"/>
                <a:gd name="connsiteX5" fmla="*/ 127549 w 193669"/>
                <a:gd name="connsiteY5" fmla="*/ 232504 h 232512"/>
                <a:gd name="connsiteX6" fmla="*/ 72293 w 193669"/>
                <a:gd name="connsiteY6" fmla="*/ 232504 h 232512"/>
                <a:gd name="connsiteX7" fmla="*/ 3577 w 193669"/>
                <a:gd name="connsiteY7" fmla="*/ 163788 h 232512"/>
                <a:gd name="connsiteX8" fmla="*/ 3577 w 193669"/>
                <a:gd name="connsiteY8" fmla="*/ 26858 h 232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3669" h="232512">
                  <a:moveTo>
                    <a:pt x="3577" y="26858"/>
                  </a:moveTo>
                  <a:cubicBezTo>
                    <a:pt x="3577" y="-11093"/>
                    <a:pt x="-12941" y="2290"/>
                    <a:pt x="25010" y="2290"/>
                  </a:cubicBezTo>
                  <a:cubicBezTo>
                    <a:pt x="43429" y="2290"/>
                    <a:pt x="88693" y="44142"/>
                    <a:pt x="107112" y="44142"/>
                  </a:cubicBezTo>
                  <a:cubicBezTo>
                    <a:pt x="145063" y="44142"/>
                    <a:pt x="169618" y="104091"/>
                    <a:pt x="169618" y="142042"/>
                  </a:cubicBezTo>
                  <a:lnTo>
                    <a:pt x="193669" y="196073"/>
                  </a:lnTo>
                  <a:cubicBezTo>
                    <a:pt x="193669" y="234024"/>
                    <a:pt x="165500" y="232504"/>
                    <a:pt x="127549" y="232504"/>
                  </a:cubicBezTo>
                  <a:lnTo>
                    <a:pt x="72293" y="232504"/>
                  </a:lnTo>
                  <a:cubicBezTo>
                    <a:pt x="34342" y="232504"/>
                    <a:pt x="3577" y="201739"/>
                    <a:pt x="3577" y="163788"/>
                  </a:cubicBezTo>
                  <a:lnTo>
                    <a:pt x="3577" y="26858"/>
                  </a:lnTo>
                  <a:close/>
                </a:path>
              </a:pathLst>
            </a:custGeom>
            <a:gradFill flip="none" rotWithShape="1">
              <a:gsLst>
                <a:gs pos="16000">
                  <a:srgbClr val="FFEAD5"/>
                </a:gs>
                <a:gs pos="75000">
                  <a:srgbClr val="FFCC99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47" name="Oval 1946">
              <a:extLst>
                <a:ext uri="{FF2B5EF4-FFF2-40B4-BE49-F238E27FC236}">
                  <a16:creationId xmlns:a16="http://schemas.microsoft.com/office/drawing/2014/main" id="{44147C5A-62B8-F94F-665D-5B0229DA899F}"/>
                </a:ext>
              </a:extLst>
            </p:cNvPr>
            <p:cNvSpPr/>
            <p:nvPr/>
          </p:nvSpPr>
          <p:spPr>
            <a:xfrm>
              <a:off x="5727380" y="2930951"/>
              <a:ext cx="141069" cy="115934"/>
            </a:xfrm>
            <a:prstGeom prst="ellipse">
              <a:avLst/>
            </a:prstGeom>
            <a:gradFill flip="none" rotWithShape="1">
              <a:gsLst>
                <a:gs pos="16000">
                  <a:srgbClr val="FFEAD5"/>
                </a:gs>
                <a:gs pos="74000">
                  <a:srgbClr val="A45200"/>
                </a:gs>
                <a:gs pos="53000">
                  <a:srgbClr val="FFC081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299" name="Group 1298">
            <a:extLst>
              <a:ext uri="{FF2B5EF4-FFF2-40B4-BE49-F238E27FC236}">
                <a16:creationId xmlns:a16="http://schemas.microsoft.com/office/drawing/2014/main" id="{74E494A2-5975-F3CA-DB3A-3BE4C7A28E2F}"/>
              </a:ext>
            </a:extLst>
          </p:cNvPr>
          <p:cNvGrpSpPr/>
          <p:nvPr/>
        </p:nvGrpSpPr>
        <p:grpSpPr>
          <a:xfrm rot="7711506">
            <a:off x="5068701" y="2350339"/>
            <a:ext cx="192688" cy="254540"/>
            <a:chOff x="5661453" y="2759484"/>
            <a:chExt cx="275343" cy="363726"/>
          </a:xfrm>
        </p:grpSpPr>
        <p:sp>
          <p:nvSpPr>
            <p:cNvPr id="1944" name="Rectangle: Rounded Corners 1176">
              <a:extLst>
                <a:ext uri="{FF2B5EF4-FFF2-40B4-BE49-F238E27FC236}">
                  <a16:creationId xmlns:a16="http://schemas.microsoft.com/office/drawing/2014/main" id="{A06523DD-C150-473F-43F4-4860D155BA69}"/>
                </a:ext>
              </a:extLst>
            </p:cNvPr>
            <p:cNvSpPr/>
            <p:nvPr/>
          </p:nvSpPr>
          <p:spPr>
            <a:xfrm>
              <a:off x="5661453" y="2759484"/>
              <a:ext cx="275343" cy="363726"/>
            </a:xfrm>
            <a:custGeom>
              <a:avLst/>
              <a:gdLst>
                <a:gd name="connsiteX0" fmla="*/ 0 w 192688"/>
                <a:gd name="connsiteY0" fmla="*/ 68716 h 274362"/>
                <a:gd name="connsiteX1" fmla="*/ 68716 w 192688"/>
                <a:gd name="connsiteY1" fmla="*/ 0 h 274362"/>
                <a:gd name="connsiteX2" fmla="*/ 123972 w 192688"/>
                <a:gd name="connsiteY2" fmla="*/ 0 h 274362"/>
                <a:gd name="connsiteX3" fmla="*/ 192688 w 192688"/>
                <a:gd name="connsiteY3" fmla="*/ 68716 h 274362"/>
                <a:gd name="connsiteX4" fmla="*/ 192688 w 192688"/>
                <a:gd name="connsiteY4" fmla="*/ 205646 h 274362"/>
                <a:gd name="connsiteX5" fmla="*/ 123972 w 192688"/>
                <a:gd name="connsiteY5" fmla="*/ 274362 h 274362"/>
                <a:gd name="connsiteX6" fmla="*/ 68716 w 192688"/>
                <a:gd name="connsiteY6" fmla="*/ 274362 h 274362"/>
                <a:gd name="connsiteX7" fmla="*/ 0 w 192688"/>
                <a:gd name="connsiteY7" fmla="*/ 205646 h 274362"/>
                <a:gd name="connsiteX8" fmla="*/ 0 w 192688"/>
                <a:gd name="connsiteY8" fmla="*/ 68716 h 274362"/>
                <a:gd name="connsiteX0" fmla="*/ 0 w 192688"/>
                <a:gd name="connsiteY0" fmla="*/ 68716 h 274362"/>
                <a:gd name="connsiteX1" fmla="*/ 61512 w 192688"/>
                <a:gd name="connsiteY1" fmla="*/ 102776 h 274362"/>
                <a:gd name="connsiteX2" fmla="*/ 123972 w 192688"/>
                <a:gd name="connsiteY2" fmla="*/ 0 h 274362"/>
                <a:gd name="connsiteX3" fmla="*/ 192688 w 192688"/>
                <a:gd name="connsiteY3" fmla="*/ 68716 h 274362"/>
                <a:gd name="connsiteX4" fmla="*/ 192688 w 192688"/>
                <a:gd name="connsiteY4" fmla="*/ 205646 h 274362"/>
                <a:gd name="connsiteX5" fmla="*/ 123972 w 192688"/>
                <a:gd name="connsiteY5" fmla="*/ 274362 h 274362"/>
                <a:gd name="connsiteX6" fmla="*/ 68716 w 192688"/>
                <a:gd name="connsiteY6" fmla="*/ 274362 h 274362"/>
                <a:gd name="connsiteX7" fmla="*/ 0 w 192688"/>
                <a:gd name="connsiteY7" fmla="*/ 205646 h 274362"/>
                <a:gd name="connsiteX8" fmla="*/ 0 w 192688"/>
                <a:gd name="connsiteY8" fmla="*/ 68716 h 274362"/>
                <a:gd name="connsiteX0" fmla="*/ 19669 w 192688"/>
                <a:gd name="connsiteY0" fmla="*/ 175363 h 274362"/>
                <a:gd name="connsiteX1" fmla="*/ 61512 w 192688"/>
                <a:gd name="connsiteY1" fmla="*/ 102776 h 274362"/>
                <a:gd name="connsiteX2" fmla="*/ 123972 w 192688"/>
                <a:gd name="connsiteY2" fmla="*/ 0 h 274362"/>
                <a:gd name="connsiteX3" fmla="*/ 192688 w 192688"/>
                <a:gd name="connsiteY3" fmla="*/ 68716 h 274362"/>
                <a:gd name="connsiteX4" fmla="*/ 192688 w 192688"/>
                <a:gd name="connsiteY4" fmla="*/ 205646 h 274362"/>
                <a:gd name="connsiteX5" fmla="*/ 123972 w 192688"/>
                <a:gd name="connsiteY5" fmla="*/ 274362 h 274362"/>
                <a:gd name="connsiteX6" fmla="*/ 68716 w 192688"/>
                <a:gd name="connsiteY6" fmla="*/ 274362 h 274362"/>
                <a:gd name="connsiteX7" fmla="*/ 0 w 192688"/>
                <a:gd name="connsiteY7" fmla="*/ 205646 h 274362"/>
                <a:gd name="connsiteX8" fmla="*/ 19669 w 192688"/>
                <a:gd name="connsiteY8" fmla="*/ 175363 h 274362"/>
                <a:gd name="connsiteX0" fmla="*/ 19669 w 192688"/>
                <a:gd name="connsiteY0" fmla="*/ 175363 h 274362"/>
                <a:gd name="connsiteX1" fmla="*/ 68919 w 192688"/>
                <a:gd name="connsiteY1" fmla="*/ 82108 h 274362"/>
                <a:gd name="connsiteX2" fmla="*/ 123972 w 192688"/>
                <a:gd name="connsiteY2" fmla="*/ 0 h 274362"/>
                <a:gd name="connsiteX3" fmla="*/ 192688 w 192688"/>
                <a:gd name="connsiteY3" fmla="*/ 68716 h 274362"/>
                <a:gd name="connsiteX4" fmla="*/ 192688 w 192688"/>
                <a:gd name="connsiteY4" fmla="*/ 205646 h 274362"/>
                <a:gd name="connsiteX5" fmla="*/ 123972 w 192688"/>
                <a:gd name="connsiteY5" fmla="*/ 274362 h 274362"/>
                <a:gd name="connsiteX6" fmla="*/ 68716 w 192688"/>
                <a:gd name="connsiteY6" fmla="*/ 274362 h 274362"/>
                <a:gd name="connsiteX7" fmla="*/ 0 w 192688"/>
                <a:gd name="connsiteY7" fmla="*/ 205646 h 274362"/>
                <a:gd name="connsiteX8" fmla="*/ 19669 w 192688"/>
                <a:gd name="connsiteY8" fmla="*/ 175363 h 274362"/>
                <a:gd name="connsiteX0" fmla="*/ 19669 w 192688"/>
                <a:gd name="connsiteY0" fmla="*/ 155541 h 254540"/>
                <a:gd name="connsiteX1" fmla="*/ 68919 w 192688"/>
                <a:gd name="connsiteY1" fmla="*/ 62286 h 254540"/>
                <a:gd name="connsiteX2" fmla="*/ 151713 w 192688"/>
                <a:gd name="connsiteY2" fmla="*/ 0 h 254540"/>
                <a:gd name="connsiteX3" fmla="*/ 192688 w 192688"/>
                <a:gd name="connsiteY3" fmla="*/ 48894 h 254540"/>
                <a:gd name="connsiteX4" fmla="*/ 192688 w 192688"/>
                <a:gd name="connsiteY4" fmla="*/ 185824 h 254540"/>
                <a:gd name="connsiteX5" fmla="*/ 123972 w 192688"/>
                <a:gd name="connsiteY5" fmla="*/ 254540 h 254540"/>
                <a:gd name="connsiteX6" fmla="*/ 68716 w 192688"/>
                <a:gd name="connsiteY6" fmla="*/ 254540 h 254540"/>
                <a:gd name="connsiteX7" fmla="*/ 0 w 192688"/>
                <a:gd name="connsiteY7" fmla="*/ 185824 h 254540"/>
                <a:gd name="connsiteX8" fmla="*/ 19669 w 192688"/>
                <a:gd name="connsiteY8" fmla="*/ 155541 h 25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2688" h="254540">
                  <a:moveTo>
                    <a:pt x="19669" y="155541"/>
                  </a:moveTo>
                  <a:cubicBezTo>
                    <a:pt x="19669" y="117590"/>
                    <a:pt x="30968" y="62286"/>
                    <a:pt x="68919" y="62286"/>
                  </a:cubicBezTo>
                  <a:cubicBezTo>
                    <a:pt x="87338" y="62286"/>
                    <a:pt x="133294" y="0"/>
                    <a:pt x="151713" y="0"/>
                  </a:cubicBezTo>
                  <a:cubicBezTo>
                    <a:pt x="189664" y="0"/>
                    <a:pt x="192688" y="10943"/>
                    <a:pt x="192688" y="48894"/>
                  </a:cubicBezTo>
                  <a:lnTo>
                    <a:pt x="192688" y="185824"/>
                  </a:lnTo>
                  <a:cubicBezTo>
                    <a:pt x="192688" y="223775"/>
                    <a:pt x="161923" y="254540"/>
                    <a:pt x="123972" y="254540"/>
                  </a:cubicBezTo>
                  <a:lnTo>
                    <a:pt x="68716" y="254540"/>
                  </a:lnTo>
                  <a:cubicBezTo>
                    <a:pt x="30765" y="254540"/>
                    <a:pt x="0" y="223775"/>
                    <a:pt x="0" y="185824"/>
                  </a:cubicBezTo>
                  <a:lnTo>
                    <a:pt x="19669" y="155541"/>
                  </a:lnTo>
                  <a:close/>
                </a:path>
              </a:pathLst>
            </a:custGeom>
            <a:gradFill flip="none" rotWithShape="1">
              <a:gsLst>
                <a:gs pos="16000">
                  <a:srgbClr val="FFEAD5"/>
                </a:gs>
                <a:gs pos="75000">
                  <a:srgbClr val="FFCC99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45" name="Oval 1944">
              <a:extLst>
                <a:ext uri="{FF2B5EF4-FFF2-40B4-BE49-F238E27FC236}">
                  <a16:creationId xmlns:a16="http://schemas.microsoft.com/office/drawing/2014/main" id="{9024A2D5-9EC8-E3C6-5559-F36C3B39AB68}"/>
                </a:ext>
              </a:extLst>
            </p:cNvPr>
            <p:cNvSpPr/>
            <p:nvPr/>
          </p:nvSpPr>
          <p:spPr>
            <a:xfrm>
              <a:off x="5727380" y="2930951"/>
              <a:ext cx="141069" cy="115934"/>
            </a:xfrm>
            <a:prstGeom prst="ellipse">
              <a:avLst/>
            </a:prstGeom>
            <a:gradFill flip="none" rotWithShape="1">
              <a:gsLst>
                <a:gs pos="16000">
                  <a:srgbClr val="FFEAD5"/>
                </a:gs>
                <a:gs pos="74000">
                  <a:srgbClr val="A45200"/>
                </a:gs>
                <a:gs pos="53000">
                  <a:srgbClr val="FFC081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300" name="Group 1299">
            <a:extLst>
              <a:ext uri="{FF2B5EF4-FFF2-40B4-BE49-F238E27FC236}">
                <a16:creationId xmlns:a16="http://schemas.microsoft.com/office/drawing/2014/main" id="{DFD0C24C-3A86-E48C-DBA7-A005A79C50CB}"/>
              </a:ext>
            </a:extLst>
          </p:cNvPr>
          <p:cNvGrpSpPr/>
          <p:nvPr/>
        </p:nvGrpSpPr>
        <p:grpSpPr>
          <a:xfrm rot="14027692">
            <a:off x="5155013" y="2224566"/>
            <a:ext cx="203293" cy="190322"/>
            <a:chOff x="5646299" y="2831383"/>
            <a:chExt cx="290497" cy="271962"/>
          </a:xfrm>
        </p:grpSpPr>
        <p:sp>
          <p:nvSpPr>
            <p:cNvPr id="1942" name="Rectangle: Rounded Corners 1179">
              <a:extLst>
                <a:ext uri="{FF2B5EF4-FFF2-40B4-BE49-F238E27FC236}">
                  <a16:creationId xmlns:a16="http://schemas.microsoft.com/office/drawing/2014/main" id="{5198E540-F4A1-6DB9-535A-E97711A6538F}"/>
                </a:ext>
              </a:extLst>
            </p:cNvPr>
            <p:cNvSpPr/>
            <p:nvPr/>
          </p:nvSpPr>
          <p:spPr>
            <a:xfrm>
              <a:off x="5646299" y="2831383"/>
              <a:ext cx="290497" cy="271962"/>
            </a:xfrm>
            <a:custGeom>
              <a:avLst/>
              <a:gdLst>
                <a:gd name="connsiteX0" fmla="*/ 0 w 192688"/>
                <a:gd name="connsiteY0" fmla="*/ 68716 h 274362"/>
                <a:gd name="connsiteX1" fmla="*/ 68716 w 192688"/>
                <a:gd name="connsiteY1" fmla="*/ 0 h 274362"/>
                <a:gd name="connsiteX2" fmla="*/ 123972 w 192688"/>
                <a:gd name="connsiteY2" fmla="*/ 0 h 274362"/>
                <a:gd name="connsiteX3" fmla="*/ 192688 w 192688"/>
                <a:gd name="connsiteY3" fmla="*/ 68716 h 274362"/>
                <a:gd name="connsiteX4" fmla="*/ 192688 w 192688"/>
                <a:gd name="connsiteY4" fmla="*/ 205646 h 274362"/>
                <a:gd name="connsiteX5" fmla="*/ 123972 w 192688"/>
                <a:gd name="connsiteY5" fmla="*/ 274362 h 274362"/>
                <a:gd name="connsiteX6" fmla="*/ 68716 w 192688"/>
                <a:gd name="connsiteY6" fmla="*/ 274362 h 274362"/>
                <a:gd name="connsiteX7" fmla="*/ 0 w 192688"/>
                <a:gd name="connsiteY7" fmla="*/ 205646 h 274362"/>
                <a:gd name="connsiteX8" fmla="*/ 0 w 192688"/>
                <a:gd name="connsiteY8" fmla="*/ 68716 h 274362"/>
                <a:gd name="connsiteX0" fmla="*/ 0 w 192688"/>
                <a:gd name="connsiteY0" fmla="*/ 68716 h 274362"/>
                <a:gd name="connsiteX1" fmla="*/ 68716 w 192688"/>
                <a:gd name="connsiteY1" fmla="*/ 0 h 274362"/>
                <a:gd name="connsiteX2" fmla="*/ 67356 w 192688"/>
                <a:gd name="connsiteY2" fmla="*/ 70144 h 274362"/>
                <a:gd name="connsiteX3" fmla="*/ 192688 w 192688"/>
                <a:gd name="connsiteY3" fmla="*/ 68716 h 274362"/>
                <a:gd name="connsiteX4" fmla="*/ 192688 w 192688"/>
                <a:gd name="connsiteY4" fmla="*/ 205646 h 274362"/>
                <a:gd name="connsiteX5" fmla="*/ 123972 w 192688"/>
                <a:gd name="connsiteY5" fmla="*/ 274362 h 274362"/>
                <a:gd name="connsiteX6" fmla="*/ 68716 w 192688"/>
                <a:gd name="connsiteY6" fmla="*/ 274362 h 274362"/>
                <a:gd name="connsiteX7" fmla="*/ 0 w 192688"/>
                <a:gd name="connsiteY7" fmla="*/ 205646 h 274362"/>
                <a:gd name="connsiteX8" fmla="*/ 0 w 192688"/>
                <a:gd name="connsiteY8" fmla="*/ 68716 h 274362"/>
                <a:gd name="connsiteX0" fmla="*/ 20055 w 192688"/>
                <a:gd name="connsiteY0" fmla="*/ 140116 h 274362"/>
                <a:gd name="connsiteX1" fmla="*/ 68716 w 192688"/>
                <a:gd name="connsiteY1" fmla="*/ 0 h 274362"/>
                <a:gd name="connsiteX2" fmla="*/ 67356 w 192688"/>
                <a:gd name="connsiteY2" fmla="*/ 70144 h 274362"/>
                <a:gd name="connsiteX3" fmla="*/ 192688 w 192688"/>
                <a:gd name="connsiteY3" fmla="*/ 68716 h 274362"/>
                <a:gd name="connsiteX4" fmla="*/ 192688 w 192688"/>
                <a:gd name="connsiteY4" fmla="*/ 205646 h 274362"/>
                <a:gd name="connsiteX5" fmla="*/ 123972 w 192688"/>
                <a:gd name="connsiteY5" fmla="*/ 274362 h 274362"/>
                <a:gd name="connsiteX6" fmla="*/ 68716 w 192688"/>
                <a:gd name="connsiteY6" fmla="*/ 274362 h 274362"/>
                <a:gd name="connsiteX7" fmla="*/ 0 w 192688"/>
                <a:gd name="connsiteY7" fmla="*/ 205646 h 274362"/>
                <a:gd name="connsiteX8" fmla="*/ 20055 w 192688"/>
                <a:gd name="connsiteY8" fmla="*/ 140116 h 274362"/>
                <a:gd name="connsiteX0" fmla="*/ 20055 w 192688"/>
                <a:gd name="connsiteY0" fmla="*/ 87905 h 222151"/>
                <a:gd name="connsiteX1" fmla="*/ 17384 w 192688"/>
                <a:gd name="connsiteY1" fmla="*/ 33921 h 222151"/>
                <a:gd name="connsiteX2" fmla="*/ 67356 w 192688"/>
                <a:gd name="connsiteY2" fmla="*/ 17933 h 222151"/>
                <a:gd name="connsiteX3" fmla="*/ 192688 w 192688"/>
                <a:gd name="connsiteY3" fmla="*/ 16505 h 222151"/>
                <a:gd name="connsiteX4" fmla="*/ 192688 w 192688"/>
                <a:gd name="connsiteY4" fmla="*/ 153435 h 222151"/>
                <a:gd name="connsiteX5" fmla="*/ 123972 w 192688"/>
                <a:gd name="connsiteY5" fmla="*/ 222151 h 222151"/>
                <a:gd name="connsiteX6" fmla="*/ 68716 w 192688"/>
                <a:gd name="connsiteY6" fmla="*/ 222151 h 222151"/>
                <a:gd name="connsiteX7" fmla="*/ 0 w 192688"/>
                <a:gd name="connsiteY7" fmla="*/ 153435 h 222151"/>
                <a:gd name="connsiteX8" fmla="*/ 20055 w 192688"/>
                <a:gd name="connsiteY8" fmla="*/ 87905 h 222151"/>
                <a:gd name="connsiteX0" fmla="*/ 20055 w 192688"/>
                <a:gd name="connsiteY0" fmla="*/ 69976 h 204222"/>
                <a:gd name="connsiteX1" fmla="*/ 17384 w 192688"/>
                <a:gd name="connsiteY1" fmla="*/ 15992 h 204222"/>
                <a:gd name="connsiteX2" fmla="*/ 67356 w 192688"/>
                <a:gd name="connsiteY2" fmla="*/ 4 h 204222"/>
                <a:gd name="connsiteX3" fmla="*/ 168100 w 192688"/>
                <a:gd name="connsiteY3" fmla="*/ 36852 h 204222"/>
                <a:gd name="connsiteX4" fmla="*/ 192688 w 192688"/>
                <a:gd name="connsiteY4" fmla="*/ 135506 h 204222"/>
                <a:gd name="connsiteX5" fmla="*/ 123972 w 192688"/>
                <a:gd name="connsiteY5" fmla="*/ 204222 h 204222"/>
                <a:gd name="connsiteX6" fmla="*/ 68716 w 192688"/>
                <a:gd name="connsiteY6" fmla="*/ 204222 h 204222"/>
                <a:gd name="connsiteX7" fmla="*/ 0 w 192688"/>
                <a:gd name="connsiteY7" fmla="*/ 135506 h 204222"/>
                <a:gd name="connsiteX8" fmla="*/ 20055 w 192688"/>
                <a:gd name="connsiteY8" fmla="*/ 69976 h 204222"/>
                <a:gd name="connsiteX0" fmla="*/ 20055 w 192688"/>
                <a:gd name="connsiteY0" fmla="*/ 69976 h 204222"/>
                <a:gd name="connsiteX1" fmla="*/ 17384 w 192688"/>
                <a:gd name="connsiteY1" fmla="*/ 15992 h 204222"/>
                <a:gd name="connsiteX2" fmla="*/ 67356 w 192688"/>
                <a:gd name="connsiteY2" fmla="*/ 4 h 204222"/>
                <a:gd name="connsiteX3" fmla="*/ 168100 w 192688"/>
                <a:gd name="connsiteY3" fmla="*/ 36852 h 204222"/>
                <a:gd name="connsiteX4" fmla="*/ 192688 w 192688"/>
                <a:gd name="connsiteY4" fmla="*/ 135506 h 204222"/>
                <a:gd name="connsiteX5" fmla="*/ 101644 w 192688"/>
                <a:gd name="connsiteY5" fmla="*/ 190322 h 204222"/>
                <a:gd name="connsiteX6" fmla="*/ 68716 w 192688"/>
                <a:gd name="connsiteY6" fmla="*/ 204222 h 204222"/>
                <a:gd name="connsiteX7" fmla="*/ 0 w 192688"/>
                <a:gd name="connsiteY7" fmla="*/ 135506 h 204222"/>
                <a:gd name="connsiteX8" fmla="*/ 20055 w 192688"/>
                <a:gd name="connsiteY8" fmla="*/ 69976 h 204222"/>
                <a:gd name="connsiteX0" fmla="*/ 22116 w 194749"/>
                <a:gd name="connsiteY0" fmla="*/ 69976 h 190322"/>
                <a:gd name="connsiteX1" fmla="*/ 19445 w 194749"/>
                <a:gd name="connsiteY1" fmla="*/ 15992 h 190322"/>
                <a:gd name="connsiteX2" fmla="*/ 69417 w 194749"/>
                <a:gd name="connsiteY2" fmla="*/ 4 h 190322"/>
                <a:gd name="connsiteX3" fmla="*/ 170161 w 194749"/>
                <a:gd name="connsiteY3" fmla="*/ 36852 h 190322"/>
                <a:gd name="connsiteX4" fmla="*/ 194749 w 194749"/>
                <a:gd name="connsiteY4" fmla="*/ 135506 h 190322"/>
                <a:gd name="connsiteX5" fmla="*/ 103705 w 194749"/>
                <a:gd name="connsiteY5" fmla="*/ 190322 h 190322"/>
                <a:gd name="connsiteX6" fmla="*/ 27256 w 194749"/>
                <a:gd name="connsiteY6" fmla="*/ 147672 h 190322"/>
                <a:gd name="connsiteX7" fmla="*/ 2061 w 194749"/>
                <a:gd name="connsiteY7" fmla="*/ 135506 h 190322"/>
                <a:gd name="connsiteX8" fmla="*/ 22116 w 194749"/>
                <a:gd name="connsiteY8" fmla="*/ 69976 h 190322"/>
                <a:gd name="connsiteX0" fmla="*/ 30660 w 203293"/>
                <a:gd name="connsiteY0" fmla="*/ 69976 h 190322"/>
                <a:gd name="connsiteX1" fmla="*/ 27989 w 203293"/>
                <a:gd name="connsiteY1" fmla="*/ 15992 h 190322"/>
                <a:gd name="connsiteX2" fmla="*/ 77961 w 203293"/>
                <a:gd name="connsiteY2" fmla="*/ 4 h 190322"/>
                <a:gd name="connsiteX3" fmla="*/ 178705 w 203293"/>
                <a:gd name="connsiteY3" fmla="*/ 36852 h 190322"/>
                <a:gd name="connsiteX4" fmla="*/ 203293 w 203293"/>
                <a:gd name="connsiteY4" fmla="*/ 135506 h 190322"/>
                <a:gd name="connsiteX5" fmla="*/ 112249 w 203293"/>
                <a:gd name="connsiteY5" fmla="*/ 190322 h 190322"/>
                <a:gd name="connsiteX6" fmla="*/ 35800 w 203293"/>
                <a:gd name="connsiteY6" fmla="*/ 147672 h 190322"/>
                <a:gd name="connsiteX7" fmla="*/ 22 w 203293"/>
                <a:gd name="connsiteY7" fmla="*/ 108856 h 190322"/>
                <a:gd name="connsiteX8" fmla="*/ 30660 w 203293"/>
                <a:gd name="connsiteY8" fmla="*/ 69976 h 19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93" h="190322">
                  <a:moveTo>
                    <a:pt x="30660" y="69976"/>
                  </a:moveTo>
                  <a:cubicBezTo>
                    <a:pt x="30660" y="32025"/>
                    <a:pt x="-9962" y="15992"/>
                    <a:pt x="27989" y="15992"/>
                  </a:cubicBezTo>
                  <a:cubicBezTo>
                    <a:pt x="46408" y="15992"/>
                    <a:pt x="59542" y="4"/>
                    <a:pt x="77961" y="4"/>
                  </a:cubicBezTo>
                  <a:cubicBezTo>
                    <a:pt x="115912" y="4"/>
                    <a:pt x="178705" y="-1099"/>
                    <a:pt x="178705" y="36852"/>
                  </a:cubicBezTo>
                  <a:lnTo>
                    <a:pt x="203293" y="135506"/>
                  </a:lnTo>
                  <a:cubicBezTo>
                    <a:pt x="203293" y="173457"/>
                    <a:pt x="150200" y="190322"/>
                    <a:pt x="112249" y="190322"/>
                  </a:cubicBezTo>
                  <a:lnTo>
                    <a:pt x="35800" y="147672"/>
                  </a:lnTo>
                  <a:cubicBezTo>
                    <a:pt x="-2151" y="147672"/>
                    <a:pt x="22" y="146807"/>
                    <a:pt x="22" y="108856"/>
                  </a:cubicBezTo>
                  <a:lnTo>
                    <a:pt x="30660" y="69976"/>
                  </a:lnTo>
                  <a:close/>
                </a:path>
              </a:pathLst>
            </a:custGeom>
            <a:gradFill flip="none" rotWithShape="1">
              <a:gsLst>
                <a:gs pos="16000">
                  <a:srgbClr val="FFEAD5"/>
                </a:gs>
                <a:gs pos="75000">
                  <a:srgbClr val="FFCC99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43" name="Oval 1942">
              <a:extLst>
                <a:ext uri="{FF2B5EF4-FFF2-40B4-BE49-F238E27FC236}">
                  <a16:creationId xmlns:a16="http://schemas.microsoft.com/office/drawing/2014/main" id="{B4C8A3F8-ABC8-0137-37CF-08440000D943}"/>
                </a:ext>
              </a:extLst>
            </p:cNvPr>
            <p:cNvSpPr/>
            <p:nvPr/>
          </p:nvSpPr>
          <p:spPr>
            <a:xfrm>
              <a:off x="5727380" y="2930951"/>
              <a:ext cx="141070" cy="115934"/>
            </a:xfrm>
            <a:prstGeom prst="ellipse">
              <a:avLst/>
            </a:prstGeom>
            <a:gradFill flip="none" rotWithShape="1">
              <a:gsLst>
                <a:gs pos="16000">
                  <a:srgbClr val="FFEAD5"/>
                </a:gs>
                <a:gs pos="74000">
                  <a:srgbClr val="A45200"/>
                </a:gs>
                <a:gs pos="53000">
                  <a:srgbClr val="FFC081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301" name="Group 1300">
            <a:extLst>
              <a:ext uri="{FF2B5EF4-FFF2-40B4-BE49-F238E27FC236}">
                <a16:creationId xmlns:a16="http://schemas.microsoft.com/office/drawing/2014/main" id="{5778AB83-DEC0-A1B7-0D85-76E0D05E9A00}"/>
              </a:ext>
            </a:extLst>
          </p:cNvPr>
          <p:cNvGrpSpPr/>
          <p:nvPr/>
        </p:nvGrpSpPr>
        <p:grpSpPr>
          <a:xfrm rot="4669285">
            <a:off x="5394096" y="2435712"/>
            <a:ext cx="203293" cy="190322"/>
            <a:chOff x="5646299" y="2831383"/>
            <a:chExt cx="290497" cy="271962"/>
          </a:xfrm>
        </p:grpSpPr>
        <p:sp>
          <p:nvSpPr>
            <p:cNvPr id="1940" name="Rectangle: Rounded Corners 1179">
              <a:extLst>
                <a:ext uri="{FF2B5EF4-FFF2-40B4-BE49-F238E27FC236}">
                  <a16:creationId xmlns:a16="http://schemas.microsoft.com/office/drawing/2014/main" id="{E8C06CB4-2487-816A-5419-A601CDE9919C}"/>
                </a:ext>
              </a:extLst>
            </p:cNvPr>
            <p:cNvSpPr/>
            <p:nvPr/>
          </p:nvSpPr>
          <p:spPr>
            <a:xfrm>
              <a:off x="5646299" y="2831383"/>
              <a:ext cx="290497" cy="271962"/>
            </a:xfrm>
            <a:custGeom>
              <a:avLst/>
              <a:gdLst>
                <a:gd name="connsiteX0" fmla="*/ 0 w 192688"/>
                <a:gd name="connsiteY0" fmla="*/ 68716 h 274362"/>
                <a:gd name="connsiteX1" fmla="*/ 68716 w 192688"/>
                <a:gd name="connsiteY1" fmla="*/ 0 h 274362"/>
                <a:gd name="connsiteX2" fmla="*/ 123972 w 192688"/>
                <a:gd name="connsiteY2" fmla="*/ 0 h 274362"/>
                <a:gd name="connsiteX3" fmla="*/ 192688 w 192688"/>
                <a:gd name="connsiteY3" fmla="*/ 68716 h 274362"/>
                <a:gd name="connsiteX4" fmla="*/ 192688 w 192688"/>
                <a:gd name="connsiteY4" fmla="*/ 205646 h 274362"/>
                <a:gd name="connsiteX5" fmla="*/ 123972 w 192688"/>
                <a:gd name="connsiteY5" fmla="*/ 274362 h 274362"/>
                <a:gd name="connsiteX6" fmla="*/ 68716 w 192688"/>
                <a:gd name="connsiteY6" fmla="*/ 274362 h 274362"/>
                <a:gd name="connsiteX7" fmla="*/ 0 w 192688"/>
                <a:gd name="connsiteY7" fmla="*/ 205646 h 274362"/>
                <a:gd name="connsiteX8" fmla="*/ 0 w 192688"/>
                <a:gd name="connsiteY8" fmla="*/ 68716 h 274362"/>
                <a:gd name="connsiteX0" fmla="*/ 0 w 192688"/>
                <a:gd name="connsiteY0" fmla="*/ 68716 h 274362"/>
                <a:gd name="connsiteX1" fmla="*/ 68716 w 192688"/>
                <a:gd name="connsiteY1" fmla="*/ 0 h 274362"/>
                <a:gd name="connsiteX2" fmla="*/ 67356 w 192688"/>
                <a:gd name="connsiteY2" fmla="*/ 70144 h 274362"/>
                <a:gd name="connsiteX3" fmla="*/ 192688 w 192688"/>
                <a:gd name="connsiteY3" fmla="*/ 68716 h 274362"/>
                <a:gd name="connsiteX4" fmla="*/ 192688 w 192688"/>
                <a:gd name="connsiteY4" fmla="*/ 205646 h 274362"/>
                <a:gd name="connsiteX5" fmla="*/ 123972 w 192688"/>
                <a:gd name="connsiteY5" fmla="*/ 274362 h 274362"/>
                <a:gd name="connsiteX6" fmla="*/ 68716 w 192688"/>
                <a:gd name="connsiteY6" fmla="*/ 274362 h 274362"/>
                <a:gd name="connsiteX7" fmla="*/ 0 w 192688"/>
                <a:gd name="connsiteY7" fmla="*/ 205646 h 274362"/>
                <a:gd name="connsiteX8" fmla="*/ 0 w 192688"/>
                <a:gd name="connsiteY8" fmla="*/ 68716 h 274362"/>
                <a:gd name="connsiteX0" fmla="*/ 20055 w 192688"/>
                <a:gd name="connsiteY0" fmla="*/ 140116 h 274362"/>
                <a:gd name="connsiteX1" fmla="*/ 68716 w 192688"/>
                <a:gd name="connsiteY1" fmla="*/ 0 h 274362"/>
                <a:gd name="connsiteX2" fmla="*/ 67356 w 192688"/>
                <a:gd name="connsiteY2" fmla="*/ 70144 h 274362"/>
                <a:gd name="connsiteX3" fmla="*/ 192688 w 192688"/>
                <a:gd name="connsiteY3" fmla="*/ 68716 h 274362"/>
                <a:gd name="connsiteX4" fmla="*/ 192688 w 192688"/>
                <a:gd name="connsiteY4" fmla="*/ 205646 h 274362"/>
                <a:gd name="connsiteX5" fmla="*/ 123972 w 192688"/>
                <a:gd name="connsiteY5" fmla="*/ 274362 h 274362"/>
                <a:gd name="connsiteX6" fmla="*/ 68716 w 192688"/>
                <a:gd name="connsiteY6" fmla="*/ 274362 h 274362"/>
                <a:gd name="connsiteX7" fmla="*/ 0 w 192688"/>
                <a:gd name="connsiteY7" fmla="*/ 205646 h 274362"/>
                <a:gd name="connsiteX8" fmla="*/ 20055 w 192688"/>
                <a:gd name="connsiteY8" fmla="*/ 140116 h 274362"/>
                <a:gd name="connsiteX0" fmla="*/ 20055 w 192688"/>
                <a:gd name="connsiteY0" fmla="*/ 87905 h 222151"/>
                <a:gd name="connsiteX1" fmla="*/ 17384 w 192688"/>
                <a:gd name="connsiteY1" fmla="*/ 33921 h 222151"/>
                <a:gd name="connsiteX2" fmla="*/ 67356 w 192688"/>
                <a:gd name="connsiteY2" fmla="*/ 17933 h 222151"/>
                <a:gd name="connsiteX3" fmla="*/ 192688 w 192688"/>
                <a:gd name="connsiteY3" fmla="*/ 16505 h 222151"/>
                <a:gd name="connsiteX4" fmla="*/ 192688 w 192688"/>
                <a:gd name="connsiteY4" fmla="*/ 153435 h 222151"/>
                <a:gd name="connsiteX5" fmla="*/ 123972 w 192688"/>
                <a:gd name="connsiteY5" fmla="*/ 222151 h 222151"/>
                <a:gd name="connsiteX6" fmla="*/ 68716 w 192688"/>
                <a:gd name="connsiteY6" fmla="*/ 222151 h 222151"/>
                <a:gd name="connsiteX7" fmla="*/ 0 w 192688"/>
                <a:gd name="connsiteY7" fmla="*/ 153435 h 222151"/>
                <a:gd name="connsiteX8" fmla="*/ 20055 w 192688"/>
                <a:gd name="connsiteY8" fmla="*/ 87905 h 222151"/>
                <a:gd name="connsiteX0" fmla="*/ 20055 w 192688"/>
                <a:gd name="connsiteY0" fmla="*/ 69976 h 204222"/>
                <a:gd name="connsiteX1" fmla="*/ 17384 w 192688"/>
                <a:gd name="connsiteY1" fmla="*/ 15992 h 204222"/>
                <a:gd name="connsiteX2" fmla="*/ 67356 w 192688"/>
                <a:gd name="connsiteY2" fmla="*/ 4 h 204222"/>
                <a:gd name="connsiteX3" fmla="*/ 168100 w 192688"/>
                <a:gd name="connsiteY3" fmla="*/ 36852 h 204222"/>
                <a:gd name="connsiteX4" fmla="*/ 192688 w 192688"/>
                <a:gd name="connsiteY4" fmla="*/ 135506 h 204222"/>
                <a:gd name="connsiteX5" fmla="*/ 123972 w 192688"/>
                <a:gd name="connsiteY5" fmla="*/ 204222 h 204222"/>
                <a:gd name="connsiteX6" fmla="*/ 68716 w 192688"/>
                <a:gd name="connsiteY6" fmla="*/ 204222 h 204222"/>
                <a:gd name="connsiteX7" fmla="*/ 0 w 192688"/>
                <a:gd name="connsiteY7" fmla="*/ 135506 h 204222"/>
                <a:gd name="connsiteX8" fmla="*/ 20055 w 192688"/>
                <a:gd name="connsiteY8" fmla="*/ 69976 h 204222"/>
                <a:gd name="connsiteX0" fmla="*/ 20055 w 192688"/>
                <a:gd name="connsiteY0" fmla="*/ 69976 h 204222"/>
                <a:gd name="connsiteX1" fmla="*/ 17384 w 192688"/>
                <a:gd name="connsiteY1" fmla="*/ 15992 h 204222"/>
                <a:gd name="connsiteX2" fmla="*/ 67356 w 192688"/>
                <a:gd name="connsiteY2" fmla="*/ 4 h 204222"/>
                <a:gd name="connsiteX3" fmla="*/ 168100 w 192688"/>
                <a:gd name="connsiteY3" fmla="*/ 36852 h 204222"/>
                <a:gd name="connsiteX4" fmla="*/ 192688 w 192688"/>
                <a:gd name="connsiteY4" fmla="*/ 135506 h 204222"/>
                <a:gd name="connsiteX5" fmla="*/ 101644 w 192688"/>
                <a:gd name="connsiteY5" fmla="*/ 190322 h 204222"/>
                <a:gd name="connsiteX6" fmla="*/ 68716 w 192688"/>
                <a:gd name="connsiteY6" fmla="*/ 204222 h 204222"/>
                <a:gd name="connsiteX7" fmla="*/ 0 w 192688"/>
                <a:gd name="connsiteY7" fmla="*/ 135506 h 204222"/>
                <a:gd name="connsiteX8" fmla="*/ 20055 w 192688"/>
                <a:gd name="connsiteY8" fmla="*/ 69976 h 204222"/>
                <a:gd name="connsiteX0" fmla="*/ 22116 w 194749"/>
                <a:gd name="connsiteY0" fmla="*/ 69976 h 190322"/>
                <a:gd name="connsiteX1" fmla="*/ 19445 w 194749"/>
                <a:gd name="connsiteY1" fmla="*/ 15992 h 190322"/>
                <a:gd name="connsiteX2" fmla="*/ 69417 w 194749"/>
                <a:gd name="connsiteY2" fmla="*/ 4 h 190322"/>
                <a:gd name="connsiteX3" fmla="*/ 170161 w 194749"/>
                <a:gd name="connsiteY3" fmla="*/ 36852 h 190322"/>
                <a:gd name="connsiteX4" fmla="*/ 194749 w 194749"/>
                <a:gd name="connsiteY4" fmla="*/ 135506 h 190322"/>
                <a:gd name="connsiteX5" fmla="*/ 103705 w 194749"/>
                <a:gd name="connsiteY5" fmla="*/ 190322 h 190322"/>
                <a:gd name="connsiteX6" fmla="*/ 27256 w 194749"/>
                <a:gd name="connsiteY6" fmla="*/ 147672 h 190322"/>
                <a:gd name="connsiteX7" fmla="*/ 2061 w 194749"/>
                <a:gd name="connsiteY7" fmla="*/ 135506 h 190322"/>
                <a:gd name="connsiteX8" fmla="*/ 22116 w 194749"/>
                <a:gd name="connsiteY8" fmla="*/ 69976 h 190322"/>
                <a:gd name="connsiteX0" fmla="*/ 30660 w 203293"/>
                <a:gd name="connsiteY0" fmla="*/ 69976 h 190322"/>
                <a:gd name="connsiteX1" fmla="*/ 27989 w 203293"/>
                <a:gd name="connsiteY1" fmla="*/ 15992 h 190322"/>
                <a:gd name="connsiteX2" fmla="*/ 77961 w 203293"/>
                <a:gd name="connsiteY2" fmla="*/ 4 h 190322"/>
                <a:gd name="connsiteX3" fmla="*/ 178705 w 203293"/>
                <a:gd name="connsiteY3" fmla="*/ 36852 h 190322"/>
                <a:gd name="connsiteX4" fmla="*/ 203293 w 203293"/>
                <a:gd name="connsiteY4" fmla="*/ 135506 h 190322"/>
                <a:gd name="connsiteX5" fmla="*/ 112249 w 203293"/>
                <a:gd name="connsiteY5" fmla="*/ 190322 h 190322"/>
                <a:gd name="connsiteX6" fmla="*/ 35800 w 203293"/>
                <a:gd name="connsiteY6" fmla="*/ 147672 h 190322"/>
                <a:gd name="connsiteX7" fmla="*/ 22 w 203293"/>
                <a:gd name="connsiteY7" fmla="*/ 108856 h 190322"/>
                <a:gd name="connsiteX8" fmla="*/ 30660 w 203293"/>
                <a:gd name="connsiteY8" fmla="*/ 69976 h 19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93" h="190322">
                  <a:moveTo>
                    <a:pt x="30660" y="69976"/>
                  </a:moveTo>
                  <a:cubicBezTo>
                    <a:pt x="30660" y="32025"/>
                    <a:pt x="-9962" y="15992"/>
                    <a:pt x="27989" y="15992"/>
                  </a:cubicBezTo>
                  <a:cubicBezTo>
                    <a:pt x="46408" y="15992"/>
                    <a:pt x="59542" y="4"/>
                    <a:pt x="77961" y="4"/>
                  </a:cubicBezTo>
                  <a:cubicBezTo>
                    <a:pt x="115912" y="4"/>
                    <a:pt x="178705" y="-1099"/>
                    <a:pt x="178705" y="36852"/>
                  </a:cubicBezTo>
                  <a:lnTo>
                    <a:pt x="203293" y="135506"/>
                  </a:lnTo>
                  <a:cubicBezTo>
                    <a:pt x="203293" y="173457"/>
                    <a:pt x="150200" y="190322"/>
                    <a:pt x="112249" y="190322"/>
                  </a:cubicBezTo>
                  <a:lnTo>
                    <a:pt x="35800" y="147672"/>
                  </a:lnTo>
                  <a:cubicBezTo>
                    <a:pt x="-2151" y="147672"/>
                    <a:pt x="22" y="146807"/>
                    <a:pt x="22" y="108856"/>
                  </a:cubicBezTo>
                  <a:lnTo>
                    <a:pt x="30660" y="69976"/>
                  </a:lnTo>
                  <a:close/>
                </a:path>
              </a:pathLst>
            </a:custGeom>
            <a:gradFill flip="none" rotWithShape="1">
              <a:gsLst>
                <a:gs pos="16000">
                  <a:srgbClr val="FFEAD5"/>
                </a:gs>
                <a:gs pos="75000">
                  <a:srgbClr val="FFCC99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41" name="Oval 1940">
              <a:extLst>
                <a:ext uri="{FF2B5EF4-FFF2-40B4-BE49-F238E27FC236}">
                  <a16:creationId xmlns:a16="http://schemas.microsoft.com/office/drawing/2014/main" id="{230F3B10-973C-5663-87DC-428169BE2180}"/>
                </a:ext>
              </a:extLst>
            </p:cNvPr>
            <p:cNvSpPr/>
            <p:nvPr/>
          </p:nvSpPr>
          <p:spPr>
            <a:xfrm>
              <a:off x="5727380" y="2930951"/>
              <a:ext cx="141070" cy="115934"/>
            </a:xfrm>
            <a:prstGeom prst="ellipse">
              <a:avLst/>
            </a:prstGeom>
            <a:gradFill flip="none" rotWithShape="1">
              <a:gsLst>
                <a:gs pos="16000">
                  <a:srgbClr val="FFEAD5"/>
                </a:gs>
                <a:gs pos="74000">
                  <a:srgbClr val="A45200"/>
                </a:gs>
                <a:gs pos="53000">
                  <a:srgbClr val="FFC081"/>
                </a:gs>
              </a:gsLst>
              <a:path path="circl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302" name="Group 1301">
            <a:extLst>
              <a:ext uri="{FF2B5EF4-FFF2-40B4-BE49-F238E27FC236}">
                <a16:creationId xmlns:a16="http://schemas.microsoft.com/office/drawing/2014/main" id="{99AE55A0-DEDB-611A-C326-3F693B5436D3}"/>
              </a:ext>
            </a:extLst>
          </p:cNvPr>
          <p:cNvGrpSpPr/>
          <p:nvPr/>
        </p:nvGrpSpPr>
        <p:grpSpPr>
          <a:xfrm>
            <a:off x="5509261" y="1966361"/>
            <a:ext cx="192686" cy="355007"/>
            <a:chOff x="5535725" y="2489740"/>
            <a:chExt cx="192686" cy="355007"/>
          </a:xfrm>
        </p:grpSpPr>
        <p:grpSp>
          <p:nvGrpSpPr>
            <p:cNvPr id="1933" name="Group 1932">
              <a:extLst>
                <a:ext uri="{FF2B5EF4-FFF2-40B4-BE49-F238E27FC236}">
                  <a16:creationId xmlns:a16="http://schemas.microsoft.com/office/drawing/2014/main" id="{79C8AAD8-9F06-5338-6C49-AC94479251EF}"/>
                </a:ext>
              </a:extLst>
            </p:cNvPr>
            <p:cNvGrpSpPr/>
            <p:nvPr/>
          </p:nvGrpSpPr>
          <p:grpSpPr>
            <a:xfrm rot="9687536">
              <a:off x="5535725" y="2489740"/>
              <a:ext cx="192686" cy="355007"/>
              <a:chOff x="5661453" y="2615918"/>
              <a:chExt cx="275343" cy="507292"/>
            </a:xfrm>
          </p:grpSpPr>
          <p:sp>
            <p:nvSpPr>
              <p:cNvPr id="1936" name="Freeform: Shape 2769">
                <a:extLst>
                  <a:ext uri="{FF2B5EF4-FFF2-40B4-BE49-F238E27FC236}">
                    <a16:creationId xmlns:a16="http://schemas.microsoft.com/office/drawing/2014/main" id="{2B21BEB2-E270-1AAA-FEF6-2E12F53B4BFC}"/>
                  </a:ext>
                </a:extLst>
              </p:cNvPr>
              <p:cNvSpPr/>
              <p:nvPr/>
            </p:nvSpPr>
            <p:spPr>
              <a:xfrm>
                <a:off x="5855890" y="2678889"/>
                <a:ext cx="21579" cy="51443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37" name="Freeform: Shape 2770">
                <a:extLst>
                  <a:ext uri="{FF2B5EF4-FFF2-40B4-BE49-F238E27FC236}">
                    <a16:creationId xmlns:a16="http://schemas.microsoft.com/office/drawing/2014/main" id="{FD12AFE0-F11A-280B-B232-B4598D0E5934}"/>
                  </a:ext>
                </a:extLst>
              </p:cNvPr>
              <p:cNvSpPr/>
              <p:nvPr/>
            </p:nvSpPr>
            <p:spPr>
              <a:xfrm>
                <a:off x="5712558" y="2615918"/>
                <a:ext cx="21504" cy="135816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38" name="Rectangle: Rounded Corners 1937">
                <a:extLst>
                  <a:ext uri="{FF2B5EF4-FFF2-40B4-BE49-F238E27FC236}">
                    <a16:creationId xmlns:a16="http://schemas.microsoft.com/office/drawing/2014/main" id="{3AD75B9E-3A6A-34A2-38E0-E40F30E940C0}"/>
                  </a:ext>
                </a:extLst>
              </p:cNvPr>
              <p:cNvSpPr/>
              <p:nvPr/>
            </p:nvSpPr>
            <p:spPr>
              <a:xfrm>
                <a:off x="5661453" y="2731159"/>
                <a:ext cx="275343" cy="392051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16000">
                    <a:srgbClr val="FFEAD5"/>
                  </a:gs>
                  <a:gs pos="75000">
                    <a:srgbClr val="FFCC99"/>
                  </a:gs>
                </a:gsLst>
                <a:path path="circle">
                  <a:fillToRect l="50000" t="50000" r="50000" b="50000"/>
                </a:path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39" name="Oval 1938">
                <a:extLst>
                  <a:ext uri="{FF2B5EF4-FFF2-40B4-BE49-F238E27FC236}">
                    <a16:creationId xmlns:a16="http://schemas.microsoft.com/office/drawing/2014/main" id="{024891B4-FC17-A031-3EEF-FD183D4FDEB6}"/>
                  </a:ext>
                </a:extLst>
              </p:cNvPr>
              <p:cNvSpPr/>
              <p:nvPr/>
            </p:nvSpPr>
            <p:spPr>
              <a:xfrm>
                <a:off x="5727380" y="2930951"/>
                <a:ext cx="141069" cy="115934"/>
              </a:xfrm>
              <a:prstGeom prst="ellipse">
                <a:avLst/>
              </a:prstGeom>
              <a:gradFill flip="none" rotWithShape="1">
                <a:gsLst>
                  <a:gs pos="16000">
                    <a:srgbClr val="FFEAD5"/>
                  </a:gs>
                  <a:gs pos="74000">
                    <a:srgbClr val="A45200"/>
                  </a:gs>
                  <a:gs pos="53000">
                    <a:srgbClr val="FFC081"/>
                  </a:gs>
                </a:gsLst>
                <a:path path="circle">
                  <a:fillToRect l="50000" t="50000" r="50000" b="50000"/>
                </a:path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934" name="Freeform: Shape 2767">
              <a:extLst>
                <a:ext uri="{FF2B5EF4-FFF2-40B4-BE49-F238E27FC236}">
                  <a16:creationId xmlns:a16="http://schemas.microsoft.com/office/drawing/2014/main" id="{96396D15-FF67-76E9-8797-95637EADD784}"/>
                </a:ext>
              </a:extLst>
            </p:cNvPr>
            <p:cNvSpPr/>
            <p:nvPr/>
          </p:nvSpPr>
          <p:spPr>
            <a:xfrm rot="9687536">
              <a:off x="5683287" y="2754713"/>
              <a:ext cx="15101" cy="72000"/>
            </a:xfrm>
            <a:custGeom>
              <a:avLst/>
              <a:gdLst>
                <a:gd name="connsiteX0" fmla="*/ 4304 w 39714"/>
                <a:gd name="connsiteY0" fmla="*/ 0 h 239535"/>
                <a:gd name="connsiteX1" fmla="*/ 4304 w 39714"/>
                <a:gd name="connsiteY1" fmla="*/ 0 h 239535"/>
                <a:gd name="connsiteX2" fmla="*/ 138 w 39714"/>
                <a:gd name="connsiteY2" fmla="*/ 18746 h 239535"/>
                <a:gd name="connsiteX3" fmla="*/ 6387 w 39714"/>
                <a:gd name="connsiteY3" fmla="*/ 52072 h 239535"/>
                <a:gd name="connsiteX4" fmla="*/ 8470 w 39714"/>
                <a:gd name="connsiteY4" fmla="*/ 58321 h 239535"/>
                <a:gd name="connsiteX5" fmla="*/ 14719 w 39714"/>
                <a:gd name="connsiteY5" fmla="*/ 62487 h 239535"/>
                <a:gd name="connsiteX6" fmla="*/ 18885 w 39714"/>
                <a:gd name="connsiteY6" fmla="*/ 68736 h 239535"/>
                <a:gd name="connsiteX7" fmla="*/ 35548 w 39714"/>
                <a:gd name="connsiteY7" fmla="*/ 87482 h 239535"/>
                <a:gd name="connsiteX8" fmla="*/ 39714 w 39714"/>
                <a:gd name="connsiteY8" fmla="*/ 99979 h 239535"/>
                <a:gd name="connsiteX9" fmla="*/ 37631 w 39714"/>
                <a:gd name="connsiteY9" fmla="*/ 147887 h 239535"/>
                <a:gd name="connsiteX10" fmla="*/ 31382 w 39714"/>
                <a:gd name="connsiteY10" fmla="*/ 179130 h 239535"/>
                <a:gd name="connsiteX11" fmla="*/ 27216 w 39714"/>
                <a:gd name="connsiteY11" fmla="*/ 185379 h 239535"/>
                <a:gd name="connsiteX12" fmla="*/ 25133 w 39714"/>
                <a:gd name="connsiteY12" fmla="*/ 193711 h 239535"/>
                <a:gd name="connsiteX13" fmla="*/ 23051 w 39714"/>
                <a:gd name="connsiteY13" fmla="*/ 199959 h 239535"/>
                <a:gd name="connsiteX14" fmla="*/ 23051 w 39714"/>
                <a:gd name="connsiteY14" fmla="*/ 239535 h 239535"/>
                <a:gd name="connsiteX15" fmla="*/ 23051 w 39714"/>
                <a:gd name="connsiteY15" fmla="*/ 239535 h 23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714" h="239535">
                  <a:moveTo>
                    <a:pt x="4304" y="0"/>
                  </a:moveTo>
                  <a:lnTo>
                    <a:pt x="4304" y="0"/>
                  </a:lnTo>
                  <a:cubicBezTo>
                    <a:pt x="2915" y="6249"/>
                    <a:pt x="474" y="12354"/>
                    <a:pt x="138" y="18746"/>
                  </a:cubicBezTo>
                  <a:cubicBezTo>
                    <a:pt x="-664" y="33980"/>
                    <a:pt x="2105" y="39226"/>
                    <a:pt x="6387" y="52072"/>
                  </a:cubicBezTo>
                  <a:cubicBezTo>
                    <a:pt x="7081" y="54155"/>
                    <a:pt x="6643" y="57103"/>
                    <a:pt x="8470" y="58321"/>
                  </a:cubicBezTo>
                  <a:lnTo>
                    <a:pt x="14719" y="62487"/>
                  </a:lnTo>
                  <a:cubicBezTo>
                    <a:pt x="16108" y="64570"/>
                    <a:pt x="17222" y="66865"/>
                    <a:pt x="18885" y="68736"/>
                  </a:cubicBezTo>
                  <a:cubicBezTo>
                    <a:pt x="23076" y="73451"/>
                    <a:pt x="32396" y="80391"/>
                    <a:pt x="35548" y="87482"/>
                  </a:cubicBezTo>
                  <a:cubicBezTo>
                    <a:pt x="37331" y="91495"/>
                    <a:pt x="39714" y="99979"/>
                    <a:pt x="39714" y="99979"/>
                  </a:cubicBezTo>
                  <a:cubicBezTo>
                    <a:pt x="39020" y="115948"/>
                    <a:pt x="38628" y="131934"/>
                    <a:pt x="37631" y="147887"/>
                  </a:cubicBezTo>
                  <a:cubicBezTo>
                    <a:pt x="37214" y="154555"/>
                    <a:pt x="36034" y="172152"/>
                    <a:pt x="31382" y="179130"/>
                  </a:cubicBezTo>
                  <a:lnTo>
                    <a:pt x="27216" y="185379"/>
                  </a:lnTo>
                  <a:cubicBezTo>
                    <a:pt x="26522" y="188156"/>
                    <a:pt x="25919" y="190958"/>
                    <a:pt x="25133" y="193711"/>
                  </a:cubicBezTo>
                  <a:cubicBezTo>
                    <a:pt x="24530" y="195822"/>
                    <a:pt x="23151" y="197766"/>
                    <a:pt x="23051" y="199959"/>
                  </a:cubicBezTo>
                  <a:cubicBezTo>
                    <a:pt x="22452" y="213137"/>
                    <a:pt x="23051" y="226343"/>
                    <a:pt x="23051" y="239535"/>
                  </a:cubicBezTo>
                  <a:lnTo>
                    <a:pt x="23051" y="239535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35" name="Freeform: Shape 2768">
              <a:extLst>
                <a:ext uri="{FF2B5EF4-FFF2-40B4-BE49-F238E27FC236}">
                  <a16:creationId xmlns:a16="http://schemas.microsoft.com/office/drawing/2014/main" id="{CC58CBA2-6D79-66E3-EAE6-8D03B71720BF}"/>
                </a:ext>
              </a:extLst>
            </p:cNvPr>
            <p:cNvSpPr/>
            <p:nvPr/>
          </p:nvSpPr>
          <p:spPr>
            <a:xfrm rot="9687536">
              <a:off x="5651290" y="2770604"/>
              <a:ext cx="15101" cy="54000"/>
            </a:xfrm>
            <a:custGeom>
              <a:avLst/>
              <a:gdLst>
                <a:gd name="connsiteX0" fmla="*/ 4304 w 39714"/>
                <a:gd name="connsiteY0" fmla="*/ 0 h 239535"/>
                <a:gd name="connsiteX1" fmla="*/ 4304 w 39714"/>
                <a:gd name="connsiteY1" fmla="*/ 0 h 239535"/>
                <a:gd name="connsiteX2" fmla="*/ 138 w 39714"/>
                <a:gd name="connsiteY2" fmla="*/ 18746 h 239535"/>
                <a:gd name="connsiteX3" fmla="*/ 6387 w 39714"/>
                <a:gd name="connsiteY3" fmla="*/ 52072 h 239535"/>
                <a:gd name="connsiteX4" fmla="*/ 8470 w 39714"/>
                <a:gd name="connsiteY4" fmla="*/ 58321 h 239535"/>
                <a:gd name="connsiteX5" fmla="*/ 14719 w 39714"/>
                <a:gd name="connsiteY5" fmla="*/ 62487 h 239535"/>
                <a:gd name="connsiteX6" fmla="*/ 18885 w 39714"/>
                <a:gd name="connsiteY6" fmla="*/ 68736 h 239535"/>
                <a:gd name="connsiteX7" fmla="*/ 35548 w 39714"/>
                <a:gd name="connsiteY7" fmla="*/ 87482 h 239535"/>
                <a:gd name="connsiteX8" fmla="*/ 39714 w 39714"/>
                <a:gd name="connsiteY8" fmla="*/ 99979 h 239535"/>
                <a:gd name="connsiteX9" fmla="*/ 37631 w 39714"/>
                <a:gd name="connsiteY9" fmla="*/ 147887 h 239535"/>
                <a:gd name="connsiteX10" fmla="*/ 31382 w 39714"/>
                <a:gd name="connsiteY10" fmla="*/ 179130 h 239535"/>
                <a:gd name="connsiteX11" fmla="*/ 27216 w 39714"/>
                <a:gd name="connsiteY11" fmla="*/ 185379 h 239535"/>
                <a:gd name="connsiteX12" fmla="*/ 25133 w 39714"/>
                <a:gd name="connsiteY12" fmla="*/ 193711 h 239535"/>
                <a:gd name="connsiteX13" fmla="*/ 23051 w 39714"/>
                <a:gd name="connsiteY13" fmla="*/ 199959 h 239535"/>
                <a:gd name="connsiteX14" fmla="*/ 23051 w 39714"/>
                <a:gd name="connsiteY14" fmla="*/ 239535 h 239535"/>
                <a:gd name="connsiteX15" fmla="*/ 23051 w 39714"/>
                <a:gd name="connsiteY15" fmla="*/ 239535 h 23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714" h="239535">
                  <a:moveTo>
                    <a:pt x="4304" y="0"/>
                  </a:moveTo>
                  <a:lnTo>
                    <a:pt x="4304" y="0"/>
                  </a:lnTo>
                  <a:cubicBezTo>
                    <a:pt x="2915" y="6249"/>
                    <a:pt x="474" y="12354"/>
                    <a:pt x="138" y="18746"/>
                  </a:cubicBezTo>
                  <a:cubicBezTo>
                    <a:pt x="-664" y="33980"/>
                    <a:pt x="2105" y="39226"/>
                    <a:pt x="6387" y="52072"/>
                  </a:cubicBezTo>
                  <a:cubicBezTo>
                    <a:pt x="7081" y="54155"/>
                    <a:pt x="6643" y="57103"/>
                    <a:pt x="8470" y="58321"/>
                  </a:cubicBezTo>
                  <a:lnTo>
                    <a:pt x="14719" y="62487"/>
                  </a:lnTo>
                  <a:cubicBezTo>
                    <a:pt x="16108" y="64570"/>
                    <a:pt x="17222" y="66865"/>
                    <a:pt x="18885" y="68736"/>
                  </a:cubicBezTo>
                  <a:cubicBezTo>
                    <a:pt x="23076" y="73451"/>
                    <a:pt x="32396" y="80391"/>
                    <a:pt x="35548" y="87482"/>
                  </a:cubicBezTo>
                  <a:cubicBezTo>
                    <a:pt x="37331" y="91495"/>
                    <a:pt x="39714" y="99979"/>
                    <a:pt x="39714" y="99979"/>
                  </a:cubicBezTo>
                  <a:cubicBezTo>
                    <a:pt x="39020" y="115948"/>
                    <a:pt x="38628" y="131934"/>
                    <a:pt x="37631" y="147887"/>
                  </a:cubicBezTo>
                  <a:cubicBezTo>
                    <a:pt x="37214" y="154555"/>
                    <a:pt x="36034" y="172152"/>
                    <a:pt x="31382" y="179130"/>
                  </a:cubicBezTo>
                  <a:lnTo>
                    <a:pt x="27216" y="185379"/>
                  </a:lnTo>
                  <a:cubicBezTo>
                    <a:pt x="26522" y="188156"/>
                    <a:pt x="25919" y="190958"/>
                    <a:pt x="25133" y="193711"/>
                  </a:cubicBezTo>
                  <a:cubicBezTo>
                    <a:pt x="24530" y="195822"/>
                    <a:pt x="23151" y="197766"/>
                    <a:pt x="23051" y="199959"/>
                  </a:cubicBezTo>
                  <a:cubicBezTo>
                    <a:pt x="22452" y="213137"/>
                    <a:pt x="23051" y="226343"/>
                    <a:pt x="23051" y="239535"/>
                  </a:cubicBezTo>
                  <a:lnTo>
                    <a:pt x="23051" y="239535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303" name="Group 1302">
            <a:extLst>
              <a:ext uri="{FF2B5EF4-FFF2-40B4-BE49-F238E27FC236}">
                <a16:creationId xmlns:a16="http://schemas.microsoft.com/office/drawing/2014/main" id="{D0C67D9B-FF0E-AD15-3C0F-7B57F15D1422}"/>
              </a:ext>
            </a:extLst>
          </p:cNvPr>
          <p:cNvGrpSpPr/>
          <p:nvPr/>
        </p:nvGrpSpPr>
        <p:grpSpPr>
          <a:xfrm rot="10489209">
            <a:off x="6619596" y="4076445"/>
            <a:ext cx="192686" cy="355007"/>
            <a:chOff x="5535725" y="2489740"/>
            <a:chExt cx="192686" cy="355007"/>
          </a:xfrm>
        </p:grpSpPr>
        <p:grpSp>
          <p:nvGrpSpPr>
            <p:cNvPr id="1926" name="Group 1925">
              <a:extLst>
                <a:ext uri="{FF2B5EF4-FFF2-40B4-BE49-F238E27FC236}">
                  <a16:creationId xmlns:a16="http://schemas.microsoft.com/office/drawing/2014/main" id="{A74B6887-EC24-AF66-2678-34434D1E657A}"/>
                </a:ext>
              </a:extLst>
            </p:cNvPr>
            <p:cNvGrpSpPr/>
            <p:nvPr/>
          </p:nvGrpSpPr>
          <p:grpSpPr>
            <a:xfrm rot="9687536">
              <a:off x="5535725" y="2489740"/>
              <a:ext cx="192686" cy="355007"/>
              <a:chOff x="5661453" y="2615918"/>
              <a:chExt cx="275343" cy="507292"/>
            </a:xfrm>
          </p:grpSpPr>
          <p:sp>
            <p:nvSpPr>
              <p:cNvPr id="1929" name="Freeform: Shape 2762">
                <a:extLst>
                  <a:ext uri="{FF2B5EF4-FFF2-40B4-BE49-F238E27FC236}">
                    <a16:creationId xmlns:a16="http://schemas.microsoft.com/office/drawing/2014/main" id="{CAE6B248-CB16-4AA4-A8F8-E31CBEDA8E50}"/>
                  </a:ext>
                </a:extLst>
              </p:cNvPr>
              <p:cNvSpPr/>
              <p:nvPr/>
            </p:nvSpPr>
            <p:spPr>
              <a:xfrm>
                <a:off x="5855890" y="2678889"/>
                <a:ext cx="21579" cy="51443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30" name="Freeform: Shape 2763">
                <a:extLst>
                  <a:ext uri="{FF2B5EF4-FFF2-40B4-BE49-F238E27FC236}">
                    <a16:creationId xmlns:a16="http://schemas.microsoft.com/office/drawing/2014/main" id="{6CB4365A-2BA6-EC91-FD86-3BB64C9DD23C}"/>
                  </a:ext>
                </a:extLst>
              </p:cNvPr>
              <p:cNvSpPr/>
              <p:nvPr/>
            </p:nvSpPr>
            <p:spPr>
              <a:xfrm>
                <a:off x="5712558" y="2615918"/>
                <a:ext cx="21504" cy="135816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31" name="Rectangle: Rounded Corners 1930">
                <a:extLst>
                  <a:ext uri="{FF2B5EF4-FFF2-40B4-BE49-F238E27FC236}">
                    <a16:creationId xmlns:a16="http://schemas.microsoft.com/office/drawing/2014/main" id="{A20B8100-9BEA-050E-2DA4-BC772CEEFD77}"/>
                  </a:ext>
                </a:extLst>
              </p:cNvPr>
              <p:cNvSpPr/>
              <p:nvPr/>
            </p:nvSpPr>
            <p:spPr>
              <a:xfrm>
                <a:off x="5661453" y="2731159"/>
                <a:ext cx="275343" cy="392051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16000">
                    <a:srgbClr val="FFEAD5"/>
                  </a:gs>
                  <a:gs pos="75000">
                    <a:srgbClr val="FFCC99"/>
                  </a:gs>
                </a:gsLst>
                <a:path path="circle">
                  <a:fillToRect l="50000" t="50000" r="50000" b="50000"/>
                </a:path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32" name="Oval 1931">
                <a:extLst>
                  <a:ext uri="{FF2B5EF4-FFF2-40B4-BE49-F238E27FC236}">
                    <a16:creationId xmlns:a16="http://schemas.microsoft.com/office/drawing/2014/main" id="{A2506A9C-EDC6-F376-54AC-A9AB821DF13A}"/>
                  </a:ext>
                </a:extLst>
              </p:cNvPr>
              <p:cNvSpPr/>
              <p:nvPr/>
            </p:nvSpPr>
            <p:spPr>
              <a:xfrm>
                <a:off x="5727380" y="2930951"/>
                <a:ext cx="141069" cy="115934"/>
              </a:xfrm>
              <a:prstGeom prst="ellipse">
                <a:avLst/>
              </a:prstGeom>
              <a:gradFill flip="none" rotWithShape="1">
                <a:gsLst>
                  <a:gs pos="16000">
                    <a:srgbClr val="FFEAD5"/>
                  </a:gs>
                  <a:gs pos="74000">
                    <a:srgbClr val="A45200"/>
                  </a:gs>
                  <a:gs pos="53000">
                    <a:srgbClr val="FFC081"/>
                  </a:gs>
                </a:gsLst>
                <a:path path="circle">
                  <a:fillToRect l="50000" t="50000" r="50000" b="50000"/>
                </a:path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927" name="Freeform: Shape 2760">
              <a:extLst>
                <a:ext uri="{FF2B5EF4-FFF2-40B4-BE49-F238E27FC236}">
                  <a16:creationId xmlns:a16="http://schemas.microsoft.com/office/drawing/2014/main" id="{BECA9BC6-91AF-ABFC-2AFD-9CB15EA30755}"/>
                </a:ext>
              </a:extLst>
            </p:cNvPr>
            <p:cNvSpPr/>
            <p:nvPr/>
          </p:nvSpPr>
          <p:spPr>
            <a:xfrm rot="9687536">
              <a:off x="5683287" y="2754713"/>
              <a:ext cx="15101" cy="72000"/>
            </a:xfrm>
            <a:custGeom>
              <a:avLst/>
              <a:gdLst>
                <a:gd name="connsiteX0" fmla="*/ 4304 w 39714"/>
                <a:gd name="connsiteY0" fmla="*/ 0 h 239535"/>
                <a:gd name="connsiteX1" fmla="*/ 4304 w 39714"/>
                <a:gd name="connsiteY1" fmla="*/ 0 h 239535"/>
                <a:gd name="connsiteX2" fmla="*/ 138 w 39714"/>
                <a:gd name="connsiteY2" fmla="*/ 18746 h 239535"/>
                <a:gd name="connsiteX3" fmla="*/ 6387 w 39714"/>
                <a:gd name="connsiteY3" fmla="*/ 52072 h 239535"/>
                <a:gd name="connsiteX4" fmla="*/ 8470 w 39714"/>
                <a:gd name="connsiteY4" fmla="*/ 58321 h 239535"/>
                <a:gd name="connsiteX5" fmla="*/ 14719 w 39714"/>
                <a:gd name="connsiteY5" fmla="*/ 62487 h 239535"/>
                <a:gd name="connsiteX6" fmla="*/ 18885 w 39714"/>
                <a:gd name="connsiteY6" fmla="*/ 68736 h 239535"/>
                <a:gd name="connsiteX7" fmla="*/ 35548 w 39714"/>
                <a:gd name="connsiteY7" fmla="*/ 87482 h 239535"/>
                <a:gd name="connsiteX8" fmla="*/ 39714 w 39714"/>
                <a:gd name="connsiteY8" fmla="*/ 99979 h 239535"/>
                <a:gd name="connsiteX9" fmla="*/ 37631 w 39714"/>
                <a:gd name="connsiteY9" fmla="*/ 147887 h 239535"/>
                <a:gd name="connsiteX10" fmla="*/ 31382 w 39714"/>
                <a:gd name="connsiteY10" fmla="*/ 179130 h 239535"/>
                <a:gd name="connsiteX11" fmla="*/ 27216 w 39714"/>
                <a:gd name="connsiteY11" fmla="*/ 185379 h 239535"/>
                <a:gd name="connsiteX12" fmla="*/ 25133 w 39714"/>
                <a:gd name="connsiteY12" fmla="*/ 193711 h 239535"/>
                <a:gd name="connsiteX13" fmla="*/ 23051 w 39714"/>
                <a:gd name="connsiteY13" fmla="*/ 199959 h 239535"/>
                <a:gd name="connsiteX14" fmla="*/ 23051 w 39714"/>
                <a:gd name="connsiteY14" fmla="*/ 239535 h 239535"/>
                <a:gd name="connsiteX15" fmla="*/ 23051 w 39714"/>
                <a:gd name="connsiteY15" fmla="*/ 239535 h 23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714" h="239535">
                  <a:moveTo>
                    <a:pt x="4304" y="0"/>
                  </a:moveTo>
                  <a:lnTo>
                    <a:pt x="4304" y="0"/>
                  </a:lnTo>
                  <a:cubicBezTo>
                    <a:pt x="2915" y="6249"/>
                    <a:pt x="474" y="12354"/>
                    <a:pt x="138" y="18746"/>
                  </a:cubicBezTo>
                  <a:cubicBezTo>
                    <a:pt x="-664" y="33980"/>
                    <a:pt x="2105" y="39226"/>
                    <a:pt x="6387" y="52072"/>
                  </a:cubicBezTo>
                  <a:cubicBezTo>
                    <a:pt x="7081" y="54155"/>
                    <a:pt x="6643" y="57103"/>
                    <a:pt x="8470" y="58321"/>
                  </a:cubicBezTo>
                  <a:lnTo>
                    <a:pt x="14719" y="62487"/>
                  </a:lnTo>
                  <a:cubicBezTo>
                    <a:pt x="16108" y="64570"/>
                    <a:pt x="17222" y="66865"/>
                    <a:pt x="18885" y="68736"/>
                  </a:cubicBezTo>
                  <a:cubicBezTo>
                    <a:pt x="23076" y="73451"/>
                    <a:pt x="32396" y="80391"/>
                    <a:pt x="35548" y="87482"/>
                  </a:cubicBezTo>
                  <a:cubicBezTo>
                    <a:pt x="37331" y="91495"/>
                    <a:pt x="39714" y="99979"/>
                    <a:pt x="39714" y="99979"/>
                  </a:cubicBezTo>
                  <a:cubicBezTo>
                    <a:pt x="39020" y="115948"/>
                    <a:pt x="38628" y="131934"/>
                    <a:pt x="37631" y="147887"/>
                  </a:cubicBezTo>
                  <a:cubicBezTo>
                    <a:pt x="37214" y="154555"/>
                    <a:pt x="36034" y="172152"/>
                    <a:pt x="31382" y="179130"/>
                  </a:cubicBezTo>
                  <a:lnTo>
                    <a:pt x="27216" y="185379"/>
                  </a:lnTo>
                  <a:cubicBezTo>
                    <a:pt x="26522" y="188156"/>
                    <a:pt x="25919" y="190958"/>
                    <a:pt x="25133" y="193711"/>
                  </a:cubicBezTo>
                  <a:cubicBezTo>
                    <a:pt x="24530" y="195822"/>
                    <a:pt x="23151" y="197766"/>
                    <a:pt x="23051" y="199959"/>
                  </a:cubicBezTo>
                  <a:cubicBezTo>
                    <a:pt x="22452" y="213137"/>
                    <a:pt x="23051" y="226343"/>
                    <a:pt x="23051" y="239535"/>
                  </a:cubicBezTo>
                  <a:lnTo>
                    <a:pt x="23051" y="239535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28" name="Freeform: Shape 2761">
              <a:extLst>
                <a:ext uri="{FF2B5EF4-FFF2-40B4-BE49-F238E27FC236}">
                  <a16:creationId xmlns:a16="http://schemas.microsoft.com/office/drawing/2014/main" id="{70B170AD-9DAB-BA58-5689-DD98D52FBDBE}"/>
                </a:ext>
              </a:extLst>
            </p:cNvPr>
            <p:cNvSpPr/>
            <p:nvPr/>
          </p:nvSpPr>
          <p:spPr>
            <a:xfrm rot="9687536">
              <a:off x="5651290" y="2770604"/>
              <a:ext cx="15101" cy="54000"/>
            </a:xfrm>
            <a:custGeom>
              <a:avLst/>
              <a:gdLst>
                <a:gd name="connsiteX0" fmla="*/ 4304 w 39714"/>
                <a:gd name="connsiteY0" fmla="*/ 0 h 239535"/>
                <a:gd name="connsiteX1" fmla="*/ 4304 w 39714"/>
                <a:gd name="connsiteY1" fmla="*/ 0 h 239535"/>
                <a:gd name="connsiteX2" fmla="*/ 138 w 39714"/>
                <a:gd name="connsiteY2" fmla="*/ 18746 h 239535"/>
                <a:gd name="connsiteX3" fmla="*/ 6387 w 39714"/>
                <a:gd name="connsiteY3" fmla="*/ 52072 h 239535"/>
                <a:gd name="connsiteX4" fmla="*/ 8470 w 39714"/>
                <a:gd name="connsiteY4" fmla="*/ 58321 h 239535"/>
                <a:gd name="connsiteX5" fmla="*/ 14719 w 39714"/>
                <a:gd name="connsiteY5" fmla="*/ 62487 h 239535"/>
                <a:gd name="connsiteX6" fmla="*/ 18885 w 39714"/>
                <a:gd name="connsiteY6" fmla="*/ 68736 h 239535"/>
                <a:gd name="connsiteX7" fmla="*/ 35548 w 39714"/>
                <a:gd name="connsiteY7" fmla="*/ 87482 h 239535"/>
                <a:gd name="connsiteX8" fmla="*/ 39714 w 39714"/>
                <a:gd name="connsiteY8" fmla="*/ 99979 h 239535"/>
                <a:gd name="connsiteX9" fmla="*/ 37631 w 39714"/>
                <a:gd name="connsiteY9" fmla="*/ 147887 h 239535"/>
                <a:gd name="connsiteX10" fmla="*/ 31382 w 39714"/>
                <a:gd name="connsiteY10" fmla="*/ 179130 h 239535"/>
                <a:gd name="connsiteX11" fmla="*/ 27216 w 39714"/>
                <a:gd name="connsiteY11" fmla="*/ 185379 h 239535"/>
                <a:gd name="connsiteX12" fmla="*/ 25133 w 39714"/>
                <a:gd name="connsiteY12" fmla="*/ 193711 h 239535"/>
                <a:gd name="connsiteX13" fmla="*/ 23051 w 39714"/>
                <a:gd name="connsiteY13" fmla="*/ 199959 h 239535"/>
                <a:gd name="connsiteX14" fmla="*/ 23051 w 39714"/>
                <a:gd name="connsiteY14" fmla="*/ 239535 h 239535"/>
                <a:gd name="connsiteX15" fmla="*/ 23051 w 39714"/>
                <a:gd name="connsiteY15" fmla="*/ 239535 h 23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714" h="239535">
                  <a:moveTo>
                    <a:pt x="4304" y="0"/>
                  </a:moveTo>
                  <a:lnTo>
                    <a:pt x="4304" y="0"/>
                  </a:lnTo>
                  <a:cubicBezTo>
                    <a:pt x="2915" y="6249"/>
                    <a:pt x="474" y="12354"/>
                    <a:pt x="138" y="18746"/>
                  </a:cubicBezTo>
                  <a:cubicBezTo>
                    <a:pt x="-664" y="33980"/>
                    <a:pt x="2105" y="39226"/>
                    <a:pt x="6387" y="52072"/>
                  </a:cubicBezTo>
                  <a:cubicBezTo>
                    <a:pt x="7081" y="54155"/>
                    <a:pt x="6643" y="57103"/>
                    <a:pt x="8470" y="58321"/>
                  </a:cubicBezTo>
                  <a:lnTo>
                    <a:pt x="14719" y="62487"/>
                  </a:lnTo>
                  <a:cubicBezTo>
                    <a:pt x="16108" y="64570"/>
                    <a:pt x="17222" y="66865"/>
                    <a:pt x="18885" y="68736"/>
                  </a:cubicBezTo>
                  <a:cubicBezTo>
                    <a:pt x="23076" y="73451"/>
                    <a:pt x="32396" y="80391"/>
                    <a:pt x="35548" y="87482"/>
                  </a:cubicBezTo>
                  <a:cubicBezTo>
                    <a:pt x="37331" y="91495"/>
                    <a:pt x="39714" y="99979"/>
                    <a:pt x="39714" y="99979"/>
                  </a:cubicBezTo>
                  <a:cubicBezTo>
                    <a:pt x="39020" y="115948"/>
                    <a:pt x="38628" y="131934"/>
                    <a:pt x="37631" y="147887"/>
                  </a:cubicBezTo>
                  <a:cubicBezTo>
                    <a:pt x="37214" y="154555"/>
                    <a:pt x="36034" y="172152"/>
                    <a:pt x="31382" y="179130"/>
                  </a:cubicBezTo>
                  <a:lnTo>
                    <a:pt x="27216" y="185379"/>
                  </a:lnTo>
                  <a:cubicBezTo>
                    <a:pt x="26522" y="188156"/>
                    <a:pt x="25919" y="190958"/>
                    <a:pt x="25133" y="193711"/>
                  </a:cubicBezTo>
                  <a:cubicBezTo>
                    <a:pt x="24530" y="195822"/>
                    <a:pt x="23151" y="197766"/>
                    <a:pt x="23051" y="199959"/>
                  </a:cubicBezTo>
                  <a:cubicBezTo>
                    <a:pt x="22452" y="213137"/>
                    <a:pt x="23051" y="226343"/>
                    <a:pt x="23051" y="239535"/>
                  </a:cubicBezTo>
                  <a:lnTo>
                    <a:pt x="23051" y="239535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1304" name="Rectangle: Rounded Corners 1303">
            <a:extLst>
              <a:ext uri="{FF2B5EF4-FFF2-40B4-BE49-F238E27FC236}">
                <a16:creationId xmlns:a16="http://schemas.microsoft.com/office/drawing/2014/main" id="{17DB6A01-99C8-7F67-0375-93278D74CCF7}"/>
              </a:ext>
            </a:extLst>
          </p:cNvPr>
          <p:cNvSpPr/>
          <p:nvPr/>
        </p:nvSpPr>
        <p:spPr>
          <a:xfrm rot="14319079">
            <a:off x="6763856" y="4171011"/>
            <a:ext cx="39767" cy="39132"/>
          </a:xfrm>
          <a:prstGeom prst="roundRect">
            <a:avLst/>
          </a:prstGeom>
          <a:solidFill>
            <a:srgbClr val="92D050"/>
          </a:solidFill>
          <a:ln w="9525">
            <a:solidFill>
              <a:srgbClr val="00B05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305" name="Group 1304">
            <a:extLst>
              <a:ext uri="{FF2B5EF4-FFF2-40B4-BE49-F238E27FC236}">
                <a16:creationId xmlns:a16="http://schemas.microsoft.com/office/drawing/2014/main" id="{E3552AF7-3993-BCFE-4A1D-4AEE7777D94F}"/>
              </a:ext>
            </a:extLst>
          </p:cNvPr>
          <p:cNvGrpSpPr/>
          <p:nvPr/>
        </p:nvGrpSpPr>
        <p:grpSpPr>
          <a:xfrm rot="6228553" flipV="1">
            <a:off x="4995880" y="2469444"/>
            <a:ext cx="192686" cy="355007"/>
            <a:chOff x="5535725" y="2489740"/>
            <a:chExt cx="192686" cy="355007"/>
          </a:xfrm>
        </p:grpSpPr>
        <p:grpSp>
          <p:nvGrpSpPr>
            <p:cNvPr id="1919" name="Group 1918">
              <a:extLst>
                <a:ext uri="{FF2B5EF4-FFF2-40B4-BE49-F238E27FC236}">
                  <a16:creationId xmlns:a16="http://schemas.microsoft.com/office/drawing/2014/main" id="{FF85C57C-CC68-AD72-F3B7-A6C8ED5F21FC}"/>
                </a:ext>
              </a:extLst>
            </p:cNvPr>
            <p:cNvGrpSpPr/>
            <p:nvPr/>
          </p:nvGrpSpPr>
          <p:grpSpPr>
            <a:xfrm rot="9687536">
              <a:off x="5535725" y="2489740"/>
              <a:ext cx="192686" cy="355007"/>
              <a:chOff x="5661453" y="2615918"/>
              <a:chExt cx="275343" cy="507292"/>
            </a:xfrm>
          </p:grpSpPr>
          <p:sp>
            <p:nvSpPr>
              <p:cNvPr id="1922" name="Freeform: Shape 2755">
                <a:extLst>
                  <a:ext uri="{FF2B5EF4-FFF2-40B4-BE49-F238E27FC236}">
                    <a16:creationId xmlns:a16="http://schemas.microsoft.com/office/drawing/2014/main" id="{E1027D30-FD71-96B6-2E23-E4260E9C930C}"/>
                  </a:ext>
                </a:extLst>
              </p:cNvPr>
              <p:cNvSpPr/>
              <p:nvPr/>
            </p:nvSpPr>
            <p:spPr>
              <a:xfrm>
                <a:off x="5855890" y="2678889"/>
                <a:ext cx="21579" cy="51443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23" name="Freeform: Shape 2756">
                <a:extLst>
                  <a:ext uri="{FF2B5EF4-FFF2-40B4-BE49-F238E27FC236}">
                    <a16:creationId xmlns:a16="http://schemas.microsoft.com/office/drawing/2014/main" id="{58767BC1-46F3-DF25-3FD8-BA7758FA952C}"/>
                  </a:ext>
                </a:extLst>
              </p:cNvPr>
              <p:cNvSpPr/>
              <p:nvPr/>
            </p:nvSpPr>
            <p:spPr>
              <a:xfrm>
                <a:off x="5712558" y="2615918"/>
                <a:ext cx="21504" cy="135816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22225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24" name="Rectangle: Rounded Corners 1923">
                <a:extLst>
                  <a:ext uri="{FF2B5EF4-FFF2-40B4-BE49-F238E27FC236}">
                    <a16:creationId xmlns:a16="http://schemas.microsoft.com/office/drawing/2014/main" id="{786428BF-FBF2-A662-488E-F53FDB66BC78}"/>
                  </a:ext>
                </a:extLst>
              </p:cNvPr>
              <p:cNvSpPr/>
              <p:nvPr/>
            </p:nvSpPr>
            <p:spPr>
              <a:xfrm>
                <a:off x="5661453" y="2731159"/>
                <a:ext cx="275343" cy="392051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16000">
                    <a:srgbClr val="FFEAD5"/>
                  </a:gs>
                  <a:gs pos="75000">
                    <a:srgbClr val="FFCC99"/>
                  </a:gs>
                </a:gsLst>
                <a:path path="circle">
                  <a:fillToRect l="50000" t="50000" r="50000" b="50000"/>
                </a:path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925" name="Oval 1924">
                <a:extLst>
                  <a:ext uri="{FF2B5EF4-FFF2-40B4-BE49-F238E27FC236}">
                    <a16:creationId xmlns:a16="http://schemas.microsoft.com/office/drawing/2014/main" id="{21886896-2CF3-6137-C9E2-92092CEF1123}"/>
                  </a:ext>
                </a:extLst>
              </p:cNvPr>
              <p:cNvSpPr/>
              <p:nvPr/>
            </p:nvSpPr>
            <p:spPr>
              <a:xfrm>
                <a:off x="5727380" y="2930951"/>
                <a:ext cx="141069" cy="115934"/>
              </a:xfrm>
              <a:prstGeom prst="ellipse">
                <a:avLst/>
              </a:prstGeom>
              <a:gradFill flip="none" rotWithShape="1">
                <a:gsLst>
                  <a:gs pos="16000">
                    <a:srgbClr val="FFEAD5"/>
                  </a:gs>
                  <a:gs pos="74000">
                    <a:srgbClr val="A45200"/>
                  </a:gs>
                  <a:gs pos="53000">
                    <a:srgbClr val="FFC081"/>
                  </a:gs>
                </a:gsLst>
                <a:path path="circle">
                  <a:fillToRect l="50000" t="50000" r="50000" b="50000"/>
                </a:path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920" name="Freeform: Shape 2753">
              <a:extLst>
                <a:ext uri="{FF2B5EF4-FFF2-40B4-BE49-F238E27FC236}">
                  <a16:creationId xmlns:a16="http://schemas.microsoft.com/office/drawing/2014/main" id="{D078BD12-AC0B-D588-BFA3-354CF73420A6}"/>
                </a:ext>
              </a:extLst>
            </p:cNvPr>
            <p:cNvSpPr/>
            <p:nvPr/>
          </p:nvSpPr>
          <p:spPr>
            <a:xfrm rot="9687536">
              <a:off x="5683287" y="2754713"/>
              <a:ext cx="15101" cy="72000"/>
            </a:xfrm>
            <a:custGeom>
              <a:avLst/>
              <a:gdLst>
                <a:gd name="connsiteX0" fmla="*/ 4304 w 39714"/>
                <a:gd name="connsiteY0" fmla="*/ 0 h 239535"/>
                <a:gd name="connsiteX1" fmla="*/ 4304 w 39714"/>
                <a:gd name="connsiteY1" fmla="*/ 0 h 239535"/>
                <a:gd name="connsiteX2" fmla="*/ 138 w 39714"/>
                <a:gd name="connsiteY2" fmla="*/ 18746 h 239535"/>
                <a:gd name="connsiteX3" fmla="*/ 6387 w 39714"/>
                <a:gd name="connsiteY3" fmla="*/ 52072 h 239535"/>
                <a:gd name="connsiteX4" fmla="*/ 8470 w 39714"/>
                <a:gd name="connsiteY4" fmla="*/ 58321 h 239535"/>
                <a:gd name="connsiteX5" fmla="*/ 14719 w 39714"/>
                <a:gd name="connsiteY5" fmla="*/ 62487 h 239535"/>
                <a:gd name="connsiteX6" fmla="*/ 18885 w 39714"/>
                <a:gd name="connsiteY6" fmla="*/ 68736 h 239535"/>
                <a:gd name="connsiteX7" fmla="*/ 35548 w 39714"/>
                <a:gd name="connsiteY7" fmla="*/ 87482 h 239535"/>
                <a:gd name="connsiteX8" fmla="*/ 39714 w 39714"/>
                <a:gd name="connsiteY8" fmla="*/ 99979 h 239535"/>
                <a:gd name="connsiteX9" fmla="*/ 37631 w 39714"/>
                <a:gd name="connsiteY9" fmla="*/ 147887 h 239535"/>
                <a:gd name="connsiteX10" fmla="*/ 31382 w 39714"/>
                <a:gd name="connsiteY10" fmla="*/ 179130 h 239535"/>
                <a:gd name="connsiteX11" fmla="*/ 27216 w 39714"/>
                <a:gd name="connsiteY11" fmla="*/ 185379 h 239535"/>
                <a:gd name="connsiteX12" fmla="*/ 25133 w 39714"/>
                <a:gd name="connsiteY12" fmla="*/ 193711 h 239535"/>
                <a:gd name="connsiteX13" fmla="*/ 23051 w 39714"/>
                <a:gd name="connsiteY13" fmla="*/ 199959 h 239535"/>
                <a:gd name="connsiteX14" fmla="*/ 23051 w 39714"/>
                <a:gd name="connsiteY14" fmla="*/ 239535 h 239535"/>
                <a:gd name="connsiteX15" fmla="*/ 23051 w 39714"/>
                <a:gd name="connsiteY15" fmla="*/ 239535 h 23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714" h="239535">
                  <a:moveTo>
                    <a:pt x="4304" y="0"/>
                  </a:moveTo>
                  <a:lnTo>
                    <a:pt x="4304" y="0"/>
                  </a:lnTo>
                  <a:cubicBezTo>
                    <a:pt x="2915" y="6249"/>
                    <a:pt x="474" y="12354"/>
                    <a:pt x="138" y="18746"/>
                  </a:cubicBezTo>
                  <a:cubicBezTo>
                    <a:pt x="-664" y="33980"/>
                    <a:pt x="2105" y="39226"/>
                    <a:pt x="6387" y="52072"/>
                  </a:cubicBezTo>
                  <a:cubicBezTo>
                    <a:pt x="7081" y="54155"/>
                    <a:pt x="6643" y="57103"/>
                    <a:pt x="8470" y="58321"/>
                  </a:cubicBezTo>
                  <a:lnTo>
                    <a:pt x="14719" y="62487"/>
                  </a:lnTo>
                  <a:cubicBezTo>
                    <a:pt x="16108" y="64570"/>
                    <a:pt x="17222" y="66865"/>
                    <a:pt x="18885" y="68736"/>
                  </a:cubicBezTo>
                  <a:cubicBezTo>
                    <a:pt x="23076" y="73451"/>
                    <a:pt x="32396" y="80391"/>
                    <a:pt x="35548" y="87482"/>
                  </a:cubicBezTo>
                  <a:cubicBezTo>
                    <a:pt x="37331" y="91495"/>
                    <a:pt x="39714" y="99979"/>
                    <a:pt x="39714" y="99979"/>
                  </a:cubicBezTo>
                  <a:cubicBezTo>
                    <a:pt x="39020" y="115948"/>
                    <a:pt x="38628" y="131934"/>
                    <a:pt x="37631" y="147887"/>
                  </a:cubicBezTo>
                  <a:cubicBezTo>
                    <a:pt x="37214" y="154555"/>
                    <a:pt x="36034" y="172152"/>
                    <a:pt x="31382" y="179130"/>
                  </a:cubicBezTo>
                  <a:lnTo>
                    <a:pt x="27216" y="185379"/>
                  </a:lnTo>
                  <a:cubicBezTo>
                    <a:pt x="26522" y="188156"/>
                    <a:pt x="25919" y="190958"/>
                    <a:pt x="25133" y="193711"/>
                  </a:cubicBezTo>
                  <a:cubicBezTo>
                    <a:pt x="24530" y="195822"/>
                    <a:pt x="23151" y="197766"/>
                    <a:pt x="23051" y="199959"/>
                  </a:cubicBezTo>
                  <a:cubicBezTo>
                    <a:pt x="22452" y="213137"/>
                    <a:pt x="23051" y="226343"/>
                    <a:pt x="23051" y="239535"/>
                  </a:cubicBezTo>
                  <a:lnTo>
                    <a:pt x="23051" y="239535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921" name="Freeform: Shape 2754">
              <a:extLst>
                <a:ext uri="{FF2B5EF4-FFF2-40B4-BE49-F238E27FC236}">
                  <a16:creationId xmlns:a16="http://schemas.microsoft.com/office/drawing/2014/main" id="{8798BCC6-2967-5359-FEA0-F61845CA3572}"/>
                </a:ext>
              </a:extLst>
            </p:cNvPr>
            <p:cNvSpPr/>
            <p:nvPr/>
          </p:nvSpPr>
          <p:spPr>
            <a:xfrm rot="9687536">
              <a:off x="5651290" y="2770604"/>
              <a:ext cx="15101" cy="54000"/>
            </a:xfrm>
            <a:custGeom>
              <a:avLst/>
              <a:gdLst>
                <a:gd name="connsiteX0" fmla="*/ 4304 w 39714"/>
                <a:gd name="connsiteY0" fmla="*/ 0 h 239535"/>
                <a:gd name="connsiteX1" fmla="*/ 4304 w 39714"/>
                <a:gd name="connsiteY1" fmla="*/ 0 h 239535"/>
                <a:gd name="connsiteX2" fmla="*/ 138 w 39714"/>
                <a:gd name="connsiteY2" fmla="*/ 18746 h 239535"/>
                <a:gd name="connsiteX3" fmla="*/ 6387 w 39714"/>
                <a:gd name="connsiteY3" fmla="*/ 52072 h 239535"/>
                <a:gd name="connsiteX4" fmla="*/ 8470 w 39714"/>
                <a:gd name="connsiteY4" fmla="*/ 58321 h 239535"/>
                <a:gd name="connsiteX5" fmla="*/ 14719 w 39714"/>
                <a:gd name="connsiteY5" fmla="*/ 62487 h 239535"/>
                <a:gd name="connsiteX6" fmla="*/ 18885 w 39714"/>
                <a:gd name="connsiteY6" fmla="*/ 68736 h 239535"/>
                <a:gd name="connsiteX7" fmla="*/ 35548 w 39714"/>
                <a:gd name="connsiteY7" fmla="*/ 87482 h 239535"/>
                <a:gd name="connsiteX8" fmla="*/ 39714 w 39714"/>
                <a:gd name="connsiteY8" fmla="*/ 99979 h 239535"/>
                <a:gd name="connsiteX9" fmla="*/ 37631 w 39714"/>
                <a:gd name="connsiteY9" fmla="*/ 147887 h 239535"/>
                <a:gd name="connsiteX10" fmla="*/ 31382 w 39714"/>
                <a:gd name="connsiteY10" fmla="*/ 179130 h 239535"/>
                <a:gd name="connsiteX11" fmla="*/ 27216 w 39714"/>
                <a:gd name="connsiteY11" fmla="*/ 185379 h 239535"/>
                <a:gd name="connsiteX12" fmla="*/ 25133 w 39714"/>
                <a:gd name="connsiteY12" fmla="*/ 193711 h 239535"/>
                <a:gd name="connsiteX13" fmla="*/ 23051 w 39714"/>
                <a:gd name="connsiteY13" fmla="*/ 199959 h 239535"/>
                <a:gd name="connsiteX14" fmla="*/ 23051 w 39714"/>
                <a:gd name="connsiteY14" fmla="*/ 239535 h 239535"/>
                <a:gd name="connsiteX15" fmla="*/ 23051 w 39714"/>
                <a:gd name="connsiteY15" fmla="*/ 239535 h 23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714" h="239535">
                  <a:moveTo>
                    <a:pt x="4304" y="0"/>
                  </a:moveTo>
                  <a:lnTo>
                    <a:pt x="4304" y="0"/>
                  </a:lnTo>
                  <a:cubicBezTo>
                    <a:pt x="2915" y="6249"/>
                    <a:pt x="474" y="12354"/>
                    <a:pt x="138" y="18746"/>
                  </a:cubicBezTo>
                  <a:cubicBezTo>
                    <a:pt x="-664" y="33980"/>
                    <a:pt x="2105" y="39226"/>
                    <a:pt x="6387" y="52072"/>
                  </a:cubicBezTo>
                  <a:cubicBezTo>
                    <a:pt x="7081" y="54155"/>
                    <a:pt x="6643" y="57103"/>
                    <a:pt x="8470" y="58321"/>
                  </a:cubicBezTo>
                  <a:lnTo>
                    <a:pt x="14719" y="62487"/>
                  </a:lnTo>
                  <a:cubicBezTo>
                    <a:pt x="16108" y="64570"/>
                    <a:pt x="17222" y="66865"/>
                    <a:pt x="18885" y="68736"/>
                  </a:cubicBezTo>
                  <a:cubicBezTo>
                    <a:pt x="23076" y="73451"/>
                    <a:pt x="32396" y="80391"/>
                    <a:pt x="35548" y="87482"/>
                  </a:cubicBezTo>
                  <a:cubicBezTo>
                    <a:pt x="37331" y="91495"/>
                    <a:pt x="39714" y="99979"/>
                    <a:pt x="39714" y="99979"/>
                  </a:cubicBezTo>
                  <a:cubicBezTo>
                    <a:pt x="39020" y="115948"/>
                    <a:pt x="38628" y="131934"/>
                    <a:pt x="37631" y="147887"/>
                  </a:cubicBezTo>
                  <a:cubicBezTo>
                    <a:pt x="37214" y="154555"/>
                    <a:pt x="36034" y="172152"/>
                    <a:pt x="31382" y="179130"/>
                  </a:cubicBezTo>
                  <a:lnTo>
                    <a:pt x="27216" y="185379"/>
                  </a:lnTo>
                  <a:cubicBezTo>
                    <a:pt x="26522" y="188156"/>
                    <a:pt x="25919" y="190958"/>
                    <a:pt x="25133" y="193711"/>
                  </a:cubicBezTo>
                  <a:cubicBezTo>
                    <a:pt x="24530" y="195822"/>
                    <a:pt x="23151" y="197766"/>
                    <a:pt x="23051" y="199959"/>
                  </a:cubicBezTo>
                  <a:cubicBezTo>
                    <a:pt x="22452" y="213137"/>
                    <a:pt x="23051" y="226343"/>
                    <a:pt x="23051" y="239535"/>
                  </a:cubicBezTo>
                  <a:lnTo>
                    <a:pt x="23051" y="239535"/>
                  </a:lnTo>
                </a:path>
              </a:pathLst>
            </a:custGeom>
            <a:noFill/>
            <a:ln w="22225" cap="rnd" cmpd="sng" algn="ctr">
              <a:solidFill>
                <a:srgbClr val="FFA74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1306" name="Rectangle: Rounded Corners 1179">
            <a:extLst>
              <a:ext uri="{FF2B5EF4-FFF2-40B4-BE49-F238E27FC236}">
                <a16:creationId xmlns:a16="http://schemas.microsoft.com/office/drawing/2014/main" id="{2F0B7494-2309-9D8F-EC6B-E49AA5B8C258}"/>
              </a:ext>
            </a:extLst>
          </p:cNvPr>
          <p:cNvSpPr/>
          <p:nvPr/>
        </p:nvSpPr>
        <p:spPr>
          <a:xfrm rot="19997542">
            <a:off x="6596208" y="2615036"/>
            <a:ext cx="169255" cy="225473"/>
          </a:xfrm>
          <a:custGeom>
            <a:avLst/>
            <a:gdLst>
              <a:gd name="connsiteX0" fmla="*/ 0 w 192688"/>
              <a:gd name="connsiteY0" fmla="*/ 68716 h 274362"/>
              <a:gd name="connsiteX1" fmla="*/ 68716 w 192688"/>
              <a:gd name="connsiteY1" fmla="*/ 0 h 274362"/>
              <a:gd name="connsiteX2" fmla="*/ 123972 w 192688"/>
              <a:gd name="connsiteY2" fmla="*/ 0 h 274362"/>
              <a:gd name="connsiteX3" fmla="*/ 192688 w 192688"/>
              <a:gd name="connsiteY3" fmla="*/ 68716 h 274362"/>
              <a:gd name="connsiteX4" fmla="*/ 192688 w 192688"/>
              <a:gd name="connsiteY4" fmla="*/ 205646 h 274362"/>
              <a:gd name="connsiteX5" fmla="*/ 123972 w 192688"/>
              <a:gd name="connsiteY5" fmla="*/ 274362 h 274362"/>
              <a:gd name="connsiteX6" fmla="*/ 68716 w 192688"/>
              <a:gd name="connsiteY6" fmla="*/ 274362 h 274362"/>
              <a:gd name="connsiteX7" fmla="*/ 0 w 192688"/>
              <a:gd name="connsiteY7" fmla="*/ 205646 h 274362"/>
              <a:gd name="connsiteX8" fmla="*/ 0 w 192688"/>
              <a:gd name="connsiteY8" fmla="*/ 68716 h 274362"/>
              <a:gd name="connsiteX0" fmla="*/ 0 w 192688"/>
              <a:gd name="connsiteY0" fmla="*/ 68716 h 274362"/>
              <a:gd name="connsiteX1" fmla="*/ 68716 w 192688"/>
              <a:gd name="connsiteY1" fmla="*/ 0 h 274362"/>
              <a:gd name="connsiteX2" fmla="*/ 67356 w 192688"/>
              <a:gd name="connsiteY2" fmla="*/ 70144 h 274362"/>
              <a:gd name="connsiteX3" fmla="*/ 192688 w 192688"/>
              <a:gd name="connsiteY3" fmla="*/ 68716 h 274362"/>
              <a:gd name="connsiteX4" fmla="*/ 192688 w 192688"/>
              <a:gd name="connsiteY4" fmla="*/ 205646 h 274362"/>
              <a:gd name="connsiteX5" fmla="*/ 123972 w 192688"/>
              <a:gd name="connsiteY5" fmla="*/ 274362 h 274362"/>
              <a:gd name="connsiteX6" fmla="*/ 68716 w 192688"/>
              <a:gd name="connsiteY6" fmla="*/ 274362 h 274362"/>
              <a:gd name="connsiteX7" fmla="*/ 0 w 192688"/>
              <a:gd name="connsiteY7" fmla="*/ 205646 h 274362"/>
              <a:gd name="connsiteX8" fmla="*/ 0 w 192688"/>
              <a:gd name="connsiteY8" fmla="*/ 68716 h 274362"/>
              <a:gd name="connsiteX0" fmla="*/ 20055 w 192688"/>
              <a:gd name="connsiteY0" fmla="*/ 140116 h 274362"/>
              <a:gd name="connsiteX1" fmla="*/ 68716 w 192688"/>
              <a:gd name="connsiteY1" fmla="*/ 0 h 274362"/>
              <a:gd name="connsiteX2" fmla="*/ 67356 w 192688"/>
              <a:gd name="connsiteY2" fmla="*/ 70144 h 274362"/>
              <a:gd name="connsiteX3" fmla="*/ 192688 w 192688"/>
              <a:gd name="connsiteY3" fmla="*/ 68716 h 274362"/>
              <a:gd name="connsiteX4" fmla="*/ 192688 w 192688"/>
              <a:gd name="connsiteY4" fmla="*/ 205646 h 274362"/>
              <a:gd name="connsiteX5" fmla="*/ 123972 w 192688"/>
              <a:gd name="connsiteY5" fmla="*/ 274362 h 274362"/>
              <a:gd name="connsiteX6" fmla="*/ 68716 w 192688"/>
              <a:gd name="connsiteY6" fmla="*/ 274362 h 274362"/>
              <a:gd name="connsiteX7" fmla="*/ 0 w 192688"/>
              <a:gd name="connsiteY7" fmla="*/ 205646 h 274362"/>
              <a:gd name="connsiteX8" fmla="*/ 20055 w 192688"/>
              <a:gd name="connsiteY8" fmla="*/ 140116 h 274362"/>
              <a:gd name="connsiteX0" fmla="*/ 20055 w 192688"/>
              <a:gd name="connsiteY0" fmla="*/ 87905 h 222151"/>
              <a:gd name="connsiteX1" fmla="*/ 17384 w 192688"/>
              <a:gd name="connsiteY1" fmla="*/ 33921 h 222151"/>
              <a:gd name="connsiteX2" fmla="*/ 67356 w 192688"/>
              <a:gd name="connsiteY2" fmla="*/ 17933 h 222151"/>
              <a:gd name="connsiteX3" fmla="*/ 192688 w 192688"/>
              <a:gd name="connsiteY3" fmla="*/ 16505 h 222151"/>
              <a:gd name="connsiteX4" fmla="*/ 192688 w 192688"/>
              <a:gd name="connsiteY4" fmla="*/ 153435 h 222151"/>
              <a:gd name="connsiteX5" fmla="*/ 123972 w 192688"/>
              <a:gd name="connsiteY5" fmla="*/ 222151 h 222151"/>
              <a:gd name="connsiteX6" fmla="*/ 68716 w 192688"/>
              <a:gd name="connsiteY6" fmla="*/ 222151 h 222151"/>
              <a:gd name="connsiteX7" fmla="*/ 0 w 192688"/>
              <a:gd name="connsiteY7" fmla="*/ 153435 h 222151"/>
              <a:gd name="connsiteX8" fmla="*/ 20055 w 192688"/>
              <a:gd name="connsiteY8" fmla="*/ 87905 h 222151"/>
              <a:gd name="connsiteX0" fmla="*/ 20055 w 192688"/>
              <a:gd name="connsiteY0" fmla="*/ 69976 h 204222"/>
              <a:gd name="connsiteX1" fmla="*/ 17384 w 192688"/>
              <a:gd name="connsiteY1" fmla="*/ 15992 h 204222"/>
              <a:gd name="connsiteX2" fmla="*/ 67356 w 192688"/>
              <a:gd name="connsiteY2" fmla="*/ 4 h 204222"/>
              <a:gd name="connsiteX3" fmla="*/ 168100 w 192688"/>
              <a:gd name="connsiteY3" fmla="*/ 36852 h 204222"/>
              <a:gd name="connsiteX4" fmla="*/ 192688 w 192688"/>
              <a:gd name="connsiteY4" fmla="*/ 135506 h 204222"/>
              <a:gd name="connsiteX5" fmla="*/ 123972 w 192688"/>
              <a:gd name="connsiteY5" fmla="*/ 204222 h 204222"/>
              <a:gd name="connsiteX6" fmla="*/ 68716 w 192688"/>
              <a:gd name="connsiteY6" fmla="*/ 204222 h 204222"/>
              <a:gd name="connsiteX7" fmla="*/ 0 w 192688"/>
              <a:gd name="connsiteY7" fmla="*/ 135506 h 204222"/>
              <a:gd name="connsiteX8" fmla="*/ 20055 w 192688"/>
              <a:gd name="connsiteY8" fmla="*/ 69976 h 204222"/>
              <a:gd name="connsiteX0" fmla="*/ 20055 w 192688"/>
              <a:gd name="connsiteY0" fmla="*/ 69976 h 204222"/>
              <a:gd name="connsiteX1" fmla="*/ 17384 w 192688"/>
              <a:gd name="connsiteY1" fmla="*/ 15992 h 204222"/>
              <a:gd name="connsiteX2" fmla="*/ 67356 w 192688"/>
              <a:gd name="connsiteY2" fmla="*/ 4 h 204222"/>
              <a:gd name="connsiteX3" fmla="*/ 168100 w 192688"/>
              <a:gd name="connsiteY3" fmla="*/ 36852 h 204222"/>
              <a:gd name="connsiteX4" fmla="*/ 192688 w 192688"/>
              <a:gd name="connsiteY4" fmla="*/ 135506 h 204222"/>
              <a:gd name="connsiteX5" fmla="*/ 101644 w 192688"/>
              <a:gd name="connsiteY5" fmla="*/ 190322 h 204222"/>
              <a:gd name="connsiteX6" fmla="*/ 68716 w 192688"/>
              <a:gd name="connsiteY6" fmla="*/ 204222 h 204222"/>
              <a:gd name="connsiteX7" fmla="*/ 0 w 192688"/>
              <a:gd name="connsiteY7" fmla="*/ 135506 h 204222"/>
              <a:gd name="connsiteX8" fmla="*/ 20055 w 192688"/>
              <a:gd name="connsiteY8" fmla="*/ 69976 h 204222"/>
              <a:gd name="connsiteX0" fmla="*/ 22116 w 194749"/>
              <a:gd name="connsiteY0" fmla="*/ 69976 h 190322"/>
              <a:gd name="connsiteX1" fmla="*/ 19445 w 194749"/>
              <a:gd name="connsiteY1" fmla="*/ 15992 h 190322"/>
              <a:gd name="connsiteX2" fmla="*/ 69417 w 194749"/>
              <a:gd name="connsiteY2" fmla="*/ 4 h 190322"/>
              <a:gd name="connsiteX3" fmla="*/ 170161 w 194749"/>
              <a:gd name="connsiteY3" fmla="*/ 36852 h 190322"/>
              <a:gd name="connsiteX4" fmla="*/ 194749 w 194749"/>
              <a:gd name="connsiteY4" fmla="*/ 135506 h 190322"/>
              <a:gd name="connsiteX5" fmla="*/ 103705 w 194749"/>
              <a:gd name="connsiteY5" fmla="*/ 190322 h 190322"/>
              <a:gd name="connsiteX6" fmla="*/ 27256 w 194749"/>
              <a:gd name="connsiteY6" fmla="*/ 147672 h 190322"/>
              <a:gd name="connsiteX7" fmla="*/ 2061 w 194749"/>
              <a:gd name="connsiteY7" fmla="*/ 135506 h 190322"/>
              <a:gd name="connsiteX8" fmla="*/ 22116 w 194749"/>
              <a:gd name="connsiteY8" fmla="*/ 69976 h 190322"/>
              <a:gd name="connsiteX0" fmla="*/ 30660 w 203293"/>
              <a:gd name="connsiteY0" fmla="*/ 69976 h 190322"/>
              <a:gd name="connsiteX1" fmla="*/ 27989 w 203293"/>
              <a:gd name="connsiteY1" fmla="*/ 15992 h 190322"/>
              <a:gd name="connsiteX2" fmla="*/ 77961 w 203293"/>
              <a:gd name="connsiteY2" fmla="*/ 4 h 190322"/>
              <a:gd name="connsiteX3" fmla="*/ 178705 w 203293"/>
              <a:gd name="connsiteY3" fmla="*/ 36852 h 190322"/>
              <a:gd name="connsiteX4" fmla="*/ 203293 w 203293"/>
              <a:gd name="connsiteY4" fmla="*/ 135506 h 190322"/>
              <a:gd name="connsiteX5" fmla="*/ 112249 w 203293"/>
              <a:gd name="connsiteY5" fmla="*/ 190322 h 190322"/>
              <a:gd name="connsiteX6" fmla="*/ 35800 w 203293"/>
              <a:gd name="connsiteY6" fmla="*/ 147672 h 190322"/>
              <a:gd name="connsiteX7" fmla="*/ 22 w 203293"/>
              <a:gd name="connsiteY7" fmla="*/ 108856 h 190322"/>
              <a:gd name="connsiteX8" fmla="*/ 30660 w 203293"/>
              <a:gd name="connsiteY8" fmla="*/ 69976 h 190322"/>
              <a:gd name="connsiteX0" fmla="*/ 30660 w 203293"/>
              <a:gd name="connsiteY0" fmla="*/ 104997 h 225343"/>
              <a:gd name="connsiteX1" fmla="*/ 27989 w 203293"/>
              <a:gd name="connsiteY1" fmla="*/ 51013 h 225343"/>
              <a:gd name="connsiteX2" fmla="*/ 124905 w 203293"/>
              <a:gd name="connsiteY2" fmla="*/ 0 h 225343"/>
              <a:gd name="connsiteX3" fmla="*/ 178705 w 203293"/>
              <a:gd name="connsiteY3" fmla="*/ 71873 h 225343"/>
              <a:gd name="connsiteX4" fmla="*/ 203293 w 203293"/>
              <a:gd name="connsiteY4" fmla="*/ 170527 h 225343"/>
              <a:gd name="connsiteX5" fmla="*/ 112249 w 203293"/>
              <a:gd name="connsiteY5" fmla="*/ 225343 h 225343"/>
              <a:gd name="connsiteX6" fmla="*/ 35800 w 203293"/>
              <a:gd name="connsiteY6" fmla="*/ 182693 h 225343"/>
              <a:gd name="connsiteX7" fmla="*/ 22 w 203293"/>
              <a:gd name="connsiteY7" fmla="*/ 143877 h 225343"/>
              <a:gd name="connsiteX8" fmla="*/ 30660 w 203293"/>
              <a:gd name="connsiteY8" fmla="*/ 104997 h 225343"/>
              <a:gd name="connsiteX0" fmla="*/ 30660 w 203293"/>
              <a:gd name="connsiteY0" fmla="*/ 105127 h 225473"/>
              <a:gd name="connsiteX1" fmla="*/ 27989 w 203293"/>
              <a:gd name="connsiteY1" fmla="*/ 51143 h 225473"/>
              <a:gd name="connsiteX2" fmla="*/ 124905 w 203293"/>
              <a:gd name="connsiteY2" fmla="*/ 130 h 225473"/>
              <a:gd name="connsiteX3" fmla="*/ 146771 w 203293"/>
              <a:gd name="connsiteY3" fmla="*/ 66600 h 225473"/>
              <a:gd name="connsiteX4" fmla="*/ 203293 w 203293"/>
              <a:gd name="connsiteY4" fmla="*/ 170657 h 225473"/>
              <a:gd name="connsiteX5" fmla="*/ 112249 w 203293"/>
              <a:gd name="connsiteY5" fmla="*/ 225473 h 225473"/>
              <a:gd name="connsiteX6" fmla="*/ 35800 w 203293"/>
              <a:gd name="connsiteY6" fmla="*/ 182823 h 225473"/>
              <a:gd name="connsiteX7" fmla="*/ 22 w 203293"/>
              <a:gd name="connsiteY7" fmla="*/ 144007 h 225473"/>
              <a:gd name="connsiteX8" fmla="*/ 30660 w 203293"/>
              <a:gd name="connsiteY8" fmla="*/ 105127 h 225473"/>
              <a:gd name="connsiteX0" fmla="*/ 30643 w 203276"/>
              <a:gd name="connsiteY0" fmla="*/ 105127 h 225473"/>
              <a:gd name="connsiteX1" fmla="*/ 27972 w 203276"/>
              <a:gd name="connsiteY1" fmla="*/ 51143 h 225473"/>
              <a:gd name="connsiteX2" fmla="*/ 124888 w 203276"/>
              <a:gd name="connsiteY2" fmla="*/ 130 h 225473"/>
              <a:gd name="connsiteX3" fmla="*/ 146754 w 203276"/>
              <a:gd name="connsiteY3" fmla="*/ 66600 h 225473"/>
              <a:gd name="connsiteX4" fmla="*/ 203276 w 203276"/>
              <a:gd name="connsiteY4" fmla="*/ 170657 h 225473"/>
              <a:gd name="connsiteX5" fmla="*/ 112232 w 203276"/>
              <a:gd name="connsiteY5" fmla="*/ 225473 h 225473"/>
              <a:gd name="connsiteX6" fmla="*/ 36747 w 203276"/>
              <a:gd name="connsiteY6" fmla="*/ 223294 h 225473"/>
              <a:gd name="connsiteX7" fmla="*/ 5 w 203276"/>
              <a:gd name="connsiteY7" fmla="*/ 144007 h 225473"/>
              <a:gd name="connsiteX8" fmla="*/ 30643 w 203276"/>
              <a:gd name="connsiteY8" fmla="*/ 105127 h 225473"/>
              <a:gd name="connsiteX0" fmla="*/ 30643 w 169255"/>
              <a:gd name="connsiteY0" fmla="*/ 105127 h 225473"/>
              <a:gd name="connsiteX1" fmla="*/ 27972 w 169255"/>
              <a:gd name="connsiteY1" fmla="*/ 51143 h 225473"/>
              <a:gd name="connsiteX2" fmla="*/ 124888 w 169255"/>
              <a:gd name="connsiteY2" fmla="*/ 130 h 225473"/>
              <a:gd name="connsiteX3" fmla="*/ 146754 w 169255"/>
              <a:gd name="connsiteY3" fmla="*/ 66600 h 225473"/>
              <a:gd name="connsiteX4" fmla="*/ 169255 w 169255"/>
              <a:gd name="connsiteY4" fmla="*/ 148208 h 225473"/>
              <a:gd name="connsiteX5" fmla="*/ 112232 w 169255"/>
              <a:gd name="connsiteY5" fmla="*/ 225473 h 225473"/>
              <a:gd name="connsiteX6" fmla="*/ 36747 w 169255"/>
              <a:gd name="connsiteY6" fmla="*/ 223294 h 225473"/>
              <a:gd name="connsiteX7" fmla="*/ 5 w 169255"/>
              <a:gd name="connsiteY7" fmla="*/ 144007 h 225473"/>
              <a:gd name="connsiteX8" fmla="*/ 30643 w 169255"/>
              <a:gd name="connsiteY8" fmla="*/ 105127 h 225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9255" h="225473">
                <a:moveTo>
                  <a:pt x="30643" y="105127"/>
                </a:moveTo>
                <a:cubicBezTo>
                  <a:pt x="30643" y="67176"/>
                  <a:pt x="12265" y="68642"/>
                  <a:pt x="27972" y="51143"/>
                </a:cubicBezTo>
                <a:cubicBezTo>
                  <a:pt x="43679" y="33644"/>
                  <a:pt x="105091" y="-2446"/>
                  <a:pt x="124888" y="130"/>
                </a:cubicBezTo>
                <a:cubicBezTo>
                  <a:pt x="144685" y="2706"/>
                  <a:pt x="146754" y="28649"/>
                  <a:pt x="146754" y="66600"/>
                </a:cubicBezTo>
                <a:lnTo>
                  <a:pt x="169255" y="148208"/>
                </a:lnTo>
                <a:cubicBezTo>
                  <a:pt x="169255" y="186159"/>
                  <a:pt x="150183" y="225473"/>
                  <a:pt x="112232" y="225473"/>
                </a:cubicBezTo>
                <a:lnTo>
                  <a:pt x="36747" y="223294"/>
                </a:lnTo>
                <a:cubicBezTo>
                  <a:pt x="-1204" y="223294"/>
                  <a:pt x="5" y="181958"/>
                  <a:pt x="5" y="144007"/>
                </a:cubicBezTo>
                <a:lnTo>
                  <a:pt x="30643" y="105127"/>
                </a:lnTo>
                <a:close/>
              </a:path>
            </a:pathLst>
          </a:custGeom>
          <a:gradFill flip="none" rotWithShape="1">
            <a:gsLst>
              <a:gs pos="16000">
                <a:srgbClr val="FFEAD5"/>
              </a:gs>
              <a:gs pos="75000">
                <a:srgbClr val="FFCC99"/>
              </a:gs>
            </a:gsLst>
            <a:path path="circle">
              <a:fillToRect l="50000" t="50000" r="50000" b="50000"/>
            </a:path>
            <a:tileRect/>
          </a:gra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0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1307" name="Oval 1306">
            <a:extLst>
              <a:ext uri="{FF2B5EF4-FFF2-40B4-BE49-F238E27FC236}">
                <a16:creationId xmlns:a16="http://schemas.microsoft.com/office/drawing/2014/main" id="{9FB67FD5-D542-B2D9-C270-AD4FEFC935EC}"/>
              </a:ext>
            </a:extLst>
          </p:cNvPr>
          <p:cNvSpPr/>
          <p:nvPr/>
        </p:nvSpPr>
        <p:spPr>
          <a:xfrm rot="19997542">
            <a:off x="6665321" y="2706738"/>
            <a:ext cx="98722" cy="81132"/>
          </a:xfrm>
          <a:prstGeom prst="ellipse">
            <a:avLst/>
          </a:prstGeom>
          <a:gradFill flip="none" rotWithShape="1">
            <a:gsLst>
              <a:gs pos="16000">
                <a:srgbClr val="FFEAD5"/>
              </a:gs>
              <a:gs pos="74000">
                <a:srgbClr val="A45200"/>
              </a:gs>
              <a:gs pos="53000">
                <a:srgbClr val="FFC081"/>
              </a:gs>
            </a:gsLst>
            <a:path path="circle">
              <a:fillToRect l="50000" t="50000" r="50000" b="50000"/>
            </a:path>
            <a:tileRect/>
          </a:gra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6857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0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1308" name="TextBox 1307">
            <a:extLst>
              <a:ext uri="{FF2B5EF4-FFF2-40B4-BE49-F238E27FC236}">
                <a16:creationId xmlns:a16="http://schemas.microsoft.com/office/drawing/2014/main" id="{A4579E15-BBD6-7D47-3E6F-3AF4C5C8C066}"/>
              </a:ext>
            </a:extLst>
          </p:cNvPr>
          <p:cNvSpPr txBox="1"/>
          <p:nvPr/>
        </p:nvSpPr>
        <p:spPr>
          <a:xfrm>
            <a:off x="5707666" y="3082606"/>
            <a:ext cx="474489" cy="2492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0" cap="none" spc="0" normalizeH="0" baseline="0" noProof="0">
                <a:ln>
                  <a:noFill/>
                </a:ln>
                <a:solidFill>
                  <a:srgbClr val="656665">
                    <a:lumMod val="50000"/>
                  </a:srgbClr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Smoke/</a:t>
            </a:r>
            <a:br>
              <a:rPr kumimoji="0" lang="en-GB" sz="900" b="0" i="0" u="none" strike="noStrike" kern="0" cap="none" spc="0" normalizeH="0" baseline="0" noProof="0">
                <a:ln>
                  <a:noFill/>
                </a:ln>
                <a:solidFill>
                  <a:srgbClr val="656665">
                    <a:lumMod val="50000"/>
                  </a:srgbClr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</a:br>
            <a:r>
              <a:rPr kumimoji="0" lang="en-GB" sz="900" b="0" i="0" u="none" strike="noStrike" kern="0" cap="none" spc="0" normalizeH="0" baseline="0" noProof="0">
                <a:ln>
                  <a:noFill/>
                </a:ln>
                <a:solidFill>
                  <a:srgbClr val="656665">
                    <a:lumMod val="50000"/>
                  </a:srgbClr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pollutants</a:t>
            </a:r>
          </a:p>
        </p:txBody>
      </p:sp>
      <p:sp>
        <p:nvSpPr>
          <p:cNvPr id="1309" name="TextBox 1308">
            <a:extLst>
              <a:ext uri="{FF2B5EF4-FFF2-40B4-BE49-F238E27FC236}">
                <a16:creationId xmlns:a16="http://schemas.microsoft.com/office/drawing/2014/main" id="{2385AE6F-0BED-A070-D3DA-8913CA7A4138}"/>
              </a:ext>
            </a:extLst>
          </p:cNvPr>
          <p:cNvSpPr txBox="1"/>
          <p:nvPr/>
        </p:nvSpPr>
        <p:spPr>
          <a:xfrm>
            <a:off x="5231393" y="3159670"/>
            <a:ext cx="512332" cy="12465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0" cap="none" spc="0" normalizeH="0" baseline="0" noProof="0">
                <a:ln>
                  <a:noFill/>
                </a:ln>
                <a:solidFill>
                  <a:srgbClr val="656665">
                    <a:lumMod val="50000"/>
                  </a:srgbClr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Bacteria</a:t>
            </a:r>
          </a:p>
        </p:txBody>
      </p:sp>
      <p:sp>
        <p:nvSpPr>
          <p:cNvPr id="1310" name="TextBox 1309">
            <a:extLst>
              <a:ext uri="{FF2B5EF4-FFF2-40B4-BE49-F238E27FC236}">
                <a16:creationId xmlns:a16="http://schemas.microsoft.com/office/drawing/2014/main" id="{7826F528-7FD2-514A-1B30-B0235EE26348}"/>
              </a:ext>
            </a:extLst>
          </p:cNvPr>
          <p:cNvSpPr txBox="1"/>
          <p:nvPr/>
        </p:nvSpPr>
        <p:spPr>
          <a:xfrm>
            <a:off x="6556051" y="3310593"/>
            <a:ext cx="437620" cy="124650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0" cap="none" spc="0" normalizeH="0" baseline="0" noProof="0">
                <a:ln>
                  <a:noFill/>
                </a:ln>
                <a:solidFill>
                  <a:srgbClr val="656665">
                    <a:lumMod val="50000"/>
                  </a:srgbClr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Allergens</a:t>
            </a:r>
          </a:p>
        </p:txBody>
      </p:sp>
      <p:sp>
        <p:nvSpPr>
          <p:cNvPr id="1311" name="TextBox 1310">
            <a:extLst>
              <a:ext uri="{FF2B5EF4-FFF2-40B4-BE49-F238E27FC236}">
                <a16:creationId xmlns:a16="http://schemas.microsoft.com/office/drawing/2014/main" id="{20A45E77-E1A6-3205-6DF2-A146D717C951}"/>
              </a:ext>
            </a:extLst>
          </p:cNvPr>
          <p:cNvSpPr txBox="1"/>
          <p:nvPr/>
        </p:nvSpPr>
        <p:spPr>
          <a:xfrm>
            <a:off x="5768157" y="3750114"/>
            <a:ext cx="270908" cy="124650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0" cap="none" spc="0" normalizeH="0" baseline="0" noProof="0">
                <a:ln>
                  <a:noFill/>
                </a:ln>
                <a:solidFill>
                  <a:srgbClr val="656665">
                    <a:lumMod val="50000"/>
                  </a:srgbClr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Injury</a:t>
            </a:r>
          </a:p>
        </p:txBody>
      </p:sp>
      <p:sp>
        <p:nvSpPr>
          <p:cNvPr id="1312" name="TextBox 1311">
            <a:extLst>
              <a:ext uri="{FF2B5EF4-FFF2-40B4-BE49-F238E27FC236}">
                <a16:creationId xmlns:a16="http://schemas.microsoft.com/office/drawing/2014/main" id="{01F31E94-8FB4-DF84-8B6A-33C8198D2663}"/>
              </a:ext>
            </a:extLst>
          </p:cNvPr>
          <p:cNvSpPr txBox="1"/>
          <p:nvPr/>
        </p:nvSpPr>
        <p:spPr>
          <a:xfrm>
            <a:off x="6338623" y="3757303"/>
            <a:ext cx="341440" cy="124650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0" cap="none" spc="0" normalizeH="0" baseline="0" noProof="0">
                <a:ln>
                  <a:noFill/>
                </a:ln>
                <a:solidFill>
                  <a:srgbClr val="656665">
                    <a:lumMod val="50000"/>
                  </a:srgbClr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Viruses</a:t>
            </a:r>
          </a:p>
        </p:txBody>
      </p:sp>
      <p:grpSp>
        <p:nvGrpSpPr>
          <p:cNvPr id="1313" name="Smoke">
            <a:extLst>
              <a:ext uri="{FF2B5EF4-FFF2-40B4-BE49-F238E27FC236}">
                <a16:creationId xmlns:a16="http://schemas.microsoft.com/office/drawing/2014/main" id="{93A7DB53-8B86-95BD-8079-FAD5DA027F12}"/>
              </a:ext>
            </a:extLst>
          </p:cNvPr>
          <p:cNvGrpSpPr/>
          <p:nvPr/>
        </p:nvGrpSpPr>
        <p:grpSpPr>
          <a:xfrm>
            <a:off x="6221040" y="2926420"/>
            <a:ext cx="292799" cy="428862"/>
            <a:chOff x="7513888" y="1312502"/>
            <a:chExt cx="370697" cy="536145"/>
          </a:xfrm>
        </p:grpSpPr>
        <p:sp>
          <p:nvSpPr>
            <p:cNvPr id="1913" name="Freeform: Shape 2746">
              <a:extLst>
                <a:ext uri="{FF2B5EF4-FFF2-40B4-BE49-F238E27FC236}">
                  <a16:creationId xmlns:a16="http://schemas.microsoft.com/office/drawing/2014/main" id="{CF9DE5A9-61B0-9CEF-8937-C8F80CE9B9B5}"/>
                </a:ext>
              </a:extLst>
            </p:cNvPr>
            <p:cNvSpPr/>
            <p:nvPr/>
          </p:nvSpPr>
          <p:spPr>
            <a:xfrm>
              <a:off x="7753055" y="1440247"/>
              <a:ext cx="93772" cy="250059"/>
            </a:xfrm>
            <a:custGeom>
              <a:avLst/>
              <a:gdLst>
                <a:gd name="connsiteX0" fmla="*/ 764 w 93772"/>
                <a:gd name="connsiteY0" fmla="*/ 53829 h 250058"/>
                <a:gd name="connsiteX1" fmla="*/ 48397 w 93772"/>
                <a:gd name="connsiteY1" fmla="*/ 0 h 250058"/>
                <a:gd name="connsiteX2" fmla="*/ 84979 w 93772"/>
                <a:gd name="connsiteY2" fmla="*/ 119341 h 250058"/>
                <a:gd name="connsiteX3" fmla="*/ 21752 w 93772"/>
                <a:gd name="connsiteY3" fmla="*/ 253094 h 250058"/>
                <a:gd name="connsiteX4" fmla="*/ 44254 w 93772"/>
                <a:gd name="connsiteY4" fmla="*/ 206337 h 250058"/>
                <a:gd name="connsiteX5" fmla="*/ 21307 w 93772"/>
                <a:gd name="connsiteY5" fmla="*/ 128273 h 250058"/>
                <a:gd name="connsiteX6" fmla="*/ 764 w 93772"/>
                <a:gd name="connsiteY6" fmla="*/ 53829 h 25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772" h="250058">
                  <a:moveTo>
                    <a:pt x="764" y="53829"/>
                  </a:moveTo>
                  <a:cubicBezTo>
                    <a:pt x="6456" y="13923"/>
                    <a:pt x="45723" y="774"/>
                    <a:pt x="48397" y="0"/>
                  </a:cubicBezTo>
                  <a:cubicBezTo>
                    <a:pt x="19057" y="33775"/>
                    <a:pt x="50144" y="61209"/>
                    <a:pt x="84979" y="119341"/>
                  </a:cubicBezTo>
                  <a:cubicBezTo>
                    <a:pt x="127832" y="200874"/>
                    <a:pt x="44132" y="252632"/>
                    <a:pt x="21752" y="253094"/>
                  </a:cubicBezTo>
                  <a:cubicBezTo>
                    <a:pt x="21752" y="253094"/>
                    <a:pt x="41788" y="238480"/>
                    <a:pt x="44254" y="206337"/>
                  </a:cubicBezTo>
                  <a:cubicBezTo>
                    <a:pt x="45810" y="186912"/>
                    <a:pt x="40937" y="161100"/>
                    <a:pt x="21307" y="128273"/>
                  </a:cubicBezTo>
                  <a:cubicBezTo>
                    <a:pt x="2445" y="96675"/>
                    <a:pt x="-2039" y="72395"/>
                    <a:pt x="764" y="53829"/>
                  </a:cubicBezTo>
                  <a:close/>
                </a:path>
              </a:pathLst>
            </a:custGeom>
            <a:solidFill>
              <a:srgbClr val="000000">
                <a:alpha val="21000"/>
              </a:srgbClr>
            </a:solidFill>
            <a:ln w="346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914" name="Freeform: Shape 2747">
              <a:extLst>
                <a:ext uri="{FF2B5EF4-FFF2-40B4-BE49-F238E27FC236}">
                  <a16:creationId xmlns:a16="http://schemas.microsoft.com/office/drawing/2014/main" id="{0032802E-71FB-8CB5-87F7-2AD7FDD604B6}"/>
                </a:ext>
              </a:extLst>
            </p:cNvPr>
            <p:cNvSpPr/>
            <p:nvPr/>
          </p:nvSpPr>
          <p:spPr>
            <a:xfrm>
              <a:off x="7680933" y="1374286"/>
              <a:ext cx="69461" cy="197963"/>
            </a:xfrm>
            <a:custGeom>
              <a:avLst/>
              <a:gdLst>
                <a:gd name="connsiteX0" fmla="*/ 18639 w 69460"/>
                <a:gd name="connsiteY0" fmla="*/ 101149 h 197963"/>
                <a:gd name="connsiteX1" fmla="*/ 18990 w 69460"/>
                <a:gd name="connsiteY1" fmla="*/ 199668 h 197963"/>
                <a:gd name="connsiteX2" fmla="*/ 30750 w 69460"/>
                <a:gd name="connsiteY2" fmla="*/ 196393 h 197963"/>
                <a:gd name="connsiteX3" fmla="*/ 67231 w 69460"/>
                <a:gd name="connsiteY3" fmla="*/ 108623 h 197963"/>
                <a:gd name="connsiteX4" fmla="*/ 50973 w 69460"/>
                <a:gd name="connsiteY4" fmla="*/ 74729 h 197963"/>
                <a:gd name="connsiteX5" fmla="*/ 30430 w 69460"/>
                <a:gd name="connsiteY5" fmla="*/ 285 h 197963"/>
                <a:gd name="connsiteX6" fmla="*/ 30333 w 69460"/>
                <a:gd name="connsiteY6" fmla="*/ 0 h 197963"/>
                <a:gd name="connsiteX7" fmla="*/ 18639 w 69460"/>
                <a:gd name="connsiteY7" fmla="*/ 101149 h 197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460" h="197963">
                  <a:moveTo>
                    <a:pt x="18639" y="101149"/>
                  </a:moveTo>
                  <a:cubicBezTo>
                    <a:pt x="59632" y="169967"/>
                    <a:pt x="18990" y="199668"/>
                    <a:pt x="18990" y="199668"/>
                  </a:cubicBezTo>
                  <a:cubicBezTo>
                    <a:pt x="21859" y="199609"/>
                    <a:pt x="25985" y="198495"/>
                    <a:pt x="30750" y="196393"/>
                  </a:cubicBezTo>
                  <a:cubicBezTo>
                    <a:pt x="63997" y="181727"/>
                    <a:pt x="79324" y="142891"/>
                    <a:pt x="67231" y="108623"/>
                  </a:cubicBezTo>
                  <a:cubicBezTo>
                    <a:pt x="63580" y="98283"/>
                    <a:pt x="58308" y="86996"/>
                    <a:pt x="50973" y="74729"/>
                  </a:cubicBezTo>
                  <a:cubicBezTo>
                    <a:pt x="32111" y="43132"/>
                    <a:pt x="27627" y="18852"/>
                    <a:pt x="30430" y="285"/>
                  </a:cubicBezTo>
                  <a:cubicBezTo>
                    <a:pt x="30333" y="191"/>
                    <a:pt x="30333" y="94"/>
                    <a:pt x="30333" y="0"/>
                  </a:cubicBezTo>
                  <a:cubicBezTo>
                    <a:pt x="30330" y="3"/>
                    <a:pt x="-29282" y="20876"/>
                    <a:pt x="18639" y="101149"/>
                  </a:cubicBezTo>
                  <a:close/>
                </a:path>
              </a:pathLst>
            </a:custGeom>
            <a:solidFill>
              <a:srgbClr val="000000">
                <a:alpha val="21000"/>
              </a:srgbClr>
            </a:solidFill>
            <a:ln w="346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915" name="Freeform: Shape 2748">
              <a:extLst>
                <a:ext uri="{FF2B5EF4-FFF2-40B4-BE49-F238E27FC236}">
                  <a16:creationId xmlns:a16="http://schemas.microsoft.com/office/drawing/2014/main" id="{AB8D52BB-2567-3169-19AA-D93D7F4BCB26}"/>
                </a:ext>
              </a:extLst>
            </p:cNvPr>
            <p:cNvSpPr/>
            <p:nvPr/>
          </p:nvSpPr>
          <p:spPr>
            <a:xfrm>
              <a:off x="7513888" y="1403704"/>
              <a:ext cx="93772" cy="250059"/>
            </a:xfrm>
            <a:custGeom>
              <a:avLst/>
              <a:gdLst>
                <a:gd name="connsiteX0" fmla="*/ 764 w 93772"/>
                <a:gd name="connsiteY0" fmla="*/ 53829 h 250058"/>
                <a:gd name="connsiteX1" fmla="*/ 48397 w 93772"/>
                <a:gd name="connsiteY1" fmla="*/ 0 h 250058"/>
                <a:gd name="connsiteX2" fmla="*/ 84979 w 93772"/>
                <a:gd name="connsiteY2" fmla="*/ 119341 h 250058"/>
                <a:gd name="connsiteX3" fmla="*/ 21752 w 93772"/>
                <a:gd name="connsiteY3" fmla="*/ 253094 h 250058"/>
                <a:gd name="connsiteX4" fmla="*/ 44254 w 93772"/>
                <a:gd name="connsiteY4" fmla="*/ 206337 h 250058"/>
                <a:gd name="connsiteX5" fmla="*/ 21307 w 93772"/>
                <a:gd name="connsiteY5" fmla="*/ 128273 h 250058"/>
                <a:gd name="connsiteX6" fmla="*/ 764 w 93772"/>
                <a:gd name="connsiteY6" fmla="*/ 53829 h 25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772" h="250058">
                  <a:moveTo>
                    <a:pt x="764" y="53829"/>
                  </a:moveTo>
                  <a:cubicBezTo>
                    <a:pt x="6456" y="13923"/>
                    <a:pt x="45723" y="774"/>
                    <a:pt x="48397" y="0"/>
                  </a:cubicBezTo>
                  <a:cubicBezTo>
                    <a:pt x="19057" y="33775"/>
                    <a:pt x="50144" y="61209"/>
                    <a:pt x="84979" y="119341"/>
                  </a:cubicBezTo>
                  <a:cubicBezTo>
                    <a:pt x="127832" y="200874"/>
                    <a:pt x="44132" y="252632"/>
                    <a:pt x="21752" y="253094"/>
                  </a:cubicBezTo>
                  <a:cubicBezTo>
                    <a:pt x="21752" y="253094"/>
                    <a:pt x="41788" y="238480"/>
                    <a:pt x="44254" y="206337"/>
                  </a:cubicBezTo>
                  <a:cubicBezTo>
                    <a:pt x="45810" y="186912"/>
                    <a:pt x="40937" y="161100"/>
                    <a:pt x="21307" y="128273"/>
                  </a:cubicBezTo>
                  <a:cubicBezTo>
                    <a:pt x="2445" y="96675"/>
                    <a:pt x="-2039" y="72395"/>
                    <a:pt x="764" y="53829"/>
                  </a:cubicBezTo>
                  <a:close/>
                </a:path>
              </a:pathLst>
            </a:custGeom>
            <a:solidFill>
              <a:srgbClr val="000000">
                <a:alpha val="21000"/>
              </a:srgbClr>
            </a:solidFill>
            <a:ln w="346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916" name="Freeform: Shape 2749">
              <a:extLst>
                <a:ext uri="{FF2B5EF4-FFF2-40B4-BE49-F238E27FC236}">
                  <a16:creationId xmlns:a16="http://schemas.microsoft.com/office/drawing/2014/main" id="{59845E39-4E20-C511-7C7D-68132E42621A}"/>
                </a:ext>
              </a:extLst>
            </p:cNvPr>
            <p:cNvSpPr/>
            <p:nvPr/>
          </p:nvSpPr>
          <p:spPr>
            <a:xfrm>
              <a:off x="7577958" y="1650684"/>
              <a:ext cx="69461" cy="197963"/>
            </a:xfrm>
            <a:custGeom>
              <a:avLst/>
              <a:gdLst>
                <a:gd name="connsiteX0" fmla="*/ 18639 w 69460"/>
                <a:gd name="connsiteY0" fmla="*/ 101149 h 197963"/>
                <a:gd name="connsiteX1" fmla="*/ 18990 w 69460"/>
                <a:gd name="connsiteY1" fmla="*/ 199668 h 197963"/>
                <a:gd name="connsiteX2" fmla="*/ 30750 w 69460"/>
                <a:gd name="connsiteY2" fmla="*/ 196393 h 197963"/>
                <a:gd name="connsiteX3" fmla="*/ 67231 w 69460"/>
                <a:gd name="connsiteY3" fmla="*/ 108623 h 197963"/>
                <a:gd name="connsiteX4" fmla="*/ 50973 w 69460"/>
                <a:gd name="connsiteY4" fmla="*/ 74729 h 197963"/>
                <a:gd name="connsiteX5" fmla="*/ 30430 w 69460"/>
                <a:gd name="connsiteY5" fmla="*/ 285 h 197963"/>
                <a:gd name="connsiteX6" fmla="*/ 30333 w 69460"/>
                <a:gd name="connsiteY6" fmla="*/ 0 h 197963"/>
                <a:gd name="connsiteX7" fmla="*/ 18639 w 69460"/>
                <a:gd name="connsiteY7" fmla="*/ 101149 h 197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460" h="197963">
                  <a:moveTo>
                    <a:pt x="18639" y="101149"/>
                  </a:moveTo>
                  <a:cubicBezTo>
                    <a:pt x="59632" y="169967"/>
                    <a:pt x="18990" y="199668"/>
                    <a:pt x="18990" y="199668"/>
                  </a:cubicBezTo>
                  <a:cubicBezTo>
                    <a:pt x="21859" y="199609"/>
                    <a:pt x="25985" y="198495"/>
                    <a:pt x="30750" y="196393"/>
                  </a:cubicBezTo>
                  <a:cubicBezTo>
                    <a:pt x="63997" y="181727"/>
                    <a:pt x="79324" y="142891"/>
                    <a:pt x="67231" y="108623"/>
                  </a:cubicBezTo>
                  <a:cubicBezTo>
                    <a:pt x="63580" y="98283"/>
                    <a:pt x="58308" y="86996"/>
                    <a:pt x="50973" y="74729"/>
                  </a:cubicBezTo>
                  <a:cubicBezTo>
                    <a:pt x="32111" y="43132"/>
                    <a:pt x="27627" y="18852"/>
                    <a:pt x="30430" y="285"/>
                  </a:cubicBezTo>
                  <a:cubicBezTo>
                    <a:pt x="30333" y="191"/>
                    <a:pt x="30333" y="94"/>
                    <a:pt x="30333" y="0"/>
                  </a:cubicBezTo>
                  <a:cubicBezTo>
                    <a:pt x="30330" y="3"/>
                    <a:pt x="-29282" y="20876"/>
                    <a:pt x="18639" y="101149"/>
                  </a:cubicBezTo>
                  <a:close/>
                </a:path>
              </a:pathLst>
            </a:custGeom>
            <a:solidFill>
              <a:srgbClr val="000000">
                <a:alpha val="21000"/>
              </a:srgbClr>
            </a:solidFill>
            <a:ln w="346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917" name="Freeform: Shape 2750">
              <a:extLst>
                <a:ext uri="{FF2B5EF4-FFF2-40B4-BE49-F238E27FC236}">
                  <a16:creationId xmlns:a16="http://schemas.microsoft.com/office/drawing/2014/main" id="{F74852D3-6314-0A70-460F-3E62286EFBE3}"/>
                </a:ext>
              </a:extLst>
            </p:cNvPr>
            <p:cNvSpPr/>
            <p:nvPr/>
          </p:nvSpPr>
          <p:spPr>
            <a:xfrm>
              <a:off x="7634770" y="1506634"/>
              <a:ext cx="93772" cy="250059"/>
            </a:xfrm>
            <a:custGeom>
              <a:avLst/>
              <a:gdLst>
                <a:gd name="connsiteX0" fmla="*/ 764 w 93772"/>
                <a:gd name="connsiteY0" fmla="*/ 53829 h 250058"/>
                <a:gd name="connsiteX1" fmla="*/ 48397 w 93772"/>
                <a:gd name="connsiteY1" fmla="*/ 0 h 250058"/>
                <a:gd name="connsiteX2" fmla="*/ 84979 w 93772"/>
                <a:gd name="connsiteY2" fmla="*/ 119341 h 250058"/>
                <a:gd name="connsiteX3" fmla="*/ 21752 w 93772"/>
                <a:gd name="connsiteY3" fmla="*/ 253094 h 250058"/>
                <a:gd name="connsiteX4" fmla="*/ 44254 w 93772"/>
                <a:gd name="connsiteY4" fmla="*/ 206337 h 250058"/>
                <a:gd name="connsiteX5" fmla="*/ 21307 w 93772"/>
                <a:gd name="connsiteY5" fmla="*/ 128273 h 250058"/>
                <a:gd name="connsiteX6" fmla="*/ 764 w 93772"/>
                <a:gd name="connsiteY6" fmla="*/ 53829 h 25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772" h="250058">
                  <a:moveTo>
                    <a:pt x="764" y="53829"/>
                  </a:moveTo>
                  <a:cubicBezTo>
                    <a:pt x="6456" y="13923"/>
                    <a:pt x="45723" y="774"/>
                    <a:pt x="48397" y="0"/>
                  </a:cubicBezTo>
                  <a:cubicBezTo>
                    <a:pt x="19057" y="33775"/>
                    <a:pt x="50144" y="61209"/>
                    <a:pt x="84979" y="119341"/>
                  </a:cubicBezTo>
                  <a:cubicBezTo>
                    <a:pt x="127832" y="200874"/>
                    <a:pt x="44132" y="252632"/>
                    <a:pt x="21752" y="253094"/>
                  </a:cubicBezTo>
                  <a:cubicBezTo>
                    <a:pt x="21752" y="253094"/>
                    <a:pt x="41788" y="238480"/>
                    <a:pt x="44254" y="206337"/>
                  </a:cubicBezTo>
                  <a:cubicBezTo>
                    <a:pt x="45810" y="186912"/>
                    <a:pt x="40937" y="161100"/>
                    <a:pt x="21307" y="128273"/>
                  </a:cubicBezTo>
                  <a:cubicBezTo>
                    <a:pt x="2445" y="96675"/>
                    <a:pt x="-2039" y="72395"/>
                    <a:pt x="764" y="53829"/>
                  </a:cubicBezTo>
                  <a:close/>
                </a:path>
              </a:pathLst>
            </a:custGeom>
            <a:solidFill>
              <a:srgbClr val="000000">
                <a:alpha val="21000"/>
              </a:srgbClr>
            </a:solidFill>
            <a:ln w="346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918" name="Freeform: Shape 2751">
              <a:extLst>
                <a:ext uri="{FF2B5EF4-FFF2-40B4-BE49-F238E27FC236}">
                  <a16:creationId xmlns:a16="http://schemas.microsoft.com/office/drawing/2014/main" id="{1F1E511E-3A10-A798-5D47-DE882A2AE415}"/>
                </a:ext>
              </a:extLst>
            </p:cNvPr>
            <p:cNvSpPr/>
            <p:nvPr/>
          </p:nvSpPr>
          <p:spPr>
            <a:xfrm>
              <a:off x="7815124" y="1312502"/>
              <a:ext cx="69461" cy="197963"/>
            </a:xfrm>
            <a:custGeom>
              <a:avLst/>
              <a:gdLst>
                <a:gd name="connsiteX0" fmla="*/ 18639 w 69460"/>
                <a:gd name="connsiteY0" fmla="*/ 101149 h 197963"/>
                <a:gd name="connsiteX1" fmla="*/ 18990 w 69460"/>
                <a:gd name="connsiteY1" fmla="*/ 199668 h 197963"/>
                <a:gd name="connsiteX2" fmla="*/ 30750 w 69460"/>
                <a:gd name="connsiteY2" fmla="*/ 196393 h 197963"/>
                <a:gd name="connsiteX3" fmla="*/ 67231 w 69460"/>
                <a:gd name="connsiteY3" fmla="*/ 108623 h 197963"/>
                <a:gd name="connsiteX4" fmla="*/ 50973 w 69460"/>
                <a:gd name="connsiteY4" fmla="*/ 74729 h 197963"/>
                <a:gd name="connsiteX5" fmla="*/ 30430 w 69460"/>
                <a:gd name="connsiteY5" fmla="*/ 285 h 197963"/>
                <a:gd name="connsiteX6" fmla="*/ 30333 w 69460"/>
                <a:gd name="connsiteY6" fmla="*/ 0 h 197963"/>
                <a:gd name="connsiteX7" fmla="*/ 18639 w 69460"/>
                <a:gd name="connsiteY7" fmla="*/ 101149 h 197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460" h="197963">
                  <a:moveTo>
                    <a:pt x="18639" y="101149"/>
                  </a:moveTo>
                  <a:cubicBezTo>
                    <a:pt x="59632" y="169967"/>
                    <a:pt x="18990" y="199668"/>
                    <a:pt x="18990" y="199668"/>
                  </a:cubicBezTo>
                  <a:cubicBezTo>
                    <a:pt x="21859" y="199609"/>
                    <a:pt x="25985" y="198495"/>
                    <a:pt x="30750" y="196393"/>
                  </a:cubicBezTo>
                  <a:cubicBezTo>
                    <a:pt x="63997" y="181727"/>
                    <a:pt x="79324" y="142891"/>
                    <a:pt x="67231" y="108623"/>
                  </a:cubicBezTo>
                  <a:cubicBezTo>
                    <a:pt x="63580" y="98283"/>
                    <a:pt x="58308" y="86996"/>
                    <a:pt x="50973" y="74729"/>
                  </a:cubicBezTo>
                  <a:cubicBezTo>
                    <a:pt x="32111" y="43132"/>
                    <a:pt x="27627" y="18852"/>
                    <a:pt x="30430" y="285"/>
                  </a:cubicBezTo>
                  <a:cubicBezTo>
                    <a:pt x="30333" y="191"/>
                    <a:pt x="30333" y="94"/>
                    <a:pt x="30333" y="0"/>
                  </a:cubicBezTo>
                  <a:cubicBezTo>
                    <a:pt x="30330" y="3"/>
                    <a:pt x="-29282" y="20876"/>
                    <a:pt x="18639" y="101149"/>
                  </a:cubicBezTo>
                  <a:close/>
                </a:path>
              </a:pathLst>
            </a:custGeom>
            <a:solidFill>
              <a:srgbClr val="000000">
                <a:alpha val="21000"/>
              </a:srgbClr>
            </a:solidFill>
            <a:ln w="346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314" name="Microbe">
            <a:extLst>
              <a:ext uri="{FF2B5EF4-FFF2-40B4-BE49-F238E27FC236}">
                <a16:creationId xmlns:a16="http://schemas.microsoft.com/office/drawing/2014/main" id="{AD5B0D6D-DB0E-4A83-186E-EC83B2B0A69C}"/>
              </a:ext>
            </a:extLst>
          </p:cNvPr>
          <p:cNvGrpSpPr/>
          <p:nvPr/>
        </p:nvGrpSpPr>
        <p:grpSpPr>
          <a:xfrm>
            <a:off x="6530157" y="3502258"/>
            <a:ext cx="226710" cy="221099"/>
            <a:chOff x="7385769" y="1406192"/>
            <a:chExt cx="194763" cy="206588"/>
          </a:xfrm>
        </p:grpSpPr>
        <p:sp>
          <p:nvSpPr>
            <p:cNvPr id="1892" name="Oval 1891">
              <a:extLst>
                <a:ext uri="{FF2B5EF4-FFF2-40B4-BE49-F238E27FC236}">
                  <a16:creationId xmlns:a16="http://schemas.microsoft.com/office/drawing/2014/main" id="{2ED1153C-9B70-CDE0-4909-3F0C1031F538}"/>
                </a:ext>
              </a:extLst>
            </p:cNvPr>
            <p:cNvSpPr/>
            <p:nvPr/>
          </p:nvSpPr>
          <p:spPr>
            <a:xfrm>
              <a:off x="7449420" y="1470767"/>
              <a:ext cx="85548" cy="85548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893" name="Oval 1892">
              <a:extLst>
                <a:ext uri="{FF2B5EF4-FFF2-40B4-BE49-F238E27FC236}">
                  <a16:creationId xmlns:a16="http://schemas.microsoft.com/office/drawing/2014/main" id="{340FEE5C-19FD-6C03-B463-73ECBFD7B79C}"/>
                </a:ext>
              </a:extLst>
            </p:cNvPr>
            <p:cNvSpPr/>
            <p:nvPr/>
          </p:nvSpPr>
          <p:spPr>
            <a:xfrm>
              <a:off x="7522679" y="1436518"/>
              <a:ext cx="27432" cy="27432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894" name="Oval 1893">
              <a:extLst>
                <a:ext uri="{FF2B5EF4-FFF2-40B4-BE49-F238E27FC236}">
                  <a16:creationId xmlns:a16="http://schemas.microsoft.com/office/drawing/2014/main" id="{6783C338-481E-0867-57A1-365A1A5B2394}"/>
                </a:ext>
              </a:extLst>
            </p:cNvPr>
            <p:cNvSpPr/>
            <p:nvPr/>
          </p:nvSpPr>
          <p:spPr>
            <a:xfrm>
              <a:off x="7553100" y="1482582"/>
              <a:ext cx="27432" cy="27432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895" name="Oval 1894">
              <a:extLst>
                <a:ext uri="{FF2B5EF4-FFF2-40B4-BE49-F238E27FC236}">
                  <a16:creationId xmlns:a16="http://schemas.microsoft.com/office/drawing/2014/main" id="{12464BCA-B3B6-54BA-E9A6-67DBE61911FD}"/>
                </a:ext>
              </a:extLst>
            </p:cNvPr>
            <p:cNvSpPr/>
            <p:nvPr/>
          </p:nvSpPr>
          <p:spPr>
            <a:xfrm>
              <a:off x="7438979" y="1433625"/>
              <a:ext cx="27432" cy="27432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896" name="Oval 1895">
              <a:extLst>
                <a:ext uri="{FF2B5EF4-FFF2-40B4-BE49-F238E27FC236}">
                  <a16:creationId xmlns:a16="http://schemas.microsoft.com/office/drawing/2014/main" id="{BA3416A7-8903-02AF-467A-D0736F071017}"/>
                </a:ext>
              </a:extLst>
            </p:cNvPr>
            <p:cNvSpPr/>
            <p:nvPr/>
          </p:nvSpPr>
          <p:spPr>
            <a:xfrm>
              <a:off x="7547580" y="1528605"/>
              <a:ext cx="27432" cy="27432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897" name="Oval 1896">
              <a:extLst>
                <a:ext uri="{FF2B5EF4-FFF2-40B4-BE49-F238E27FC236}">
                  <a16:creationId xmlns:a16="http://schemas.microsoft.com/office/drawing/2014/main" id="{604FC305-390C-CBD4-DA55-C6D537767E00}"/>
                </a:ext>
              </a:extLst>
            </p:cNvPr>
            <p:cNvSpPr/>
            <p:nvPr/>
          </p:nvSpPr>
          <p:spPr>
            <a:xfrm>
              <a:off x="7385769" y="1459075"/>
              <a:ext cx="27432" cy="27432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898" name="Oval 1897">
              <a:extLst>
                <a:ext uri="{FF2B5EF4-FFF2-40B4-BE49-F238E27FC236}">
                  <a16:creationId xmlns:a16="http://schemas.microsoft.com/office/drawing/2014/main" id="{3BD4EE1D-07D7-9C2E-7C1A-5F3FA1C6A0DF}"/>
                </a:ext>
              </a:extLst>
            </p:cNvPr>
            <p:cNvSpPr/>
            <p:nvPr/>
          </p:nvSpPr>
          <p:spPr>
            <a:xfrm>
              <a:off x="7398632" y="1497918"/>
              <a:ext cx="27432" cy="27432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899" name="Oval 1898">
              <a:extLst>
                <a:ext uri="{FF2B5EF4-FFF2-40B4-BE49-F238E27FC236}">
                  <a16:creationId xmlns:a16="http://schemas.microsoft.com/office/drawing/2014/main" id="{7710DAE1-D291-DCAC-0480-966B1044D1A0}"/>
                </a:ext>
              </a:extLst>
            </p:cNvPr>
            <p:cNvSpPr/>
            <p:nvPr/>
          </p:nvSpPr>
          <p:spPr>
            <a:xfrm>
              <a:off x="7401721" y="1547448"/>
              <a:ext cx="27432" cy="27432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900" name="Oval 1899">
              <a:extLst>
                <a:ext uri="{FF2B5EF4-FFF2-40B4-BE49-F238E27FC236}">
                  <a16:creationId xmlns:a16="http://schemas.microsoft.com/office/drawing/2014/main" id="{8B40476A-AFBD-AD75-423C-1EDB5BCAA5DC}"/>
                </a:ext>
              </a:extLst>
            </p:cNvPr>
            <p:cNvSpPr/>
            <p:nvPr/>
          </p:nvSpPr>
          <p:spPr>
            <a:xfrm>
              <a:off x="7455302" y="1564139"/>
              <a:ext cx="27432" cy="27432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901" name="Oval 1900">
              <a:extLst>
                <a:ext uri="{FF2B5EF4-FFF2-40B4-BE49-F238E27FC236}">
                  <a16:creationId xmlns:a16="http://schemas.microsoft.com/office/drawing/2014/main" id="{AD734C8C-5709-166B-A1F5-82C4F59DC235}"/>
                </a:ext>
              </a:extLst>
            </p:cNvPr>
            <p:cNvSpPr/>
            <p:nvPr/>
          </p:nvSpPr>
          <p:spPr>
            <a:xfrm>
              <a:off x="7515566" y="1585348"/>
              <a:ext cx="27432" cy="27432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902" name="Oval 1901">
              <a:extLst>
                <a:ext uri="{FF2B5EF4-FFF2-40B4-BE49-F238E27FC236}">
                  <a16:creationId xmlns:a16="http://schemas.microsoft.com/office/drawing/2014/main" id="{826B160B-9BA9-26EE-533E-9B961B788B50}"/>
                </a:ext>
              </a:extLst>
            </p:cNvPr>
            <p:cNvSpPr/>
            <p:nvPr/>
          </p:nvSpPr>
          <p:spPr>
            <a:xfrm>
              <a:off x="7478336" y="1406192"/>
              <a:ext cx="27432" cy="27432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cxnSp>
          <p:nvCxnSpPr>
            <p:cNvPr id="1903" name="Straight Connector 1902">
              <a:extLst>
                <a:ext uri="{FF2B5EF4-FFF2-40B4-BE49-F238E27FC236}">
                  <a16:creationId xmlns:a16="http://schemas.microsoft.com/office/drawing/2014/main" id="{13979675-420A-7B42-2F3A-5D43CF4C07C4}"/>
                </a:ext>
              </a:extLst>
            </p:cNvPr>
            <p:cNvCxnSpPr>
              <a:cxnSpLocks/>
              <a:stCxn id="1902" idx="4"/>
            </p:cNvCxnSpPr>
            <p:nvPr/>
          </p:nvCxnSpPr>
          <p:spPr>
            <a:xfrm flipH="1">
              <a:off x="7488856" y="1433624"/>
              <a:ext cx="3196" cy="42957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1904" name="Straight Connector 1903">
              <a:extLst>
                <a:ext uri="{FF2B5EF4-FFF2-40B4-BE49-F238E27FC236}">
                  <a16:creationId xmlns:a16="http://schemas.microsoft.com/office/drawing/2014/main" id="{A1F1F50D-DF5B-6FD8-DACB-A0E6568914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11669" y="1457220"/>
              <a:ext cx="12231" cy="23228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1905" name="Straight Connector 1904">
              <a:extLst>
                <a:ext uri="{FF2B5EF4-FFF2-40B4-BE49-F238E27FC236}">
                  <a16:creationId xmlns:a16="http://schemas.microsoft.com/office/drawing/2014/main" id="{65CC56DB-A313-F599-5773-60E9BB74D4D1}"/>
                </a:ext>
              </a:extLst>
            </p:cNvPr>
            <p:cNvCxnSpPr>
              <a:cxnSpLocks/>
              <a:endCxn id="1901" idx="0"/>
            </p:cNvCxnSpPr>
            <p:nvPr/>
          </p:nvCxnSpPr>
          <p:spPr>
            <a:xfrm>
              <a:off x="7507499" y="1547279"/>
              <a:ext cx="21783" cy="38069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1906" name="Straight Connector 1905">
              <a:extLst>
                <a:ext uri="{FF2B5EF4-FFF2-40B4-BE49-F238E27FC236}">
                  <a16:creationId xmlns:a16="http://schemas.microsoft.com/office/drawing/2014/main" id="{3BE41E16-5B7A-BA3F-5AC7-8DE0166A7FF3}"/>
                </a:ext>
              </a:extLst>
            </p:cNvPr>
            <p:cNvCxnSpPr>
              <a:cxnSpLocks/>
              <a:endCxn id="1899" idx="7"/>
            </p:cNvCxnSpPr>
            <p:nvPr/>
          </p:nvCxnSpPr>
          <p:spPr>
            <a:xfrm flipH="1">
              <a:off x="7425136" y="1534765"/>
              <a:ext cx="27904" cy="16700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1907" name="Straight Connector 1906">
              <a:extLst>
                <a:ext uri="{FF2B5EF4-FFF2-40B4-BE49-F238E27FC236}">
                  <a16:creationId xmlns:a16="http://schemas.microsoft.com/office/drawing/2014/main" id="{67CA9708-83AD-3A1F-C59F-141498F99A80}"/>
                </a:ext>
              </a:extLst>
            </p:cNvPr>
            <p:cNvCxnSpPr>
              <a:cxnSpLocks/>
              <a:endCxn id="1892" idx="6"/>
            </p:cNvCxnSpPr>
            <p:nvPr/>
          </p:nvCxnSpPr>
          <p:spPr>
            <a:xfrm>
              <a:off x="7412783" y="1475821"/>
              <a:ext cx="122185" cy="37720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1908" name="Straight Connector 1907">
              <a:extLst>
                <a:ext uri="{FF2B5EF4-FFF2-40B4-BE49-F238E27FC236}">
                  <a16:creationId xmlns:a16="http://schemas.microsoft.com/office/drawing/2014/main" id="{184096A4-7FD4-71CE-1846-4A9C52CDA09D}"/>
                </a:ext>
              </a:extLst>
            </p:cNvPr>
            <p:cNvCxnSpPr>
              <a:cxnSpLocks/>
            </p:cNvCxnSpPr>
            <p:nvPr/>
          </p:nvCxnSpPr>
          <p:spPr>
            <a:xfrm>
              <a:off x="7459851" y="1455153"/>
              <a:ext cx="9253" cy="22238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1909" name="Straight Connector 1908">
              <a:extLst>
                <a:ext uri="{FF2B5EF4-FFF2-40B4-BE49-F238E27FC236}">
                  <a16:creationId xmlns:a16="http://schemas.microsoft.com/office/drawing/2014/main" id="{10456482-25D1-9CEC-1A5D-E50AACD27BF2}"/>
                </a:ext>
              </a:extLst>
            </p:cNvPr>
            <p:cNvCxnSpPr>
              <a:cxnSpLocks/>
              <a:endCxn id="1892" idx="6"/>
            </p:cNvCxnSpPr>
            <p:nvPr/>
          </p:nvCxnSpPr>
          <p:spPr>
            <a:xfrm flipH="1">
              <a:off x="7534968" y="1496491"/>
              <a:ext cx="19468" cy="17050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1910" name="Straight Connector 1909">
              <a:extLst>
                <a:ext uri="{FF2B5EF4-FFF2-40B4-BE49-F238E27FC236}">
                  <a16:creationId xmlns:a16="http://schemas.microsoft.com/office/drawing/2014/main" id="{E54ED056-16ED-DB16-46D9-053F0576AD3A}"/>
                </a:ext>
              </a:extLst>
            </p:cNvPr>
            <p:cNvCxnSpPr>
              <a:cxnSpLocks/>
              <a:stCxn id="1892" idx="0"/>
            </p:cNvCxnSpPr>
            <p:nvPr/>
          </p:nvCxnSpPr>
          <p:spPr>
            <a:xfrm flipH="1">
              <a:off x="7471118" y="1470767"/>
              <a:ext cx="21076" cy="92593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1911" name="Straight Connector 1910">
              <a:extLst>
                <a:ext uri="{FF2B5EF4-FFF2-40B4-BE49-F238E27FC236}">
                  <a16:creationId xmlns:a16="http://schemas.microsoft.com/office/drawing/2014/main" id="{BCD0CDB5-242C-368C-DDB2-DFDDCD8B9EFF}"/>
                </a:ext>
              </a:extLst>
            </p:cNvPr>
            <p:cNvCxnSpPr>
              <a:cxnSpLocks/>
              <a:stCxn id="1892" idx="2"/>
              <a:endCxn id="1898" idx="6"/>
            </p:cNvCxnSpPr>
            <p:nvPr/>
          </p:nvCxnSpPr>
          <p:spPr>
            <a:xfrm flipH="1" flipV="1">
              <a:off x="7426064" y="1511634"/>
              <a:ext cx="23356" cy="1907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1912" name="Straight Connector 1911">
              <a:extLst>
                <a:ext uri="{FF2B5EF4-FFF2-40B4-BE49-F238E27FC236}">
                  <a16:creationId xmlns:a16="http://schemas.microsoft.com/office/drawing/2014/main" id="{B8E13287-9DB4-7976-F0F1-B66D68F806C0}"/>
                </a:ext>
              </a:extLst>
            </p:cNvPr>
            <p:cNvCxnSpPr>
              <a:cxnSpLocks/>
              <a:endCxn id="1896" idx="1"/>
            </p:cNvCxnSpPr>
            <p:nvPr/>
          </p:nvCxnSpPr>
          <p:spPr>
            <a:xfrm>
              <a:off x="7481167" y="1517536"/>
              <a:ext cx="70430" cy="15086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</p:grpSp>
      <p:grpSp>
        <p:nvGrpSpPr>
          <p:cNvPr id="1315" name="Microbe">
            <a:extLst>
              <a:ext uri="{FF2B5EF4-FFF2-40B4-BE49-F238E27FC236}">
                <a16:creationId xmlns:a16="http://schemas.microsoft.com/office/drawing/2014/main" id="{F69FFA06-54F5-4AEE-FA1D-D663F865003D}"/>
              </a:ext>
            </a:extLst>
          </p:cNvPr>
          <p:cNvGrpSpPr/>
          <p:nvPr/>
        </p:nvGrpSpPr>
        <p:grpSpPr>
          <a:xfrm rot="20047771">
            <a:off x="6209553" y="3508499"/>
            <a:ext cx="260515" cy="254070"/>
            <a:chOff x="7385769" y="1406192"/>
            <a:chExt cx="194763" cy="206588"/>
          </a:xfrm>
        </p:grpSpPr>
        <p:sp>
          <p:nvSpPr>
            <p:cNvPr id="1871" name="Oval 1870">
              <a:extLst>
                <a:ext uri="{FF2B5EF4-FFF2-40B4-BE49-F238E27FC236}">
                  <a16:creationId xmlns:a16="http://schemas.microsoft.com/office/drawing/2014/main" id="{C174B43B-E1F0-AC3E-BB59-4EBA4A08C9F1}"/>
                </a:ext>
              </a:extLst>
            </p:cNvPr>
            <p:cNvSpPr/>
            <p:nvPr/>
          </p:nvSpPr>
          <p:spPr>
            <a:xfrm>
              <a:off x="7449420" y="1470767"/>
              <a:ext cx="85548" cy="85548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872" name="Oval 1871">
              <a:extLst>
                <a:ext uri="{FF2B5EF4-FFF2-40B4-BE49-F238E27FC236}">
                  <a16:creationId xmlns:a16="http://schemas.microsoft.com/office/drawing/2014/main" id="{A3E69DA2-18DC-E2B5-EFB3-8D08CDD7D7F1}"/>
                </a:ext>
              </a:extLst>
            </p:cNvPr>
            <p:cNvSpPr/>
            <p:nvPr/>
          </p:nvSpPr>
          <p:spPr>
            <a:xfrm>
              <a:off x="7522679" y="1436518"/>
              <a:ext cx="27432" cy="27432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873" name="Oval 1872">
              <a:extLst>
                <a:ext uri="{FF2B5EF4-FFF2-40B4-BE49-F238E27FC236}">
                  <a16:creationId xmlns:a16="http://schemas.microsoft.com/office/drawing/2014/main" id="{495DC706-9773-2CB1-54BD-343C263F1A2A}"/>
                </a:ext>
              </a:extLst>
            </p:cNvPr>
            <p:cNvSpPr/>
            <p:nvPr/>
          </p:nvSpPr>
          <p:spPr>
            <a:xfrm>
              <a:off x="7553100" y="1482582"/>
              <a:ext cx="27432" cy="27432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874" name="Oval 1873">
              <a:extLst>
                <a:ext uri="{FF2B5EF4-FFF2-40B4-BE49-F238E27FC236}">
                  <a16:creationId xmlns:a16="http://schemas.microsoft.com/office/drawing/2014/main" id="{1E3752B9-EC9B-765E-D1CF-698E197B500A}"/>
                </a:ext>
              </a:extLst>
            </p:cNvPr>
            <p:cNvSpPr/>
            <p:nvPr/>
          </p:nvSpPr>
          <p:spPr>
            <a:xfrm>
              <a:off x="7438979" y="1433625"/>
              <a:ext cx="27432" cy="27432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875" name="Oval 1874">
              <a:extLst>
                <a:ext uri="{FF2B5EF4-FFF2-40B4-BE49-F238E27FC236}">
                  <a16:creationId xmlns:a16="http://schemas.microsoft.com/office/drawing/2014/main" id="{766FBF07-79A1-F9FD-A3D2-1AF782056EC3}"/>
                </a:ext>
              </a:extLst>
            </p:cNvPr>
            <p:cNvSpPr/>
            <p:nvPr/>
          </p:nvSpPr>
          <p:spPr>
            <a:xfrm>
              <a:off x="7547580" y="1528605"/>
              <a:ext cx="27432" cy="27432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876" name="Oval 1875">
              <a:extLst>
                <a:ext uri="{FF2B5EF4-FFF2-40B4-BE49-F238E27FC236}">
                  <a16:creationId xmlns:a16="http://schemas.microsoft.com/office/drawing/2014/main" id="{86FB45B8-8738-E7F6-1754-57D4D3BCE0A5}"/>
                </a:ext>
              </a:extLst>
            </p:cNvPr>
            <p:cNvSpPr/>
            <p:nvPr/>
          </p:nvSpPr>
          <p:spPr>
            <a:xfrm>
              <a:off x="7385769" y="1459075"/>
              <a:ext cx="27432" cy="27432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877" name="Oval 1876">
              <a:extLst>
                <a:ext uri="{FF2B5EF4-FFF2-40B4-BE49-F238E27FC236}">
                  <a16:creationId xmlns:a16="http://schemas.microsoft.com/office/drawing/2014/main" id="{5E56D7A8-EBC9-7874-B0BE-EB9C266E803D}"/>
                </a:ext>
              </a:extLst>
            </p:cNvPr>
            <p:cNvSpPr/>
            <p:nvPr/>
          </p:nvSpPr>
          <p:spPr>
            <a:xfrm>
              <a:off x="7398632" y="1497918"/>
              <a:ext cx="27432" cy="27432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878" name="Oval 1877">
              <a:extLst>
                <a:ext uri="{FF2B5EF4-FFF2-40B4-BE49-F238E27FC236}">
                  <a16:creationId xmlns:a16="http://schemas.microsoft.com/office/drawing/2014/main" id="{C5169EB8-6FD4-83A4-A07A-476CC883CC8A}"/>
                </a:ext>
              </a:extLst>
            </p:cNvPr>
            <p:cNvSpPr/>
            <p:nvPr/>
          </p:nvSpPr>
          <p:spPr>
            <a:xfrm>
              <a:off x="7401721" y="1547448"/>
              <a:ext cx="27432" cy="27432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879" name="Oval 1878">
              <a:extLst>
                <a:ext uri="{FF2B5EF4-FFF2-40B4-BE49-F238E27FC236}">
                  <a16:creationId xmlns:a16="http://schemas.microsoft.com/office/drawing/2014/main" id="{978523E3-DDCD-D300-E6A2-56562C5FB95B}"/>
                </a:ext>
              </a:extLst>
            </p:cNvPr>
            <p:cNvSpPr/>
            <p:nvPr/>
          </p:nvSpPr>
          <p:spPr>
            <a:xfrm>
              <a:off x="7455302" y="1564139"/>
              <a:ext cx="27432" cy="27432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880" name="Oval 1879">
              <a:extLst>
                <a:ext uri="{FF2B5EF4-FFF2-40B4-BE49-F238E27FC236}">
                  <a16:creationId xmlns:a16="http://schemas.microsoft.com/office/drawing/2014/main" id="{96924A40-DA35-308B-3EBB-87924C80F051}"/>
                </a:ext>
              </a:extLst>
            </p:cNvPr>
            <p:cNvSpPr/>
            <p:nvPr/>
          </p:nvSpPr>
          <p:spPr>
            <a:xfrm>
              <a:off x="7515566" y="1585348"/>
              <a:ext cx="27432" cy="27432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881" name="Oval 1880">
              <a:extLst>
                <a:ext uri="{FF2B5EF4-FFF2-40B4-BE49-F238E27FC236}">
                  <a16:creationId xmlns:a16="http://schemas.microsoft.com/office/drawing/2014/main" id="{BA0B07BB-CB38-D03C-4ABF-A8EA637F9688}"/>
                </a:ext>
              </a:extLst>
            </p:cNvPr>
            <p:cNvSpPr/>
            <p:nvPr/>
          </p:nvSpPr>
          <p:spPr>
            <a:xfrm>
              <a:off x="7478336" y="1406192"/>
              <a:ext cx="27432" cy="27432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cxnSp>
          <p:nvCxnSpPr>
            <p:cNvPr id="1882" name="Straight Connector 1881">
              <a:extLst>
                <a:ext uri="{FF2B5EF4-FFF2-40B4-BE49-F238E27FC236}">
                  <a16:creationId xmlns:a16="http://schemas.microsoft.com/office/drawing/2014/main" id="{35B77B1E-4BF4-ED16-3AB6-C4325A7B8779}"/>
                </a:ext>
              </a:extLst>
            </p:cNvPr>
            <p:cNvCxnSpPr>
              <a:cxnSpLocks/>
              <a:stCxn id="1881" idx="4"/>
            </p:cNvCxnSpPr>
            <p:nvPr/>
          </p:nvCxnSpPr>
          <p:spPr>
            <a:xfrm flipH="1">
              <a:off x="7488856" y="1433624"/>
              <a:ext cx="3196" cy="42957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1883" name="Straight Connector 1882">
              <a:extLst>
                <a:ext uri="{FF2B5EF4-FFF2-40B4-BE49-F238E27FC236}">
                  <a16:creationId xmlns:a16="http://schemas.microsoft.com/office/drawing/2014/main" id="{3D74F518-B86C-FF83-2F99-0268079C264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11669" y="1457220"/>
              <a:ext cx="12231" cy="23228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1884" name="Straight Connector 1883">
              <a:extLst>
                <a:ext uri="{FF2B5EF4-FFF2-40B4-BE49-F238E27FC236}">
                  <a16:creationId xmlns:a16="http://schemas.microsoft.com/office/drawing/2014/main" id="{6764D8C9-619C-8850-CBFA-1396B54C61CD}"/>
                </a:ext>
              </a:extLst>
            </p:cNvPr>
            <p:cNvCxnSpPr>
              <a:cxnSpLocks/>
              <a:endCxn id="1880" idx="0"/>
            </p:cNvCxnSpPr>
            <p:nvPr/>
          </p:nvCxnSpPr>
          <p:spPr>
            <a:xfrm>
              <a:off x="7507499" y="1547279"/>
              <a:ext cx="21783" cy="38069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1885" name="Straight Connector 1884">
              <a:extLst>
                <a:ext uri="{FF2B5EF4-FFF2-40B4-BE49-F238E27FC236}">
                  <a16:creationId xmlns:a16="http://schemas.microsoft.com/office/drawing/2014/main" id="{FC48AF2E-3A41-7D5A-738B-E8A4FCF30396}"/>
                </a:ext>
              </a:extLst>
            </p:cNvPr>
            <p:cNvCxnSpPr>
              <a:cxnSpLocks/>
              <a:endCxn id="1878" idx="7"/>
            </p:cNvCxnSpPr>
            <p:nvPr/>
          </p:nvCxnSpPr>
          <p:spPr>
            <a:xfrm flipH="1">
              <a:off x="7425136" y="1534765"/>
              <a:ext cx="27904" cy="16700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1886" name="Straight Connector 1885">
              <a:extLst>
                <a:ext uri="{FF2B5EF4-FFF2-40B4-BE49-F238E27FC236}">
                  <a16:creationId xmlns:a16="http://schemas.microsoft.com/office/drawing/2014/main" id="{7A282E48-274B-4208-81E8-56DCE4F0BB2B}"/>
                </a:ext>
              </a:extLst>
            </p:cNvPr>
            <p:cNvCxnSpPr>
              <a:cxnSpLocks/>
              <a:endCxn id="1871" idx="6"/>
            </p:cNvCxnSpPr>
            <p:nvPr/>
          </p:nvCxnSpPr>
          <p:spPr>
            <a:xfrm>
              <a:off x="7412783" y="1475821"/>
              <a:ext cx="122185" cy="37720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1887" name="Straight Connector 1886">
              <a:extLst>
                <a:ext uri="{FF2B5EF4-FFF2-40B4-BE49-F238E27FC236}">
                  <a16:creationId xmlns:a16="http://schemas.microsoft.com/office/drawing/2014/main" id="{580E1FF1-02DD-48B1-B8D2-85CE7B0EECDC}"/>
                </a:ext>
              </a:extLst>
            </p:cNvPr>
            <p:cNvCxnSpPr>
              <a:cxnSpLocks/>
            </p:cNvCxnSpPr>
            <p:nvPr/>
          </p:nvCxnSpPr>
          <p:spPr>
            <a:xfrm>
              <a:off x="7459851" y="1455153"/>
              <a:ext cx="9253" cy="22238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1888" name="Straight Connector 1887">
              <a:extLst>
                <a:ext uri="{FF2B5EF4-FFF2-40B4-BE49-F238E27FC236}">
                  <a16:creationId xmlns:a16="http://schemas.microsoft.com/office/drawing/2014/main" id="{E74403A2-A1CD-99AF-0DF1-2F820336E04D}"/>
                </a:ext>
              </a:extLst>
            </p:cNvPr>
            <p:cNvCxnSpPr>
              <a:cxnSpLocks/>
              <a:endCxn id="1871" idx="6"/>
            </p:cNvCxnSpPr>
            <p:nvPr/>
          </p:nvCxnSpPr>
          <p:spPr>
            <a:xfrm flipH="1">
              <a:off x="7534968" y="1496491"/>
              <a:ext cx="19468" cy="17050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1889" name="Straight Connector 1888">
              <a:extLst>
                <a:ext uri="{FF2B5EF4-FFF2-40B4-BE49-F238E27FC236}">
                  <a16:creationId xmlns:a16="http://schemas.microsoft.com/office/drawing/2014/main" id="{CEB7F28F-A533-5A38-42C6-6C08EE0C2F59}"/>
                </a:ext>
              </a:extLst>
            </p:cNvPr>
            <p:cNvCxnSpPr>
              <a:cxnSpLocks/>
              <a:stCxn id="1871" idx="0"/>
            </p:cNvCxnSpPr>
            <p:nvPr/>
          </p:nvCxnSpPr>
          <p:spPr>
            <a:xfrm flipH="1">
              <a:off x="7471118" y="1470767"/>
              <a:ext cx="21076" cy="92593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1890" name="Straight Connector 1889">
              <a:extLst>
                <a:ext uri="{FF2B5EF4-FFF2-40B4-BE49-F238E27FC236}">
                  <a16:creationId xmlns:a16="http://schemas.microsoft.com/office/drawing/2014/main" id="{C3A5BA52-DB75-EB40-BB55-A06FF317F006}"/>
                </a:ext>
              </a:extLst>
            </p:cNvPr>
            <p:cNvCxnSpPr>
              <a:cxnSpLocks/>
              <a:stCxn id="1871" idx="2"/>
              <a:endCxn id="1877" idx="6"/>
            </p:cNvCxnSpPr>
            <p:nvPr/>
          </p:nvCxnSpPr>
          <p:spPr>
            <a:xfrm flipH="1" flipV="1">
              <a:off x="7426064" y="1511634"/>
              <a:ext cx="23356" cy="1907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1891" name="Straight Connector 1890">
              <a:extLst>
                <a:ext uri="{FF2B5EF4-FFF2-40B4-BE49-F238E27FC236}">
                  <a16:creationId xmlns:a16="http://schemas.microsoft.com/office/drawing/2014/main" id="{092CDCF3-72E1-008E-0BA4-24AB26D8A6E1}"/>
                </a:ext>
              </a:extLst>
            </p:cNvPr>
            <p:cNvCxnSpPr>
              <a:cxnSpLocks/>
              <a:endCxn id="1875" idx="1"/>
            </p:cNvCxnSpPr>
            <p:nvPr/>
          </p:nvCxnSpPr>
          <p:spPr>
            <a:xfrm>
              <a:off x="7481167" y="1517536"/>
              <a:ext cx="70430" cy="15086"/>
            </a:xfrm>
            <a:prstGeom prst="line">
              <a:avLst/>
            </a:prstGeom>
            <a:noFill/>
            <a:ln w="9525" cap="flat" cmpd="sng" algn="ctr">
              <a:solidFill>
                <a:srgbClr val="C00000"/>
              </a:solidFill>
              <a:prstDash val="solid"/>
            </a:ln>
            <a:effectLst/>
          </p:spPr>
        </p:cxnSp>
      </p:grpSp>
      <p:grpSp>
        <p:nvGrpSpPr>
          <p:cNvPr id="1316" name="Group 1315">
            <a:extLst>
              <a:ext uri="{FF2B5EF4-FFF2-40B4-BE49-F238E27FC236}">
                <a16:creationId xmlns:a16="http://schemas.microsoft.com/office/drawing/2014/main" id="{CEF62FC1-C4D1-1A48-E44F-FAA80884732C}"/>
              </a:ext>
            </a:extLst>
          </p:cNvPr>
          <p:cNvGrpSpPr/>
          <p:nvPr/>
        </p:nvGrpSpPr>
        <p:grpSpPr>
          <a:xfrm>
            <a:off x="5316041" y="3323384"/>
            <a:ext cx="332872" cy="266023"/>
            <a:chOff x="2868308" y="2241594"/>
            <a:chExt cx="150801" cy="120514"/>
          </a:xfrm>
        </p:grpSpPr>
        <p:grpSp>
          <p:nvGrpSpPr>
            <p:cNvPr id="1862" name="Group 1861">
              <a:extLst>
                <a:ext uri="{FF2B5EF4-FFF2-40B4-BE49-F238E27FC236}">
                  <a16:creationId xmlns:a16="http://schemas.microsoft.com/office/drawing/2014/main" id="{2F81A920-61A6-E754-9D3C-20777B2D15B9}"/>
                </a:ext>
              </a:extLst>
            </p:cNvPr>
            <p:cNvGrpSpPr/>
            <p:nvPr/>
          </p:nvGrpSpPr>
          <p:grpSpPr>
            <a:xfrm rot="19712856">
              <a:off x="2947504" y="2316389"/>
              <a:ext cx="71605" cy="45719"/>
              <a:chOff x="3364807" y="1820427"/>
              <a:chExt cx="722492" cy="461298"/>
            </a:xfrm>
          </p:grpSpPr>
          <p:sp>
            <p:nvSpPr>
              <p:cNvPr id="1869" name="Oval 1868">
                <a:extLst>
                  <a:ext uri="{FF2B5EF4-FFF2-40B4-BE49-F238E27FC236}">
                    <a16:creationId xmlns:a16="http://schemas.microsoft.com/office/drawing/2014/main" id="{D15A9AB7-4572-596C-D52B-739F1419D90E}"/>
                  </a:ext>
                </a:extLst>
              </p:cNvPr>
              <p:cNvSpPr/>
              <p:nvPr/>
            </p:nvSpPr>
            <p:spPr>
              <a:xfrm>
                <a:off x="3682613" y="1820427"/>
                <a:ext cx="404686" cy="432213"/>
              </a:xfrm>
              <a:prstGeom prst="ellipse">
                <a:avLst/>
              </a:prstGeom>
              <a:gradFill>
                <a:gsLst>
                  <a:gs pos="0">
                    <a:srgbClr val="570995">
                      <a:lumMod val="110000"/>
                      <a:satMod val="105000"/>
                      <a:tint val="67000"/>
                    </a:srgbClr>
                  </a:gs>
                  <a:gs pos="50000">
                    <a:srgbClr val="570995">
                      <a:lumMod val="105000"/>
                      <a:satMod val="103000"/>
                      <a:tint val="73000"/>
                    </a:srgbClr>
                  </a:gs>
                  <a:gs pos="100000">
                    <a:srgbClr val="570995">
                      <a:lumMod val="105000"/>
                      <a:satMod val="109000"/>
                      <a:tint val="81000"/>
                    </a:srgbClr>
                  </a:gs>
                </a:gsLst>
                <a:lin ang="5400000" scaled="0"/>
              </a:gradFill>
              <a:ln w="3175" cap="flat" cmpd="sng" algn="ctr">
                <a:solidFill>
                  <a:schemeClr val="tx1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70" name="Oval 1869">
                <a:extLst>
                  <a:ext uri="{FF2B5EF4-FFF2-40B4-BE49-F238E27FC236}">
                    <a16:creationId xmlns:a16="http://schemas.microsoft.com/office/drawing/2014/main" id="{D4523503-97B7-22DE-F400-66B9BEEED8E6}"/>
                  </a:ext>
                </a:extLst>
              </p:cNvPr>
              <p:cNvSpPr/>
              <p:nvPr/>
            </p:nvSpPr>
            <p:spPr>
              <a:xfrm>
                <a:off x="3364807" y="1849512"/>
                <a:ext cx="404686" cy="432213"/>
              </a:xfrm>
              <a:prstGeom prst="ellipse">
                <a:avLst/>
              </a:prstGeom>
              <a:gradFill>
                <a:gsLst>
                  <a:gs pos="0">
                    <a:srgbClr val="570995">
                      <a:lumMod val="110000"/>
                      <a:satMod val="105000"/>
                      <a:tint val="67000"/>
                    </a:srgbClr>
                  </a:gs>
                  <a:gs pos="50000">
                    <a:srgbClr val="570995">
                      <a:lumMod val="105000"/>
                      <a:satMod val="103000"/>
                      <a:tint val="73000"/>
                    </a:srgbClr>
                  </a:gs>
                  <a:gs pos="100000">
                    <a:srgbClr val="570995">
                      <a:lumMod val="105000"/>
                      <a:satMod val="109000"/>
                      <a:tint val="81000"/>
                    </a:srgbClr>
                  </a:gs>
                </a:gsLst>
                <a:lin ang="5400000" scaled="0"/>
              </a:gradFill>
              <a:ln w="3175" cap="flat" cmpd="sng" algn="ctr">
                <a:solidFill>
                  <a:schemeClr val="tx1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863" name="Group 1862">
              <a:extLst>
                <a:ext uri="{FF2B5EF4-FFF2-40B4-BE49-F238E27FC236}">
                  <a16:creationId xmlns:a16="http://schemas.microsoft.com/office/drawing/2014/main" id="{15680EA7-13DE-F4D5-DFB8-E92870B8A93F}"/>
                </a:ext>
              </a:extLst>
            </p:cNvPr>
            <p:cNvGrpSpPr/>
            <p:nvPr/>
          </p:nvGrpSpPr>
          <p:grpSpPr>
            <a:xfrm rot="1293024">
              <a:off x="2868308" y="2273207"/>
              <a:ext cx="71605" cy="45719"/>
              <a:chOff x="3364807" y="1820427"/>
              <a:chExt cx="722492" cy="461298"/>
            </a:xfrm>
          </p:grpSpPr>
          <p:sp>
            <p:nvSpPr>
              <p:cNvPr id="1867" name="Oval 1866">
                <a:extLst>
                  <a:ext uri="{FF2B5EF4-FFF2-40B4-BE49-F238E27FC236}">
                    <a16:creationId xmlns:a16="http://schemas.microsoft.com/office/drawing/2014/main" id="{6ACF0AE1-B242-DA0D-2732-DF5CA7A5BA22}"/>
                  </a:ext>
                </a:extLst>
              </p:cNvPr>
              <p:cNvSpPr/>
              <p:nvPr/>
            </p:nvSpPr>
            <p:spPr>
              <a:xfrm>
                <a:off x="3682613" y="1820427"/>
                <a:ext cx="404686" cy="432213"/>
              </a:xfrm>
              <a:prstGeom prst="ellipse">
                <a:avLst/>
              </a:prstGeom>
              <a:gradFill>
                <a:gsLst>
                  <a:gs pos="0">
                    <a:srgbClr val="570995">
                      <a:lumMod val="110000"/>
                      <a:satMod val="105000"/>
                      <a:tint val="67000"/>
                    </a:srgbClr>
                  </a:gs>
                  <a:gs pos="50000">
                    <a:srgbClr val="570995">
                      <a:lumMod val="105000"/>
                      <a:satMod val="103000"/>
                      <a:tint val="73000"/>
                    </a:srgbClr>
                  </a:gs>
                  <a:gs pos="100000">
                    <a:srgbClr val="570995">
                      <a:lumMod val="105000"/>
                      <a:satMod val="109000"/>
                      <a:tint val="81000"/>
                    </a:srgbClr>
                  </a:gs>
                </a:gsLst>
                <a:lin ang="5400000" scaled="0"/>
              </a:gradFill>
              <a:ln w="3175" cap="flat" cmpd="sng" algn="ctr">
                <a:solidFill>
                  <a:schemeClr val="tx1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68" name="Oval 1867">
                <a:extLst>
                  <a:ext uri="{FF2B5EF4-FFF2-40B4-BE49-F238E27FC236}">
                    <a16:creationId xmlns:a16="http://schemas.microsoft.com/office/drawing/2014/main" id="{A873590A-3F2F-6DDB-21FA-3E658494762A}"/>
                  </a:ext>
                </a:extLst>
              </p:cNvPr>
              <p:cNvSpPr/>
              <p:nvPr/>
            </p:nvSpPr>
            <p:spPr>
              <a:xfrm>
                <a:off x="3364807" y="1849512"/>
                <a:ext cx="404686" cy="432213"/>
              </a:xfrm>
              <a:prstGeom prst="ellipse">
                <a:avLst/>
              </a:prstGeom>
              <a:gradFill>
                <a:gsLst>
                  <a:gs pos="0">
                    <a:srgbClr val="570995">
                      <a:lumMod val="110000"/>
                      <a:satMod val="105000"/>
                      <a:tint val="67000"/>
                    </a:srgbClr>
                  </a:gs>
                  <a:gs pos="50000">
                    <a:srgbClr val="570995">
                      <a:lumMod val="105000"/>
                      <a:satMod val="103000"/>
                      <a:tint val="73000"/>
                    </a:srgbClr>
                  </a:gs>
                  <a:gs pos="100000">
                    <a:srgbClr val="570995">
                      <a:lumMod val="105000"/>
                      <a:satMod val="109000"/>
                      <a:tint val="81000"/>
                    </a:srgbClr>
                  </a:gs>
                </a:gsLst>
                <a:lin ang="5400000" scaled="0"/>
              </a:gradFill>
              <a:ln w="3175" cap="flat" cmpd="sng" algn="ctr">
                <a:solidFill>
                  <a:schemeClr val="tx1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864" name="Group 1863">
              <a:extLst>
                <a:ext uri="{FF2B5EF4-FFF2-40B4-BE49-F238E27FC236}">
                  <a16:creationId xmlns:a16="http://schemas.microsoft.com/office/drawing/2014/main" id="{3B407735-C28D-E071-06CF-1678D3630CAE}"/>
                </a:ext>
              </a:extLst>
            </p:cNvPr>
            <p:cNvGrpSpPr/>
            <p:nvPr/>
          </p:nvGrpSpPr>
          <p:grpSpPr>
            <a:xfrm rot="2044539">
              <a:off x="2933978" y="2241594"/>
              <a:ext cx="71605" cy="45719"/>
              <a:chOff x="3364807" y="1820427"/>
              <a:chExt cx="722492" cy="461298"/>
            </a:xfrm>
          </p:grpSpPr>
          <p:sp>
            <p:nvSpPr>
              <p:cNvPr id="1865" name="Oval 1864">
                <a:extLst>
                  <a:ext uri="{FF2B5EF4-FFF2-40B4-BE49-F238E27FC236}">
                    <a16:creationId xmlns:a16="http://schemas.microsoft.com/office/drawing/2014/main" id="{A002E1E4-957D-286F-A360-09DDDC6DF46E}"/>
                  </a:ext>
                </a:extLst>
              </p:cNvPr>
              <p:cNvSpPr/>
              <p:nvPr/>
            </p:nvSpPr>
            <p:spPr>
              <a:xfrm>
                <a:off x="3682613" y="1820427"/>
                <a:ext cx="404686" cy="432213"/>
              </a:xfrm>
              <a:prstGeom prst="ellipse">
                <a:avLst/>
              </a:prstGeom>
              <a:gradFill>
                <a:gsLst>
                  <a:gs pos="0">
                    <a:srgbClr val="570995">
                      <a:lumMod val="110000"/>
                      <a:satMod val="105000"/>
                      <a:tint val="67000"/>
                    </a:srgbClr>
                  </a:gs>
                  <a:gs pos="50000">
                    <a:srgbClr val="570995">
                      <a:lumMod val="105000"/>
                      <a:satMod val="103000"/>
                      <a:tint val="73000"/>
                    </a:srgbClr>
                  </a:gs>
                  <a:gs pos="100000">
                    <a:srgbClr val="570995">
                      <a:lumMod val="105000"/>
                      <a:satMod val="109000"/>
                      <a:tint val="81000"/>
                    </a:srgbClr>
                  </a:gs>
                </a:gsLst>
                <a:lin ang="5400000" scaled="0"/>
              </a:gradFill>
              <a:ln w="3175" cap="flat" cmpd="sng" algn="ctr">
                <a:solidFill>
                  <a:schemeClr val="tx1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66" name="Oval 1865">
                <a:extLst>
                  <a:ext uri="{FF2B5EF4-FFF2-40B4-BE49-F238E27FC236}">
                    <a16:creationId xmlns:a16="http://schemas.microsoft.com/office/drawing/2014/main" id="{549C5000-0ACA-CD89-FB0A-F5C1EC716794}"/>
                  </a:ext>
                </a:extLst>
              </p:cNvPr>
              <p:cNvSpPr/>
              <p:nvPr/>
            </p:nvSpPr>
            <p:spPr>
              <a:xfrm>
                <a:off x="3364807" y="1849512"/>
                <a:ext cx="404686" cy="432213"/>
              </a:xfrm>
              <a:prstGeom prst="ellipse">
                <a:avLst/>
              </a:prstGeom>
              <a:gradFill>
                <a:gsLst>
                  <a:gs pos="0">
                    <a:srgbClr val="570995">
                      <a:lumMod val="110000"/>
                      <a:satMod val="105000"/>
                      <a:tint val="67000"/>
                    </a:srgbClr>
                  </a:gs>
                  <a:gs pos="50000">
                    <a:srgbClr val="570995">
                      <a:lumMod val="105000"/>
                      <a:satMod val="103000"/>
                      <a:tint val="73000"/>
                    </a:srgbClr>
                  </a:gs>
                  <a:gs pos="100000">
                    <a:srgbClr val="570995">
                      <a:lumMod val="105000"/>
                      <a:satMod val="109000"/>
                      <a:tint val="81000"/>
                    </a:srgbClr>
                  </a:gs>
                </a:gsLst>
                <a:lin ang="5400000" scaled="0"/>
              </a:gradFill>
              <a:ln w="3175" cap="flat" cmpd="sng" algn="ctr">
                <a:solidFill>
                  <a:schemeClr val="tx1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17" name="Group 1316">
            <a:extLst>
              <a:ext uri="{FF2B5EF4-FFF2-40B4-BE49-F238E27FC236}">
                <a16:creationId xmlns:a16="http://schemas.microsoft.com/office/drawing/2014/main" id="{094A44DC-9B88-6699-A370-57ECE1219126}"/>
              </a:ext>
            </a:extLst>
          </p:cNvPr>
          <p:cNvGrpSpPr/>
          <p:nvPr/>
        </p:nvGrpSpPr>
        <p:grpSpPr>
          <a:xfrm rot="5400000">
            <a:off x="6712560" y="2997407"/>
            <a:ext cx="259519" cy="351327"/>
            <a:chOff x="1350461" y="4967375"/>
            <a:chExt cx="145673" cy="163333"/>
          </a:xfrm>
        </p:grpSpPr>
        <p:sp>
          <p:nvSpPr>
            <p:cNvPr id="1855" name="Oval 1854">
              <a:extLst>
                <a:ext uri="{FF2B5EF4-FFF2-40B4-BE49-F238E27FC236}">
                  <a16:creationId xmlns:a16="http://schemas.microsoft.com/office/drawing/2014/main" id="{0326BCAF-FC4E-87D1-E9E4-EAC9A47252F9}"/>
                </a:ext>
              </a:extLst>
            </p:cNvPr>
            <p:cNvSpPr/>
            <p:nvPr/>
          </p:nvSpPr>
          <p:spPr>
            <a:xfrm>
              <a:off x="1410190" y="5074482"/>
              <a:ext cx="34387" cy="28567"/>
            </a:xfrm>
            <a:prstGeom prst="ellipse">
              <a:avLst/>
            </a:prstGeom>
            <a:gradFill flip="none" rotWithShape="1">
              <a:gsLst>
                <a:gs pos="0">
                  <a:srgbClr val="C4D600"/>
                </a:gs>
                <a:gs pos="73000">
                  <a:srgbClr val="C4D600">
                    <a:lumMod val="75000"/>
                  </a:srgbClr>
                </a:gs>
                <a:gs pos="83000">
                  <a:srgbClr val="C4D600">
                    <a:lumMod val="50000"/>
                  </a:srgbClr>
                </a:gs>
                <a:gs pos="100000">
                  <a:srgbClr val="C4D600">
                    <a:lumMod val="75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856" name="Oval 1855">
              <a:extLst>
                <a:ext uri="{FF2B5EF4-FFF2-40B4-BE49-F238E27FC236}">
                  <a16:creationId xmlns:a16="http://schemas.microsoft.com/office/drawing/2014/main" id="{FAAE8A39-69EC-17FD-E627-49A0DC18CC4D}"/>
                </a:ext>
              </a:extLst>
            </p:cNvPr>
            <p:cNvSpPr/>
            <p:nvPr/>
          </p:nvSpPr>
          <p:spPr>
            <a:xfrm>
              <a:off x="1421174" y="5028563"/>
              <a:ext cx="20633" cy="17140"/>
            </a:xfrm>
            <a:prstGeom prst="ellipse">
              <a:avLst/>
            </a:prstGeom>
            <a:gradFill flip="none" rotWithShape="1">
              <a:gsLst>
                <a:gs pos="0">
                  <a:srgbClr val="C4D600"/>
                </a:gs>
                <a:gs pos="73000">
                  <a:srgbClr val="C4D600">
                    <a:lumMod val="75000"/>
                  </a:srgbClr>
                </a:gs>
                <a:gs pos="83000">
                  <a:srgbClr val="C4D600">
                    <a:lumMod val="50000"/>
                  </a:srgbClr>
                </a:gs>
                <a:gs pos="100000">
                  <a:srgbClr val="C4D600">
                    <a:lumMod val="75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857" name="Oval 1856">
              <a:extLst>
                <a:ext uri="{FF2B5EF4-FFF2-40B4-BE49-F238E27FC236}">
                  <a16:creationId xmlns:a16="http://schemas.microsoft.com/office/drawing/2014/main" id="{8E917E36-7212-C5E6-B6EA-CED879A42FC3}"/>
                </a:ext>
              </a:extLst>
            </p:cNvPr>
            <p:cNvSpPr/>
            <p:nvPr/>
          </p:nvSpPr>
          <p:spPr>
            <a:xfrm>
              <a:off x="1351059" y="5020512"/>
              <a:ext cx="34387" cy="28567"/>
            </a:xfrm>
            <a:prstGeom prst="ellipse">
              <a:avLst/>
            </a:prstGeom>
            <a:gradFill flip="none" rotWithShape="1">
              <a:gsLst>
                <a:gs pos="0">
                  <a:srgbClr val="C4D600"/>
                </a:gs>
                <a:gs pos="73000">
                  <a:srgbClr val="C4D600">
                    <a:lumMod val="75000"/>
                  </a:srgbClr>
                </a:gs>
                <a:gs pos="83000">
                  <a:srgbClr val="C4D600">
                    <a:lumMod val="50000"/>
                  </a:srgbClr>
                </a:gs>
                <a:gs pos="100000">
                  <a:srgbClr val="C4D600">
                    <a:lumMod val="75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858" name="Oval 1857">
              <a:extLst>
                <a:ext uri="{FF2B5EF4-FFF2-40B4-BE49-F238E27FC236}">
                  <a16:creationId xmlns:a16="http://schemas.microsoft.com/office/drawing/2014/main" id="{B46024FF-D049-A9E3-E911-0F62D2DA085B}"/>
                </a:ext>
              </a:extLst>
            </p:cNvPr>
            <p:cNvSpPr/>
            <p:nvPr/>
          </p:nvSpPr>
          <p:spPr>
            <a:xfrm>
              <a:off x="1407420" y="4967375"/>
              <a:ext cx="34387" cy="28567"/>
            </a:xfrm>
            <a:prstGeom prst="ellipse">
              <a:avLst/>
            </a:prstGeom>
            <a:gradFill flip="none" rotWithShape="1">
              <a:gsLst>
                <a:gs pos="0">
                  <a:srgbClr val="C4D600"/>
                </a:gs>
                <a:gs pos="73000">
                  <a:srgbClr val="C4D600">
                    <a:lumMod val="75000"/>
                  </a:srgbClr>
                </a:gs>
                <a:gs pos="83000">
                  <a:srgbClr val="C4D600">
                    <a:lumMod val="50000"/>
                  </a:srgbClr>
                </a:gs>
                <a:gs pos="100000">
                  <a:srgbClr val="C4D600">
                    <a:lumMod val="75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859" name="Oval 1858">
              <a:extLst>
                <a:ext uri="{FF2B5EF4-FFF2-40B4-BE49-F238E27FC236}">
                  <a16:creationId xmlns:a16="http://schemas.microsoft.com/office/drawing/2014/main" id="{A70D6CA7-E2B0-42E3-834A-BB9C176801CA}"/>
                </a:ext>
              </a:extLst>
            </p:cNvPr>
            <p:cNvSpPr/>
            <p:nvPr/>
          </p:nvSpPr>
          <p:spPr>
            <a:xfrm>
              <a:off x="1350461" y="5108229"/>
              <a:ext cx="20633" cy="17140"/>
            </a:xfrm>
            <a:prstGeom prst="ellipse">
              <a:avLst/>
            </a:prstGeom>
            <a:gradFill flip="none" rotWithShape="1">
              <a:gsLst>
                <a:gs pos="0">
                  <a:srgbClr val="C4D600"/>
                </a:gs>
                <a:gs pos="73000">
                  <a:srgbClr val="C4D600">
                    <a:lumMod val="75000"/>
                  </a:srgbClr>
                </a:gs>
                <a:gs pos="83000">
                  <a:srgbClr val="C4D600">
                    <a:lumMod val="50000"/>
                  </a:srgbClr>
                </a:gs>
                <a:gs pos="100000">
                  <a:srgbClr val="C4D600">
                    <a:lumMod val="75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860" name="Oval 1859">
              <a:extLst>
                <a:ext uri="{FF2B5EF4-FFF2-40B4-BE49-F238E27FC236}">
                  <a16:creationId xmlns:a16="http://schemas.microsoft.com/office/drawing/2014/main" id="{8388443A-6AE6-4E02-0922-BAFAF162AB68}"/>
                </a:ext>
              </a:extLst>
            </p:cNvPr>
            <p:cNvSpPr/>
            <p:nvPr/>
          </p:nvSpPr>
          <p:spPr>
            <a:xfrm>
              <a:off x="1465297" y="5113568"/>
              <a:ext cx="20633" cy="17140"/>
            </a:xfrm>
            <a:prstGeom prst="ellipse">
              <a:avLst/>
            </a:prstGeom>
            <a:gradFill flip="none" rotWithShape="1">
              <a:gsLst>
                <a:gs pos="0">
                  <a:srgbClr val="C4D600"/>
                </a:gs>
                <a:gs pos="73000">
                  <a:srgbClr val="C4D600">
                    <a:lumMod val="75000"/>
                  </a:srgbClr>
                </a:gs>
                <a:gs pos="83000">
                  <a:srgbClr val="C4D600">
                    <a:lumMod val="50000"/>
                  </a:srgbClr>
                </a:gs>
                <a:gs pos="100000">
                  <a:srgbClr val="C4D600">
                    <a:lumMod val="75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861" name="Oval 1860">
              <a:extLst>
                <a:ext uri="{FF2B5EF4-FFF2-40B4-BE49-F238E27FC236}">
                  <a16:creationId xmlns:a16="http://schemas.microsoft.com/office/drawing/2014/main" id="{EF0DCB9F-0C89-9C97-E4DD-FF71AF79F228}"/>
                </a:ext>
              </a:extLst>
            </p:cNvPr>
            <p:cNvSpPr/>
            <p:nvPr/>
          </p:nvSpPr>
          <p:spPr>
            <a:xfrm>
              <a:off x="1475501" y="5001754"/>
              <a:ext cx="20633" cy="17140"/>
            </a:xfrm>
            <a:prstGeom prst="ellipse">
              <a:avLst/>
            </a:prstGeom>
            <a:gradFill flip="none" rotWithShape="1">
              <a:gsLst>
                <a:gs pos="0">
                  <a:srgbClr val="C4D600"/>
                </a:gs>
                <a:gs pos="73000">
                  <a:srgbClr val="C4D600">
                    <a:lumMod val="75000"/>
                  </a:srgbClr>
                </a:gs>
                <a:gs pos="83000">
                  <a:srgbClr val="C4D600">
                    <a:lumMod val="50000"/>
                  </a:srgbClr>
                </a:gs>
                <a:gs pos="100000">
                  <a:srgbClr val="C4D600">
                    <a:lumMod val="75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9525" cap="flat" cmpd="sng" algn="ctr">
              <a:solidFill>
                <a:srgbClr val="000000">
                  <a:lumMod val="50000"/>
                  <a:lumOff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400" b="0" i="0" u="none" strike="noStrike" kern="0" cap="none" spc="0" normalizeH="0" baseline="0" noProof="0">
                <a:ln>
                  <a:noFill/>
                </a:ln>
                <a:solidFill>
                  <a:srgbClr val="262B25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1318" name="TextBox 1317">
            <a:extLst>
              <a:ext uri="{FF2B5EF4-FFF2-40B4-BE49-F238E27FC236}">
                <a16:creationId xmlns:a16="http://schemas.microsoft.com/office/drawing/2014/main" id="{2276F35E-3ECD-0E7D-51C3-A1E067C34512}"/>
              </a:ext>
            </a:extLst>
          </p:cNvPr>
          <p:cNvSpPr txBox="1"/>
          <p:nvPr/>
        </p:nvSpPr>
        <p:spPr>
          <a:xfrm>
            <a:off x="5953329" y="2448933"/>
            <a:ext cx="256480" cy="124650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Fungi</a:t>
            </a:r>
          </a:p>
        </p:txBody>
      </p:sp>
      <p:grpSp>
        <p:nvGrpSpPr>
          <p:cNvPr id="1319" name="Group 1318">
            <a:extLst>
              <a:ext uri="{FF2B5EF4-FFF2-40B4-BE49-F238E27FC236}">
                <a16:creationId xmlns:a16="http://schemas.microsoft.com/office/drawing/2014/main" id="{9BA5AF5C-5521-51B6-A690-6117B44DBE00}"/>
              </a:ext>
            </a:extLst>
          </p:cNvPr>
          <p:cNvGrpSpPr/>
          <p:nvPr/>
        </p:nvGrpSpPr>
        <p:grpSpPr>
          <a:xfrm>
            <a:off x="5918883" y="2597316"/>
            <a:ext cx="299989" cy="310416"/>
            <a:chOff x="2887782" y="4331819"/>
            <a:chExt cx="1324276" cy="1370298"/>
          </a:xfrm>
        </p:grpSpPr>
        <p:sp>
          <p:nvSpPr>
            <p:cNvPr id="1797" name="Freeform: Shape 2630">
              <a:extLst>
                <a:ext uri="{FF2B5EF4-FFF2-40B4-BE49-F238E27FC236}">
                  <a16:creationId xmlns:a16="http://schemas.microsoft.com/office/drawing/2014/main" id="{55F16757-DD8D-19B9-5912-009F7BD290AA}"/>
                </a:ext>
              </a:extLst>
            </p:cNvPr>
            <p:cNvSpPr/>
            <p:nvPr/>
          </p:nvSpPr>
          <p:spPr>
            <a:xfrm rot="15922158">
              <a:off x="3139228" y="4967776"/>
              <a:ext cx="3249" cy="3249"/>
            </a:xfrm>
            <a:custGeom>
              <a:avLst/>
              <a:gdLst>
                <a:gd name="connsiteX0" fmla="*/ -838 w 3249"/>
                <a:gd name="connsiteY0" fmla="*/ -1124 h 3249"/>
                <a:gd name="connsiteX1" fmla="*/ -838 w 3249"/>
                <a:gd name="connsiteY1" fmla="*/ -1124 h 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49" h="3249">
                  <a:moveTo>
                    <a:pt x="-838" y="-1124"/>
                  </a:moveTo>
                  <a:lnTo>
                    <a:pt x="-838" y="-1124"/>
                  </a:lnTo>
                  <a:close/>
                </a:path>
              </a:pathLst>
            </a:custGeom>
            <a:solidFill>
              <a:srgbClr val="FFBBAE"/>
            </a:solidFill>
            <a:ln w="3175" cap="flat">
              <a:solidFill>
                <a:srgbClr val="656665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98" name="Freeform: Shape 2631">
              <a:extLst>
                <a:ext uri="{FF2B5EF4-FFF2-40B4-BE49-F238E27FC236}">
                  <a16:creationId xmlns:a16="http://schemas.microsoft.com/office/drawing/2014/main" id="{6196104E-FDA1-3D62-91B2-0F8444C5B4AB}"/>
                </a:ext>
              </a:extLst>
            </p:cNvPr>
            <p:cNvSpPr/>
            <p:nvPr/>
          </p:nvSpPr>
          <p:spPr>
            <a:xfrm>
              <a:off x="3651131" y="4331819"/>
              <a:ext cx="288032" cy="1017555"/>
            </a:xfrm>
            <a:custGeom>
              <a:avLst/>
              <a:gdLst>
                <a:gd name="connsiteX0" fmla="*/ 286039 w 288032"/>
                <a:gd name="connsiteY0" fmla="*/ 1017432 h 1017555"/>
                <a:gd name="connsiteX1" fmla="*/ 110779 w 288032"/>
                <a:gd name="connsiteY1" fmla="*/ 303057 h 1017555"/>
                <a:gd name="connsiteX2" fmla="*/ -187 w 288032"/>
                <a:gd name="connsiteY2" fmla="*/ -124 h 1017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8032" h="1017555">
                  <a:moveTo>
                    <a:pt x="286039" y="1017432"/>
                  </a:moveTo>
                  <a:cubicBezTo>
                    <a:pt x="286039" y="1017432"/>
                    <a:pt x="318233" y="687581"/>
                    <a:pt x="110779" y="303057"/>
                  </a:cubicBezTo>
                  <a:cubicBezTo>
                    <a:pt x="35246" y="163230"/>
                    <a:pt x="9242" y="164183"/>
                    <a:pt x="-187" y="-124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99" name="Freeform: Shape 2632">
              <a:extLst>
                <a:ext uri="{FF2B5EF4-FFF2-40B4-BE49-F238E27FC236}">
                  <a16:creationId xmlns:a16="http://schemas.microsoft.com/office/drawing/2014/main" id="{622D6A56-B17B-C6D6-FE7F-693774401DC5}"/>
                </a:ext>
              </a:extLst>
            </p:cNvPr>
            <p:cNvSpPr/>
            <p:nvPr/>
          </p:nvSpPr>
          <p:spPr>
            <a:xfrm>
              <a:off x="3310422" y="4529939"/>
              <a:ext cx="540162" cy="301656"/>
            </a:xfrm>
            <a:custGeom>
              <a:avLst/>
              <a:gdLst>
                <a:gd name="connsiteX0" fmla="*/ -187 w 540162"/>
                <a:gd name="connsiteY0" fmla="*/ -124 h 301656"/>
                <a:gd name="connsiteX1" fmla="*/ 539976 w 540162"/>
                <a:gd name="connsiteY1" fmla="*/ 301533 h 301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40162" h="301656">
                  <a:moveTo>
                    <a:pt x="-187" y="-124"/>
                  </a:moveTo>
                  <a:cubicBezTo>
                    <a:pt x="152213" y="108747"/>
                    <a:pt x="539976" y="301533"/>
                    <a:pt x="539976" y="301533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00" name="Freeform: Shape 2633">
              <a:extLst>
                <a:ext uri="{FF2B5EF4-FFF2-40B4-BE49-F238E27FC236}">
                  <a16:creationId xmlns:a16="http://schemas.microsoft.com/office/drawing/2014/main" id="{C7A2D068-CFAB-8D4F-AFF6-A483A28201DC}"/>
                </a:ext>
              </a:extLst>
            </p:cNvPr>
            <p:cNvSpPr/>
            <p:nvPr/>
          </p:nvSpPr>
          <p:spPr>
            <a:xfrm>
              <a:off x="3285049" y="4503861"/>
              <a:ext cx="53917" cy="53957"/>
            </a:xfrm>
            <a:custGeom>
              <a:avLst/>
              <a:gdLst>
                <a:gd name="connsiteX0" fmla="*/ 10518 w 53917"/>
                <a:gd name="connsiteY0" fmla="*/ 48338 h 53957"/>
                <a:gd name="connsiteX1" fmla="*/ 5269 w 53917"/>
                <a:gd name="connsiteY1" fmla="*/ 10581 h 53957"/>
                <a:gd name="connsiteX2" fmla="*/ 43026 w 53917"/>
                <a:gd name="connsiteY2" fmla="*/ 5333 h 53957"/>
                <a:gd name="connsiteX3" fmla="*/ 48618 w 53917"/>
                <a:gd name="connsiteY3" fmla="*/ 42623 h 53957"/>
                <a:gd name="connsiteX4" fmla="*/ 11137 w 53917"/>
                <a:gd name="connsiteY4" fmla="*/ 48796 h 53957"/>
                <a:gd name="connsiteX5" fmla="*/ 10518 w 53917"/>
                <a:gd name="connsiteY5" fmla="*/ 48338 h 53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17" h="53957">
                  <a:moveTo>
                    <a:pt x="10518" y="48338"/>
                  </a:moveTo>
                  <a:cubicBezTo>
                    <a:pt x="-1360" y="39366"/>
                    <a:pt x="-3713" y="22459"/>
                    <a:pt x="5269" y="10581"/>
                  </a:cubicBezTo>
                  <a:cubicBezTo>
                    <a:pt x="14242" y="-1296"/>
                    <a:pt x="31149" y="-3649"/>
                    <a:pt x="43026" y="5333"/>
                  </a:cubicBezTo>
                  <a:cubicBezTo>
                    <a:pt x="54723" y="14172"/>
                    <a:pt x="57209" y="30736"/>
                    <a:pt x="48618" y="42623"/>
                  </a:cubicBezTo>
                  <a:cubicBezTo>
                    <a:pt x="39969" y="54682"/>
                    <a:pt x="23186" y="57444"/>
                    <a:pt x="11137" y="48796"/>
                  </a:cubicBezTo>
                  <a:cubicBezTo>
                    <a:pt x="10927" y="48643"/>
                    <a:pt x="10718" y="48491"/>
                    <a:pt x="10518" y="48338"/>
                  </a:cubicBezTo>
                  <a:close/>
                </a:path>
              </a:pathLst>
            </a:custGeom>
            <a:solidFill>
              <a:srgbClr val="CC4C7A"/>
            </a:solidFill>
            <a:ln w="3175" cap="flat">
              <a:solidFill>
                <a:srgbClr val="656665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01" name="Freeform: Shape 2634">
              <a:extLst>
                <a:ext uri="{FF2B5EF4-FFF2-40B4-BE49-F238E27FC236}">
                  <a16:creationId xmlns:a16="http://schemas.microsoft.com/office/drawing/2014/main" id="{11A89C17-5820-A2D6-7ABF-AE392A2C38D2}"/>
                </a:ext>
              </a:extLst>
            </p:cNvPr>
            <p:cNvSpPr/>
            <p:nvPr/>
          </p:nvSpPr>
          <p:spPr>
            <a:xfrm>
              <a:off x="3557310" y="4419258"/>
              <a:ext cx="185166" cy="180975"/>
            </a:xfrm>
            <a:custGeom>
              <a:avLst/>
              <a:gdLst>
                <a:gd name="connsiteX0" fmla="*/ -187 w 185166"/>
                <a:gd name="connsiteY0" fmla="*/ -124 h 180975"/>
                <a:gd name="connsiteX1" fmla="*/ 184979 w 185166"/>
                <a:gd name="connsiteY1" fmla="*/ 180851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5166" h="180975">
                  <a:moveTo>
                    <a:pt x="-187" y="-124"/>
                  </a:moveTo>
                  <a:cubicBezTo>
                    <a:pt x="64583" y="56998"/>
                    <a:pt x="126390" y="117405"/>
                    <a:pt x="184979" y="180851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02" name="Freeform: Shape 2635">
              <a:extLst>
                <a:ext uri="{FF2B5EF4-FFF2-40B4-BE49-F238E27FC236}">
                  <a16:creationId xmlns:a16="http://schemas.microsoft.com/office/drawing/2014/main" id="{747D76B5-BCFF-CC11-FE81-2B13FC982807}"/>
                </a:ext>
              </a:extLst>
            </p:cNvPr>
            <p:cNvSpPr/>
            <p:nvPr/>
          </p:nvSpPr>
          <p:spPr>
            <a:xfrm>
              <a:off x="3531069" y="4393619"/>
              <a:ext cx="53914" cy="53950"/>
            </a:xfrm>
            <a:custGeom>
              <a:avLst/>
              <a:gdLst>
                <a:gd name="connsiteX0" fmla="*/ 8718 w 53914"/>
                <a:gd name="connsiteY0" fmla="*/ 46851 h 53950"/>
                <a:gd name="connsiteX1" fmla="*/ 6746 w 53914"/>
                <a:gd name="connsiteY1" fmla="*/ 8780 h 53950"/>
                <a:gd name="connsiteX2" fmla="*/ 44818 w 53914"/>
                <a:gd name="connsiteY2" fmla="*/ 6818 h 53950"/>
                <a:gd name="connsiteX3" fmla="*/ 46818 w 53914"/>
                <a:gd name="connsiteY3" fmla="*/ 44851 h 53950"/>
                <a:gd name="connsiteX4" fmla="*/ 8889 w 53914"/>
                <a:gd name="connsiteY4" fmla="*/ 47013 h 53950"/>
                <a:gd name="connsiteX5" fmla="*/ 8718 w 53914"/>
                <a:gd name="connsiteY5" fmla="*/ 46851 h 5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14" h="53950">
                  <a:moveTo>
                    <a:pt x="8718" y="46851"/>
                  </a:moveTo>
                  <a:cubicBezTo>
                    <a:pt x="-2341" y="36879"/>
                    <a:pt x="-3217" y="19839"/>
                    <a:pt x="6746" y="8780"/>
                  </a:cubicBezTo>
                  <a:cubicBezTo>
                    <a:pt x="16719" y="-2278"/>
                    <a:pt x="33769" y="-3155"/>
                    <a:pt x="44818" y="6818"/>
                  </a:cubicBezTo>
                  <a:cubicBezTo>
                    <a:pt x="55867" y="16772"/>
                    <a:pt x="56762" y="33793"/>
                    <a:pt x="46818" y="44851"/>
                  </a:cubicBezTo>
                  <a:cubicBezTo>
                    <a:pt x="36940" y="55919"/>
                    <a:pt x="19957" y="56881"/>
                    <a:pt x="8889" y="47013"/>
                  </a:cubicBezTo>
                  <a:cubicBezTo>
                    <a:pt x="8832" y="46956"/>
                    <a:pt x="8775" y="46909"/>
                    <a:pt x="8718" y="46851"/>
                  </a:cubicBezTo>
                  <a:close/>
                </a:path>
              </a:pathLst>
            </a:custGeom>
            <a:solidFill>
              <a:srgbClr val="CC4C7A"/>
            </a:solidFill>
            <a:ln w="3175" cap="flat">
              <a:solidFill>
                <a:srgbClr val="656665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03" name="Freeform: Shape 2636">
              <a:extLst>
                <a:ext uri="{FF2B5EF4-FFF2-40B4-BE49-F238E27FC236}">
                  <a16:creationId xmlns:a16="http://schemas.microsoft.com/office/drawing/2014/main" id="{6183A6E3-C26F-0DC9-200D-DFA248E9E859}"/>
                </a:ext>
              </a:extLst>
            </p:cNvPr>
            <p:cNvSpPr/>
            <p:nvPr/>
          </p:nvSpPr>
          <p:spPr>
            <a:xfrm>
              <a:off x="3162404" y="4552989"/>
              <a:ext cx="402716" cy="130587"/>
            </a:xfrm>
            <a:custGeom>
              <a:avLst/>
              <a:gdLst>
                <a:gd name="connsiteX0" fmla="*/ -187 w 402716"/>
                <a:gd name="connsiteY0" fmla="*/ -124 h 130587"/>
                <a:gd name="connsiteX1" fmla="*/ 186503 w 402716"/>
                <a:gd name="connsiteY1" fmla="*/ 125225 h 130587"/>
                <a:gd name="connsiteX2" fmla="*/ 402530 w 402716"/>
                <a:gd name="connsiteY2" fmla="*/ 129416 h 130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716" h="130587">
                  <a:moveTo>
                    <a:pt x="-187" y="-124"/>
                  </a:moveTo>
                  <a:cubicBezTo>
                    <a:pt x="35912" y="37405"/>
                    <a:pt x="121256" y="118844"/>
                    <a:pt x="186503" y="125225"/>
                  </a:cubicBezTo>
                  <a:cubicBezTo>
                    <a:pt x="271561" y="133607"/>
                    <a:pt x="402530" y="129416"/>
                    <a:pt x="402530" y="129416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04" name="Freeform: Shape 2637">
              <a:extLst>
                <a:ext uri="{FF2B5EF4-FFF2-40B4-BE49-F238E27FC236}">
                  <a16:creationId xmlns:a16="http://schemas.microsoft.com/office/drawing/2014/main" id="{DCD58DAF-B343-04F9-2835-9B7939186326}"/>
                </a:ext>
              </a:extLst>
            </p:cNvPr>
            <p:cNvSpPr/>
            <p:nvPr/>
          </p:nvSpPr>
          <p:spPr>
            <a:xfrm>
              <a:off x="3136399" y="4526985"/>
              <a:ext cx="53913" cy="53874"/>
            </a:xfrm>
            <a:custGeom>
              <a:avLst/>
              <a:gdLst>
                <a:gd name="connsiteX0" fmla="*/ 7053 w 53913"/>
                <a:gd name="connsiteY0" fmla="*/ 45217 h 53874"/>
                <a:gd name="connsiteX1" fmla="*/ 8386 w 53913"/>
                <a:gd name="connsiteY1" fmla="*/ 7117 h 53874"/>
                <a:gd name="connsiteX2" fmla="*/ 46486 w 53913"/>
                <a:gd name="connsiteY2" fmla="*/ 8450 h 53874"/>
                <a:gd name="connsiteX3" fmla="*/ 45153 w 53913"/>
                <a:gd name="connsiteY3" fmla="*/ 46550 h 53874"/>
                <a:gd name="connsiteX4" fmla="*/ 7053 w 53913"/>
                <a:gd name="connsiteY4" fmla="*/ 45217 h 5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913" h="53874">
                  <a:moveTo>
                    <a:pt x="7053" y="45217"/>
                  </a:moveTo>
                  <a:cubicBezTo>
                    <a:pt x="-3101" y="34329"/>
                    <a:pt x="-2501" y="17270"/>
                    <a:pt x="8386" y="7117"/>
                  </a:cubicBezTo>
                  <a:cubicBezTo>
                    <a:pt x="19273" y="-3037"/>
                    <a:pt x="36333" y="-2437"/>
                    <a:pt x="46486" y="8450"/>
                  </a:cubicBezTo>
                  <a:cubicBezTo>
                    <a:pt x="56640" y="19347"/>
                    <a:pt x="56040" y="36396"/>
                    <a:pt x="45153" y="46550"/>
                  </a:cubicBezTo>
                  <a:cubicBezTo>
                    <a:pt x="34247" y="56647"/>
                    <a:pt x="17226" y="56056"/>
                    <a:pt x="7053" y="45217"/>
                  </a:cubicBezTo>
                  <a:close/>
                </a:path>
              </a:pathLst>
            </a:custGeom>
            <a:solidFill>
              <a:srgbClr val="CC4C7A"/>
            </a:solidFill>
            <a:ln w="3175" cap="flat">
              <a:solidFill>
                <a:srgbClr val="656665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05" name="Freeform: Shape 2638">
              <a:extLst>
                <a:ext uri="{FF2B5EF4-FFF2-40B4-BE49-F238E27FC236}">
                  <a16:creationId xmlns:a16="http://schemas.microsoft.com/office/drawing/2014/main" id="{1D3F02C2-FB19-E6F6-3A29-BF52249B3834}"/>
                </a:ext>
              </a:extLst>
            </p:cNvPr>
            <p:cNvSpPr/>
            <p:nvPr/>
          </p:nvSpPr>
          <p:spPr>
            <a:xfrm>
              <a:off x="3937929" y="4760825"/>
              <a:ext cx="272011" cy="489204"/>
            </a:xfrm>
            <a:custGeom>
              <a:avLst/>
              <a:gdLst>
                <a:gd name="connsiteX0" fmla="*/ 193456 w 272011"/>
                <a:gd name="connsiteY0" fmla="*/ -124 h 489204"/>
                <a:gd name="connsiteX1" fmla="*/ 263941 w 272011"/>
                <a:gd name="connsiteY1" fmla="*/ 300485 h 489204"/>
                <a:gd name="connsiteX2" fmla="*/ -187 w 272011"/>
                <a:gd name="connsiteY2" fmla="*/ 489080 h 489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2011" h="489204">
                  <a:moveTo>
                    <a:pt x="193456" y="-124"/>
                  </a:moveTo>
                  <a:cubicBezTo>
                    <a:pt x="222031" y="65027"/>
                    <a:pt x="295945" y="247526"/>
                    <a:pt x="263941" y="300485"/>
                  </a:cubicBezTo>
                  <a:cubicBezTo>
                    <a:pt x="224793" y="365636"/>
                    <a:pt x="-187" y="489080"/>
                    <a:pt x="-187" y="489080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06" name="Freeform: Shape 2639">
              <a:extLst>
                <a:ext uri="{FF2B5EF4-FFF2-40B4-BE49-F238E27FC236}">
                  <a16:creationId xmlns:a16="http://schemas.microsoft.com/office/drawing/2014/main" id="{1EC2BA83-DDF0-6566-0669-82AFF6D7945D}"/>
                </a:ext>
              </a:extLst>
            </p:cNvPr>
            <p:cNvSpPr/>
            <p:nvPr/>
          </p:nvSpPr>
          <p:spPr>
            <a:xfrm>
              <a:off x="4105027" y="4735271"/>
              <a:ext cx="53927" cy="53895"/>
            </a:xfrm>
            <a:custGeom>
              <a:avLst/>
              <a:gdLst>
                <a:gd name="connsiteX0" fmla="*/ 2069 w 53927"/>
                <a:gd name="connsiteY0" fmla="*/ 37622 h 53895"/>
                <a:gd name="connsiteX1" fmla="*/ 15995 w 53927"/>
                <a:gd name="connsiteY1" fmla="*/ 2132 h 53895"/>
                <a:gd name="connsiteX2" fmla="*/ 51485 w 53927"/>
                <a:gd name="connsiteY2" fmla="*/ 16057 h 53895"/>
                <a:gd name="connsiteX3" fmla="*/ 37598 w 53927"/>
                <a:gd name="connsiteY3" fmla="*/ 51528 h 53895"/>
                <a:gd name="connsiteX4" fmla="*/ 2069 w 53927"/>
                <a:gd name="connsiteY4" fmla="*/ 37622 h 5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927" h="53895">
                  <a:moveTo>
                    <a:pt x="2069" y="37622"/>
                  </a:moveTo>
                  <a:cubicBezTo>
                    <a:pt x="-3884" y="23973"/>
                    <a:pt x="2346" y="8085"/>
                    <a:pt x="15995" y="2132"/>
                  </a:cubicBezTo>
                  <a:cubicBezTo>
                    <a:pt x="29635" y="-3821"/>
                    <a:pt x="45523" y="2417"/>
                    <a:pt x="51485" y="16057"/>
                  </a:cubicBezTo>
                  <a:cubicBezTo>
                    <a:pt x="57429" y="29688"/>
                    <a:pt x="51218" y="45556"/>
                    <a:pt x="37598" y="51528"/>
                  </a:cubicBezTo>
                  <a:cubicBezTo>
                    <a:pt x="23949" y="57453"/>
                    <a:pt x="8070" y="51243"/>
                    <a:pt x="2069" y="37622"/>
                  </a:cubicBezTo>
                  <a:close/>
                </a:path>
              </a:pathLst>
            </a:custGeom>
            <a:solidFill>
              <a:srgbClr val="CC4C7A"/>
            </a:solidFill>
            <a:ln w="3175" cap="flat">
              <a:solidFill>
                <a:srgbClr val="656665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07" name="Freeform: Shape 2640">
              <a:extLst>
                <a:ext uri="{FF2B5EF4-FFF2-40B4-BE49-F238E27FC236}">
                  <a16:creationId xmlns:a16="http://schemas.microsoft.com/office/drawing/2014/main" id="{44E0B74C-1592-2DD3-EA7E-59437EB0DC89}"/>
                </a:ext>
              </a:extLst>
            </p:cNvPr>
            <p:cNvSpPr/>
            <p:nvPr/>
          </p:nvSpPr>
          <p:spPr>
            <a:xfrm>
              <a:off x="3877064" y="4580040"/>
              <a:ext cx="334994" cy="411956"/>
            </a:xfrm>
            <a:custGeom>
              <a:avLst/>
              <a:gdLst>
                <a:gd name="connsiteX0" fmla="*/ -187 w 334994"/>
                <a:gd name="connsiteY0" fmla="*/ -124 h 411956"/>
                <a:gd name="connsiteX1" fmla="*/ 109636 w 334994"/>
                <a:gd name="connsiteY1" fmla="*/ 187424 h 411956"/>
                <a:gd name="connsiteX2" fmla="*/ 334807 w 334994"/>
                <a:gd name="connsiteY2" fmla="*/ 411833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4994" h="411956">
                  <a:moveTo>
                    <a:pt x="-187" y="-124"/>
                  </a:moveTo>
                  <a:cubicBezTo>
                    <a:pt x="14767" y="39786"/>
                    <a:pt x="50200" y="121511"/>
                    <a:pt x="109636" y="187424"/>
                  </a:cubicBezTo>
                  <a:cubicBezTo>
                    <a:pt x="191456" y="278292"/>
                    <a:pt x="334807" y="411833"/>
                    <a:pt x="334807" y="411833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08" name="Freeform: Shape 2641">
              <a:extLst>
                <a:ext uri="{FF2B5EF4-FFF2-40B4-BE49-F238E27FC236}">
                  <a16:creationId xmlns:a16="http://schemas.microsoft.com/office/drawing/2014/main" id="{80F5DECD-CF52-CAFB-9F06-524D5F6636A2}"/>
                </a:ext>
              </a:extLst>
            </p:cNvPr>
            <p:cNvSpPr/>
            <p:nvPr/>
          </p:nvSpPr>
          <p:spPr>
            <a:xfrm>
              <a:off x="3850839" y="4554368"/>
              <a:ext cx="53926" cy="53895"/>
            </a:xfrm>
            <a:custGeom>
              <a:avLst/>
              <a:gdLst>
                <a:gd name="connsiteX0" fmla="*/ 1368 w 53926"/>
                <a:gd name="connsiteY0" fmla="*/ 35836 h 53895"/>
                <a:gd name="connsiteX1" fmla="*/ 17779 w 53926"/>
                <a:gd name="connsiteY1" fmla="*/ 1432 h 53895"/>
                <a:gd name="connsiteX2" fmla="*/ 52184 w 53926"/>
                <a:gd name="connsiteY2" fmla="*/ 17834 h 53895"/>
                <a:gd name="connsiteX3" fmla="*/ 35848 w 53926"/>
                <a:gd name="connsiteY3" fmla="*/ 52219 h 53895"/>
                <a:gd name="connsiteX4" fmla="*/ 1368 w 53926"/>
                <a:gd name="connsiteY4" fmla="*/ 35836 h 5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926" h="53895">
                  <a:moveTo>
                    <a:pt x="1368" y="35836"/>
                  </a:moveTo>
                  <a:cubicBezTo>
                    <a:pt x="-3604" y="21806"/>
                    <a:pt x="3740" y="6394"/>
                    <a:pt x="17779" y="1432"/>
                  </a:cubicBezTo>
                  <a:cubicBezTo>
                    <a:pt x="31810" y="-3540"/>
                    <a:pt x="47212" y="3803"/>
                    <a:pt x="52184" y="17834"/>
                  </a:cubicBezTo>
                  <a:cubicBezTo>
                    <a:pt x="57146" y="31845"/>
                    <a:pt x="49841" y="47218"/>
                    <a:pt x="35848" y="52219"/>
                  </a:cubicBezTo>
                  <a:cubicBezTo>
                    <a:pt x="21809" y="57181"/>
                    <a:pt x="6387" y="49857"/>
                    <a:pt x="1368" y="35836"/>
                  </a:cubicBezTo>
                  <a:close/>
                </a:path>
              </a:pathLst>
            </a:custGeom>
            <a:solidFill>
              <a:srgbClr val="CC4C7A"/>
            </a:solidFill>
            <a:ln w="3175" cap="flat">
              <a:solidFill>
                <a:srgbClr val="656665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09" name="Freeform: Shape 2642">
              <a:extLst>
                <a:ext uri="{FF2B5EF4-FFF2-40B4-BE49-F238E27FC236}">
                  <a16:creationId xmlns:a16="http://schemas.microsoft.com/office/drawing/2014/main" id="{34F3820D-446B-8C6B-7B96-91AAE35631BD}"/>
                </a:ext>
              </a:extLst>
            </p:cNvPr>
            <p:cNvSpPr/>
            <p:nvPr/>
          </p:nvSpPr>
          <p:spPr>
            <a:xfrm>
              <a:off x="3523115" y="4492124"/>
              <a:ext cx="203168" cy="272415"/>
            </a:xfrm>
            <a:custGeom>
              <a:avLst/>
              <a:gdLst>
                <a:gd name="connsiteX0" fmla="*/ -187 w 203168"/>
                <a:gd name="connsiteY0" fmla="*/ -124 h 272415"/>
                <a:gd name="connsiteX1" fmla="*/ 202981 w 203168"/>
                <a:gd name="connsiteY1" fmla="*/ 272291 h 27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3168" h="272415">
                  <a:moveTo>
                    <a:pt x="-187" y="-124"/>
                  </a:moveTo>
                  <a:cubicBezTo>
                    <a:pt x="92205" y="88078"/>
                    <a:pt x="202981" y="272291"/>
                    <a:pt x="202981" y="272291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10" name="Freeform: Shape 2643">
              <a:extLst>
                <a:ext uri="{FF2B5EF4-FFF2-40B4-BE49-F238E27FC236}">
                  <a16:creationId xmlns:a16="http://schemas.microsoft.com/office/drawing/2014/main" id="{CDF1C073-9F97-235D-5D50-8BBE18E5F4D0}"/>
                </a:ext>
              </a:extLst>
            </p:cNvPr>
            <p:cNvSpPr/>
            <p:nvPr/>
          </p:nvSpPr>
          <p:spPr>
            <a:xfrm>
              <a:off x="3496917" y="4465926"/>
              <a:ext cx="54101" cy="54141"/>
            </a:xfrm>
            <a:custGeom>
              <a:avLst/>
              <a:gdLst>
                <a:gd name="connsiteX0" fmla="*/ 8866 w 54101"/>
                <a:gd name="connsiteY0" fmla="*/ 47125 h 54141"/>
                <a:gd name="connsiteX1" fmla="*/ 6666 w 54101"/>
                <a:gd name="connsiteY1" fmla="*/ 8930 h 54141"/>
                <a:gd name="connsiteX2" fmla="*/ 44861 w 54101"/>
                <a:gd name="connsiteY2" fmla="*/ 6729 h 54141"/>
                <a:gd name="connsiteX3" fmla="*/ 47061 w 54101"/>
                <a:gd name="connsiteY3" fmla="*/ 44925 h 54141"/>
                <a:gd name="connsiteX4" fmla="*/ 46966 w 54101"/>
                <a:gd name="connsiteY4" fmla="*/ 45029 h 54141"/>
                <a:gd name="connsiteX5" fmla="*/ 8904 w 54101"/>
                <a:gd name="connsiteY5" fmla="*/ 47163 h 54141"/>
                <a:gd name="connsiteX6" fmla="*/ 8866 w 54101"/>
                <a:gd name="connsiteY6" fmla="*/ 47125 h 5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01" h="54141">
                  <a:moveTo>
                    <a:pt x="8866" y="47125"/>
                  </a:moveTo>
                  <a:cubicBezTo>
                    <a:pt x="-2288" y="37181"/>
                    <a:pt x="-3269" y="20083"/>
                    <a:pt x="6666" y="8930"/>
                  </a:cubicBezTo>
                  <a:cubicBezTo>
                    <a:pt x="16610" y="-2224"/>
                    <a:pt x="33707" y="-3205"/>
                    <a:pt x="44861" y="6729"/>
                  </a:cubicBezTo>
                  <a:cubicBezTo>
                    <a:pt x="56015" y="16673"/>
                    <a:pt x="56996" y="33771"/>
                    <a:pt x="47061" y="44925"/>
                  </a:cubicBezTo>
                  <a:cubicBezTo>
                    <a:pt x="47023" y="44963"/>
                    <a:pt x="46995" y="44991"/>
                    <a:pt x="46966" y="45029"/>
                  </a:cubicBezTo>
                  <a:cubicBezTo>
                    <a:pt x="37041" y="56126"/>
                    <a:pt x="20001" y="57078"/>
                    <a:pt x="8904" y="47163"/>
                  </a:cubicBezTo>
                  <a:cubicBezTo>
                    <a:pt x="8895" y="47144"/>
                    <a:pt x="8876" y="47134"/>
                    <a:pt x="8866" y="47125"/>
                  </a:cubicBezTo>
                  <a:close/>
                </a:path>
              </a:pathLst>
            </a:custGeom>
            <a:solidFill>
              <a:srgbClr val="CC4C7A"/>
            </a:solidFill>
            <a:ln w="3175" cap="flat">
              <a:solidFill>
                <a:srgbClr val="656665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11" name="Freeform: Shape 2644">
              <a:extLst>
                <a:ext uri="{FF2B5EF4-FFF2-40B4-BE49-F238E27FC236}">
                  <a16:creationId xmlns:a16="http://schemas.microsoft.com/office/drawing/2014/main" id="{BEDD344A-5085-1A12-434A-DAFE5E26AA96}"/>
                </a:ext>
              </a:extLst>
            </p:cNvPr>
            <p:cNvSpPr/>
            <p:nvPr/>
          </p:nvSpPr>
          <p:spPr>
            <a:xfrm>
              <a:off x="3510733" y="4786066"/>
              <a:ext cx="397192" cy="354615"/>
            </a:xfrm>
            <a:custGeom>
              <a:avLst/>
              <a:gdLst>
                <a:gd name="connsiteX0" fmla="*/ 397005 w 397192"/>
                <a:gd name="connsiteY0" fmla="*/ 354492 h 354615"/>
                <a:gd name="connsiteX1" fmla="*/ -187 w 397192"/>
                <a:gd name="connsiteY1" fmla="*/ -124 h 354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97192" h="354615">
                  <a:moveTo>
                    <a:pt x="397005" y="354492"/>
                  </a:moveTo>
                  <a:cubicBezTo>
                    <a:pt x="339855" y="316964"/>
                    <a:pt x="174596" y="201044"/>
                    <a:pt x="-187" y="-124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12" name="Freeform: Shape 2645">
              <a:extLst>
                <a:ext uri="{FF2B5EF4-FFF2-40B4-BE49-F238E27FC236}">
                  <a16:creationId xmlns:a16="http://schemas.microsoft.com/office/drawing/2014/main" id="{0B6F2268-EFF9-7FF7-0E30-0D5E587CED18}"/>
                </a:ext>
              </a:extLst>
            </p:cNvPr>
            <p:cNvSpPr/>
            <p:nvPr/>
          </p:nvSpPr>
          <p:spPr>
            <a:xfrm>
              <a:off x="3879965" y="5112804"/>
              <a:ext cx="53918" cy="53922"/>
            </a:xfrm>
            <a:custGeom>
              <a:avLst/>
              <a:gdLst>
                <a:gd name="connsiteX0" fmla="*/ 41298 w 53918"/>
                <a:gd name="connsiteY0" fmla="*/ 4132 h 53922"/>
                <a:gd name="connsiteX1" fmla="*/ 49480 w 53918"/>
                <a:gd name="connsiteY1" fmla="*/ 41365 h 53922"/>
                <a:gd name="connsiteX2" fmla="*/ 12237 w 53918"/>
                <a:gd name="connsiteY2" fmla="*/ 49547 h 53922"/>
                <a:gd name="connsiteX3" fmla="*/ 4055 w 53918"/>
                <a:gd name="connsiteY3" fmla="*/ 12323 h 53922"/>
                <a:gd name="connsiteX4" fmla="*/ 41289 w 53918"/>
                <a:gd name="connsiteY4" fmla="*/ 4122 h 53922"/>
                <a:gd name="connsiteX5" fmla="*/ 41298 w 53918"/>
                <a:gd name="connsiteY5" fmla="*/ 4132 h 53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18" h="53922">
                  <a:moveTo>
                    <a:pt x="41298" y="4132"/>
                  </a:moveTo>
                  <a:cubicBezTo>
                    <a:pt x="53842" y="12152"/>
                    <a:pt x="57500" y="28830"/>
                    <a:pt x="49480" y="41365"/>
                  </a:cubicBezTo>
                  <a:cubicBezTo>
                    <a:pt x="41451" y="53910"/>
                    <a:pt x="24782" y="57567"/>
                    <a:pt x="12237" y="49547"/>
                  </a:cubicBezTo>
                  <a:cubicBezTo>
                    <a:pt x="-288" y="41527"/>
                    <a:pt x="-3955" y="24858"/>
                    <a:pt x="4055" y="12323"/>
                  </a:cubicBezTo>
                  <a:cubicBezTo>
                    <a:pt x="12076" y="-221"/>
                    <a:pt x="28735" y="-3898"/>
                    <a:pt x="41289" y="4122"/>
                  </a:cubicBezTo>
                  <a:cubicBezTo>
                    <a:pt x="41289" y="4122"/>
                    <a:pt x="41298" y="4132"/>
                    <a:pt x="41298" y="4132"/>
                  </a:cubicBezTo>
                  <a:close/>
                </a:path>
              </a:pathLst>
            </a:custGeom>
            <a:solidFill>
              <a:srgbClr val="CC4C7A"/>
            </a:solidFill>
            <a:ln w="3175" cap="flat">
              <a:solidFill>
                <a:srgbClr val="656665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13" name="Freeform: Shape 2646">
              <a:extLst>
                <a:ext uri="{FF2B5EF4-FFF2-40B4-BE49-F238E27FC236}">
                  <a16:creationId xmlns:a16="http://schemas.microsoft.com/office/drawing/2014/main" id="{C05C4F5F-CE09-3ED2-E453-DBF76BDA62F6}"/>
                </a:ext>
              </a:extLst>
            </p:cNvPr>
            <p:cNvSpPr/>
            <p:nvPr/>
          </p:nvSpPr>
          <p:spPr>
            <a:xfrm>
              <a:off x="3363949" y="4759872"/>
              <a:ext cx="527307" cy="634365"/>
            </a:xfrm>
            <a:custGeom>
              <a:avLst/>
              <a:gdLst>
                <a:gd name="connsiteX0" fmla="*/ 527120 w 527307"/>
                <a:gd name="connsiteY0" fmla="*/ 634241 h 634365"/>
                <a:gd name="connsiteX1" fmla="*/ 197 w 527307"/>
                <a:gd name="connsiteY1" fmla="*/ -124 h 634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27307" h="634365">
                  <a:moveTo>
                    <a:pt x="527120" y="634241"/>
                  </a:moveTo>
                  <a:cubicBezTo>
                    <a:pt x="527120" y="634241"/>
                    <a:pt x="-16663" y="107795"/>
                    <a:pt x="197" y="-124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14" name="Freeform: Shape 2647">
              <a:extLst>
                <a:ext uri="{FF2B5EF4-FFF2-40B4-BE49-F238E27FC236}">
                  <a16:creationId xmlns:a16="http://schemas.microsoft.com/office/drawing/2014/main" id="{B8989029-50AE-5C73-D618-01292EF10175}"/>
                </a:ext>
              </a:extLst>
            </p:cNvPr>
            <p:cNvSpPr/>
            <p:nvPr/>
          </p:nvSpPr>
          <p:spPr>
            <a:xfrm>
              <a:off x="2999717" y="4924750"/>
              <a:ext cx="788288" cy="367188"/>
            </a:xfrm>
            <a:custGeom>
              <a:avLst/>
              <a:gdLst>
                <a:gd name="connsiteX0" fmla="*/ -187 w 788288"/>
                <a:gd name="connsiteY0" fmla="*/ -124 h 367188"/>
                <a:gd name="connsiteX1" fmla="*/ 325377 w 788288"/>
                <a:gd name="connsiteY1" fmla="*/ 104651 h 367188"/>
                <a:gd name="connsiteX2" fmla="*/ 788102 w 788288"/>
                <a:gd name="connsiteY2" fmla="*/ 367065 h 36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8288" h="367188">
                  <a:moveTo>
                    <a:pt x="-187" y="-124"/>
                  </a:moveTo>
                  <a:cubicBezTo>
                    <a:pt x="147450" y="82934"/>
                    <a:pt x="276038" y="123035"/>
                    <a:pt x="325377" y="104651"/>
                  </a:cubicBezTo>
                  <a:cubicBezTo>
                    <a:pt x="414722" y="71314"/>
                    <a:pt x="788102" y="367065"/>
                    <a:pt x="788102" y="367065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15" name="Freeform: Shape 2648">
              <a:extLst>
                <a:ext uri="{FF2B5EF4-FFF2-40B4-BE49-F238E27FC236}">
                  <a16:creationId xmlns:a16="http://schemas.microsoft.com/office/drawing/2014/main" id="{0D2197D1-B1CE-D830-22F8-616C9D227C64}"/>
                </a:ext>
              </a:extLst>
            </p:cNvPr>
            <p:cNvSpPr/>
            <p:nvPr/>
          </p:nvSpPr>
          <p:spPr>
            <a:xfrm>
              <a:off x="2974047" y="4898141"/>
              <a:ext cx="53920" cy="53885"/>
            </a:xfrm>
            <a:custGeom>
              <a:avLst/>
              <a:gdLst>
                <a:gd name="connsiteX0" fmla="*/ 13671 w 53920"/>
                <a:gd name="connsiteY0" fmla="*/ 50393 h 53885"/>
                <a:gd name="connsiteX1" fmla="*/ 3213 w 53920"/>
                <a:gd name="connsiteY1" fmla="*/ 13732 h 53885"/>
                <a:gd name="connsiteX2" fmla="*/ 39874 w 53920"/>
                <a:gd name="connsiteY2" fmla="*/ 3283 h 53885"/>
                <a:gd name="connsiteX3" fmla="*/ 50342 w 53920"/>
                <a:gd name="connsiteY3" fmla="*/ 39916 h 53885"/>
                <a:gd name="connsiteX4" fmla="*/ 13671 w 53920"/>
                <a:gd name="connsiteY4" fmla="*/ 50393 h 53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920" h="53885">
                  <a:moveTo>
                    <a:pt x="13671" y="50393"/>
                  </a:moveTo>
                  <a:cubicBezTo>
                    <a:pt x="660" y="43154"/>
                    <a:pt x="-4017" y="26743"/>
                    <a:pt x="3213" y="13732"/>
                  </a:cubicBezTo>
                  <a:cubicBezTo>
                    <a:pt x="10451" y="720"/>
                    <a:pt x="26863" y="-3956"/>
                    <a:pt x="39874" y="3283"/>
                  </a:cubicBezTo>
                  <a:cubicBezTo>
                    <a:pt x="52876" y="10512"/>
                    <a:pt x="57562" y="26905"/>
                    <a:pt x="50342" y="39916"/>
                  </a:cubicBezTo>
                  <a:cubicBezTo>
                    <a:pt x="43075" y="52898"/>
                    <a:pt x="26692" y="57575"/>
                    <a:pt x="13671" y="50393"/>
                  </a:cubicBezTo>
                  <a:close/>
                </a:path>
              </a:pathLst>
            </a:custGeom>
            <a:solidFill>
              <a:srgbClr val="CC4C7A"/>
            </a:solidFill>
            <a:ln w="3175" cap="flat">
              <a:solidFill>
                <a:srgbClr val="656665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16" name="Freeform: Shape 2649">
              <a:extLst>
                <a:ext uri="{FF2B5EF4-FFF2-40B4-BE49-F238E27FC236}">
                  <a16:creationId xmlns:a16="http://schemas.microsoft.com/office/drawing/2014/main" id="{4BFA86DF-5846-461A-714B-5D6D7FB2FF63}"/>
                </a:ext>
              </a:extLst>
            </p:cNvPr>
            <p:cNvSpPr/>
            <p:nvPr/>
          </p:nvSpPr>
          <p:spPr>
            <a:xfrm>
              <a:off x="3126971" y="4669671"/>
              <a:ext cx="332041" cy="260127"/>
            </a:xfrm>
            <a:custGeom>
              <a:avLst/>
              <a:gdLst>
                <a:gd name="connsiteX0" fmla="*/ -187 w 332041"/>
                <a:gd name="connsiteY0" fmla="*/ -124 h 260127"/>
                <a:gd name="connsiteX1" fmla="*/ 331854 w 332041"/>
                <a:gd name="connsiteY1" fmla="*/ 260004 h 260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32041" h="260127">
                  <a:moveTo>
                    <a:pt x="-187" y="-124"/>
                  </a:moveTo>
                  <a:cubicBezTo>
                    <a:pt x="123638" y="65218"/>
                    <a:pt x="331854" y="260004"/>
                    <a:pt x="331854" y="260004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17" name="Freeform: Shape 2650">
              <a:extLst>
                <a:ext uri="{FF2B5EF4-FFF2-40B4-BE49-F238E27FC236}">
                  <a16:creationId xmlns:a16="http://schemas.microsoft.com/office/drawing/2014/main" id="{04807DCC-2A88-0389-ADA5-DCF9C9E84222}"/>
                </a:ext>
              </a:extLst>
            </p:cNvPr>
            <p:cNvSpPr/>
            <p:nvPr/>
          </p:nvSpPr>
          <p:spPr>
            <a:xfrm>
              <a:off x="3101174" y="4643352"/>
              <a:ext cx="53924" cy="53923"/>
            </a:xfrm>
            <a:custGeom>
              <a:avLst/>
              <a:gdLst>
                <a:gd name="connsiteX0" fmla="*/ 15132 w 53924"/>
                <a:gd name="connsiteY0" fmla="*/ 51151 h 53923"/>
                <a:gd name="connsiteX1" fmla="*/ 2463 w 53924"/>
                <a:gd name="connsiteY1" fmla="*/ 15194 h 53923"/>
                <a:gd name="connsiteX2" fmla="*/ 38420 w 53924"/>
                <a:gd name="connsiteY2" fmla="*/ 2525 h 53923"/>
                <a:gd name="connsiteX3" fmla="*/ 51089 w 53924"/>
                <a:gd name="connsiteY3" fmla="*/ 38482 h 53923"/>
                <a:gd name="connsiteX4" fmla="*/ 51041 w 53924"/>
                <a:gd name="connsiteY4" fmla="*/ 38577 h 53923"/>
                <a:gd name="connsiteX5" fmla="*/ 15132 w 53924"/>
                <a:gd name="connsiteY5" fmla="*/ 51151 h 5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24" h="53923">
                  <a:moveTo>
                    <a:pt x="15132" y="51151"/>
                  </a:moveTo>
                  <a:cubicBezTo>
                    <a:pt x="1701" y="44721"/>
                    <a:pt x="-3966" y="28624"/>
                    <a:pt x="2463" y="15194"/>
                  </a:cubicBezTo>
                  <a:cubicBezTo>
                    <a:pt x="8893" y="1773"/>
                    <a:pt x="24990" y="-3904"/>
                    <a:pt x="38420" y="2525"/>
                  </a:cubicBezTo>
                  <a:cubicBezTo>
                    <a:pt x="51841" y="8955"/>
                    <a:pt x="57518" y="25052"/>
                    <a:pt x="51089" y="38482"/>
                  </a:cubicBezTo>
                  <a:cubicBezTo>
                    <a:pt x="51069" y="38511"/>
                    <a:pt x="51060" y="38549"/>
                    <a:pt x="51041" y="38577"/>
                  </a:cubicBezTo>
                  <a:cubicBezTo>
                    <a:pt x="44573" y="51941"/>
                    <a:pt x="28524" y="57561"/>
                    <a:pt x="15132" y="51151"/>
                  </a:cubicBezTo>
                  <a:close/>
                </a:path>
              </a:pathLst>
            </a:custGeom>
            <a:solidFill>
              <a:srgbClr val="CC4C7A"/>
            </a:solidFill>
            <a:ln w="3175" cap="flat">
              <a:solidFill>
                <a:srgbClr val="656665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18" name="Freeform: Shape 2651">
              <a:extLst>
                <a:ext uri="{FF2B5EF4-FFF2-40B4-BE49-F238E27FC236}">
                  <a16:creationId xmlns:a16="http://schemas.microsoft.com/office/drawing/2014/main" id="{715F2741-44E9-3DB2-0F8C-AC8A42F00E8C}"/>
                </a:ext>
              </a:extLst>
            </p:cNvPr>
            <p:cNvSpPr/>
            <p:nvPr/>
          </p:nvSpPr>
          <p:spPr>
            <a:xfrm>
              <a:off x="3538464" y="4926369"/>
              <a:ext cx="52468" cy="157638"/>
            </a:xfrm>
            <a:custGeom>
              <a:avLst/>
              <a:gdLst>
                <a:gd name="connsiteX0" fmla="*/ -106 w 52468"/>
                <a:gd name="connsiteY0" fmla="*/ -124 h 157638"/>
                <a:gd name="connsiteX1" fmla="*/ 52282 w 52468"/>
                <a:gd name="connsiteY1" fmla="*/ 157515 h 157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2468" h="157638">
                  <a:moveTo>
                    <a:pt x="-106" y="-124"/>
                  </a:moveTo>
                  <a:cubicBezTo>
                    <a:pt x="-2582" y="53312"/>
                    <a:pt x="52282" y="157515"/>
                    <a:pt x="52282" y="157515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19" name="Freeform: Shape 2652">
              <a:extLst>
                <a:ext uri="{FF2B5EF4-FFF2-40B4-BE49-F238E27FC236}">
                  <a16:creationId xmlns:a16="http://schemas.microsoft.com/office/drawing/2014/main" id="{0F9F8129-5542-DF8E-8681-AE30E19877FD}"/>
                </a:ext>
              </a:extLst>
            </p:cNvPr>
            <p:cNvSpPr/>
            <p:nvPr/>
          </p:nvSpPr>
          <p:spPr>
            <a:xfrm>
              <a:off x="3512201" y="4900596"/>
              <a:ext cx="53923" cy="53928"/>
            </a:xfrm>
            <a:custGeom>
              <a:avLst/>
              <a:gdLst>
                <a:gd name="connsiteX0" fmla="*/ 1202 w 53923"/>
                <a:gd name="connsiteY0" fmla="*/ 18316 h 53928"/>
                <a:gd name="connsiteX1" fmla="*/ 35302 w 53923"/>
                <a:gd name="connsiteY1" fmla="*/ 1266 h 53928"/>
                <a:gd name="connsiteX2" fmla="*/ 52342 w 53923"/>
                <a:gd name="connsiteY2" fmla="*/ 35366 h 53928"/>
                <a:gd name="connsiteX3" fmla="*/ 18252 w 53923"/>
                <a:gd name="connsiteY3" fmla="*/ 52415 h 53928"/>
                <a:gd name="connsiteX4" fmla="*/ 1202 w 53923"/>
                <a:gd name="connsiteY4" fmla="*/ 18316 h 53928"/>
                <a:gd name="connsiteX5" fmla="*/ 1202 w 53923"/>
                <a:gd name="connsiteY5" fmla="*/ 18316 h 5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23" h="53928">
                  <a:moveTo>
                    <a:pt x="1202" y="18316"/>
                  </a:moveTo>
                  <a:cubicBezTo>
                    <a:pt x="5908" y="4190"/>
                    <a:pt x="21176" y="-3439"/>
                    <a:pt x="35302" y="1266"/>
                  </a:cubicBezTo>
                  <a:cubicBezTo>
                    <a:pt x="49427" y="5981"/>
                    <a:pt x="57057" y="21250"/>
                    <a:pt x="52342" y="35366"/>
                  </a:cubicBezTo>
                  <a:cubicBezTo>
                    <a:pt x="47637" y="49491"/>
                    <a:pt x="32378" y="57121"/>
                    <a:pt x="18252" y="52415"/>
                  </a:cubicBezTo>
                  <a:cubicBezTo>
                    <a:pt x="4127" y="47710"/>
                    <a:pt x="-3503" y="32441"/>
                    <a:pt x="1202" y="18316"/>
                  </a:cubicBezTo>
                  <a:cubicBezTo>
                    <a:pt x="1202" y="18316"/>
                    <a:pt x="1202" y="18316"/>
                    <a:pt x="1202" y="18316"/>
                  </a:cubicBezTo>
                  <a:close/>
                </a:path>
              </a:pathLst>
            </a:custGeom>
            <a:solidFill>
              <a:srgbClr val="CC4C7A"/>
            </a:solidFill>
            <a:ln w="3175" cap="flat">
              <a:solidFill>
                <a:srgbClr val="656665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20" name="Freeform: Shape 2653">
              <a:extLst>
                <a:ext uri="{FF2B5EF4-FFF2-40B4-BE49-F238E27FC236}">
                  <a16:creationId xmlns:a16="http://schemas.microsoft.com/office/drawing/2014/main" id="{E5372B22-C897-2FFC-00FE-7C9B798B1A0D}"/>
                </a:ext>
              </a:extLst>
            </p:cNvPr>
            <p:cNvSpPr/>
            <p:nvPr/>
          </p:nvSpPr>
          <p:spPr>
            <a:xfrm>
              <a:off x="3017052" y="4704913"/>
              <a:ext cx="468725" cy="377951"/>
            </a:xfrm>
            <a:custGeom>
              <a:avLst/>
              <a:gdLst>
                <a:gd name="connsiteX0" fmla="*/ -187 w 468725"/>
                <a:gd name="connsiteY0" fmla="*/ -124 h 377951"/>
                <a:gd name="connsiteX1" fmla="*/ 196314 w 468725"/>
                <a:gd name="connsiteY1" fmla="*/ 104651 h 377951"/>
                <a:gd name="connsiteX2" fmla="*/ 468538 w 468725"/>
                <a:gd name="connsiteY2" fmla="*/ 377828 h 37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8725" h="377951">
                  <a:moveTo>
                    <a:pt x="-187" y="-124"/>
                  </a:moveTo>
                  <a:cubicBezTo>
                    <a:pt x="45152" y="10354"/>
                    <a:pt x="141259" y="39215"/>
                    <a:pt x="196314" y="104651"/>
                  </a:cubicBezTo>
                  <a:cubicBezTo>
                    <a:pt x="270323" y="192948"/>
                    <a:pt x="468538" y="377828"/>
                    <a:pt x="468538" y="377828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21" name="Freeform: Shape 2654">
              <a:extLst>
                <a:ext uri="{FF2B5EF4-FFF2-40B4-BE49-F238E27FC236}">
                  <a16:creationId xmlns:a16="http://schemas.microsoft.com/office/drawing/2014/main" id="{B9A6848D-0A17-BEEA-E5C1-B318F27FA30B}"/>
                </a:ext>
              </a:extLst>
            </p:cNvPr>
            <p:cNvSpPr/>
            <p:nvPr/>
          </p:nvSpPr>
          <p:spPr>
            <a:xfrm>
              <a:off x="2991393" y="4678311"/>
              <a:ext cx="53919" cy="53921"/>
            </a:xfrm>
            <a:custGeom>
              <a:avLst/>
              <a:gdLst>
                <a:gd name="connsiteX0" fmla="*/ 21376 w 53919"/>
                <a:gd name="connsiteY0" fmla="*/ 53244 h 53921"/>
                <a:gd name="connsiteX1" fmla="*/ 364 w 53919"/>
                <a:gd name="connsiteY1" fmla="*/ 21440 h 53921"/>
                <a:gd name="connsiteX2" fmla="*/ 32168 w 53919"/>
                <a:gd name="connsiteY2" fmla="*/ 428 h 53921"/>
                <a:gd name="connsiteX3" fmla="*/ 53190 w 53919"/>
                <a:gd name="connsiteY3" fmla="*/ 32194 h 53921"/>
                <a:gd name="connsiteX4" fmla="*/ 21414 w 53919"/>
                <a:gd name="connsiteY4" fmla="*/ 53254 h 53921"/>
                <a:gd name="connsiteX5" fmla="*/ 21376 w 53919"/>
                <a:gd name="connsiteY5" fmla="*/ 53244 h 53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19" h="53921">
                  <a:moveTo>
                    <a:pt x="21376" y="53244"/>
                  </a:moveTo>
                  <a:cubicBezTo>
                    <a:pt x="6793" y="50263"/>
                    <a:pt x="-2617" y="36023"/>
                    <a:pt x="364" y="21440"/>
                  </a:cubicBezTo>
                  <a:cubicBezTo>
                    <a:pt x="3345" y="6848"/>
                    <a:pt x="17585" y="-2553"/>
                    <a:pt x="32168" y="428"/>
                  </a:cubicBezTo>
                  <a:cubicBezTo>
                    <a:pt x="46741" y="3400"/>
                    <a:pt x="56142" y="17621"/>
                    <a:pt x="53190" y="32194"/>
                  </a:cubicBezTo>
                  <a:cubicBezTo>
                    <a:pt x="50227" y="46786"/>
                    <a:pt x="36006" y="56216"/>
                    <a:pt x="21414" y="53254"/>
                  </a:cubicBezTo>
                  <a:cubicBezTo>
                    <a:pt x="21405" y="53254"/>
                    <a:pt x="21386" y="53244"/>
                    <a:pt x="21376" y="53244"/>
                  </a:cubicBezTo>
                  <a:close/>
                </a:path>
              </a:pathLst>
            </a:custGeom>
            <a:solidFill>
              <a:srgbClr val="CC4C7A"/>
            </a:solidFill>
            <a:ln w="3175" cap="flat">
              <a:solidFill>
                <a:srgbClr val="656665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22" name="Freeform: Shape 2655">
              <a:extLst>
                <a:ext uri="{FF2B5EF4-FFF2-40B4-BE49-F238E27FC236}">
                  <a16:creationId xmlns:a16="http://schemas.microsoft.com/office/drawing/2014/main" id="{31B663D6-CEEA-E4B1-1612-BD914045DB22}"/>
                </a:ext>
              </a:extLst>
            </p:cNvPr>
            <p:cNvSpPr/>
            <p:nvPr/>
          </p:nvSpPr>
          <p:spPr>
            <a:xfrm>
              <a:off x="3690374" y="4859504"/>
              <a:ext cx="143310" cy="458438"/>
            </a:xfrm>
            <a:custGeom>
              <a:avLst/>
              <a:gdLst>
                <a:gd name="connsiteX0" fmla="*/ -187 w 143310"/>
                <a:gd name="connsiteY0" fmla="*/ -124 h 458438"/>
                <a:gd name="connsiteX1" fmla="*/ 129924 w 143310"/>
                <a:gd name="connsiteY1" fmla="*/ 270863 h 458438"/>
                <a:gd name="connsiteX2" fmla="*/ 127733 w 143310"/>
                <a:gd name="connsiteY2" fmla="*/ 458315 h 458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3310" h="458438">
                  <a:moveTo>
                    <a:pt x="-187" y="-124"/>
                  </a:moveTo>
                  <a:cubicBezTo>
                    <a:pt x="-187" y="-124"/>
                    <a:pt x="99063" y="169421"/>
                    <a:pt x="129924" y="270863"/>
                  </a:cubicBezTo>
                  <a:cubicBezTo>
                    <a:pt x="148241" y="332118"/>
                    <a:pt x="147479" y="397497"/>
                    <a:pt x="127733" y="458315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23" name="Freeform: Shape 2656">
              <a:extLst>
                <a:ext uri="{FF2B5EF4-FFF2-40B4-BE49-F238E27FC236}">
                  <a16:creationId xmlns:a16="http://schemas.microsoft.com/office/drawing/2014/main" id="{E4DFB890-9F23-F12D-1B25-7C149EE1E5CF}"/>
                </a:ext>
              </a:extLst>
            </p:cNvPr>
            <p:cNvSpPr/>
            <p:nvPr/>
          </p:nvSpPr>
          <p:spPr>
            <a:xfrm>
              <a:off x="3055247" y="4839597"/>
              <a:ext cx="128873" cy="162877"/>
            </a:xfrm>
            <a:custGeom>
              <a:avLst/>
              <a:gdLst>
                <a:gd name="connsiteX0" fmla="*/ -187 w 128873"/>
                <a:gd name="connsiteY0" fmla="*/ -124 h 162877"/>
                <a:gd name="connsiteX1" fmla="*/ 128686 w 128873"/>
                <a:gd name="connsiteY1" fmla="*/ 162754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873" h="162877">
                  <a:moveTo>
                    <a:pt x="-187" y="-124"/>
                  </a:moveTo>
                  <a:cubicBezTo>
                    <a:pt x="99349" y="136274"/>
                    <a:pt x="128686" y="162754"/>
                    <a:pt x="128686" y="162754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24" name="Freeform: Shape 2657">
              <a:extLst>
                <a:ext uri="{FF2B5EF4-FFF2-40B4-BE49-F238E27FC236}">
                  <a16:creationId xmlns:a16="http://schemas.microsoft.com/office/drawing/2014/main" id="{E78D860C-0503-E7C3-8F70-386A6DDF478D}"/>
                </a:ext>
              </a:extLst>
            </p:cNvPr>
            <p:cNvSpPr/>
            <p:nvPr/>
          </p:nvSpPr>
          <p:spPr>
            <a:xfrm>
              <a:off x="3029424" y="4813742"/>
              <a:ext cx="53915" cy="53875"/>
            </a:xfrm>
            <a:custGeom>
              <a:avLst/>
              <a:gdLst>
                <a:gd name="connsiteX0" fmla="*/ 4966 w 53915"/>
                <a:gd name="connsiteY0" fmla="*/ 42685 h 53875"/>
                <a:gd name="connsiteX1" fmla="*/ 10920 w 53915"/>
                <a:gd name="connsiteY1" fmla="*/ 5033 h 53875"/>
                <a:gd name="connsiteX2" fmla="*/ 48572 w 53915"/>
                <a:gd name="connsiteY2" fmla="*/ 10986 h 53875"/>
                <a:gd name="connsiteX3" fmla="*/ 43066 w 53915"/>
                <a:gd name="connsiteY3" fmla="*/ 48305 h 53875"/>
                <a:gd name="connsiteX4" fmla="*/ 5185 w 53915"/>
                <a:gd name="connsiteY4" fmla="*/ 42980 h 53875"/>
                <a:gd name="connsiteX5" fmla="*/ 4966 w 53915"/>
                <a:gd name="connsiteY5" fmla="*/ 42685 h 5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15" h="53875">
                  <a:moveTo>
                    <a:pt x="4966" y="42685"/>
                  </a:moveTo>
                  <a:cubicBezTo>
                    <a:pt x="-3787" y="30645"/>
                    <a:pt x="-1120" y="13786"/>
                    <a:pt x="10920" y="5033"/>
                  </a:cubicBezTo>
                  <a:cubicBezTo>
                    <a:pt x="22959" y="-3721"/>
                    <a:pt x="39818" y="-1063"/>
                    <a:pt x="48572" y="10986"/>
                  </a:cubicBezTo>
                  <a:cubicBezTo>
                    <a:pt x="57201" y="22844"/>
                    <a:pt x="54753" y="39437"/>
                    <a:pt x="43066" y="48305"/>
                  </a:cubicBezTo>
                  <a:cubicBezTo>
                    <a:pt x="31131" y="57296"/>
                    <a:pt x="14177" y="54906"/>
                    <a:pt x="5185" y="42980"/>
                  </a:cubicBezTo>
                  <a:cubicBezTo>
                    <a:pt x="5109" y="42876"/>
                    <a:pt x="5043" y="42780"/>
                    <a:pt x="4966" y="42685"/>
                  </a:cubicBezTo>
                  <a:close/>
                </a:path>
              </a:pathLst>
            </a:custGeom>
            <a:solidFill>
              <a:srgbClr val="CC4C7A"/>
            </a:solidFill>
            <a:ln w="3175" cap="flat">
              <a:solidFill>
                <a:srgbClr val="656665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25" name="Freeform: Shape 2658">
              <a:extLst>
                <a:ext uri="{FF2B5EF4-FFF2-40B4-BE49-F238E27FC236}">
                  <a16:creationId xmlns:a16="http://schemas.microsoft.com/office/drawing/2014/main" id="{C0D3DD7B-D726-74B6-CC72-BE7F2497C5ED}"/>
                </a:ext>
              </a:extLst>
            </p:cNvPr>
            <p:cNvSpPr/>
            <p:nvPr/>
          </p:nvSpPr>
          <p:spPr>
            <a:xfrm>
              <a:off x="2997526" y="5229580"/>
              <a:ext cx="878014" cy="187994"/>
            </a:xfrm>
            <a:custGeom>
              <a:avLst/>
              <a:gdLst>
                <a:gd name="connsiteX0" fmla="*/ 877827 w 878014"/>
                <a:gd name="connsiteY0" fmla="*/ 187870 h 187994"/>
                <a:gd name="connsiteX1" fmla="*/ 661324 w 878014"/>
                <a:gd name="connsiteY1" fmla="*/ 187870 h 187994"/>
                <a:gd name="connsiteX2" fmla="*/ -187 w 878014"/>
                <a:gd name="connsiteY2" fmla="*/ 2989 h 18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8014" h="187994">
                  <a:moveTo>
                    <a:pt x="877827" y="187870"/>
                  </a:moveTo>
                  <a:cubicBezTo>
                    <a:pt x="877827" y="187870"/>
                    <a:pt x="781148" y="187203"/>
                    <a:pt x="661324" y="187870"/>
                  </a:cubicBezTo>
                  <a:cubicBezTo>
                    <a:pt x="541499" y="188536"/>
                    <a:pt x="206219" y="-28443"/>
                    <a:pt x="-187" y="2989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26" name="Freeform: Shape 2659">
              <a:extLst>
                <a:ext uri="{FF2B5EF4-FFF2-40B4-BE49-F238E27FC236}">
                  <a16:creationId xmlns:a16="http://schemas.microsoft.com/office/drawing/2014/main" id="{461EF2BE-B8AE-FC69-10DC-BD035A970853}"/>
                </a:ext>
              </a:extLst>
            </p:cNvPr>
            <p:cNvSpPr/>
            <p:nvPr/>
          </p:nvSpPr>
          <p:spPr>
            <a:xfrm>
              <a:off x="2913515" y="5045051"/>
              <a:ext cx="187833" cy="189166"/>
            </a:xfrm>
            <a:custGeom>
              <a:avLst/>
              <a:gdLst>
                <a:gd name="connsiteX0" fmla="*/ -187 w 187833"/>
                <a:gd name="connsiteY0" fmla="*/ -124 h 189166"/>
                <a:gd name="connsiteX1" fmla="*/ 187646 w 187833"/>
                <a:gd name="connsiteY1" fmla="*/ 189043 h 189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7833" h="189166">
                  <a:moveTo>
                    <a:pt x="-187" y="-124"/>
                  </a:moveTo>
                  <a:cubicBezTo>
                    <a:pt x="72203" y="87697"/>
                    <a:pt x="187646" y="189043"/>
                    <a:pt x="187646" y="189043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27" name="Freeform: Shape 2660">
              <a:extLst>
                <a:ext uri="{FF2B5EF4-FFF2-40B4-BE49-F238E27FC236}">
                  <a16:creationId xmlns:a16="http://schemas.microsoft.com/office/drawing/2014/main" id="{6A2BF3B9-93F5-53DA-3D1D-A046CE3A8BB3}"/>
                </a:ext>
              </a:extLst>
            </p:cNvPr>
            <p:cNvSpPr/>
            <p:nvPr/>
          </p:nvSpPr>
          <p:spPr>
            <a:xfrm>
              <a:off x="2887782" y="5018927"/>
              <a:ext cx="53912" cy="53915"/>
            </a:xfrm>
            <a:custGeom>
              <a:avLst/>
              <a:gdLst>
                <a:gd name="connsiteX0" fmla="*/ 5829 w 53912"/>
                <a:gd name="connsiteY0" fmla="*/ 43812 h 53915"/>
                <a:gd name="connsiteX1" fmla="*/ 9792 w 53912"/>
                <a:gd name="connsiteY1" fmla="*/ 5893 h 53915"/>
                <a:gd name="connsiteX2" fmla="*/ 47701 w 53912"/>
                <a:gd name="connsiteY2" fmla="*/ 9855 h 53915"/>
                <a:gd name="connsiteX3" fmla="*/ 43929 w 53912"/>
                <a:gd name="connsiteY3" fmla="*/ 47622 h 53915"/>
                <a:gd name="connsiteX4" fmla="*/ 5982 w 53912"/>
                <a:gd name="connsiteY4" fmla="*/ 43993 h 53915"/>
                <a:gd name="connsiteX5" fmla="*/ 5829 w 53912"/>
                <a:gd name="connsiteY5" fmla="*/ 43812 h 53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12" h="53915">
                  <a:moveTo>
                    <a:pt x="5829" y="43812"/>
                  </a:moveTo>
                  <a:cubicBezTo>
                    <a:pt x="-3543" y="32249"/>
                    <a:pt x="-1772" y="15275"/>
                    <a:pt x="9792" y="5893"/>
                  </a:cubicBezTo>
                  <a:cubicBezTo>
                    <a:pt x="21355" y="-3480"/>
                    <a:pt x="38329" y="-1708"/>
                    <a:pt x="47701" y="9855"/>
                  </a:cubicBezTo>
                  <a:cubicBezTo>
                    <a:pt x="57026" y="21352"/>
                    <a:pt x="55340" y="38202"/>
                    <a:pt x="43929" y="47622"/>
                  </a:cubicBezTo>
                  <a:cubicBezTo>
                    <a:pt x="32452" y="57099"/>
                    <a:pt x="15459" y="55480"/>
                    <a:pt x="5982" y="43993"/>
                  </a:cubicBezTo>
                  <a:cubicBezTo>
                    <a:pt x="5934" y="43936"/>
                    <a:pt x="5877" y="43879"/>
                    <a:pt x="5829" y="43812"/>
                  </a:cubicBezTo>
                  <a:close/>
                </a:path>
              </a:pathLst>
            </a:custGeom>
            <a:solidFill>
              <a:srgbClr val="CC4C7A"/>
            </a:solidFill>
            <a:ln w="3175" cap="flat">
              <a:solidFill>
                <a:srgbClr val="656665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28" name="Freeform: Shape 2661">
              <a:extLst>
                <a:ext uri="{FF2B5EF4-FFF2-40B4-BE49-F238E27FC236}">
                  <a16:creationId xmlns:a16="http://schemas.microsoft.com/office/drawing/2014/main" id="{0EF3768B-09EE-4C6D-2DE6-D29CD8EEBB05}"/>
                </a:ext>
              </a:extLst>
            </p:cNvPr>
            <p:cNvSpPr/>
            <p:nvPr/>
          </p:nvSpPr>
          <p:spPr>
            <a:xfrm>
              <a:off x="3229079" y="5323467"/>
              <a:ext cx="156114" cy="230600"/>
            </a:xfrm>
            <a:custGeom>
              <a:avLst/>
              <a:gdLst>
                <a:gd name="connsiteX0" fmla="*/ -187 w 156114"/>
                <a:gd name="connsiteY0" fmla="*/ 230477 h 230600"/>
                <a:gd name="connsiteX1" fmla="*/ 88395 w 156114"/>
                <a:gd name="connsiteY1" fmla="*/ 149800 h 230600"/>
                <a:gd name="connsiteX2" fmla="*/ 155927 w 156114"/>
                <a:gd name="connsiteY2" fmla="*/ -124 h 23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6114" h="230600">
                  <a:moveTo>
                    <a:pt x="-187" y="230477"/>
                  </a:moveTo>
                  <a:cubicBezTo>
                    <a:pt x="27530" y="229715"/>
                    <a:pt x="70298" y="216951"/>
                    <a:pt x="88395" y="149800"/>
                  </a:cubicBezTo>
                  <a:cubicBezTo>
                    <a:pt x="116208" y="46644"/>
                    <a:pt x="155927" y="-124"/>
                    <a:pt x="155927" y="-124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29" name="Freeform: Shape 2662">
              <a:extLst>
                <a:ext uri="{FF2B5EF4-FFF2-40B4-BE49-F238E27FC236}">
                  <a16:creationId xmlns:a16="http://schemas.microsoft.com/office/drawing/2014/main" id="{E6A65324-2DB4-A18E-EE4D-72E020AEE57E}"/>
                </a:ext>
              </a:extLst>
            </p:cNvPr>
            <p:cNvSpPr/>
            <p:nvPr/>
          </p:nvSpPr>
          <p:spPr>
            <a:xfrm>
              <a:off x="3203376" y="5527033"/>
              <a:ext cx="53914" cy="53908"/>
            </a:xfrm>
            <a:custGeom>
              <a:avLst/>
              <a:gdLst>
                <a:gd name="connsiteX0" fmla="*/ 24277 w 53914"/>
                <a:gd name="connsiteY0" fmla="*/ 53676 h 53908"/>
                <a:gd name="connsiteX1" fmla="*/ -69 w 53914"/>
                <a:gd name="connsiteY1" fmla="*/ 24339 h 53908"/>
                <a:gd name="connsiteX2" fmla="*/ 29268 w 53914"/>
                <a:gd name="connsiteY2" fmla="*/ -7 h 53908"/>
                <a:gd name="connsiteX3" fmla="*/ 53614 w 53914"/>
                <a:gd name="connsiteY3" fmla="*/ 29292 h 53908"/>
                <a:gd name="connsiteX4" fmla="*/ 24277 w 53914"/>
                <a:gd name="connsiteY4" fmla="*/ 53676 h 53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914" h="53908">
                  <a:moveTo>
                    <a:pt x="24277" y="53676"/>
                  </a:moveTo>
                  <a:cubicBezTo>
                    <a:pt x="9456" y="52295"/>
                    <a:pt x="-1450" y="39169"/>
                    <a:pt x="-69" y="24339"/>
                  </a:cubicBezTo>
                  <a:cubicBezTo>
                    <a:pt x="1302" y="9518"/>
                    <a:pt x="14437" y="-1379"/>
                    <a:pt x="29268" y="-7"/>
                  </a:cubicBezTo>
                  <a:cubicBezTo>
                    <a:pt x="44070" y="1374"/>
                    <a:pt x="54966" y="14481"/>
                    <a:pt x="53614" y="29292"/>
                  </a:cubicBezTo>
                  <a:cubicBezTo>
                    <a:pt x="52204" y="44103"/>
                    <a:pt x="39097" y="55000"/>
                    <a:pt x="24277" y="53676"/>
                  </a:cubicBezTo>
                  <a:close/>
                </a:path>
              </a:pathLst>
            </a:custGeom>
            <a:solidFill>
              <a:srgbClr val="CC4C7A"/>
            </a:solidFill>
            <a:ln w="3175" cap="flat">
              <a:solidFill>
                <a:srgbClr val="656665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30" name="Freeform: Shape 2663">
              <a:extLst>
                <a:ext uri="{FF2B5EF4-FFF2-40B4-BE49-F238E27FC236}">
                  <a16:creationId xmlns:a16="http://schemas.microsoft.com/office/drawing/2014/main" id="{CD580C18-E81A-9A36-F220-7D862AEE70D7}"/>
                </a:ext>
              </a:extLst>
            </p:cNvPr>
            <p:cNvSpPr/>
            <p:nvPr/>
          </p:nvSpPr>
          <p:spPr>
            <a:xfrm>
              <a:off x="3186597" y="5417288"/>
              <a:ext cx="616458" cy="211926"/>
            </a:xfrm>
            <a:custGeom>
              <a:avLst/>
              <a:gdLst>
                <a:gd name="connsiteX0" fmla="*/ 616271 w 616458"/>
                <a:gd name="connsiteY0" fmla="*/ -124 h 211926"/>
                <a:gd name="connsiteX1" fmla="*/ 463871 w 616458"/>
                <a:gd name="connsiteY1" fmla="*/ 210474 h 211926"/>
                <a:gd name="connsiteX2" fmla="*/ -187 w 616458"/>
                <a:gd name="connsiteY2" fmla="*/ 59408 h 211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6458" h="211926">
                  <a:moveTo>
                    <a:pt x="616271" y="-124"/>
                  </a:moveTo>
                  <a:cubicBezTo>
                    <a:pt x="616271" y="-124"/>
                    <a:pt x="543119" y="192567"/>
                    <a:pt x="463871" y="210474"/>
                  </a:cubicBezTo>
                  <a:cubicBezTo>
                    <a:pt x="384623" y="228381"/>
                    <a:pt x="-187" y="59408"/>
                    <a:pt x="-187" y="59408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31" name="Freeform: Shape 2664">
              <a:extLst>
                <a:ext uri="{FF2B5EF4-FFF2-40B4-BE49-F238E27FC236}">
                  <a16:creationId xmlns:a16="http://schemas.microsoft.com/office/drawing/2014/main" id="{624380B3-D340-69F3-D91C-1E56ECD8C9A0}"/>
                </a:ext>
              </a:extLst>
            </p:cNvPr>
            <p:cNvSpPr/>
            <p:nvPr/>
          </p:nvSpPr>
          <p:spPr>
            <a:xfrm>
              <a:off x="3343283" y="5203356"/>
              <a:ext cx="285845" cy="48958"/>
            </a:xfrm>
            <a:custGeom>
              <a:avLst/>
              <a:gdLst>
                <a:gd name="connsiteX0" fmla="*/ 285658 w 285845"/>
                <a:gd name="connsiteY0" fmla="*/ -124 h 48958"/>
                <a:gd name="connsiteX1" fmla="*/ 184217 w 285845"/>
                <a:gd name="connsiteY1" fmla="*/ 24356 h 48958"/>
                <a:gd name="connsiteX2" fmla="*/ -187 w 285845"/>
                <a:gd name="connsiteY2" fmla="*/ 48835 h 48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845" h="48958">
                  <a:moveTo>
                    <a:pt x="285658" y="-124"/>
                  </a:moveTo>
                  <a:cubicBezTo>
                    <a:pt x="258512" y="14831"/>
                    <a:pt x="212506" y="35786"/>
                    <a:pt x="184217" y="24356"/>
                  </a:cubicBezTo>
                  <a:cubicBezTo>
                    <a:pt x="142116" y="7401"/>
                    <a:pt x="35055" y="-26889"/>
                    <a:pt x="-187" y="48835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32" name="Freeform: Shape 2665">
              <a:extLst>
                <a:ext uri="{FF2B5EF4-FFF2-40B4-BE49-F238E27FC236}">
                  <a16:creationId xmlns:a16="http://schemas.microsoft.com/office/drawing/2014/main" id="{C2341CB9-0C67-339C-E8DF-3561E2F99FD8}"/>
                </a:ext>
              </a:extLst>
            </p:cNvPr>
            <p:cNvSpPr/>
            <p:nvPr/>
          </p:nvSpPr>
          <p:spPr>
            <a:xfrm rot="19580401">
              <a:off x="3600804" y="5176702"/>
              <a:ext cx="53911" cy="53911"/>
            </a:xfrm>
            <a:custGeom>
              <a:avLst/>
              <a:gdLst>
                <a:gd name="connsiteX0" fmla="*/ 53724 w 53911"/>
                <a:gd name="connsiteY0" fmla="*/ 26832 h 53911"/>
                <a:gd name="connsiteX1" fmla="*/ 26769 w 53911"/>
                <a:gd name="connsiteY1" fmla="*/ 53788 h 53911"/>
                <a:gd name="connsiteX2" fmla="*/ -187 w 53911"/>
                <a:gd name="connsiteY2" fmla="*/ 26832 h 53911"/>
                <a:gd name="connsiteX3" fmla="*/ 26769 w 53911"/>
                <a:gd name="connsiteY3" fmla="*/ -124 h 53911"/>
                <a:gd name="connsiteX4" fmla="*/ 53724 w 53911"/>
                <a:gd name="connsiteY4" fmla="*/ 26832 h 5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911" h="53911">
                  <a:moveTo>
                    <a:pt x="53724" y="26832"/>
                  </a:moveTo>
                  <a:cubicBezTo>
                    <a:pt x="53724" y="41719"/>
                    <a:pt x="41656" y="53788"/>
                    <a:pt x="26769" y="53788"/>
                  </a:cubicBezTo>
                  <a:cubicBezTo>
                    <a:pt x="11881" y="53788"/>
                    <a:pt x="-187" y="41719"/>
                    <a:pt x="-187" y="26832"/>
                  </a:cubicBezTo>
                  <a:cubicBezTo>
                    <a:pt x="-187" y="11945"/>
                    <a:pt x="11881" y="-124"/>
                    <a:pt x="26769" y="-124"/>
                  </a:cubicBezTo>
                  <a:cubicBezTo>
                    <a:pt x="41656" y="-124"/>
                    <a:pt x="53724" y="11945"/>
                    <a:pt x="53724" y="26832"/>
                  </a:cubicBezTo>
                  <a:close/>
                </a:path>
              </a:pathLst>
            </a:custGeom>
            <a:solidFill>
              <a:srgbClr val="CC4C7A"/>
            </a:solidFill>
            <a:ln w="3175" cap="flat">
              <a:solidFill>
                <a:srgbClr val="656665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33" name="Freeform: Shape 2666">
              <a:extLst>
                <a:ext uri="{FF2B5EF4-FFF2-40B4-BE49-F238E27FC236}">
                  <a16:creationId xmlns:a16="http://schemas.microsoft.com/office/drawing/2014/main" id="{43166610-82AC-2591-9E45-6A034BCB8E23}"/>
                </a:ext>
              </a:extLst>
            </p:cNvPr>
            <p:cNvSpPr/>
            <p:nvPr/>
          </p:nvSpPr>
          <p:spPr>
            <a:xfrm>
              <a:off x="2969046" y="5042003"/>
              <a:ext cx="301466" cy="68434"/>
            </a:xfrm>
            <a:custGeom>
              <a:avLst/>
              <a:gdLst>
                <a:gd name="connsiteX0" fmla="*/ 301279 w 301466"/>
                <a:gd name="connsiteY0" fmla="*/ 11306 h 68434"/>
                <a:gd name="connsiteX1" fmla="*/ 208410 w 301466"/>
                <a:gd name="connsiteY1" fmla="*/ 67790 h 68434"/>
                <a:gd name="connsiteX2" fmla="*/ -187 w 301466"/>
                <a:gd name="connsiteY2" fmla="*/ -124 h 6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1466" h="68434">
                  <a:moveTo>
                    <a:pt x="301279" y="11306"/>
                  </a:moveTo>
                  <a:cubicBezTo>
                    <a:pt x="284039" y="36357"/>
                    <a:pt x="251082" y="73124"/>
                    <a:pt x="208410" y="67790"/>
                  </a:cubicBezTo>
                  <a:cubicBezTo>
                    <a:pt x="144497" y="59789"/>
                    <a:pt x="-187" y="-124"/>
                    <a:pt x="-187" y="-124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34" name="Freeform: Shape 2667">
              <a:extLst>
                <a:ext uri="{FF2B5EF4-FFF2-40B4-BE49-F238E27FC236}">
                  <a16:creationId xmlns:a16="http://schemas.microsoft.com/office/drawing/2014/main" id="{0A98C7B8-3DEF-BBA6-83C9-BD07FC02C6D7}"/>
                </a:ext>
              </a:extLst>
            </p:cNvPr>
            <p:cNvSpPr/>
            <p:nvPr/>
          </p:nvSpPr>
          <p:spPr>
            <a:xfrm>
              <a:off x="3242895" y="5027543"/>
              <a:ext cx="53916" cy="53919"/>
            </a:xfrm>
            <a:custGeom>
              <a:avLst/>
              <a:gdLst>
                <a:gd name="connsiteX0" fmla="*/ 3808 w 53916"/>
                <a:gd name="connsiteY0" fmla="*/ 12717 h 53919"/>
                <a:gd name="connsiteX1" fmla="*/ 40889 w 53916"/>
                <a:gd name="connsiteY1" fmla="*/ 3868 h 53919"/>
                <a:gd name="connsiteX2" fmla="*/ 49737 w 53916"/>
                <a:gd name="connsiteY2" fmla="*/ 40949 h 53919"/>
                <a:gd name="connsiteX3" fmla="*/ 12761 w 53916"/>
                <a:gd name="connsiteY3" fmla="*/ 49865 h 53919"/>
                <a:gd name="connsiteX4" fmla="*/ 3741 w 53916"/>
                <a:gd name="connsiteY4" fmla="*/ 12822 h 53919"/>
                <a:gd name="connsiteX5" fmla="*/ 3808 w 53916"/>
                <a:gd name="connsiteY5" fmla="*/ 12717 h 5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16" h="53919">
                  <a:moveTo>
                    <a:pt x="3808" y="12717"/>
                  </a:moveTo>
                  <a:cubicBezTo>
                    <a:pt x="11609" y="39"/>
                    <a:pt x="28211" y="-3923"/>
                    <a:pt x="40889" y="3868"/>
                  </a:cubicBezTo>
                  <a:cubicBezTo>
                    <a:pt x="53566" y="11669"/>
                    <a:pt x="57529" y="28271"/>
                    <a:pt x="49737" y="40949"/>
                  </a:cubicBezTo>
                  <a:cubicBezTo>
                    <a:pt x="41965" y="53589"/>
                    <a:pt x="25439" y="57580"/>
                    <a:pt x="12761" y="49865"/>
                  </a:cubicBezTo>
                  <a:cubicBezTo>
                    <a:pt x="45" y="42130"/>
                    <a:pt x="-3993" y="25547"/>
                    <a:pt x="3741" y="12822"/>
                  </a:cubicBezTo>
                  <a:cubicBezTo>
                    <a:pt x="3760" y="12793"/>
                    <a:pt x="3789" y="12755"/>
                    <a:pt x="3808" y="12717"/>
                  </a:cubicBezTo>
                  <a:close/>
                </a:path>
              </a:pathLst>
            </a:custGeom>
            <a:solidFill>
              <a:srgbClr val="CC4C7A"/>
            </a:solidFill>
            <a:ln w="3175" cap="flat">
              <a:solidFill>
                <a:srgbClr val="656665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35" name="Freeform: Shape 2668">
              <a:extLst>
                <a:ext uri="{FF2B5EF4-FFF2-40B4-BE49-F238E27FC236}">
                  <a16:creationId xmlns:a16="http://schemas.microsoft.com/office/drawing/2014/main" id="{B954482C-7F6E-68AD-D195-2B3711EFEA89}"/>
                </a:ext>
              </a:extLst>
            </p:cNvPr>
            <p:cNvSpPr/>
            <p:nvPr/>
          </p:nvSpPr>
          <p:spPr>
            <a:xfrm>
              <a:off x="3932690" y="4571373"/>
              <a:ext cx="107504" cy="449199"/>
            </a:xfrm>
            <a:custGeom>
              <a:avLst/>
              <a:gdLst>
                <a:gd name="connsiteX0" fmla="*/ -187 w 107504"/>
                <a:gd name="connsiteY0" fmla="*/ 449075 h 449199"/>
                <a:gd name="connsiteX1" fmla="*/ 76013 w 107504"/>
                <a:gd name="connsiteY1" fmla="*/ 423072 h 449199"/>
                <a:gd name="connsiteX2" fmla="*/ 47438 w 107504"/>
                <a:gd name="connsiteY2" fmla="*/ -124 h 449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504" h="449199">
                  <a:moveTo>
                    <a:pt x="-187" y="449075"/>
                  </a:moveTo>
                  <a:cubicBezTo>
                    <a:pt x="24673" y="442979"/>
                    <a:pt x="61058" y="432788"/>
                    <a:pt x="76013" y="423072"/>
                  </a:cubicBezTo>
                  <a:cubicBezTo>
                    <a:pt x="160404" y="368113"/>
                    <a:pt x="47438" y="-124"/>
                    <a:pt x="47438" y="-124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36" name="Freeform: Shape 2669">
              <a:extLst>
                <a:ext uri="{FF2B5EF4-FFF2-40B4-BE49-F238E27FC236}">
                  <a16:creationId xmlns:a16="http://schemas.microsoft.com/office/drawing/2014/main" id="{9468B568-74C7-AA8D-3433-FE8561E0615E}"/>
                </a:ext>
              </a:extLst>
            </p:cNvPr>
            <p:cNvSpPr/>
            <p:nvPr/>
          </p:nvSpPr>
          <p:spPr>
            <a:xfrm>
              <a:off x="3906663" y="4992973"/>
              <a:ext cx="54115" cy="54111"/>
            </a:xfrm>
            <a:custGeom>
              <a:avLst/>
              <a:gdLst>
                <a:gd name="connsiteX0" fmla="*/ 33365 w 54115"/>
                <a:gd name="connsiteY0" fmla="*/ 53193 h 54111"/>
                <a:gd name="connsiteX1" fmla="*/ 608 w 54115"/>
                <a:gd name="connsiteY1" fmla="*/ 33428 h 54111"/>
                <a:gd name="connsiteX2" fmla="*/ 20382 w 54115"/>
                <a:gd name="connsiteY2" fmla="*/ 672 h 54111"/>
                <a:gd name="connsiteX3" fmla="*/ 53129 w 54115"/>
                <a:gd name="connsiteY3" fmla="*/ 20436 h 54111"/>
                <a:gd name="connsiteX4" fmla="*/ 53177 w 54115"/>
                <a:gd name="connsiteY4" fmla="*/ 20617 h 54111"/>
                <a:gd name="connsiteX5" fmla="*/ 33365 w 54115"/>
                <a:gd name="connsiteY5" fmla="*/ 53193 h 54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115" h="54111">
                  <a:moveTo>
                    <a:pt x="33365" y="53193"/>
                  </a:moveTo>
                  <a:cubicBezTo>
                    <a:pt x="18858" y="56774"/>
                    <a:pt x="4199" y="47925"/>
                    <a:pt x="608" y="33428"/>
                  </a:cubicBezTo>
                  <a:cubicBezTo>
                    <a:pt x="-2973" y="18922"/>
                    <a:pt x="5875" y="4253"/>
                    <a:pt x="20382" y="672"/>
                  </a:cubicBezTo>
                  <a:cubicBezTo>
                    <a:pt x="34889" y="-2909"/>
                    <a:pt x="49548" y="5939"/>
                    <a:pt x="53129" y="20436"/>
                  </a:cubicBezTo>
                  <a:cubicBezTo>
                    <a:pt x="53148" y="20503"/>
                    <a:pt x="53158" y="20560"/>
                    <a:pt x="53177" y="20617"/>
                  </a:cubicBezTo>
                  <a:cubicBezTo>
                    <a:pt x="56644" y="35076"/>
                    <a:pt x="47795" y="49621"/>
                    <a:pt x="33365" y="53193"/>
                  </a:cubicBezTo>
                  <a:close/>
                </a:path>
              </a:pathLst>
            </a:custGeom>
            <a:solidFill>
              <a:srgbClr val="CC4C7A"/>
            </a:solidFill>
            <a:ln w="3175" cap="flat">
              <a:solidFill>
                <a:srgbClr val="656665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37" name="Freeform: Shape 2670">
              <a:extLst>
                <a:ext uri="{FF2B5EF4-FFF2-40B4-BE49-F238E27FC236}">
                  <a16:creationId xmlns:a16="http://schemas.microsoft.com/office/drawing/2014/main" id="{95EF3E51-7BD0-F845-1507-ADA2C185F49E}"/>
                </a:ext>
              </a:extLst>
            </p:cNvPr>
            <p:cNvSpPr/>
            <p:nvPr/>
          </p:nvSpPr>
          <p:spPr>
            <a:xfrm>
              <a:off x="3474823" y="5428527"/>
              <a:ext cx="112109" cy="60308"/>
            </a:xfrm>
            <a:custGeom>
              <a:avLst/>
              <a:gdLst>
                <a:gd name="connsiteX0" fmla="*/ 111922 w 112109"/>
                <a:gd name="connsiteY0" fmla="*/ -124 h 60308"/>
                <a:gd name="connsiteX1" fmla="*/ -187 w 112109"/>
                <a:gd name="connsiteY1" fmla="*/ 57884 h 60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2109" h="60308">
                  <a:moveTo>
                    <a:pt x="111922" y="-124"/>
                  </a:moveTo>
                  <a:cubicBezTo>
                    <a:pt x="90491" y="27404"/>
                    <a:pt x="47914" y="70647"/>
                    <a:pt x="-187" y="57884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38" name="Freeform: Shape 2671">
              <a:extLst>
                <a:ext uri="{FF2B5EF4-FFF2-40B4-BE49-F238E27FC236}">
                  <a16:creationId xmlns:a16="http://schemas.microsoft.com/office/drawing/2014/main" id="{3855D27F-679B-B741-AC9C-EC3CEDC0994B}"/>
                </a:ext>
              </a:extLst>
            </p:cNvPr>
            <p:cNvSpPr/>
            <p:nvPr/>
          </p:nvSpPr>
          <p:spPr>
            <a:xfrm>
              <a:off x="3558817" y="5403366"/>
              <a:ext cx="53914" cy="53911"/>
            </a:xfrm>
            <a:custGeom>
              <a:avLst/>
              <a:gdLst>
                <a:gd name="connsiteX0" fmla="*/ 5068 w 53914"/>
                <a:gd name="connsiteY0" fmla="*/ 10845 h 53911"/>
                <a:gd name="connsiteX1" fmla="*/ 42759 w 53914"/>
                <a:gd name="connsiteY1" fmla="*/ 5130 h 53911"/>
                <a:gd name="connsiteX2" fmla="*/ 48474 w 53914"/>
                <a:gd name="connsiteY2" fmla="*/ 42820 h 53911"/>
                <a:gd name="connsiteX3" fmla="*/ 11355 w 53914"/>
                <a:gd name="connsiteY3" fmla="*/ 48945 h 53911"/>
                <a:gd name="connsiteX4" fmla="*/ 4659 w 53914"/>
                <a:gd name="connsiteY4" fmla="*/ 11417 h 53911"/>
                <a:gd name="connsiteX5" fmla="*/ 5068 w 53914"/>
                <a:gd name="connsiteY5" fmla="*/ 10845 h 5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14" h="53911">
                  <a:moveTo>
                    <a:pt x="5068" y="10845"/>
                  </a:moveTo>
                  <a:cubicBezTo>
                    <a:pt x="13898" y="-1137"/>
                    <a:pt x="30776" y="-3699"/>
                    <a:pt x="42759" y="5130"/>
                  </a:cubicBezTo>
                  <a:cubicBezTo>
                    <a:pt x="54741" y="13960"/>
                    <a:pt x="57303" y="30838"/>
                    <a:pt x="48474" y="42820"/>
                  </a:cubicBezTo>
                  <a:cubicBezTo>
                    <a:pt x="39806" y="54584"/>
                    <a:pt x="23347" y="57299"/>
                    <a:pt x="11355" y="48945"/>
                  </a:cubicBezTo>
                  <a:cubicBezTo>
                    <a:pt x="-856" y="40430"/>
                    <a:pt x="-3857" y="23628"/>
                    <a:pt x="4659" y="11417"/>
                  </a:cubicBezTo>
                  <a:cubicBezTo>
                    <a:pt x="4792" y="11226"/>
                    <a:pt x="4925" y="11036"/>
                    <a:pt x="5068" y="10845"/>
                  </a:cubicBezTo>
                  <a:close/>
                </a:path>
              </a:pathLst>
            </a:custGeom>
            <a:solidFill>
              <a:srgbClr val="CC4C7A"/>
            </a:solidFill>
            <a:ln w="3175" cap="flat">
              <a:solidFill>
                <a:srgbClr val="656665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39" name="Freeform: Shape 2672">
              <a:extLst>
                <a:ext uri="{FF2B5EF4-FFF2-40B4-BE49-F238E27FC236}">
                  <a16:creationId xmlns:a16="http://schemas.microsoft.com/office/drawing/2014/main" id="{0EA6C84A-70A9-C8CA-2D33-02EF008B3773}"/>
                </a:ext>
              </a:extLst>
            </p:cNvPr>
            <p:cNvSpPr/>
            <p:nvPr/>
          </p:nvSpPr>
          <p:spPr>
            <a:xfrm>
              <a:off x="3153545" y="5292891"/>
              <a:ext cx="78390" cy="61600"/>
            </a:xfrm>
            <a:custGeom>
              <a:avLst/>
              <a:gdLst>
                <a:gd name="connsiteX0" fmla="*/ 78203 w 78390"/>
                <a:gd name="connsiteY0" fmla="*/ -124 h 61600"/>
                <a:gd name="connsiteX1" fmla="*/ -187 w 78390"/>
                <a:gd name="connsiteY1" fmla="*/ 60741 h 6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390" h="61600">
                  <a:moveTo>
                    <a:pt x="78203" y="-124"/>
                  </a:moveTo>
                  <a:cubicBezTo>
                    <a:pt x="65916" y="27308"/>
                    <a:pt x="40103" y="67409"/>
                    <a:pt x="-187" y="60741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40" name="Freeform: Shape 2673">
              <a:extLst>
                <a:ext uri="{FF2B5EF4-FFF2-40B4-BE49-F238E27FC236}">
                  <a16:creationId xmlns:a16="http://schemas.microsoft.com/office/drawing/2014/main" id="{79D4932A-8EF3-4D53-A2E7-4939C17F908E}"/>
                </a:ext>
              </a:extLst>
            </p:cNvPr>
            <p:cNvSpPr/>
            <p:nvPr/>
          </p:nvSpPr>
          <p:spPr>
            <a:xfrm>
              <a:off x="3204250" y="5267136"/>
              <a:ext cx="53897" cy="53928"/>
            </a:xfrm>
            <a:custGeom>
              <a:avLst/>
              <a:gdLst>
                <a:gd name="connsiteX0" fmla="*/ 1590 w 53897"/>
                <a:gd name="connsiteY0" fmla="*/ 17155 h 53928"/>
                <a:gd name="connsiteX1" fmla="*/ 36433 w 53897"/>
                <a:gd name="connsiteY1" fmla="*/ 1686 h 53928"/>
                <a:gd name="connsiteX2" fmla="*/ 51901 w 53897"/>
                <a:gd name="connsiteY2" fmla="*/ 36529 h 53928"/>
                <a:gd name="connsiteX3" fmla="*/ 17116 w 53897"/>
                <a:gd name="connsiteY3" fmla="*/ 52016 h 53928"/>
                <a:gd name="connsiteX4" fmla="*/ 1590 w 53897"/>
                <a:gd name="connsiteY4" fmla="*/ 17155 h 5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897" h="53928">
                  <a:moveTo>
                    <a:pt x="1590" y="17155"/>
                  </a:moveTo>
                  <a:cubicBezTo>
                    <a:pt x="6943" y="3258"/>
                    <a:pt x="22536" y="-3667"/>
                    <a:pt x="36433" y="1686"/>
                  </a:cubicBezTo>
                  <a:cubicBezTo>
                    <a:pt x="50320" y="7030"/>
                    <a:pt x="57254" y="22632"/>
                    <a:pt x="51901" y="36529"/>
                  </a:cubicBezTo>
                  <a:cubicBezTo>
                    <a:pt x="46558" y="50397"/>
                    <a:pt x="31004" y="57331"/>
                    <a:pt x="17116" y="52016"/>
                  </a:cubicBezTo>
                  <a:cubicBezTo>
                    <a:pt x="3229" y="46644"/>
                    <a:pt x="-3706" y="31071"/>
                    <a:pt x="1590" y="17155"/>
                  </a:cubicBezTo>
                  <a:close/>
                </a:path>
              </a:pathLst>
            </a:custGeom>
            <a:solidFill>
              <a:srgbClr val="CC4C7A"/>
            </a:solidFill>
            <a:ln w="3175" cap="flat">
              <a:solidFill>
                <a:srgbClr val="656665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41" name="Freeform: Shape 2674">
              <a:extLst>
                <a:ext uri="{FF2B5EF4-FFF2-40B4-BE49-F238E27FC236}">
                  <a16:creationId xmlns:a16="http://schemas.microsoft.com/office/drawing/2014/main" id="{5B5021E4-C129-D570-F677-BB1AE02FFE66}"/>
                </a:ext>
              </a:extLst>
            </p:cNvPr>
            <p:cNvSpPr/>
            <p:nvPr/>
          </p:nvSpPr>
          <p:spPr>
            <a:xfrm>
              <a:off x="3846013" y="4682720"/>
              <a:ext cx="26293" cy="69627"/>
            </a:xfrm>
            <a:custGeom>
              <a:avLst/>
              <a:gdLst>
                <a:gd name="connsiteX0" fmla="*/ -187 w 26293"/>
                <a:gd name="connsiteY0" fmla="*/ 69504 h 69627"/>
                <a:gd name="connsiteX1" fmla="*/ 26102 w 26293"/>
                <a:gd name="connsiteY1" fmla="*/ -124 h 6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293" h="69627">
                  <a:moveTo>
                    <a:pt x="-187" y="69504"/>
                  </a:moveTo>
                  <a:cubicBezTo>
                    <a:pt x="12957" y="61694"/>
                    <a:pt x="26388" y="43120"/>
                    <a:pt x="26102" y="-124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42" name="Freeform: Shape 2675">
              <a:extLst>
                <a:ext uri="{FF2B5EF4-FFF2-40B4-BE49-F238E27FC236}">
                  <a16:creationId xmlns:a16="http://schemas.microsoft.com/office/drawing/2014/main" id="{969F969E-C28D-DF21-2786-D483DBCA0E5A}"/>
                </a:ext>
              </a:extLst>
            </p:cNvPr>
            <p:cNvSpPr/>
            <p:nvPr/>
          </p:nvSpPr>
          <p:spPr>
            <a:xfrm>
              <a:off x="3820366" y="4724595"/>
              <a:ext cx="53923" cy="53923"/>
            </a:xfrm>
            <a:custGeom>
              <a:avLst/>
              <a:gdLst>
                <a:gd name="connsiteX0" fmla="*/ 32603 w 53923"/>
                <a:gd name="connsiteY0" fmla="*/ 53156 h 53923"/>
                <a:gd name="connsiteX1" fmla="*/ 456 w 53923"/>
                <a:gd name="connsiteY1" fmla="*/ 32668 h 53923"/>
                <a:gd name="connsiteX2" fmla="*/ 20945 w 53923"/>
                <a:gd name="connsiteY2" fmla="*/ 521 h 53923"/>
                <a:gd name="connsiteX3" fmla="*/ 53082 w 53923"/>
                <a:gd name="connsiteY3" fmla="*/ 20962 h 53923"/>
                <a:gd name="connsiteX4" fmla="*/ 32651 w 53923"/>
                <a:gd name="connsiteY4" fmla="*/ 53147 h 53923"/>
                <a:gd name="connsiteX5" fmla="*/ 32603 w 53923"/>
                <a:gd name="connsiteY5" fmla="*/ 53156 h 5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23" h="53923">
                  <a:moveTo>
                    <a:pt x="32603" y="53156"/>
                  </a:moveTo>
                  <a:cubicBezTo>
                    <a:pt x="18068" y="56376"/>
                    <a:pt x="3676" y="47203"/>
                    <a:pt x="456" y="32668"/>
                  </a:cubicBezTo>
                  <a:cubicBezTo>
                    <a:pt x="-2763" y="18133"/>
                    <a:pt x="6409" y="3741"/>
                    <a:pt x="20945" y="521"/>
                  </a:cubicBezTo>
                  <a:cubicBezTo>
                    <a:pt x="35461" y="-2698"/>
                    <a:pt x="49843" y="6455"/>
                    <a:pt x="53082" y="20962"/>
                  </a:cubicBezTo>
                  <a:cubicBezTo>
                    <a:pt x="56330" y="35487"/>
                    <a:pt x="47176" y="49899"/>
                    <a:pt x="32651" y="53147"/>
                  </a:cubicBezTo>
                  <a:cubicBezTo>
                    <a:pt x="32632" y="53147"/>
                    <a:pt x="32622" y="53156"/>
                    <a:pt x="32603" y="53156"/>
                  </a:cubicBezTo>
                  <a:close/>
                </a:path>
              </a:pathLst>
            </a:custGeom>
            <a:solidFill>
              <a:srgbClr val="CC4C7A"/>
            </a:solidFill>
            <a:ln w="3175" cap="flat">
              <a:solidFill>
                <a:srgbClr val="656665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43" name="Freeform: Shape 2676">
              <a:extLst>
                <a:ext uri="{FF2B5EF4-FFF2-40B4-BE49-F238E27FC236}">
                  <a16:creationId xmlns:a16="http://schemas.microsoft.com/office/drawing/2014/main" id="{4F7DD866-F90E-577F-7F6B-CD57535ED479}"/>
                </a:ext>
              </a:extLst>
            </p:cNvPr>
            <p:cNvSpPr/>
            <p:nvPr/>
          </p:nvSpPr>
          <p:spPr>
            <a:xfrm>
              <a:off x="3636272" y="5098962"/>
              <a:ext cx="286226" cy="264890"/>
            </a:xfrm>
            <a:custGeom>
              <a:avLst/>
              <a:gdLst>
                <a:gd name="connsiteX0" fmla="*/ 286039 w 286226"/>
                <a:gd name="connsiteY0" fmla="*/ 264767 h 264890"/>
                <a:gd name="connsiteX1" fmla="*/ 126209 w 286226"/>
                <a:gd name="connsiteY1" fmla="*/ 70647 h 264890"/>
                <a:gd name="connsiteX2" fmla="*/ -187 w 286226"/>
                <a:gd name="connsiteY2" fmla="*/ -124 h 26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6226" h="264890">
                  <a:moveTo>
                    <a:pt x="286039" y="264767"/>
                  </a:moveTo>
                  <a:cubicBezTo>
                    <a:pt x="286039" y="264767"/>
                    <a:pt x="209839" y="138275"/>
                    <a:pt x="126209" y="70647"/>
                  </a:cubicBezTo>
                  <a:cubicBezTo>
                    <a:pt x="42580" y="3020"/>
                    <a:pt x="-187" y="-124"/>
                    <a:pt x="-187" y="-124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44" name="Freeform: Shape 2677">
              <a:extLst>
                <a:ext uri="{FF2B5EF4-FFF2-40B4-BE49-F238E27FC236}">
                  <a16:creationId xmlns:a16="http://schemas.microsoft.com/office/drawing/2014/main" id="{54855A8A-1F11-EAF8-A4A4-AD6E28900DE9}"/>
                </a:ext>
              </a:extLst>
            </p:cNvPr>
            <p:cNvSpPr/>
            <p:nvPr/>
          </p:nvSpPr>
          <p:spPr>
            <a:xfrm>
              <a:off x="3627414" y="5277270"/>
              <a:ext cx="244887" cy="173259"/>
            </a:xfrm>
            <a:custGeom>
              <a:avLst/>
              <a:gdLst>
                <a:gd name="connsiteX0" fmla="*/ 244700 w 244887"/>
                <a:gd name="connsiteY0" fmla="*/ 173136 h 173259"/>
                <a:gd name="connsiteX1" fmla="*/ -187 w 244887"/>
                <a:gd name="connsiteY1" fmla="*/ -124 h 173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4887" h="173259">
                  <a:moveTo>
                    <a:pt x="244700" y="173136"/>
                  </a:moveTo>
                  <a:cubicBezTo>
                    <a:pt x="244700" y="173136"/>
                    <a:pt x="85157" y="92459"/>
                    <a:pt x="-187" y="-124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45" name="Freeform: Shape 2678">
              <a:extLst>
                <a:ext uri="{FF2B5EF4-FFF2-40B4-BE49-F238E27FC236}">
                  <a16:creationId xmlns:a16="http://schemas.microsoft.com/office/drawing/2014/main" id="{C6CBAA02-48EC-6785-8299-D0D2E4524244}"/>
                </a:ext>
              </a:extLst>
            </p:cNvPr>
            <p:cNvSpPr/>
            <p:nvPr/>
          </p:nvSpPr>
          <p:spPr>
            <a:xfrm>
              <a:off x="3786386" y="5348898"/>
              <a:ext cx="102869" cy="63055"/>
            </a:xfrm>
            <a:custGeom>
              <a:avLst/>
              <a:gdLst>
                <a:gd name="connsiteX0" fmla="*/ 102683 w 102869"/>
                <a:gd name="connsiteY0" fmla="*/ 62932 h 63055"/>
                <a:gd name="connsiteX1" fmla="*/ -187 w 102869"/>
                <a:gd name="connsiteY1" fmla="*/ -124 h 63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2869" h="63055">
                  <a:moveTo>
                    <a:pt x="102683" y="62932"/>
                  </a:moveTo>
                  <a:cubicBezTo>
                    <a:pt x="102683" y="62932"/>
                    <a:pt x="41913" y="16069"/>
                    <a:pt x="-187" y="-124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46" name="Freeform: Shape 2679">
              <a:extLst>
                <a:ext uri="{FF2B5EF4-FFF2-40B4-BE49-F238E27FC236}">
                  <a16:creationId xmlns:a16="http://schemas.microsoft.com/office/drawing/2014/main" id="{F4DBC00A-EABB-FC08-D6C7-42E3358855CB}"/>
                </a:ext>
              </a:extLst>
            </p:cNvPr>
            <p:cNvSpPr/>
            <p:nvPr/>
          </p:nvSpPr>
          <p:spPr>
            <a:xfrm>
              <a:off x="3771718" y="5225073"/>
              <a:ext cx="136016" cy="153162"/>
            </a:xfrm>
            <a:custGeom>
              <a:avLst/>
              <a:gdLst>
                <a:gd name="connsiteX0" fmla="*/ 135830 w 136016"/>
                <a:gd name="connsiteY0" fmla="*/ 153038 h 153162"/>
                <a:gd name="connsiteX1" fmla="*/ -187 w 136016"/>
                <a:gd name="connsiteY1" fmla="*/ -124 h 153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016" h="153162">
                  <a:moveTo>
                    <a:pt x="135830" y="153038"/>
                  </a:moveTo>
                  <a:cubicBezTo>
                    <a:pt x="135830" y="153038"/>
                    <a:pt x="26292" y="48263"/>
                    <a:pt x="-187" y="-124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47" name="Freeform: Shape 2680">
              <a:extLst>
                <a:ext uri="{FF2B5EF4-FFF2-40B4-BE49-F238E27FC236}">
                  <a16:creationId xmlns:a16="http://schemas.microsoft.com/office/drawing/2014/main" id="{76DC168B-6CA6-ECCD-77B1-25269EF9C3D0}"/>
                </a:ext>
              </a:extLst>
            </p:cNvPr>
            <p:cNvSpPr/>
            <p:nvPr/>
          </p:nvSpPr>
          <p:spPr>
            <a:xfrm>
              <a:off x="3892440" y="5240504"/>
              <a:ext cx="37487" cy="116109"/>
            </a:xfrm>
            <a:custGeom>
              <a:avLst/>
              <a:gdLst>
                <a:gd name="connsiteX0" fmla="*/ 37301 w 37487"/>
                <a:gd name="connsiteY0" fmla="*/ 115986 h 116109"/>
                <a:gd name="connsiteX1" fmla="*/ -133 w 37487"/>
                <a:gd name="connsiteY1" fmla="*/ -124 h 116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7487" h="116109">
                  <a:moveTo>
                    <a:pt x="37301" y="115986"/>
                  </a:moveTo>
                  <a:cubicBezTo>
                    <a:pt x="37301" y="115986"/>
                    <a:pt x="-1847" y="35976"/>
                    <a:pt x="-133" y="-124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48" name="Freeform: Shape 2681">
              <a:extLst>
                <a:ext uri="{FF2B5EF4-FFF2-40B4-BE49-F238E27FC236}">
                  <a16:creationId xmlns:a16="http://schemas.microsoft.com/office/drawing/2014/main" id="{7F869B7A-7DF7-86F5-2795-588C6DF1CD96}"/>
                </a:ext>
              </a:extLst>
            </p:cNvPr>
            <p:cNvSpPr/>
            <p:nvPr/>
          </p:nvSpPr>
          <p:spPr>
            <a:xfrm>
              <a:off x="3954217" y="5006665"/>
              <a:ext cx="116385" cy="342137"/>
            </a:xfrm>
            <a:custGeom>
              <a:avLst/>
              <a:gdLst>
                <a:gd name="connsiteX0" fmla="*/ -187 w 116385"/>
                <a:gd name="connsiteY0" fmla="*/ 342014 h 342137"/>
                <a:gd name="connsiteX1" fmla="*/ 66488 w 116385"/>
                <a:gd name="connsiteY1" fmla="*/ 277149 h 342137"/>
                <a:gd name="connsiteX2" fmla="*/ 108683 w 116385"/>
                <a:gd name="connsiteY2" fmla="*/ -124 h 34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6385" h="342137">
                  <a:moveTo>
                    <a:pt x="-187" y="342014"/>
                  </a:moveTo>
                  <a:cubicBezTo>
                    <a:pt x="-187" y="342014"/>
                    <a:pt x="37913" y="289341"/>
                    <a:pt x="66488" y="277149"/>
                  </a:cubicBezTo>
                  <a:cubicBezTo>
                    <a:pt x="87919" y="267624"/>
                    <a:pt x="134306" y="87221"/>
                    <a:pt x="108683" y="-124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49" name="Freeform: Shape 2682">
              <a:extLst>
                <a:ext uri="{FF2B5EF4-FFF2-40B4-BE49-F238E27FC236}">
                  <a16:creationId xmlns:a16="http://schemas.microsoft.com/office/drawing/2014/main" id="{89821F87-5015-3ADE-C473-92D22CE66C9C}"/>
                </a:ext>
              </a:extLst>
            </p:cNvPr>
            <p:cNvSpPr/>
            <p:nvPr/>
          </p:nvSpPr>
          <p:spPr>
            <a:xfrm>
              <a:off x="3598744" y="5437423"/>
              <a:ext cx="280320" cy="111834"/>
            </a:xfrm>
            <a:custGeom>
              <a:avLst/>
              <a:gdLst>
                <a:gd name="connsiteX0" fmla="*/ 280133 w 280320"/>
                <a:gd name="connsiteY0" fmla="*/ -66 h 111834"/>
                <a:gd name="connsiteX1" fmla="*/ 219364 w 280320"/>
                <a:gd name="connsiteY1" fmla="*/ 33177 h 111834"/>
                <a:gd name="connsiteX2" fmla="*/ -187 w 280320"/>
                <a:gd name="connsiteY2" fmla="*/ 85183 h 11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0320" h="111834">
                  <a:moveTo>
                    <a:pt x="280133" y="-66"/>
                  </a:moveTo>
                  <a:cubicBezTo>
                    <a:pt x="280133" y="-66"/>
                    <a:pt x="232508" y="-3018"/>
                    <a:pt x="219364" y="33177"/>
                  </a:cubicBezTo>
                  <a:cubicBezTo>
                    <a:pt x="190789" y="114330"/>
                    <a:pt x="95539" y="134237"/>
                    <a:pt x="-187" y="85183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50" name="Freeform: Shape 2683">
              <a:extLst>
                <a:ext uri="{FF2B5EF4-FFF2-40B4-BE49-F238E27FC236}">
                  <a16:creationId xmlns:a16="http://schemas.microsoft.com/office/drawing/2014/main" id="{972ADE5F-16EA-DB13-5074-5E247D28128A}"/>
                </a:ext>
              </a:extLst>
            </p:cNvPr>
            <p:cNvSpPr/>
            <p:nvPr/>
          </p:nvSpPr>
          <p:spPr>
            <a:xfrm>
              <a:off x="3511114" y="5646840"/>
              <a:ext cx="96297" cy="55277"/>
            </a:xfrm>
            <a:custGeom>
              <a:avLst/>
              <a:gdLst>
                <a:gd name="connsiteX0" fmla="*/ 96110 w 96297"/>
                <a:gd name="connsiteY0" fmla="*/ -124 h 55277"/>
                <a:gd name="connsiteX1" fmla="*/ -187 w 96297"/>
                <a:gd name="connsiteY1" fmla="*/ 54645 h 5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97" h="55277">
                  <a:moveTo>
                    <a:pt x="96110" y="-124"/>
                  </a:moveTo>
                  <a:cubicBezTo>
                    <a:pt x="73441" y="23498"/>
                    <a:pt x="32579" y="59884"/>
                    <a:pt x="-187" y="54645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51" name="Freeform: Shape 2684">
              <a:extLst>
                <a:ext uri="{FF2B5EF4-FFF2-40B4-BE49-F238E27FC236}">
                  <a16:creationId xmlns:a16="http://schemas.microsoft.com/office/drawing/2014/main" id="{63294540-1F3E-272F-9E6F-7C2292DBB2F2}"/>
                </a:ext>
              </a:extLst>
            </p:cNvPr>
            <p:cNvSpPr/>
            <p:nvPr/>
          </p:nvSpPr>
          <p:spPr>
            <a:xfrm>
              <a:off x="3579206" y="5620649"/>
              <a:ext cx="53910" cy="53908"/>
            </a:xfrm>
            <a:custGeom>
              <a:avLst/>
              <a:gdLst>
                <a:gd name="connsiteX0" fmla="*/ 6968 w 53910"/>
                <a:gd name="connsiteY0" fmla="*/ 8542 h 53908"/>
                <a:gd name="connsiteX1" fmla="*/ 45058 w 53910"/>
                <a:gd name="connsiteY1" fmla="*/ 7027 h 53908"/>
                <a:gd name="connsiteX2" fmla="*/ 46573 w 53910"/>
                <a:gd name="connsiteY2" fmla="*/ 45118 h 53908"/>
                <a:gd name="connsiteX3" fmla="*/ 8492 w 53910"/>
                <a:gd name="connsiteY3" fmla="*/ 46642 h 53908"/>
                <a:gd name="connsiteX4" fmla="*/ 6958 w 53910"/>
                <a:gd name="connsiteY4" fmla="*/ 8551 h 53908"/>
                <a:gd name="connsiteX5" fmla="*/ 6968 w 53910"/>
                <a:gd name="connsiteY5" fmla="*/ 8542 h 53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10" h="53908">
                  <a:moveTo>
                    <a:pt x="6968" y="8542"/>
                  </a:moveTo>
                  <a:cubicBezTo>
                    <a:pt x="17064" y="-2393"/>
                    <a:pt x="34123" y="-3069"/>
                    <a:pt x="45058" y="7027"/>
                  </a:cubicBezTo>
                  <a:cubicBezTo>
                    <a:pt x="55993" y="17124"/>
                    <a:pt x="56669" y="34183"/>
                    <a:pt x="46573" y="45118"/>
                  </a:cubicBezTo>
                  <a:cubicBezTo>
                    <a:pt x="36476" y="56052"/>
                    <a:pt x="19426" y="56729"/>
                    <a:pt x="8492" y="46642"/>
                  </a:cubicBezTo>
                  <a:cubicBezTo>
                    <a:pt x="-2453" y="36545"/>
                    <a:pt x="-3138" y="19495"/>
                    <a:pt x="6958" y="8551"/>
                  </a:cubicBezTo>
                  <a:cubicBezTo>
                    <a:pt x="6958" y="8551"/>
                    <a:pt x="6968" y="8542"/>
                    <a:pt x="6968" y="8542"/>
                  </a:cubicBezTo>
                  <a:close/>
                </a:path>
              </a:pathLst>
            </a:custGeom>
            <a:solidFill>
              <a:srgbClr val="CC4C7A"/>
            </a:solidFill>
            <a:ln w="3175" cap="flat">
              <a:solidFill>
                <a:srgbClr val="656665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52" name="Freeform: Shape 2685">
              <a:extLst>
                <a:ext uri="{FF2B5EF4-FFF2-40B4-BE49-F238E27FC236}">
                  <a16:creationId xmlns:a16="http://schemas.microsoft.com/office/drawing/2014/main" id="{FAB8DDD6-C7FA-0756-7CF8-5EE382E55A5A}"/>
                </a:ext>
              </a:extLst>
            </p:cNvPr>
            <p:cNvSpPr/>
            <p:nvPr/>
          </p:nvSpPr>
          <p:spPr>
            <a:xfrm>
              <a:off x="3885732" y="5323562"/>
              <a:ext cx="28575" cy="48291"/>
            </a:xfrm>
            <a:custGeom>
              <a:avLst/>
              <a:gdLst>
                <a:gd name="connsiteX0" fmla="*/ 28388 w 28575"/>
                <a:gd name="connsiteY0" fmla="*/ 48168 h 48291"/>
                <a:gd name="connsiteX1" fmla="*/ -187 w 28575"/>
                <a:gd name="connsiteY1" fmla="*/ -124 h 48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48291">
                  <a:moveTo>
                    <a:pt x="28388" y="48168"/>
                  </a:moveTo>
                  <a:cubicBezTo>
                    <a:pt x="28388" y="48168"/>
                    <a:pt x="-187" y="16355"/>
                    <a:pt x="-187" y="-124"/>
                  </a:cubicBezTo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53" name="Freeform: Shape 2686">
              <a:extLst>
                <a:ext uri="{FF2B5EF4-FFF2-40B4-BE49-F238E27FC236}">
                  <a16:creationId xmlns:a16="http://schemas.microsoft.com/office/drawing/2014/main" id="{09998361-07A3-D1A4-6E84-AE472E59DD9F}"/>
                </a:ext>
              </a:extLst>
            </p:cNvPr>
            <p:cNvSpPr/>
            <p:nvPr/>
          </p:nvSpPr>
          <p:spPr>
            <a:xfrm>
              <a:off x="3873512" y="5350346"/>
              <a:ext cx="89857" cy="108808"/>
            </a:xfrm>
            <a:custGeom>
              <a:avLst/>
              <a:gdLst>
                <a:gd name="connsiteX0" fmla="*/ 89661 w 89857"/>
                <a:gd name="connsiteY0" fmla="*/ 11668 h 108808"/>
                <a:gd name="connsiteX1" fmla="*/ 59562 w 89857"/>
                <a:gd name="connsiteY1" fmla="*/ 7953 h 108808"/>
                <a:gd name="connsiteX2" fmla="*/ 50037 w 89857"/>
                <a:gd name="connsiteY2" fmla="*/ 31099 h 108808"/>
                <a:gd name="connsiteX3" fmla="*/ 19653 w 89857"/>
                <a:gd name="connsiteY3" fmla="*/ 53102 h 108808"/>
                <a:gd name="connsiteX4" fmla="*/ 5365 w 89857"/>
                <a:gd name="connsiteY4" fmla="*/ 75676 h 108808"/>
                <a:gd name="connsiteX5" fmla="*/ 6032 w 89857"/>
                <a:gd name="connsiteY5" fmla="*/ 105013 h 108808"/>
                <a:gd name="connsiteX6" fmla="*/ 27558 w 89857"/>
                <a:gd name="connsiteY6" fmla="*/ 81201 h 108808"/>
                <a:gd name="connsiteX7" fmla="*/ 46608 w 89857"/>
                <a:gd name="connsiteY7" fmla="*/ 56054 h 108808"/>
                <a:gd name="connsiteX8" fmla="*/ 66135 w 89857"/>
                <a:gd name="connsiteY8" fmla="*/ 46053 h 108808"/>
                <a:gd name="connsiteX9" fmla="*/ 78327 w 89857"/>
                <a:gd name="connsiteY9" fmla="*/ 19860 h 108808"/>
                <a:gd name="connsiteX10" fmla="*/ 89661 w 89857"/>
                <a:gd name="connsiteY10" fmla="*/ 11668 h 108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857" h="108808">
                  <a:moveTo>
                    <a:pt x="89661" y="11668"/>
                  </a:moveTo>
                  <a:cubicBezTo>
                    <a:pt x="89661" y="2143"/>
                    <a:pt x="64801" y="-7382"/>
                    <a:pt x="59562" y="7953"/>
                  </a:cubicBezTo>
                  <a:cubicBezTo>
                    <a:pt x="54324" y="23289"/>
                    <a:pt x="66896" y="30242"/>
                    <a:pt x="50037" y="31099"/>
                  </a:cubicBezTo>
                  <a:cubicBezTo>
                    <a:pt x="33178" y="31956"/>
                    <a:pt x="20986" y="37957"/>
                    <a:pt x="19653" y="53102"/>
                  </a:cubicBezTo>
                  <a:cubicBezTo>
                    <a:pt x="18319" y="68247"/>
                    <a:pt x="-1779" y="58912"/>
                    <a:pt x="5365" y="75676"/>
                  </a:cubicBezTo>
                  <a:cubicBezTo>
                    <a:pt x="14033" y="96155"/>
                    <a:pt x="-11304" y="94726"/>
                    <a:pt x="6032" y="105013"/>
                  </a:cubicBezTo>
                  <a:cubicBezTo>
                    <a:pt x="27844" y="118348"/>
                    <a:pt x="28130" y="91869"/>
                    <a:pt x="27558" y="81201"/>
                  </a:cubicBezTo>
                  <a:cubicBezTo>
                    <a:pt x="26606" y="64246"/>
                    <a:pt x="33083" y="58245"/>
                    <a:pt x="46608" y="56054"/>
                  </a:cubicBezTo>
                  <a:cubicBezTo>
                    <a:pt x="61944" y="53578"/>
                    <a:pt x="59277" y="52816"/>
                    <a:pt x="66135" y="46053"/>
                  </a:cubicBezTo>
                  <a:cubicBezTo>
                    <a:pt x="72993" y="39290"/>
                    <a:pt x="64515" y="19478"/>
                    <a:pt x="78327" y="19860"/>
                  </a:cubicBezTo>
                  <a:cubicBezTo>
                    <a:pt x="86994" y="20145"/>
                    <a:pt x="89852" y="20050"/>
                    <a:pt x="89661" y="11668"/>
                  </a:cubicBezTo>
                  <a:close/>
                </a:path>
              </a:pathLst>
            </a:custGeom>
            <a:noFill/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54" name="Rectangle: Rounded Corners 1853">
              <a:extLst>
                <a:ext uri="{FF2B5EF4-FFF2-40B4-BE49-F238E27FC236}">
                  <a16:creationId xmlns:a16="http://schemas.microsoft.com/office/drawing/2014/main" id="{8396F6D8-D897-C8BA-FD19-A6BC8415718B}"/>
                </a:ext>
              </a:extLst>
            </p:cNvPr>
            <p:cNvSpPr/>
            <p:nvPr/>
          </p:nvSpPr>
          <p:spPr>
            <a:xfrm rot="18729600">
              <a:off x="3960548" y="5338406"/>
              <a:ext cx="137636" cy="324040"/>
            </a:xfrm>
            <a:prstGeom prst="roundRect">
              <a:avLst/>
            </a:prstGeom>
            <a:solidFill>
              <a:srgbClr val="656665"/>
            </a:solidFill>
            <a:ln w="3175" cap="rnd">
              <a:solidFill>
                <a:srgbClr val="656665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320" name="Group 1319">
            <a:extLst>
              <a:ext uri="{FF2B5EF4-FFF2-40B4-BE49-F238E27FC236}">
                <a16:creationId xmlns:a16="http://schemas.microsoft.com/office/drawing/2014/main" id="{CC84EF15-CB69-B6A8-E1ED-940F392A52D7}"/>
              </a:ext>
            </a:extLst>
          </p:cNvPr>
          <p:cNvGrpSpPr/>
          <p:nvPr/>
        </p:nvGrpSpPr>
        <p:grpSpPr>
          <a:xfrm rot="18226726">
            <a:off x="4623794" y="2490819"/>
            <a:ext cx="120530" cy="119530"/>
            <a:chOff x="3390226" y="902644"/>
            <a:chExt cx="294782" cy="292335"/>
          </a:xfrm>
        </p:grpSpPr>
        <p:grpSp>
          <p:nvGrpSpPr>
            <p:cNvPr id="1725" name="Group 1724">
              <a:extLst>
                <a:ext uri="{FF2B5EF4-FFF2-40B4-BE49-F238E27FC236}">
                  <a16:creationId xmlns:a16="http://schemas.microsoft.com/office/drawing/2014/main" id="{D4DB01D1-F461-0D02-6B39-1FC6EBE8B24C}"/>
                </a:ext>
              </a:extLst>
            </p:cNvPr>
            <p:cNvGrpSpPr/>
            <p:nvPr/>
          </p:nvGrpSpPr>
          <p:grpSpPr>
            <a:xfrm>
              <a:off x="3390226" y="902644"/>
              <a:ext cx="294782" cy="292335"/>
              <a:chOff x="3390226" y="902644"/>
              <a:chExt cx="294782" cy="292335"/>
            </a:xfrm>
          </p:grpSpPr>
          <p:sp>
            <p:nvSpPr>
              <p:cNvPr id="1727" name="Oval 1726">
                <a:extLst>
                  <a:ext uri="{FF2B5EF4-FFF2-40B4-BE49-F238E27FC236}">
                    <a16:creationId xmlns:a16="http://schemas.microsoft.com/office/drawing/2014/main" id="{C3714F4E-2940-999A-FDDD-9D4711666EA5}"/>
                  </a:ext>
                </a:extLst>
              </p:cNvPr>
              <p:cNvSpPr/>
              <p:nvPr/>
            </p:nvSpPr>
            <p:spPr>
              <a:xfrm rot="4711444">
                <a:off x="3391449" y="901421"/>
                <a:ext cx="292335" cy="294782"/>
              </a:xfrm>
              <a:prstGeom prst="ellipse">
                <a:avLst/>
              </a:prstGeom>
              <a:solidFill>
                <a:srgbClr val="FF2B28">
                  <a:lumMod val="20000"/>
                  <a:lumOff val="80000"/>
                </a:srgbClr>
              </a:solidFill>
              <a:ln w="15875" cap="flat" cmpd="sng" algn="ctr">
                <a:solidFill>
                  <a:srgbClr val="CC95BC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 pitchFamily="34" charset="0"/>
                </a:endParaRPr>
              </a:p>
            </p:txBody>
          </p:sp>
          <p:grpSp>
            <p:nvGrpSpPr>
              <p:cNvPr id="1728" name="Group 1727">
                <a:extLst>
                  <a:ext uri="{FF2B5EF4-FFF2-40B4-BE49-F238E27FC236}">
                    <a16:creationId xmlns:a16="http://schemas.microsoft.com/office/drawing/2014/main" id="{4F45D37B-721B-D3DB-93B0-F507DE1D76A3}"/>
                  </a:ext>
                </a:extLst>
              </p:cNvPr>
              <p:cNvGrpSpPr/>
              <p:nvPr/>
            </p:nvGrpSpPr>
            <p:grpSpPr>
              <a:xfrm rot="4711444">
                <a:off x="3413226" y="963119"/>
                <a:ext cx="164790" cy="149511"/>
                <a:chOff x="8770428" y="4145225"/>
                <a:chExt cx="307647" cy="276804"/>
              </a:xfrm>
            </p:grpSpPr>
            <p:sp>
              <p:nvSpPr>
                <p:cNvPr id="1779" name="Freeform: Shape 474">
                  <a:extLst>
                    <a:ext uri="{FF2B5EF4-FFF2-40B4-BE49-F238E27FC236}">
                      <a16:creationId xmlns:a16="http://schemas.microsoft.com/office/drawing/2014/main" id="{18B1A835-6E7D-3E8D-D92C-A83FAAC3DAAE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80" name="Freeform: Shape 475">
                  <a:extLst>
                    <a:ext uri="{FF2B5EF4-FFF2-40B4-BE49-F238E27FC236}">
                      <a16:creationId xmlns:a16="http://schemas.microsoft.com/office/drawing/2014/main" id="{91B63F2D-1ADC-CF28-80DA-4909F391C0BB}"/>
                    </a:ext>
                  </a:extLst>
                </p:cNvPr>
                <p:cNvSpPr/>
                <p:nvPr/>
              </p:nvSpPr>
              <p:spPr>
                <a:xfrm rot="6799576">
                  <a:off x="8855933" y="4253069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81" name="Freeform: Shape 476">
                  <a:extLst>
                    <a:ext uri="{FF2B5EF4-FFF2-40B4-BE49-F238E27FC236}">
                      <a16:creationId xmlns:a16="http://schemas.microsoft.com/office/drawing/2014/main" id="{89C859DE-A999-C1AA-F76F-8272BB7B6B5D}"/>
                    </a:ext>
                  </a:extLst>
                </p:cNvPr>
                <p:cNvSpPr/>
                <p:nvPr/>
              </p:nvSpPr>
              <p:spPr>
                <a:xfrm>
                  <a:off x="8950061" y="4188172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82" name="Freeform: Shape 477">
                  <a:extLst>
                    <a:ext uri="{FF2B5EF4-FFF2-40B4-BE49-F238E27FC236}">
                      <a16:creationId xmlns:a16="http://schemas.microsoft.com/office/drawing/2014/main" id="{669E0690-0934-2060-2856-7596A08EDDE1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83" name="Freeform: Shape 478">
                  <a:extLst>
                    <a:ext uri="{FF2B5EF4-FFF2-40B4-BE49-F238E27FC236}">
                      <a16:creationId xmlns:a16="http://schemas.microsoft.com/office/drawing/2014/main" id="{8DA6E2B4-3893-D4EE-8CAE-A7DA8822A71E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84" name="Freeform: Shape 479">
                  <a:extLst>
                    <a:ext uri="{FF2B5EF4-FFF2-40B4-BE49-F238E27FC236}">
                      <a16:creationId xmlns:a16="http://schemas.microsoft.com/office/drawing/2014/main" id="{3CABF662-1E75-526E-B702-B9F61B281627}"/>
                    </a:ext>
                  </a:extLst>
                </p:cNvPr>
                <p:cNvSpPr/>
                <p:nvPr/>
              </p:nvSpPr>
              <p:spPr>
                <a:xfrm>
                  <a:off x="8878794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85" name="Freeform: Shape 480">
                  <a:extLst>
                    <a:ext uri="{FF2B5EF4-FFF2-40B4-BE49-F238E27FC236}">
                      <a16:creationId xmlns:a16="http://schemas.microsoft.com/office/drawing/2014/main" id="{02E76A9F-A60B-84AA-8B7C-BAD07C8C7109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86" name="Freeform: Shape 481">
                  <a:extLst>
                    <a:ext uri="{FF2B5EF4-FFF2-40B4-BE49-F238E27FC236}">
                      <a16:creationId xmlns:a16="http://schemas.microsoft.com/office/drawing/2014/main" id="{245B0E82-2CF0-154C-D352-A95F57D22ECD}"/>
                    </a:ext>
                  </a:extLst>
                </p:cNvPr>
                <p:cNvSpPr/>
                <p:nvPr/>
              </p:nvSpPr>
              <p:spPr>
                <a:xfrm rot="20582585">
                  <a:off x="8817085" y="4302941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87" name="Freeform: Shape 482">
                  <a:extLst>
                    <a:ext uri="{FF2B5EF4-FFF2-40B4-BE49-F238E27FC236}">
                      <a16:creationId xmlns:a16="http://schemas.microsoft.com/office/drawing/2014/main" id="{0673E869-0802-158B-3402-1D0E0647AE69}"/>
                    </a:ext>
                  </a:extLst>
                </p:cNvPr>
                <p:cNvSpPr/>
                <p:nvPr/>
              </p:nvSpPr>
              <p:spPr>
                <a:xfrm rot="17414284">
                  <a:off x="8943702" y="414065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88" name="Freeform: Shape 483">
                  <a:extLst>
                    <a:ext uri="{FF2B5EF4-FFF2-40B4-BE49-F238E27FC236}">
                      <a16:creationId xmlns:a16="http://schemas.microsoft.com/office/drawing/2014/main" id="{53168337-7A21-80C7-4682-433DF4D1C635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89" name="Freeform: Shape 484">
                  <a:extLst>
                    <a:ext uri="{FF2B5EF4-FFF2-40B4-BE49-F238E27FC236}">
                      <a16:creationId xmlns:a16="http://schemas.microsoft.com/office/drawing/2014/main" id="{AC065435-1CDD-B5D6-63B7-8E9882DBD909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90" name="Freeform: Shape 485">
                  <a:extLst>
                    <a:ext uri="{FF2B5EF4-FFF2-40B4-BE49-F238E27FC236}">
                      <a16:creationId xmlns:a16="http://schemas.microsoft.com/office/drawing/2014/main" id="{42AD7614-C6FE-C687-3EC4-50137197E176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91" name="Rectangle: Rounded Corners 486">
                  <a:extLst>
                    <a:ext uri="{FF2B5EF4-FFF2-40B4-BE49-F238E27FC236}">
                      <a16:creationId xmlns:a16="http://schemas.microsoft.com/office/drawing/2014/main" id="{FB89DCC8-81C6-2AB3-E631-9324DFE4D42E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92" name="Rectangle: Rounded Corners 487">
                  <a:extLst>
                    <a:ext uri="{FF2B5EF4-FFF2-40B4-BE49-F238E27FC236}">
                      <a16:creationId xmlns:a16="http://schemas.microsoft.com/office/drawing/2014/main" id="{998C2386-D7E8-9120-41D2-17C1C938C5EA}"/>
                    </a:ext>
                  </a:extLst>
                </p:cNvPr>
                <p:cNvSpPr/>
                <p:nvPr/>
              </p:nvSpPr>
              <p:spPr>
                <a:xfrm>
                  <a:off x="8858174" y="4291371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93" name="Rectangle: Rounded Corners 488">
                  <a:extLst>
                    <a:ext uri="{FF2B5EF4-FFF2-40B4-BE49-F238E27FC236}">
                      <a16:creationId xmlns:a16="http://schemas.microsoft.com/office/drawing/2014/main" id="{92C82306-21D5-B2E0-6294-70F8C5F136FD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94" name="Rectangle: Rounded Corners 489">
                  <a:extLst>
                    <a:ext uri="{FF2B5EF4-FFF2-40B4-BE49-F238E27FC236}">
                      <a16:creationId xmlns:a16="http://schemas.microsoft.com/office/drawing/2014/main" id="{60AB5168-AAB7-6951-7B72-0A846D431476}"/>
                    </a:ext>
                  </a:extLst>
                </p:cNvPr>
                <p:cNvSpPr/>
                <p:nvPr/>
              </p:nvSpPr>
              <p:spPr>
                <a:xfrm>
                  <a:off x="8924873" y="4240076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95" name="Rectangle: Rounded Corners 490">
                  <a:extLst>
                    <a:ext uri="{FF2B5EF4-FFF2-40B4-BE49-F238E27FC236}">
                      <a16:creationId xmlns:a16="http://schemas.microsoft.com/office/drawing/2014/main" id="{DAD45634-0861-50A2-38CC-CE68F0EAA650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96" name="Rectangle: Rounded Corners 491">
                  <a:extLst>
                    <a:ext uri="{FF2B5EF4-FFF2-40B4-BE49-F238E27FC236}">
                      <a16:creationId xmlns:a16="http://schemas.microsoft.com/office/drawing/2014/main" id="{A893042C-A263-BA45-9F0A-A44880BBC8FE}"/>
                    </a:ext>
                  </a:extLst>
                </p:cNvPr>
                <p:cNvSpPr/>
                <p:nvPr/>
              </p:nvSpPr>
              <p:spPr>
                <a:xfrm>
                  <a:off x="8817085" y="4394597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729" name="Group 1728">
                <a:extLst>
                  <a:ext uri="{FF2B5EF4-FFF2-40B4-BE49-F238E27FC236}">
                    <a16:creationId xmlns:a16="http://schemas.microsoft.com/office/drawing/2014/main" id="{C5C4F139-94F8-46A6-5B3F-25A65418E8DF}"/>
                  </a:ext>
                </a:extLst>
              </p:cNvPr>
              <p:cNvGrpSpPr/>
              <p:nvPr/>
            </p:nvGrpSpPr>
            <p:grpSpPr>
              <a:xfrm rot="13031820">
                <a:off x="3472433" y="927806"/>
                <a:ext cx="164791" cy="149512"/>
                <a:chOff x="8770428" y="4145225"/>
                <a:chExt cx="307647" cy="276804"/>
              </a:xfrm>
            </p:grpSpPr>
            <p:sp>
              <p:nvSpPr>
                <p:cNvPr id="1763" name="Freeform: Shape 458">
                  <a:extLst>
                    <a:ext uri="{FF2B5EF4-FFF2-40B4-BE49-F238E27FC236}">
                      <a16:creationId xmlns:a16="http://schemas.microsoft.com/office/drawing/2014/main" id="{D540CEC8-3908-F268-BDE6-F20026981360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64" name="Freeform: Shape 459">
                  <a:extLst>
                    <a:ext uri="{FF2B5EF4-FFF2-40B4-BE49-F238E27FC236}">
                      <a16:creationId xmlns:a16="http://schemas.microsoft.com/office/drawing/2014/main" id="{833D0E47-4D75-09CF-7EAE-EF1EC8E3B061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65" name="Freeform: Shape 460">
                  <a:extLst>
                    <a:ext uri="{FF2B5EF4-FFF2-40B4-BE49-F238E27FC236}">
                      <a16:creationId xmlns:a16="http://schemas.microsoft.com/office/drawing/2014/main" id="{43C44D06-E842-EDA3-4A51-FA46BC8A5E16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66" name="Freeform: Shape 461">
                  <a:extLst>
                    <a:ext uri="{FF2B5EF4-FFF2-40B4-BE49-F238E27FC236}">
                      <a16:creationId xmlns:a16="http://schemas.microsoft.com/office/drawing/2014/main" id="{E6458C8B-A998-D51D-479A-42CB9660FAFA}"/>
                    </a:ext>
                  </a:extLst>
                </p:cNvPr>
                <p:cNvSpPr/>
                <p:nvPr/>
              </p:nvSpPr>
              <p:spPr>
                <a:xfrm>
                  <a:off x="8929986" y="4287522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67" name="Freeform: Shape 462">
                  <a:extLst>
                    <a:ext uri="{FF2B5EF4-FFF2-40B4-BE49-F238E27FC236}">
                      <a16:creationId xmlns:a16="http://schemas.microsoft.com/office/drawing/2014/main" id="{83B2CC12-E1C4-29C1-D282-9DBC7EC78CDA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68" name="Freeform: Shape 463">
                  <a:extLst>
                    <a:ext uri="{FF2B5EF4-FFF2-40B4-BE49-F238E27FC236}">
                      <a16:creationId xmlns:a16="http://schemas.microsoft.com/office/drawing/2014/main" id="{2D2169C1-3675-69F8-B0C4-B14CDA6A3D32}"/>
                    </a:ext>
                  </a:extLst>
                </p:cNvPr>
                <p:cNvSpPr/>
                <p:nvPr/>
              </p:nvSpPr>
              <p:spPr>
                <a:xfrm rot="20582585">
                  <a:off x="8817085" y="4302941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69" name="Freeform: Shape 464">
                  <a:extLst>
                    <a:ext uri="{FF2B5EF4-FFF2-40B4-BE49-F238E27FC236}">
                      <a16:creationId xmlns:a16="http://schemas.microsoft.com/office/drawing/2014/main" id="{35C9F1B4-CD78-9D11-3C98-4DF233CB36F8}"/>
                    </a:ext>
                  </a:extLst>
                </p:cNvPr>
                <p:cNvSpPr/>
                <p:nvPr/>
              </p:nvSpPr>
              <p:spPr>
                <a:xfrm rot="17414284">
                  <a:off x="8943702" y="414065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70" name="Freeform: Shape 465">
                  <a:extLst>
                    <a:ext uri="{FF2B5EF4-FFF2-40B4-BE49-F238E27FC236}">
                      <a16:creationId xmlns:a16="http://schemas.microsoft.com/office/drawing/2014/main" id="{D2F9862F-B27C-8290-78EF-D285165D388B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71" name="Freeform: Shape 466">
                  <a:extLst>
                    <a:ext uri="{FF2B5EF4-FFF2-40B4-BE49-F238E27FC236}">
                      <a16:creationId xmlns:a16="http://schemas.microsoft.com/office/drawing/2014/main" id="{B226C408-EAB8-683D-840D-D0EE228F0D3C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72" name="Freeform: Shape 467">
                  <a:extLst>
                    <a:ext uri="{FF2B5EF4-FFF2-40B4-BE49-F238E27FC236}">
                      <a16:creationId xmlns:a16="http://schemas.microsoft.com/office/drawing/2014/main" id="{DC0647D0-293A-CD48-470E-D97A328B5533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73" name="Freeform: Shape 468">
                  <a:extLst>
                    <a:ext uri="{FF2B5EF4-FFF2-40B4-BE49-F238E27FC236}">
                      <a16:creationId xmlns:a16="http://schemas.microsoft.com/office/drawing/2014/main" id="{775B3F8F-F8C2-2F47-358C-70ED36F71370}"/>
                    </a:ext>
                  </a:extLst>
                </p:cNvPr>
                <p:cNvSpPr/>
                <p:nvPr/>
              </p:nvSpPr>
              <p:spPr>
                <a:xfrm rot="18952815">
                  <a:off x="8990335" y="4236377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74" name="Rectangle: Rounded Corners 469">
                  <a:extLst>
                    <a:ext uri="{FF2B5EF4-FFF2-40B4-BE49-F238E27FC236}">
                      <a16:creationId xmlns:a16="http://schemas.microsoft.com/office/drawing/2014/main" id="{92DB5171-9916-6AD4-5DB5-AAEEC43872F0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75" name="Rectangle: Rounded Corners 470">
                  <a:extLst>
                    <a:ext uri="{FF2B5EF4-FFF2-40B4-BE49-F238E27FC236}">
                      <a16:creationId xmlns:a16="http://schemas.microsoft.com/office/drawing/2014/main" id="{2566A58C-66B6-ED33-A209-47BBEC65BC74}"/>
                    </a:ext>
                  </a:extLst>
                </p:cNvPr>
                <p:cNvSpPr/>
                <p:nvPr/>
              </p:nvSpPr>
              <p:spPr>
                <a:xfrm>
                  <a:off x="8858174" y="4291371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76" name="Rectangle: Rounded Corners 471">
                  <a:extLst>
                    <a:ext uri="{FF2B5EF4-FFF2-40B4-BE49-F238E27FC236}">
                      <a16:creationId xmlns:a16="http://schemas.microsoft.com/office/drawing/2014/main" id="{16804145-D7AA-3911-EC1B-E502DBD02384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77" name="Rectangle: Rounded Corners 472">
                  <a:extLst>
                    <a:ext uri="{FF2B5EF4-FFF2-40B4-BE49-F238E27FC236}">
                      <a16:creationId xmlns:a16="http://schemas.microsoft.com/office/drawing/2014/main" id="{93AF9906-A674-6D47-1D6F-230151756136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78" name="Rectangle: Rounded Corners 473">
                  <a:extLst>
                    <a:ext uri="{FF2B5EF4-FFF2-40B4-BE49-F238E27FC236}">
                      <a16:creationId xmlns:a16="http://schemas.microsoft.com/office/drawing/2014/main" id="{5FFDD3CB-ECB7-9256-34CA-7ADC5FC7C4E7}"/>
                    </a:ext>
                  </a:extLst>
                </p:cNvPr>
                <p:cNvSpPr/>
                <p:nvPr/>
              </p:nvSpPr>
              <p:spPr>
                <a:xfrm>
                  <a:off x="8817085" y="4394597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730" name="Group 1729">
                <a:extLst>
                  <a:ext uri="{FF2B5EF4-FFF2-40B4-BE49-F238E27FC236}">
                    <a16:creationId xmlns:a16="http://schemas.microsoft.com/office/drawing/2014/main" id="{0311D36E-59C7-770E-F773-2F6B96812F69}"/>
                  </a:ext>
                </a:extLst>
              </p:cNvPr>
              <p:cNvGrpSpPr/>
              <p:nvPr/>
            </p:nvGrpSpPr>
            <p:grpSpPr>
              <a:xfrm rot="20035314">
                <a:off x="3439984" y="1013397"/>
                <a:ext cx="166170" cy="147874"/>
                <a:chOff x="8770428" y="4145965"/>
                <a:chExt cx="307647" cy="276064"/>
              </a:xfrm>
            </p:grpSpPr>
            <p:sp>
              <p:nvSpPr>
                <p:cNvPr id="1748" name="Freeform: Shape 443">
                  <a:extLst>
                    <a:ext uri="{FF2B5EF4-FFF2-40B4-BE49-F238E27FC236}">
                      <a16:creationId xmlns:a16="http://schemas.microsoft.com/office/drawing/2014/main" id="{2B563FE2-D86A-A0E5-BBC6-182FDBB99A43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49" name="Freeform: Shape 444">
                  <a:extLst>
                    <a:ext uri="{FF2B5EF4-FFF2-40B4-BE49-F238E27FC236}">
                      <a16:creationId xmlns:a16="http://schemas.microsoft.com/office/drawing/2014/main" id="{A9D9ADCA-48A5-68CF-7C53-494B8242EE2C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50" name="Freeform: Shape 445">
                  <a:extLst>
                    <a:ext uri="{FF2B5EF4-FFF2-40B4-BE49-F238E27FC236}">
                      <a16:creationId xmlns:a16="http://schemas.microsoft.com/office/drawing/2014/main" id="{DC13E1D8-CFD4-9FC9-395C-D2EBB983002B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51" name="Freeform: Shape 446">
                  <a:extLst>
                    <a:ext uri="{FF2B5EF4-FFF2-40B4-BE49-F238E27FC236}">
                      <a16:creationId xmlns:a16="http://schemas.microsoft.com/office/drawing/2014/main" id="{372DFAC3-3042-FA33-8E6A-81B1A6145E7E}"/>
                    </a:ext>
                  </a:extLst>
                </p:cNvPr>
                <p:cNvSpPr/>
                <p:nvPr/>
              </p:nvSpPr>
              <p:spPr>
                <a:xfrm>
                  <a:off x="8878794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52" name="Freeform: Shape 447">
                  <a:extLst>
                    <a:ext uri="{FF2B5EF4-FFF2-40B4-BE49-F238E27FC236}">
                      <a16:creationId xmlns:a16="http://schemas.microsoft.com/office/drawing/2014/main" id="{15811DE6-4AF6-B97F-EB5D-5E4012E88A22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53" name="Freeform: Shape 448">
                  <a:extLst>
                    <a:ext uri="{FF2B5EF4-FFF2-40B4-BE49-F238E27FC236}">
                      <a16:creationId xmlns:a16="http://schemas.microsoft.com/office/drawing/2014/main" id="{F439E32C-FCE7-0F72-5E0E-AB84857D61CE}"/>
                    </a:ext>
                  </a:extLst>
                </p:cNvPr>
                <p:cNvSpPr/>
                <p:nvPr/>
              </p:nvSpPr>
              <p:spPr>
                <a:xfrm rot="20582585">
                  <a:off x="8817085" y="4302941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54" name="Freeform: Shape 449">
                  <a:extLst>
                    <a:ext uri="{FF2B5EF4-FFF2-40B4-BE49-F238E27FC236}">
                      <a16:creationId xmlns:a16="http://schemas.microsoft.com/office/drawing/2014/main" id="{5F646836-CDC9-21D8-F0C8-DF71820E8D8B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55" name="Freeform: Shape 450">
                  <a:extLst>
                    <a:ext uri="{FF2B5EF4-FFF2-40B4-BE49-F238E27FC236}">
                      <a16:creationId xmlns:a16="http://schemas.microsoft.com/office/drawing/2014/main" id="{C520A406-4343-4643-09E1-1FB8D1639B80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56" name="Freeform: Shape 451">
                  <a:extLst>
                    <a:ext uri="{FF2B5EF4-FFF2-40B4-BE49-F238E27FC236}">
                      <a16:creationId xmlns:a16="http://schemas.microsoft.com/office/drawing/2014/main" id="{F1785EE3-76EE-F239-25B6-3E11C6B08C78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57" name="Rectangle: Rounded Corners 452">
                  <a:extLst>
                    <a:ext uri="{FF2B5EF4-FFF2-40B4-BE49-F238E27FC236}">
                      <a16:creationId xmlns:a16="http://schemas.microsoft.com/office/drawing/2014/main" id="{B29B5A79-D27D-E310-F68D-20615FC0C2D3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58" name="Rectangle: Rounded Corners 453">
                  <a:extLst>
                    <a:ext uri="{FF2B5EF4-FFF2-40B4-BE49-F238E27FC236}">
                      <a16:creationId xmlns:a16="http://schemas.microsoft.com/office/drawing/2014/main" id="{5A224DD4-7463-9C14-41E3-D2B997B23073}"/>
                    </a:ext>
                  </a:extLst>
                </p:cNvPr>
                <p:cNvSpPr/>
                <p:nvPr/>
              </p:nvSpPr>
              <p:spPr>
                <a:xfrm>
                  <a:off x="8858174" y="4291371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59" name="Rectangle: Rounded Corners 454">
                  <a:extLst>
                    <a:ext uri="{FF2B5EF4-FFF2-40B4-BE49-F238E27FC236}">
                      <a16:creationId xmlns:a16="http://schemas.microsoft.com/office/drawing/2014/main" id="{8ED96A26-95E7-7634-C301-D5D4F93210CD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60" name="Rectangle: Rounded Corners 455">
                  <a:extLst>
                    <a:ext uri="{FF2B5EF4-FFF2-40B4-BE49-F238E27FC236}">
                      <a16:creationId xmlns:a16="http://schemas.microsoft.com/office/drawing/2014/main" id="{A79A4DA8-1A29-DA4F-081B-EADBA68CA402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61" name="Rectangle: Rounded Corners 456">
                  <a:extLst>
                    <a:ext uri="{FF2B5EF4-FFF2-40B4-BE49-F238E27FC236}">
                      <a16:creationId xmlns:a16="http://schemas.microsoft.com/office/drawing/2014/main" id="{708FF11E-2E9C-BACD-5026-B0EC5402355F}"/>
                    </a:ext>
                  </a:extLst>
                </p:cNvPr>
                <p:cNvSpPr/>
                <p:nvPr/>
              </p:nvSpPr>
              <p:spPr>
                <a:xfrm>
                  <a:off x="8817085" y="4394597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62" name="Rectangle: Rounded Corners 457">
                  <a:extLst>
                    <a:ext uri="{FF2B5EF4-FFF2-40B4-BE49-F238E27FC236}">
                      <a16:creationId xmlns:a16="http://schemas.microsoft.com/office/drawing/2014/main" id="{2F5D8F6D-1812-6222-DBA0-18250A7A3F98}"/>
                    </a:ext>
                  </a:extLst>
                </p:cNvPr>
                <p:cNvSpPr/>
                <p:nvPr/>
              </p:nvSpPr>
              <p:spPr>
                <a:xfrm>
                  <a:off x="8894095" y="4145965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731" name="Group 1730">
                <a:extLst>
                  <a:ext uri="{FF2B5EF4-FFF2-40B4-BE49-F238E27FC236}">
                    <a16:creationId xmlns:a16="http://schemas.microsoft.com/office/drawing/2014/main" id="{3736752D-3812-467D-3EBF-15375B53095A}"/>
                  </a:ext>
                </a:extLst>
              </p:cNvPr>
              <p:cNvGrpSpPr/>
              <p:nvPr/>
            </p:nvGrpSpPr>
            <p:grpSpPr>
              <a:xfrm rot="4711444">
                <a:off x="3501494" y="998464"/>
                <a:ext cx="164790" cy="149511"/>
                <a:chOff x="8770428" y="4145225"/>
                <a:chExt cx="307647" cy="276804"/>
              </a:xfrm>
            </p:grpSpPr>
            <p:sp>
              <p:nvSpPr>
                <p:cNvPr id="1732" name="Freeform: Shape 427">
                  <a:extLst>
                    <a:ext uri="{FF2B5EF4-FFF2-40B4-BE49-F238E27FC236}">
                      <a16:creationId xmlns:a16="http://schemas.microsoft.com/office/drawing/2014/main" id="{8364DBAA-ECF1-0D93-FEFB-A523A70D22F1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33" name="Freeform: Shape 428">
                  <a:extLst>
                    <a:ext uri="{FF2B5EF4-FFF2-40B4-BE49-F238E27FC236}">
                      <a16:creationId xmlns:a16="http://schemas.microsoft.com/office/drawing/2014/main" id="{9B606B27-B414-738D-1B97-7AC5E0E6ED12}"/>
                    </a:ext>
                  </a:extLst>
                </p:cNvPr>
                <p:cNvSpPr/>
                <p:nvPr/>
              </p:nvSpPr>
              <p:spPr>
                <a:xfrm rot="6799576">
                  <a:off x="8855933" y="4253069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34" name="Freeform: Shape 429">
                  <a:extLst>
                    <a:ext uri="{FF2B5EF4-FFF2-40B4-BE49-F238E27FC236}">
                      <a16:creationId xmlns:a16="http://schemas.microsoft.com/office/drawing/2014/main" id="{10E123D8-1C5C-5420-FF15-E0078CBEB0FC}"/>
                    </a:ext>
                  </a:extLst>
                </p:cNvPr>
                <p:cNvSpPr/>
                <p:nvPr/>
              </p:nvSpPr>
              <p:spPr>
                <a:xfrm>
                  <a:off x="8950061" y="4188172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35" name="Freeform: Shape 430">
                  <a:extLst>
                    <a:ext uri="{FF2B5EF4-FFF2-40B4-BE49-F238E27FC236}">
                      <a16:creationId xmlns:a16="http://schemas.microsoft.com/office/drawing/2014/main" id="{5ABEA256-A4F3-BFD2-B5A6-C1AE02D38D13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36" name="Freeform: Shape 431">
                  <a:extLst>
                    <a:ext uri="{FF2B5EF4-FFF2-40B4-BE49-F238E27FC236}">
                      <a16:creationId xmlns:a16="http://schemas.microsoft.com/office/drawing/2014/main" id="{7C6305B3-888C-F133-F837-AA4DCEC19711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37" name="Freeform: Shape 432">
                  <a:extLst>
                    <a:ext uri="{FF2B5EF4-FFF2-40B4-BE49-F238E27FC236}">
                      <a16:creationId xmlns:a16="http://schemas.microsoft.com/office/drawing/2014/main" id="{5ADD011D-B199-1332-CFD0-AA2A92319FFF}"/>
                    </a:ext>
                  </a:extLst>
                </p:cNvPr>
                <p:cNvSpPr/>
                <p:nvPr/>
              </p:nvSpPr>
              <p:spPr>
                <a:xfrm>
                  <a:off x="8878794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38" name="Freeform: Shape 433">
                  <a:extLst>
                    <a:ext uri="{FF2B5EF4-FFF2-40B4-BE49-F238E27FC236}">
                      <a16:creationId xmlns:a16="http://schemas.microsoft.com/office/drawing/2014/main" id="{04F00F53-1314-A74F-1641-43BFF40CB7B0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39" name="Freeform: Shape 434">
                  <a:extLst>
                    <a:ext uri="{FF2B5EF4-FFF2-40B4-BE49-F238E27FC236}">
                      <a16:creationId xmlns:a16="http://schemas.microsoft.com/office/drawing/2014/main" id="{723D9868-B862-8E77-0642-ECA6AAD0ABD2}"/>
                    </a:ext>
                  </a:extLst>
                </p:cNvPr>
                <p:cNvSpPr/>
                <p:nvPr/>
              </p:nvSpPr>
              <p:spPr>
                <a:xfrm rot="17414284">
                  <a:off x="8943702" y="414065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40" name="Freeform: Shape 435">
                  <a:extLst>
                    <a:ext uri="{FF2B5EF4-FFF2-40B4-BE49-F238E27FC236}">
                      <a16:creationId xmlns:a16="http://schemas.microsoft.com/office/drawing/2014/main" id="{B89A5B6A-320E-EE8B-4CA1-4CE6C870B6A9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41" name="Freeform: Shape 436">
                  <a:extLst>
                    <a:ext uri="{FF2B5EF4-FFF2-40B4-BE49-F238E27FC236}">
                      <a16:creationId xmlns:a16="http://schemas.microsoft.com/office/drawing/2014/main" id="{661BFCA5-6E5E-2406-7DA2-3B68BEE5A536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42" name="Freeform: Shape 437">
                  <a:extLst>
                    <a:ext uri="{FF2B5EF4-FFF2-40B4-BE49-F238E27FC236}">
                      <a16:creationId xmlns:a16="http://schemas.microsoft.com/office/drawing/2014/main" id="{76311857-672E-D964-2CD2-802E76701572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43" name="Freeform: Shape 438">
                  <a:extLst>
                    <a:ext uri="{FF2B5EF4-FFF2-40B4-BE49-F238E27FC236}">
                      <a16:creationId xmlns:a16="http://schemas.microsoft.com/office/drawing/2014/main" id="{2809305B-D0AB-0381-A327-3213F90016F7}"/>
                    </a:ext>
                  </a:extLst>
                </p:cNvPr>
                <p:cNvSpPr/>
                <p:nvPr/>
              </p:nvSpPr>
              <p:spPr>
                <a:xfrm rot="18952815">
                  <a:off x="8990335" y="4236377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44" name="Rectangle: Rounded Corners 439">
                  <a:extLst>
                    <a:ext uri="{FF2B5EF4-FFF2-40B4-BE49-F238E27FC236}">
                      <a16:creationId xmlns:a16="http://schemas.microsoft.com/office/drawing/2014/main" id="{1CB17F33-E827-FAAA-E9B9-9DB016FCDA6C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45" name="Rectangle: Rounded Corners 440">
                  <a:extLst>
                    <a:ext uri="{FF2B5EF4-FFF2-40B4-BE49-F238E27FC236}">
                      <a16:creationId xmlns:a16="http://schemas.microsoft.com/office/drawing/2014/main" id="{B23AAE0D-80E1-5E9A-43F1-21FDCCE9213E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46" name="Rectangle: Rounded Corners 441">
                  <a:extLst>
                    <a:ext uri="{FF2B5EF4-FFF2-40B4-BE49-F238E27FC236}">
                      <a16:creationId xmlns:a16="http://schemas.microsoft.com/office/drawing/2014/main" id="{D9C445E6-B2B4-5FF2-22B0-7152F1D878B0}"/>
                    </a:ext>
                  </a:extLst>
                </p:cNvPr>
                <p:cNvSpPr/>
                <p:nvPr/>
              </p:nvSpPr>
              <p:spPr>
                <a:xfrm>
                  <a:off x="8924873" y="4240076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47" name="Rectangle: Rounded Corners 442">
                  <a:extLst>
                    <a:ext uri="{FF2B5EF4-FFF2-40B4-BE49-F238E27FC236}">
                      <a16:creationId xmlns:a16="http://schemas.microsoft.com/office/drawing/2014/main" id="{620CF761-1D55-1223-5502-4B4409AE6E7A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</p:grpSp>
        <p:sp>
          <p:nvSpPr>
            <p:cNvPr id="1726" name="Freeform: Shape 426">
              <a:extLst>
                <a:ext uri="{FF2B5EF4-FFF2-40B4-BE49-F238E27FC236}">
                  <a16:creationId xmlns:a16="http://schemas.microsoft.com/office/drawing/2014/main" id="{84DD9EEC-57B5-77BD-C6A2-D139358AFC7A}"/>
                </a:ext>
              </a:extLst>
            </p:cNvPr>
            <p:cNvSpPr/>
            <p:nvPr/>
          </p:nvSpPr>
          <p:spPr>
            <a:xfrm rot="18595250">
              <a:off x="3464962" y="993886"/>
              <a:ext cx="195428" cy="172893"/>
            </a:xfrm>
            <a:custGeom>
              <a:avLst/>
              <a:gdLst>
                <a:gd name="connsiteX0" fmla="*/ 36195 w 254551"/>
                <a:gd name="connsiteY0" fmla="*/ 30480 h 227192"/>
                <a:gd name="connsiteX1" fmla="*/ 36195 w 254551"/>
                <a:gd name="connsiteY1" fmla="*/ 30480 h 227192"/>
                <a:gd name="connsiteX2" fmla="*/ 20955 w 254551"/>
                <a:gd name="connsiteY2" fmla="*/ 20955 h 227192"/>
                <a:gd name="connsiteX3" fmla="*/ 17145 w 254551"/>
                <a:gd name="connsiteY3" fmla="*/ 9525 h 227192"/>
                <a:gd name="connsiteX4" fmla="*/ 5715 w 254551"/>
                <a:gd name="connsiteY4" fmla="*/ 15240 h 227192"/>
                <a:gd name="connsiteX5" fmla="*/ 1905 w 254551"/>
                <a:gd name="connsiteY5" fmla="*/ 20955 h 227192"/>
                <a:gd name="connsiteX6" fmla="*/ 0 w 254551"/>
                <a:gd name="connsiteY6" fmla="*/ 26670 h 227192"/>
                <a:gd name="connsiteX7" fmla="*/ 1905 w 254551"/>
                <a:gd name="connsiteY7" fmla="*/ 47625 h 227192"/>
                <a:gd name="connsiteX8" fmla="*/ 9525 w 254551"/>
                <a:gd name="connsiteY8" fmla="*/ 59055 h 227192"/>
                <a:gd name="connsiteX9" fmla="*/ 13335 w 254551"/>
                <a:gd name="connsiteY9" fmla="*/ 70485 h 227192"/>
                <a:gd name="connsiteX10" fmla="*/ 15240 w 254551"/>
                <a:gd name="connsiteY10" fmla="*/ 99060 h 227192"/>
                <a:gd name="connsiteX11" fmla="*/ 17145 w 254551"/>
                <a:gd name="connsiteY11" fmla="*/ 104775 h 227192"/>
                <a:gd name="connsiteX12" fmla="*/ 22860 w 254551"/>
                <a:gd name="connsiteY12" fmla="*/ 108585 h 227192"/>
                <a:gd name="connsiteX13" fmla="*/ 26670 w 254551"/>
                <a:gd name="connsiteY13" fmla="*/ 114300 h 227192"/>
                <a:gd name="connsiteX14" fmla="*/ 32385 w 254551"/>
                <a:gd name="connsiteY14" fmla="*/ 118110 h 227192"/>
                <a:gd name="connsiteX15" fmla="*/ 41910 w 254551"/>
                <a:gd name="connsiteY15" fmla="*/ 131445 h 227192"/>
                <a:gd name="connsiteX16" fmla="*/ 59055 w 254551"/>
                <a:gd name="connsiteY16" fmla="*/ 133350 h 227192"/>
                <a:gd name="connsiteX17" fmla="*/ 64770 w 254551"/>
                <a:gd name="connsiteY17" fmla="*/ 180975 h 227192"/>
                <a:gd name="connsiteX18" fmla="*/ 74295 w 254551"/>
                <a:gd name="connsiteY18" fmla="*/ 188595 h 227192"/>
                <a:gd name="connsiteX19" fmla="*/ 80010 w 254551"/>
                <a:gd name="connsiteY19" fmla="*/ 192405 h 227192"/>
                <a:gd name="connsiteX20" fmla="*/ 87630 w 254551"/>
                <a:gd name="connsiteY20" fmla="*/ 201930 h 227192"/>
                <a:gd name="connsiteX21" fmla="*/ 95250 w 254551"/>
                <a:gd name="connsiteY21" fmla="*/ 213360 h 227192"/>
                <a:gd name="connsiteX22" fmla="*/ 99060 w 254551"/>
                <a:gd name="connsiteY22" fmla="*/ 219075 h 227192"/>
                <a:gd name="connsiteX23" fmla="*/ 104775 w 254551"/>
                <a:gd name="connsiteY23" fmla="*/ 220980 h 227192"/>
                <a:gd name="connsiteX24" fmla="*/ 108585 w 254551"/>
                <a:gd name="connsiteY24" fmla="*/ 226695 h 227192"/>
                <a:gd name="connsiteX25" fmla="*/ 133350 w 254551"/>
                <a:gd name="connsiteY25" fmla="*/ 222885 h 227192"/>
                <a:gd name="connsiteX26" fmla="*/ 144780 w 254551"/>
                <a:gd name="connsiteY26" fmla="*/ 211455 h 227192"/>
                <a:gd name="connsiteX27" fmla="*/ 148590 w 254551"/>
                <a:gd name="connsiteY27" fmla="*/ 205740 h 227192"/>
                <a:gd name="connsiteX28" fmla="*/ 160020 w 254551"/>
                <a:gd name="connsiteY28" fmla="*/ 201930 h 227192"/>
                <a:gd name="connsiteX29" fmla="*/ 161925 w 254551"/>
                <a:gd name="connsiteY29" fmla="*/ 196215 h 227192"/>
                <a:gd name="connsiteX30" fmla="*/ 163830 w 254551"/>
                <a:gd name="connsiteY30" fmla="*/ 184785 h 227192"/>
                <a:gd name="connsiteX31" fmla="*/ 175260 w 254551"/>
                <a:gd name="connsiteY31" fmla="*/ 180975 h 227192"/>
                <a:gd name="connsiteX32" fmla="*/ 198120 w 254551"/>
                <a:gd name="connsiteY32" fmla="*/ 182880 h 227192"/>
                <a:gd name="connsiteX33" fmla="*/ 203835 w 254551"/>
                <a:gd name="connsiteY33" fmla="*/ 186690 h 227192"/>
                <a:gd name="connsiteX34" fmla="*/ 209550 w 254551"/>
                <a:gd name="connsiteY34" fmla="*/ 188595 h 227192"/>
                <a:gd name="connsiteX35" fmla="*/ 220980 w 254551"/>
                <a:gd name="connsiteY35" fmla="*/ 186690 h 227192"/>
                <a:gd name="connsiteX36" fmla="*/ 226695 w 254551"/>
                <a:gd name="connsiteY36" fmla="*/ 182880 h 227192"/>
                <a:gd name="connsiteX37" fmla="*/ 234315 w 254551"/>
                <a:gd name="connsiteY37" fmla="*/ 165735 h 227192"/>
                <a:gd name="connsiteX38" fmla="*/ 238125 w 254551"/>
                <a:gd name="connsiteY38" fmla="*/ 154305 h 227192"/>
                <a:gd name="connsiteX39" fmla="*/ 240030 w 254551"/>
                <a:gd name="connsiteY39" fmla="*/ 148590 h 227192"/>
                <a:gd name="connsiteX40" fmla="*/ 245745 w 254551"/>
                <a:gd name="connsiteY40" fmla="*/ 120015 h 227192"/>
                <a:gd name="connsiteX41" fmla="*/ 247650 w 254551"/>
                <a:gd name="connsiteY41" fmla="*/ 114300 h 227192"/>
                <a:gd name="connsiteX42" fmla="*/ 249555 w 254551"/>
                <a:gd name="connsiteY42" fmla="*/ 108585 h 227192"/>
                <a:gd name="connsiteX43" fmla="*/ 241935 w 254551"/>
                <a:gd name="connsiteY43" fmla="*/ 89535 h 227192"/>
                <a:gd name="connsiteX44" fmla="*/ 236220 w 254551"/>
                <a:gd name="connsiteY44" fmla="*/ 85725 h 227192"/>
                <a:gd name="connsiteX45" fmla="*/ 238125 w 254551"/>
                <a:gd name="connsiteY45" fmla="*/ 80010 h 227192"/>
                <a:gd name="connsiteX46" fmla="*/ 243840 w 254551"/>
                <a:gd name="connsiteY46" fmla="*/ 78105 h 227192"/>
                <a:gd name="connsiteX47" fmla="*/ 249555 w 254551"/>
                <a:gd name="connsiteY47" fmla="*/ 74295 h 227192"/>
                <a:gd name="connsiteX48" fmla="*/ 251460 w 254551"/>
                <a:gd name="connsiteY48" fmla="*/ 24765 h 227192"/>
                <a:gd name="connsiteX49" fmla="*/ 249555 w 254551"/>
                <a:gd name="connsiteY49" fmla="*/ 19050 h 227192"/>
                <a:gd name="connsiteX50" fmla="*/ 243840 w 254551"/>
                <a:gd name="connsiteY50" fmla="*/ 15240 h 227192"/>
                <a:gd name="connsiteX51" fmla="*/ 234315 w 254551"/>
                <a:gd name="connsiteY51" fmla="*/ 3810 h 227192"/>
                <a:gd name="connsiteX52" fmla="*/ 228600 w 254551"/>
                <a:gd name="connsiteY52" fmla="*/ 0 h 227192"/>
                <a:gd name="connsiteX53" fmla="*/ 217170 w 254551"/>
                <a:gd name="connsiteY53" fmla="*/ 1905 h 227192"/>
                <a:gd name="connsiteX54" fmla="*/ 213360 w 254551"/>
                <a:gd name="connsiteY54" fmla="*/ 7620 h 227192"/>
                <a:gd name="connsiteX55" fmla="*/ 207645 w 254551"/>
                <a:gd name="connsiteY55" fmla="*/ 9525 h 227192"/>
                <a:gd name="connsiteX56" fmla="*/ 203835 w 254551"/>
                <a:gd name="connsiteY56" fmla="*/ 20955 h 227192"/>
                <a:gd name="connsiteX57" fmla="*/ 201930 w 254551"/>
                <a:gd name="connsiteY57" fmla="*/ 26670 h 227192"/>
                <a:gd name="connsiteX58" fmla="*/ 200025 w 254551"/>
                <a:gd name="connsiteY58" fmla="*/ 38100 h 227192"/>
                <a:gd name="connsiteX59" fmla="*/ 205740 w 254551"/>
                <a:gd name="connsiteY59" fmla="*/ 72390 h 227192"/>
                <a:gd name="connsiteX60" fmla="*/ 213360 w 254551"/>
                <a:gd name="connsiteY60" fmla="*/ 83820 h 227192"/>
                <a:gd name="connsiteX61" fmla="*/ 217170 w 254551"/>
                <a:gd name="connsiteY61" fmla="*/ 89535 h 227192"/>
                <a:gd name="connsiteX62" fmla="*/ 215265 w 254551"/>
                <a:gd name="connsiteY62" fmla="*/ 97155 h 227192"/>
                <a:gd name="connsiteX63" fmla="*/ 203835 w 254551"/>
                <a:gd name="connsiteY63" fmla="*/ 104775 h 227192"/>
                <a:gd name="connsiteX64" fmla="*/ 198120 w 254551"/>
                <a:gd name="connsiteY64" fmla="*/ 116205 h 227192"/>
                <a:gd name="connsiteX65" fmla="*/ 196215 w 254551"/>
                <a:gd name="connsiteY65" fmla="*/ 121920 h 227192"/>
                <a:gd name="connsiteX66" fmla="*/ 190500 w 254551"/>
                <a:gd name="connsiteY66" fmla="*/ 133350 h 227192"/>
                <a:gd name="connsiteX67" fmla="*/ 182880 w 254551"/>
                <a:gd name="connsiteY67" fmla="*/ 154305 h 227192"/>
                <a:gd name="connsiteX68" fmla="*/ 175260 w 254551"/>
                <a:gd name="connsiteY68" fmla="*/ 156210 h 227192"/>
                <a:gd name="connsiteX69" fmla="*/ 169545 w 254551"/>
                <a:gd name="connsiteY69" fmla="*/ 150495 h 227192"/>
                <a:gd name="connsiteX70" fmla="*/ 167640 w 254551"/>
                <a:gd name="connsiteY70" fmla="*/ 144780 h 227192"/>
                <a:gd name="connsiteX71" fmla="*/ 156210 w 254551"/>
                <a:gd name="connsiteY71" fmla="*/ 140970 h 227192"/>
                <a:gd name="connsiteX72" fmla="*/ 150495 w 254551"/>
                <a:gd name="connsiteY72" fmla="*/ 139065 h 227192"/>
                <a:gd name="connsiteX73" fmla="*/ 139065 w 254551"/>
                <a:gd name="connsiteY73" fmla="*/ 135255 h 227192"/>
                <a:gd name="connsiteX74" fmla="*/ 133350 w 254551"/>
                <a:gd name="connsiteY74" fmla="*/ 133350 h 227192"/>
                <a:gd name="connsiteX75" fmla="*/ 121920 w 254551"/>
                <a:gd name="connsiteY75" fmla="*/ 127635 h 227192"/>
                <a:gd name="connsiteX76" fmla="*/ 89535 w 254551"/>
                <a:gd name="connsiteY76" fmla="*/ 125730 h 227192"/>
                <a:gd name="connsiteX77" fmla="*/ 78105 w 254551"/>
                <a:gd name="connsiteY77" fmla="*/ 116205 h 227192"/>
                <a:gd name="connsiteX78" fmla="*/ 76200 w 254551"/>
                <a:gd name="connsiteY78" fmla="*/ 110490 h 227192"/>
                <a:gd name="connsiteX79" fmla="*/ 72390 w 254551"/>
                <a:gd name="connsiteY79" fmla="*/ 104775 h 227192"/>
                <a:gd name="connsiteX80" fmla="*/ 68580 w 254551"/>
                <a:gd name="connsiteY80" fmla="*/ 89535 h 227192"/>
                <a:gd name="connsiteX81" fmla="*/ 62865 w 254551"/>
                <a:gd name="connsiteY81" fmla="*/ 85725 h 227192"/>
                <a:gd name="connsiteX82" fmla="*/ 53340 w 254551"/>
                <a:gd name="connsiteY82" fmla="*/ 83820 h 227192"/>
                <a:gd name="connsiteX83" fmla="*/ 47625 w 254551"/>
                <a:gd name="connsiteY83" fmla="*/ 80010 h 227192"/>
                <a:gd name="connsiteX84" fmla="*/ 41910 w 254551"/>
                <a:gd name="connsiteY84" fmla="*/ 78105 h 227192"/>
                <a:gd name="connsiteX85" fmla="*/ 34290 w 254551"/>
                <a:gd name="connsiteY85" fmla="*/ 64770 h 227192"/>
                <a:gd name="connsiteX86" fmla="*/ 30480 w 254551"/>
                <a:gd name="connsiteY86" fmla="*/ 53340 h 227192"/>
                <a:gd name="connsiteX87" fmla="*/ 34290 w 254551"/>
                <a:gd name="connsiteY87" fmla="*/ 47625 h 227192"/>
                <a:gd name="connsiteX88" fmla="*/ 32385 w 254551"/>
                <a:gd name="connsiteY88" fmla="*/ 28575 h 227192"/>
                <a:gd name="connsiteX89" fmla="*/ 30480 w 254551"/>
                <a:gd name="connsiteY89" fmla="*/ 22860 h 227192"/>
                <a:gd name="connsiteX90" fmla="*/ 36195 w 254551"/>
                <a:gd name="connsiteY90" fmla="*/ 30480 h 227192"/>
                <a:gd name="connsiteX0" fmla="*/ 36195 w 254551"/>
                <a:gd name="connsiteY0" fmla="*/ 30480 h 227192"/>
                <a:gd name="connsiteX1" fmla="*/ 36195 w 254551"/>
                <a:gd name="connsiteY1" fmla="*/ 30480 h 227192"/>
                <a:gd name="connsiteX2" fmla="*/ 20955 w 254551"/>
                <a:gd name="connsiteY2" fmla="*/ 20955 h 227192"/>
                <a:gd name="connsiteX3" fmla="*/ 17145 w 254551"/>
                <a:gd name="connsiteY3" fmla="*/ 9525 h 227192"/>
                <a:gd name="connsiteX4" fmla="*/ 1905 w 254551"/>
                <a:gd name="connsiteY4" fmla="*/ 20955 h 227192"/>
                <a:gd name="connsiteX5" fmla="*/ 0 w 254551"/>
                <a:gd name="connsiteY5" fmla="*/ 26670 h 227192"/>
                <a:gd name="connsiteX6" fmla="*/ 1905 w 254551"/>
                <a:gd name="connsiteY6" fmla="*/ 47625 h 227192"/>
                <a:gd name="connsiteX7" fmla="*/ 9525 w 254551"/>
                <a:gd name="connsiteY7" fmla="*/ 59055 h 227192"/>
                <a:gd name="connsiteX8" fmla="*/ 13335 w 254551"/>
                <a:gd name="connsiteY8" fmla="*/ 70485 h 227192"/>
                <a:gd name="connsiteX9" fmla="*/ 15240 w 254551"/>
                <a:gd name="connsiteY9" fmla="*/ 99060 h 227192"/>
                <a:gd name="connsiteX10" fmla="*/ 17145 w 254551"/>
                <a:gd name="connsiteY10" fmla="*/ 104775 h 227192"/>
                <a:gd name="connsiteX11" fmla="*/ 22860 w 254551"/>
                <a:gd name="connsiteY11" fmla="*/ 108585 h 227192"/>
                <a:gd name="connsiteX12" fmla="*/ 26670 w 254551"/>
                <a:gd name="connsiteY12" fmla="*/ 114300 h 227192"/>
                <a:gd name="connsiteX13" fmla="*/ 32385 w 254551"/>
                <a:gd name="connsiteY13" fmla="*/ 118110 h 227192"/>
                <a:gd name="connsiteX14" fmla="*/ 41910 w 254551"/>
                <a:gd name="connsiteY14" fmla="*/ 131445 h 227192"/>
                <a:gd name="connsiteX15" fmla="*/ 59055 w 254551"/>
                <a:gd name="connsiteY15" fmla="*/ 133350 h 227192"/>
                <a:gd name="connsiteX16" fmla="*/ 64770 w 254551"/>
                <a:gd name="connsiteY16" fmla="*/ 180975 h 227192"/>
                <a:gd name="connsiteX17" fmla="*/ 74295 w 254551"/>
                <a:gd name="connsiteY17" fmla="*/ 188595 h 227192"/>
                <a:gd name="connsiteX18" fmla="*/ 80010 w 254551"/>
                <a:gd name="connsiteY18" fmla="*/ 192405 h 227192"/>
                <a:gd name="connsiteX19" fmla="*/ 87630 w 254551"/>
                <a:gd name="connsiteY19" fmla="*/ 201930 h 227192"/>
                <a:gd name="connsiteX20" fmla="*/ 95250 w 254551"/>
                <a:gd name="connsiteY20" fmla="*/ 213360 h 227192"/>
                <a:gd name="connsiteX21" fmla="*/ 99060 w 254551"/>
                <a:gd name="connsiteY21" fmla="*/ 219075 h 227192"/>
                <a:gd name="connsiteX22" fmla="*/ 104775 w 254551"/>
                <a:gd name="connsiteY22" fmla="*/ 220980 h 227192"/>
                <a:gd name="connsiteX23" fmla="*/ 108585 w 254551"/>
                <a:gd name="connsiteY23" fmla="*/ 226695 h 227192"/>
                <a:gd name="connsiteX24" fmla="*/ 133350 w 254551"/>
                <a:gd name="connsiteY24" fmla="*/ 222885 h 227192"/>
                <a:gd name="connsiteX25" fmla="*/ 144780 w 254551"/>
                <a:gd name="connsiteY25" fmla="*/ 211455 h 227192"/>
                <a:gd name="connsiteX26" fmla="*/ 148590 w 254551"/>
                <a:gd name="connsiteY26" fmla="*/ 205740 h 227192"/>
                <a:gd name="connsiteX27" fmla="*/ 160020 w 254551"/>
                <a:gd name="connsiteY27" fmla="*/ 201930 h 227192"/>
                <a:gd name="connsiteX28" fmla="*/ 161925 w 254551"/>
                <a:gd name="connsiteY28" fmla="*/ 196215 h 227192"/>
                <a:gd name="connsiteX29" fmla="*/ 163830 w 254551"/>
                <a:gd name="connsiteY29" fmla="*/ 184785 h 227192"/>
                <a:gd name="connsiteX30" fmla="*/ 175260 w 254551"/>
                <a:gd name="connsiteY30" fmla="*/ 180975 h 227192"/>
                <a:gd name="connsiteX31" fmla="*/ 198120 w 254551"/>
                <a:gd name="connsiteY31" fmla="*/ 182880 h 227192"/>
                <a:gd name="connsiteX32" fmla="*/ 203835 w 254551"/>
                <a:gd name="connsiteY32" fmla="*/ 186690 h 227192"/>
                <a:gd name="connsiteX33" fmla="*/ 209550 w 254551"/>
                <a:gd name="connsiteY33" fmla="*/ 188595 h 227192"/>
                <a:gd name="connsiteX34" fmla="*/ 220980 w 254551"/>
                <a:gd name="connsiteY34" fmla="*/ 186690 h 227192"/>
                <a:gd name="connsiteX35" fmla="*/ 226695 w 254551"/>
                <a:gd name="connsiteY35" fmla="*/ 182880 h 227192"/>
                <a:gd name="connsiteX36" fmla="*/ 234315 w 254551"/>
                <a:gd name="connsiteY36" fmla="*/ 165735 h 227192"/>
                <a:gd name="connsiteX37" fmla="*/ 238125 w 254551"/>
                <a:gd name="connsiteY37" fmla="*/ 154305 h 227192"/>
                <a:gd name="connsiteX38" fmla="*/ 240030 w 254551"/>
                <a:gd name="connsiteY38" fmla="*/ 148590 h 227192"/>
                <a:gd name="connsiteX39" fmla="*/ 245745 w 254551"/>
                <a:gd name="connsiteY39" fmla="*/ 120015 h 227192"/>
                <a:gd name="connsiteX40" fmla="*/ 247650 w 254551"/>
                <a:gd name="connsiteY40" fmla="*/ 114300 h 227192"/>
                <a:gd name="connsiteX41" fmla="*/ 249555 w 254551"/>
                <a:gd name="connsiteY41" fmla="*/ 108585 h 227192"/>
                <a:gd name="connsiteX42" fmla="*/ 241935 w 254551"/>
                <a:gd name="connsiteY42" fmla="*/ 89535 h 227192"/>
                <a:gd name="connsiteX43" fmla="*/ 236220 w 254551"/>
                <a:gd name="connsiteY43" fmla="*/ 85725 h 227192"/>
                <a:gd name="connsiteX44" fmla="*/ 238125 w 254551"/>
                <a:gd name="connsiteY44" fmla="*/ 80010 h 227192"/>
                <a:gd name="connsiteX45" fmla="*/ 243840 w 254551"/>
                <a:gd name="connsiteY45" fmla="*/ 78105 h 227192"/>
                <a:gd name="connsiteX46" fmla="*/ 249555 w 254551"/>
                <a:gd name="connsiteY46" fmla="*/ 74295 h 227192"/>
                <a:gd name="connsiteX47" fmla="*/ 251460 w 254551"/>
                <a:gd name="connsiteY47" fmla="*/ 24765 h 227192"/>
                <a:gd name="connsiteX48" fmla="*/ 249555 w 254551"/>
                <a:gd name="connsiteY48" fmla="*/ 19050 h 227192"/>
                <a:gd name="connsiteX49" fmla="*/ 243840 w 254551"/>
                <a:gd name="connsiteY49" fmla="*/ 15240 h 227192"/>
                <a:gd name="connsiteX50" fmla="*/ 234315 w 254551"/>
                <a:gd name="connsiteY50" fmla="*/ 3810 h 227192"/>
                <a:gd name="connsiteX51" fmla="*/ 228600 w 254551"/>
                <a:gd name="connsiteY51" fmla="*/ 0 h 227192"/>
                <a:gd name="connsiteX52" fmla="*/ 217170 w 254551"/>
                <a:gd name="connsiteY52" fmla="*/ 1905 h 227192"/>
                <a:gd name="connsiteX53" fmla="*/ 213360 w 254551"/>
                <a:gd name="connsiteY53" fmla="*/ 7620 h 227192"/>
                <a:gd name="connsiteX54" fmla="*/ 207645 w 254551"/>
                <a:gd name="connsiteY54" fmla="*/ 9525 h 227192"/>
                <a:gd name="connsiteX55" fmla="*/ 203835 w 254551"/>
                <a:gd name="connsiteY55" fmla="*/ 20955 h 227192"/>
                <a:gd name="connsiteX56" fmla="*/ 201930 w 254551"/>
                <a:gd name="connsiteY56" fmla="*/ 26670 h 227192"/>
                <a:gd name="connsiteX57" fmla="*/ 200025 w 254551"/>
                <a:gd name="connsiteY57" fmla="*/ 38100 h 227192"/>
                <a:gd name="connsiteX58" fmla="*/ 205740 w 254551"/>
                <a:gd name="connsiteY58" fmla="*/ 72390 h 227192"/>
                <a:gd name="connsiteX59" fmla="*/ 213360 w 254551"/>
                <a:gd name="connsiteY59" fmla="*/ 83820 h 227192"/>
                <a:gd name="connsiteX60" fmla="*/ 217170 w 254551"/>
                <a:gd name="connsiteY60" fmla="*/ 89535 h 227192"/>
                <a:gd name="connsiteX61" fmla="*/ 215265 w 254551"/>
                <a:gd name="connsiteY61" fmla="*/ 97155 h 227192"/>
                <a:gd name="connsiteX62" fmla="*/ 203835 w 254551"/>
                <a:gd name="connsiteY62" fmla="*/ 104775 h 227192"/>
                <a:gd name="connsiteX63" fmla="*/ 198120 w 254551"/>
                <a:gd name="connsiteY63" fmla="*/ 116205 h 227192"/>
                <a:gd name="connsiteX64" fmla="*/ 196215 w 254551"/>
                <a:gd name="connsiteY64" fmla="*/ 121920 h 227192"/>
                <a:gd name="connsiteX65" fmla="*/ 190500 w 254551"/>
                <a:gd name="connsiteY65" fmla="*/ 133350 h 227192"/>
                <a:gd name="connsiteX66" fmla="*/ 182880 w 254551"/>
                <a:gd name="connsiteY66" fmla="*/ 154305 h 227192"/>
                <a:gd name="connsiteX67" fmla="*/ 175260 w 254551"/>
                <a:gd name="connsiteY67" fmla="*/ 156210 h 227192"/>
                <a:gd name="connsiteX68" fmla="*/ 169545 w 254551"/>
                <a:gd name="connsiteY68" fmla="*/ 150495 h 227192"/>
                <a:gd name="connsiteX69" fmla="*/ 167640 w 254551"/>
                <a:gd name="connsiteY69" fmla="*/ 144780 h 227192"/>
                <a:gd name="connsiteX70" fmla="*/ 156210 w 254551"/>
                <a:gd name="connsiteY70" fmla="*/ 140970 h 227192"/>
                <a:gd name="connsiteX71" fmla="*/ 150495 w 254551"/>
                <a:gd name="connsiteY71" fmla="*/ 139065 h 227192"/>
                <a:gd name="connsiteX72" fmla="*/ 139065 w 254551"/>
                <a:gd name="connsiteY72" fmla="*/ 135255 h 227192"/>
                <a:gd name="connsiteX73" fmla="*/ 133350 w 254551"/>
                <a:gd name="connsiteY73" fmla="*/ 133350 h 227192"/>
                <a:gd name="connsiteX74" fmla="*/ 121920 w 254551"/>
                <a:gd name="connsiteY74" fmla="*/ 127635 h 227192"/>
                <a:gd name="connsiteX75" fmla="*/ 89535 w 254551"/>
                <a:gd name="connsiteY75" fmla="*/ 125730 h 227192"/>
                <a:gd name="connsiteX76" fmla="*/ 78105 w 254551"/>
                <a:gd name="connsiteY76" fmla="*/ 116205 h 227192"/>
                <a:gd name="connsiteX77" fmla="*/ 76200 w 254551"/>
                <a:gd name="connsiteY77" fmla="*/ 110490 h 227192"/>
                <a:gd name="connsiteX78" fmla="*/ 72390 w 254551"/>
                <a:gd name="connsiteY78" fmla="*/ 104775 h 227192"/>
                <a:gd name="connsiteX79" fmla="*/ 68580 w 254551"/>
                <a:gd name="connsiteY79" fmla="*/ 89535 h 227192"/>
                <a:gd name="connsiteX80" fmla="*/ 62865 w 254551"/>
                <a:gd name="connsiteY80" fmla="*/ 85725 h 227192"/>
                <a:gd name="connsiteX81" fmla="*/ 53340 w 254551"/>
                <a:gd name="connsiteY81" fmla="*/ 83820 h 227192"/>
                <a:gd name="connsiteX82" fmla="*/ 47625 w 254551"/>
                <a:gd name="connsiteY82" fmla="*/ 80010 h 227192"/>
                <a:gd name="connsiteX83" fmla="*/ 41910 w 254551"/>
                <a:gd name="connsiteY83" fmla="*/ 78105 h 227192"/>
                <a:gd name="connsiteX84" fmla="*/ 34290 w 254551"/>
                <a:gd name="connsiteY84" fmla="*/ 64770 h 227192"/>
                <a:gd name="connsiteX85" fmla="*/ 30480 w 254551"/>
                <a:gd name="connsiteY85" fmla="*/ 53340 h 227192"/>
                <a:gd name="connsiteX86" fmla="*/ 34290 w 254551"/>
                <a:gd name="connsiteY86" fmla="*/ 47625 h 227192"/>
                <a:gd name="connsiteX87" fmla="*/ 32385 w 254551"/>
                <a:gd name="connsiteY87" fmla="*/ 28575 h 227192"/>
                <a:gd name="connsiteX88" fmla="*/ 30480 w 254551"/>
                <a:gd name="connsiteY88" fmla="*/ 22860 h 227192"/>
                <a:gd name="connsiteX89" fmla="*/ 36195 w 254551"/>
                <a:gd name="connsiteY89" fmla="*/ 30480 h 227192"/>
                <a:gd name="connsiteX0" fmla="*/ 36195 w 254551"/>
                <a:gd name="connsiteY0" fmla="*/ 30480 h 227192"/>
                <a:gd name="connsiteX1" fmla="*/ 36195 w 254551"/>
                <a:gd name="connsiteY1" fmla="*/ 30480 h 227192"/>
                <a:gd name="connsiteX2" fmla="*/ 20955 w 254551"/>
                <a:gd name="connsiteY2" fmla="*/ 20955 h 227192"/>
                <a:gd name="connsiteX3" fmla="*/ 17145 w 254551"/>
                <a:gd name="connsiteY3" fmla="*/ 9525 h 227192"/>
                <a:gd name="connsiteX4" fmla="*/ 1905 w 254551"/>
                <a:gd name="connsiteY4" fmla="*/ 20955 h 227192"/>
                <a:gd name="connsiteX5" fmla="*/ 0 w 254551"/>
                <a:gd name="connsiteY5" fmla="*/ 26670 h 227192"/>
                <a:gd name="connsiteX6" fmla="*/ 1905 w 254551"/>
                <a:gd name="connsiteY6" fmla="*/ 47625 h 227192"/>
                <a:gd name="connsiteX7" fmla="*/ 9525 w 254551"/>
                <a:gd name="connsiteY7" fmla="*/ 59055 h 227192"/>
                <a:gd name="connsiteX8" fmla="*/ 13335 w 254551"/>
                <a:gd name="connsiteY8" fmla="*/ 70485 h 227192"/>
                <a:gd name="connsiteX9" fmla="*/ 15240 w 254551"/>
                <a:gd name="connsiteY9" fmla="*/ 99060 h 227192"/>
                <a:gd name="connsiteX10" fmla="*/ 17145 w 254551"/>
                <a:gd name="connsiteY10" fmla="*/ 104775 h 227192"/>
                <a:gd name="connsiteX11" fmla="*/ 22860 w 254551"/>
                <a:gd name="connsiteY11" fmla="*/ 108585 h 227192"/>
                <a:gd name="connsiteX12" fmla="*/ 26670 w 254551"/>
                <a:gd name="connsiteY12" fmla="*/ 114300 h 227192"/>
                <a:gd name="connsiteX13" fmla="*/ 32385 w 254551"/>
                <a:gd name="connsiteY13" fmla="*/ 118110 h 227192"/>
                <a:gd name="connsiteX14" fmla="*/ 41910 w 254551"/>
                <a:gd name="connsiteY14" fmla="*/ 131445 h 227192"/>
                <a:gd name="connsiteX15" fmla="*/ 59055 w 254551"/>
                <a:gd name="connsiteY15" fmla="*/ 133350 h 227192"/>
                <a:gd name="connsiteX16" fmla="*/ 64770 w 254551"/>
                <a:gd name="connsiteY16" fmla="*/ 180975 h 227192"/>
                <a:gd name="connsiteX17" fmla="*/ 74295 w 254551"/>
                <a:gd name="connsiteY17" fmla="*/ 188595 h 227192"/>
                <a:gd name="connsiteX18" fmla="*/ 80010 w 254551"/>
                <a:gd name="connsiteY18" fmla="*/ 192405 h 227192"/>
                <a:gd name="connsiteX19" fmla="*/ 87630 w 254551"/>
                <a:gd name="connsiteY19" fmla="*/ 201930 h 227192"/>
                <a:gd name="connsiteX20" fmla="*/ 95250 w 254551"/>
                <a:gd name="connsiteY20" fmla="*/ 213360 h 227192"/>
                <a:gd name="connsiteX21" fmla="*/ 99060 w 254551"/>
                <a:gd name="connsiteY21" fmla="*/ 219075 h 227192"/>
                <a:gd name="connsiteX22" fmla="*/ 104775 w 254551"/>
                <a:gd name="connsiteY22" fmla="*/ 220980 h 227192"/>
                <a:gd name="connsiteX23" fmla="*/ 108585 w 254551"/>
                <a:gd name="connsiteY23" fmla="*/ 226695 h 227192"/>
                <a:gd name="connsiteX24" fmla="*/ 133350 w 254551"/>
                <a:gd name="connsiteY24" fmla="*/ 222885 h 227192"/>
                <a:gd name="connsiteX25" fmla="*/ 144780 w 254551"/>
                <a:gd name="connsiteY25" fmla="*/ 211455 h 227192"/>
                <a:gd name="connsiteX26" fmla="*/ 148590 w 254551"/>
                <a:gd name="connsiteY26" fmla="*/ 205740 h 227192"/>
                <a:gd name="connsiteX27" fmla="*/ 160020 w 254551"/>
                <a:gd name="connsiteY27" fmla="*/ 201930 h 227192"/>
                <a:gd name="connsiteX28" fmla="*/ 161925 w 254551"/>
                <a:gd name="connsiteY28" fmla="*/ 196215 h 227192"/>
                <a:gd name="connsiteX29" fmla="*/ 163830 w 254551"/>
                <a:gd name="connsiteY29" fmla="*/ 184785 h 227192"/>
                <a:gd name="connsiteX30" fmla="*/ 175260 w 254551"/>
                <a:gd name="connsiteY30" fmla="*/ 180975 h 227192"/>
                <a:gd name="connsiteX31" fmla="*/ 198120 w 254551"/>
                <a:gd name="connsiteY31" fmla="*/ 182880 h 227192"/>
                <a:gd name="connsiteX32" fmla="*/ 203835 w 254551"/>
                <a:gd name="connsiteY32" fmla="*/ 186690 h 227192"/>
                <a:gd name="connsiteX33" fmla="*/ 209550 w 254551"/>
                <a:gd name="connsiteY33" fmla="*/ 188595 h 227192"/>
                <a:gd name="connsiteX34" fmla="*/ 220980 w 254551"/>
                <a:gd name="connsiteY34" fmla="*/ 186690 h 227192"/>
                <a:gd name="connsiteX35" fmla="*/ 226695 w 254551"/>
                <a:gd name="connsiteY35" fmla="*/ 182880 h 227192"/>
                <a:gd name="connsiteX36" fmla="*/ 234315 w 254551"/>
                <a:gd name="connsiteY36" fmla="*/ 165735 h 227192"/>
                <a:gd name="connsiteX37" fmla="*/ 238125 w 254551"/>
                <a:gd name="connsiteY37" fmla="*/ 154305 h 227192"/>
                <a:gd name="connsiteX38" fmla="*/ 240030 w 254551"/>
                <a:gd name="connsiteY38" fmla="*/ 148590 h 227192"/>
                <a:gd name="connsiteX39" fmla="*/ 245745 w 254551"/>
                <a:gd name="connsiteY39" fmla="*/ 120015 h 227192"/>
                <a:gd name="connsiteX40" fmla="*/ 247650 w 254551"/>
                <a:gd name="connsiteY40" fmla="*/ 114300 h 227192"/>
                <a:gd name="connsiteX41" fmla="*/ 249555 w 254551"/>
                <a:gd name="connsiteY41" fmla="*/ 108585 h 227192"/>
                <a:gd name="connsiteX42" fmla="*/ 241935 w 254551"/>
                <a:gd name="connsiteY42" fmla="*/ 89535 h 227192"/>
                <a:gd name="connsiteX43" fmla="*/ 236220 w 254551"/>
                <a:gd name="connsiteY43" fmla="*/ 85725 h 227192"/>
                <a:gd name="connsiteX44" fmla="*/ 238125 w 254551"/>
                <a:gd name="connsiteY44" fmla="*/ 80010 h 227192"/>
                <a:gd name="connsiteX45" fmla="*/ 243840 w 254551"/>
                <a:gd name="connsiteY45" fmla="*/ 78105 h 227192"/>
                <a:gd name="connsiteX46" fmla="*/ 249555 w 254551"/>
                <a:gd name="connsiteY46" fmla="*/ 74295 h 227192"/>
                <a:gd name="connsiteX47" fmla="*/ 251460 w 254551"/>
                <a:gd name="connsiteY47" fmla="*/ 24765 h 227192"/>
                <a:gd name="connsiteX48" fmla="*/ 249555 w 254551"/>
                <a:gd name="connsiteY48" fmla="*/ 19050 h 227192"/>
                <a:gd name="connsiteX49" fmla="*/ 243840 w 254551"/>
                <a:gd name="connsiteY49" fmla="*/ 15240 h 227192"/>
                <a:gd name="connsiteX50" fmla="*/ 234315 w 254551"/>
                <a:gd name="connsiteY50" fmla="*/ 3810 h 227192"/>
                <a:gd name="connsiteX51" fmla="*/ 228600 w 254551"/>
                <a:gd name="connsiteY51" fmla="*/ 0 h 227192"/>
                <a:gd name="connsiteX52" fmla="*/ 217170 w 254551"/>
                <a:gd name="connsiteY52" fmla="*/ 1905 h 227192"/>
                <a:gd name="connsiteX53" fmla="*/ 213360 w 254551"/>
                <a:gd name="connsiteY53" fmla="*/ 7620 h 227192"/>
                <a:gd name="connsiteX54" fmla="*/ 207645 w 254551"/>
                <a:gd name="connsiteY54" fmla="*/ 9525 h 227192"/>
                <a:gd name="connsiteX55" fmla="*/ 203835 w 254551"/>
                <a:gd name="connsiteY55" fmla="*/ 20955 h 227192"/>
                <a:gd name="connsiteX56" fmla="*/ 201930 w 254551"/>
                <a:gd name="connsiteY56" fmla="*/ 26670 h 227192"/>
                <a:gd name="connsiteX57" fmla="*/ 200025 w 254551"/>
                <a:gd name="connsiteY57" fmla="*/ 38100 h 227192"/>
                <a:gd name="connsiteX58" fmla="*/ 205740 w 254551"/>
                <a:gd name="connsiteY58" fmla="*/ 72390 h 227192"/>
                <a:gd name="connsiteX59" fmla="*/ 213360 w 254551"/>
                <a:gd name="connsiteY59" fmla="*/ 83820 h 227192"/>
                <a:gd name="connsiteX60" fmla="*/ 217170 w 254551"/>
                <a:gd name="connsiteY60" fmla="*/ 89535 h 227192"/>
                <a:gd name="connsiteX61" fmla="*/ 215265 w 254551"/>
                <a:gd name="connsiteY61" fmla="*/ 97155 h 227192"/>
                <a:gd name="connsiteX62" fmla="*/ 203835 w 254551"/>
                <a:gd name="connsiteY62" fmla="*/ 104775 h 227192"/>
                <a:gd name="connsiteX63" fmla="*/ 198120 w 254551"/>
                <a:gd name="connsiteY63" fmla="*/ 116205 h 227192"/>
                <a:gd name="connsiteX64" fmla="*/ 196215 w 254551"/>
                <a:gd name="connsiteY64" fmla="*/ 121920 h 227192"/>
                <a:gd name="connsiteX65" fmla="*/ 190500 w 254551"/>
                <a:gd name="connsiteY65" fmla="*/ 133350 h 227192"/>
                <a:gd name="connsiteX66" fmla="*/ 182880 w 254551"/>
                <a:gd name="connsiteY66" fmla="*/ 154305 h 227192"/>
                <a:gd name="connsiteX67" fmla="*/ 175260 w 254551"/>
                <a:gd name="connsiteY67" fmla="*/ 156210 h 227192"/>
                <a:gd name="connsiteX68" fmla="*/ 169545 w 254551"/>
                <a:gd name="connsiteY68" fmla="*/ 150495 h 227192"/>
                <a:gd name="connsiteX69" fmla="*/ 167640 w 254551"/>
                <a:gd name="connsiteY69" fmla="*/ 144780 h 227192"/>
                <a:gd name="connsiteX70" fmla="*/ 156210 w 254551"/>
                <a:gd name="connsiteY70" fmla="*/ 140970 h 227192"/>
                <a:gd name="connsiteX71" fmla="*/ 150495 w 254551"/>
                <a:gd name="connsiteY71" fmla="*/ 139065 h 227192"/>
                <a:gd name="connsiteX72" fmla="*/ 139065 w 254551"/>
                <a:gd name="connsiteY72" fmla="*/ 135255 h 227192"/>
                <a:gd name="connsiteX73" fmla="*/ 133350 w 254551"/>
                <a:gd name="connsiteY73" fmla="*/ 133350 h 227192"/>
                <a:gd name="connsiteX74" fmla="*/ 121920 w 254551"/>
                <a:gd name="connsiteY74" fmla="*/ 127635 h 227192"/>
                <a:gd name="connsiteX75" fmla="*/ 89535 w 254551"/>
                <a:gd name="connsiteY75" fmla="*/ 125730 h 227192"/>
                <a:gd name="connsiteX76" fmla="*/ 78105 w 254551"/>
                <a:gd name="connsiteY76" fmla="*/ 116205 h 227192"/>
                <a:gd name="connsiteX77" fmla="*/ 76200 w 254551"/>
                <a:gd name="connsiteY77" fmla="*/ 110490 h 227192"/>
                <a:gd name="connsiteX78" fmla="*/ 72390 w 254551"/>
                <a:gd name="connsiteY78" fmla="*/ 104775 h 227192"/>
                <a:gd name="connsiteX79" fmla="*/ 68580 w 254551"/>
                <a:gd name="connsiteY79" fmla="*/ 89535 h 227192"/>
                <a:gd name="connsiteX80" fmla="*/ 62865 w 254551"/>
                <a:gd name="connsiteY80" fmla="*/ 85725 h 227192"/>
                <a:gd name="connsiteX81" fmla="*/ 53340 w 254551"/>
                <a:gd name="connsiteY81" fmla="*/ 83820 h 227192"/>
                <a:gd name="connsiteX82" fmla="*/ 47625 w 254551"/>
                <a:gd name="connsiteY82" fmla="*/ 80010 h 227192"/>
                <a:gd name="connsiteX83" fmla="*/ 41910 w 254551"/>
                <a:gd name="connsiteY83" fmla="*/ 78105 h 227192"/>
                <a:gd name="connsiteX84" fmla="*/ 34290 w 254551"/>
                <a:gd name="connsiteY84" fmla="*/ 64770 h 227192"/>
                <a:gd name="connsiteX85" fmla="*/ 30480 w 254551"/>
                <a:gd name="connsiteY85" fmla="*/ 53340 h 227192"/>
                <a:gd name="connsiteX86" fmla="*/ 34290 w 254551"/>
                <a:gd name="connsiteY86" fmla="*/ 47625 h 227192"/>
                <a:gd name="connsiteX87" fmla="*/ 32385 w 254551"/>
                <a:gd name="connsiteY87" fmla="*/ 28575 h 227192"/>
                <a:gd name="connsiteX88" fmla="*/ 30480 w 254551"/>
                <a:gd name="connsiteY88" fmla="*/ 22860 h 227192"/>
                <a:gd name="connsiteX89" fmla="*/ 36195 w 254551"/>
                <a:gd name="connsiteY89" fmla="*/ 30480 h 227192"/>
                <a:gd name="connsiteX0" fmla="*/ 36317 w 254673"/>
                <a:gd name="connsiteY0" fmla="*/ 30480 h 227192"/>
                <a:gd name="connsiteX1" fmla="*/ 36317 w 254673"/>
                <a:gd name="connsiteY1" fmla="*/ 30480 h 227192"/>
                <a:gd name="connsiteX2" fmla="*/ 21077 w 254673"/>
                <a:gd name="connsiteY2" fmla="*/ 20955 h 227192"/>
                <a:gd name="connsiteX3" fmla="*/ 2027 w 254673"/>
                <a:gd name="connsiteY3" fmla="*/ 20955 h 227192"/>
                <a:gd name="connsiteX4" fmla="*/ 122 w 254673"/>
                <a:gd name="connsiteY4" fmla="*/ 26670 h 227192"/>
                <a:gd name="connsiteX5" fmla="*/ 2027 w 254673"/>
                <a:gd name="connsiteY5" fmla="*/ 47625 h 227192"/>
                <a:gd name="connsiteX6" fmla="*/ 9647 w 254673"/>
                <a:gd name="connsiteY6" fmla="*/ 59055 h 227192"/>
                <a:gd name="connsiteX7" fmla="*/ 13457 w 254673"/>
                <a:gd name="connsiteY7" fmla="*/ 70485 h 227192"/>
                <a:gd name="connsiteX8" fmla="*/ 15362 w 254673"/>
                <a:gd name="connsiteY8" fmla="*/ 99060 h 227192"/>
                <a:gd name="connsiteX9" fmla="*/ 17267 w 254673"/>
                <a:gd name="connsiteY9" fmla="*/ 104775 h 227192"/>
                <a:gd name="connsiteX10" fmla="*/ 22982 w 254673"/>
                <a:gd name="connsiteY10" fmla="*/ 108585 h 227192"/>
                <a:gd name="connsiteX11" fmla="*/ 26792 w 254673"/>
                <a:gd name="connsiteY11" fmla="*/ 114300 h 227192"/>
                <a:gd name="connsiteX12" fmla="*/ 32507 w 254673"/>
                <a:gd name="connsiteY12" fmla="*/ 118110 h 227192"/>
                <a:gd name="connsiteX13" fmla="*/ 42032 w 254673"/>
                <a:gd name="connsiteY13" fmla="*/ 131445 h 227192"/>
                <a:gd name="connsiteX14" fmla="*/ 59177 w 254673"/>
                <a:gd name="connsiteY14" fmla="*/ 133350 h 227192"/>
                <a:gd name="connsiteX15" fmla="*/ 64892 w 254673"/>
                <a:gd name="connsiteY15" fmla="*/ 180975 h 227192"/>
                <a:gd name="connsiteX16" fmla="*/ 74417 w 254673"/>
                <a:gd name="connsiteY16" fmla="*/ 188595 h 227192"/>
                <a:gd name="connsiteX17" fmla="*/ 80132 w 254673"/>
                <a:gd name="connsiteY17" fmla="*/ 192405 h 227192"/>
                <a:gd name="connsiteX18" fmla="*/ 87752 w 254673"/>
                <a:gd name="connsiteY18" fmla="*/ 201930 h 227192"/>
                <a:gd name="connsiteX19" fmla="*/ 95372 w 254673"/>
                <a:gd name="connsiteY19" fmla="*/ 213360 h 227192"/>
                <a:gd name="connsiteX20" fmla="*/ 99182 w 254673"/>
                <a:gd name="connsiteY20" fmla="*/ 219075 h 227192"/>
                <a:gd name="connsiteX21" fmla="*/ 104897 w 254673"/>
                <a:gd name="connsiteY21" fmla="*/ 220980 h 227192"/>
                <a:gd name="connsiteX22" fmla="*/ 108707 w 254673"/>
                <a:gd name="connsiteY22" fmla="*/ 226695 h 227192"/>
                <a:gd name="connsiteX23" fmla="*/ 133472 w 254673"/>
                <a:gd name="connsiteY23" fmla="*/ 222885 h 227192"/>
                <a:gd name="connsiteX24" fmla="*/ 144902 w 254673"/>
                <a:gd name="connsiteY24" fmla="*/ 211455 h 227192"/>
                <a:gd name="connsiteX25" fmla="*/ 148712 w 254673"/>
                <a:gd name="connsiteY25" fmla="*/ 205740 h 227192"/>
                <a:gd name="connsiteX26" fmla="*/ 160142 w 254673"/>
                <a:gd name="connsiteY26" fmla="*/ 201930 h 227192"/>
                <a:gd name="connsiteX27" fmla="*/ 162047 w 254673"/>
                <a:gd name="connsiteY27" fmla="*/ 196215 h 227192"/>
                <a:gd name="connsiteX28" fmla="*/ 163952 w 254673"/>
                <a:gd name="connsiteY28" fmla="*/ 184785 h 227192"/>
                <a:gd name="connsiteX29" fmla="*/ 175382 w 254673"/>
                <a:gd name="connsiteY29" fmla="*/ 180975 h 227192"/>
                <a:gd name="connsiteX30" fmla="*/ 198242 w 254673"/>
                <a:gd name="connsiteY30" fmla="*/ 182880 h 227192"/>
                <a:gd name="connsiteX31" fmla="*/ 203957 w 254673"/>
                <a:gd name="connsiteY31" fmla="*/ 186690 h 227192"/>
                <a:gd name="connsiteX32" fmla="*/ 209672 w 254673"/>
                <a:gd name="connsiteY32" fmla="*/ 188595 h 227192"/>
                <a:gd name="connsiteX33" fmla="*/ 221102 w 254673"/>
                <a:gd name="connsiteY33" fmla="*/ 186690 h 227192"/>
                <a:gd name="connsiteX34" fmla="*/ 226817 w 254673"/>
                <a:gd name="connsiteY34" fmla="*/ 182880 h 227192"/>
                <a:gd name="connsiteX35" fmla="*/ 234437 w 254673"/>
                <a:gd name="connsiteY35" fmla="*/ 165735 h 227192"/>
                <a:gd name="connsiteX36" fmla="*/ 238247 w 254673"/>
                <a:gd name="connsiteY36" fmla="*/ 154305 h 227192"/>
                <a:gd name="connsiteX37" fmla="*/ 240152 w 254673"/>
                <a:gd name="connsiteY37" fmla="*/ 148590 h 227192"/>
                <a:gd name="connsiteX38" fmla="*/ 245867 w 254673"/>
                <a:gd name="connsiteY38" fmla="*/ 120015 h 227192"/>
                <a:gd name="connsiteX39" fmla="*/ 247772 w 254673"/>
                <a:gd name="connsiteY39" fmla="*/ 114300 h 227192"/>
                <a:gd name="connsiteX40" fmla="*/ 249677 w 254673"/>
                <a:gd name="connsiteY40" fmla="*/ 108585 h 227192"/>
                <a:gd name="connsiteX41" fmla="*/ 242057 w 254673"/>
                <a:gd name="connsiteY41" fmla="*/ 89535 h 227192"/>
                <a:gd name="connsiteX42" fmla="*/ 236342 w 254673"/>
                <a:gd name="connsiteY42" fmla="*/ 85725 h 227192"/>
                <a:gd name="connsiteX43" fmla="*/ 238247 w 254673"/>
                <a:gd name="connsiteY43" fmla="*/ 80010 h 227192"/>
                <a:gd name="connsiteX44" fmla="*/ 243962 w 254673"/>
                <a:gd name="connsiteY44" fmla="*/ 78105 h 227192"/>
                <a:gd name="connsiteX45" fmla="*/ 249677 w 254673"/>
                <a:gd name="connsiteY45" fmla="*/ 74295 h 227192"/>
                <a:gd name="connsiteX46" fmla="*/ 251582 w 254673"/>
                <a:gd name="connsiteY46" fmla="*/ 24765 h 227192"/>
                <a:gd name="connsiteX47" fmla="*/ 249677 w 254673"/>
                <a:gd name="connsiteY47" fmla="*/ 19050 h 227192"/>
                <a:gd name="connsiteX48" fmla="*/ 243962 w 254673"/>
                <a:gd name="connsiteY48" fmla="*/ 15240 h 227192"/>
                <a:gd name="connsiteX49" fmla="*/ 234437 w 254673"/>
                <a:gd name="connsiteY49" fmla="*/ 3810 h 227192"/>
                <a:gd name="connsiteX50" fmla="*/ 228722 w 254673"/>
                <a:gd name="connsiteY50" fmla="*/ 0 h 227192"/>
                <a:gd name="connsiteX51" fmla="*/ 217292 w 254673"/>
                <a:gd name="connsiteY51" fmla="*/ 1905 h 227192"/>
                <a:gd name="connsiteX52" fmla="*/ 213482 w 254673"/>
                <a:gd name="connsiteY52" fmla="*/ 7620 h 227192"/>
                <a:gd name="connsiteX53" fmla="*/ 207767 w 254673"/>
                <a:gd name="connsiteY53" fmla="*/ 9525 h 227192"/>
                <a:gd name="connsiteX54" fmla="*/ 203957 w 254673"/>
                <a:gd name="connsiteY54" fmla="*/ 20955 h 227192"/>
                <a:gd name="connsiteX55" fmla="*/ 202052 w 254673"/>
                <a:gd name="connsiteY55" fmla="*/ 26670 h 227192"/>
                <a:gd name="connsiteX56" fmla="*/ 200147 w 254673"/>
                <a:gd name="connsiteY56" fmla="*/ 38100 h 227192"/>
                <a:gd name="connsiteX57" fmla="*/ 205862 w 254673"/>
                <a:gd name="connsiteY57" fmla="*/ 72390 h 227192"/>
                <a:gd name="connsiteX58" fmla="*/ 213482 w 254673"/>
                <a:gd name="connsiteY58" fmla="*/ 83820 h 227192"/>
                <a:gd name="connsiteX59" fmla="*/ 217292 w 254673"/>
                <a:gd name="connsiteY59" fmla="*/ 89535 h 227192"/>
                <a:gd name="connsiteX60" fmla="*/ 215387 w 254673"/>
                <a:gd name="connsiteY60" fmla="*/ 97155 h 227192"/>
                <a:gd name="connsiteX61" fmla="*/ 203957 w 254673"/>
                <a:gd name="connsiteY61" fmla="*/ 104775 h 227192"/>
                <a:gd name="connsiteX62" fmla="*/ 198242 w 254673"/>
                <a:gd name="connsiteY62" fmla="*/ 116205 h 227192"/>
                <a:gd name="connsiteX63" fmla="*/ 196337 w 254673"/>
                <a:gd name="connsiteY63" fmla="*/ 121920 h 227192"/>
                <a:gd name="connsiteX64" fmla="*/ 190622 w 254673"/>
                <a:gd name="connsiteY64" fmla="*/ 133350 h 227192"/>
                <a:gd name="connsiteX65" fmla="*/ 183002 w 254673"/>
                <a:gd name="connsiteY65" fmla="*/ 154305 h 227192"/>
                <a:gd name="connsiteX66" fmla="*/ 175382 w 254673"/>
                <a:gd name="connsiteY66" fmla="*/ 156210 h 227192"/>
                <a:gd name="connsiteX67" fmla="*/ 169667 w 254673"/>
                <a:gd name="connsiteY67" fmla="*/ 150495 h 227192"/>
                <a:gd name="connsiteX68" fmla="*/ 167762 w 254673"/>
                <a:gd name="connsiteY68" fmla="*/ 144780 h 227192"/>
                <a:gd name="connsiteX69" fmla="*/ 156332 w 254673"/>
                <a:gd name="connsiteY69" fmla="*/ 140970 h 227192"/>
                <a:gd name="connsiteX70" fmla="*/ 150617 w 254673"/>
                <a:gd name="connsiteY70" fmla="*/ 139065 h 227192"/>
                <a:gd name="connsiteX71" fmla="*/ 139187 w 254673"/>
                <a:gd name="connsiteY71" fmla="*/ 135255 h 227192"/>
                <a:gd name="connsiteX72" fmla="*/ 133472 w 254673"/>
                <a:gd name="connsiteY72" fmla="*/ 133350 h 227192"/>
                <a:gd name="connsiteX73" fmla="*/ 122042 w 254673"/>
                <a:gd name="connsiteY73" fmla="*/ 127635 h 227192"/>
                <a:gd name="connsiteX74" fmla="*/ 89657 w 254673"/>
                <a:gd name="connsiteY74" fmla="*/ 125730 h 227192"/>
                <a:gd name="connsiteX75" fmla="*/ 78227 w 254673"/>
                <a:gd name="connsiteY75" fmla="*/ 116205 h 227192"/>
                <a:gd name="connsiteX76" fmla="*/ 76322 w 254673"/>
                <a:gd name="connsiteY76" fmla="*/ 110490 h 227192"/>
                <a:gd name="connsiteX77" fmla="*/ 72512 w 254673"/>
                <a:gd name="connsiteY77" fmla="*/ 104775 h 227192"/>
                <a:gd name="connsiteX78" fmla="*/ 68702 w 254673"/>
                <a:gd name="connsiteY78" fmla="*/ 89535 h 227192"/>
                <a:gd name="connsiteX79" fmla="*/ 62987 w 254673"/>
                <a:gd name="connsiteY79" fmla="*/ 85725 h 227192"/>
                <a:gd name="connsiteX80" fmla="*/ 53462 w 254673"/>
                <a:gd name="connsiteY80" fmla="*/ 83820 h 227192"/>
                <a:gd name="connsiteX81" fmla="*/ 47747 w 254673"/>
                <a:gd name="connsiteY81" fmla="*/ 80010 h 227192"/>
                <a:gd name="connsiteX82" fmla="*/ 42032 w 254673"/>
                <a:gd name="connsiteY82" fmla="*/ 78105 h 227192"/>
                <a:gd name="connsiteX83" fmla="*/ 34412 w 254673"/>
                <a:gd name="connsiteY83" fmla="*/ 64770 h 227192"/>
                <a:gd name="connsiteX84" fmla="*/ 30602 w 254673"/>
                <a:gd name="connsiteY84" fmla="*/ 53340 h 227192"/>
                <a:gd name="connsiteX85" fmla="*/ 34412 w 254673"/>
                <a:gd name="connsiteY85" fmla="*/ 47625 h 227192"/>
                <a:gd name="connsiteX86" fmla="*/ 32507 w 254673"/>
                <a:gd name="connsiteY86" fmla="*/ 28575 h 227192"/>
                <a:gd name="connsiteX87" fmla="*/ 30602 w 254673"/>
                <a:gd name="connsiteY87" fmla="*/ 22860 h 227192"/>
                <a:gd name="connsiteX88" fmla="*/ 36317 w 254673"/>
                <a:gd name="connsiteY88" fmla="*/ 30480 h 227192"/>
                <a:gd name="connsiteX0" fmla="*/ 30602 w 254673"/>
                <a:gd name="connsiteY0" fmla="*/ 22860 h 227192"/>
                <a:gd name="connsiteX1" fmla="*/ 36317 w 254673"/>
                <a:gd name="connsiteY1" fmla="*/ 30480 h 227192"/>
                <a:gd name="connsiteX2" fmla="*/ 21077 w 254673"/>
                <a:gd name="connsiteY2" fmla="*/ 20955 h 227192"/>
                <a:gd name="connsiteX3" fmla="*/ 2027 w 254673"/>
                <a:gd name="connsiteY3" fmla="*/ 20955 h 227192"/>
                <a:gd name="connsiteX4" fmla="*/ 122 w 254673"/>
                <a:gd name="connsiteY4" fmla="*/ 26670 h 227192"/>
                <a:gd name="connsiteX5" fmla="*/ 2027 w 254673"/>
                <a:gd name="connsiteY5" fmla="*/ 47625 h 227192"/>
                <a:gd name="connsiteX6" fmla="*/ 9647 w 254673"/>
                <a:gd name="connsiteY6" fmla="*/ 59055 h 227192"/>
                <a:gd name="connsiteX7" fmla="*/ 13457 w 254673"/>
                <a:gd name="connsiteY7" fmla="*/ 70485 h 227192"/>
                <a:gd name="connsiteX8" fmla="*/ 15362 w 254673"/>
                <a:gd name="connsiteY8" fmla="*/ 99060 h 227192"/>
                <a:gd name="connsiteX9" fmla="*/ 17267 w 254673"/>
                <a:gd name="connsiteY9" fmla="*/ 104775 h 227192"/>
                <a:gd name="connsiteX10" fmla="*/ 22982 w 254673"/>
                <a:gd name="connsiteY10" fmla="*/ 108585 h 227192"/>
                <a:gd name="connsiteX11" fmla="*/ 26792 w 254673"/>
                <a:gd name="connsiteY11" fmla="*/ 114300 h 227192"/>
                <a:gd name="connsiteX12" fmla="*/ 32507 w 254673"/>
                <a:gd name="connsiteY12" fmla="*/ 118110 h 227192"/>
                <a:gd name="connsiteX13" fmla="*/ 42032 w 254673"/>
                <a:gd name="connsiteY13" fmla="*/ 131445 h 227192"/>
                <a:gd name="connsiteX14" fmla="*/ 59177 w 254673"/>
                <a:gd name="connsiteY14" fmla="*/ 133350 h 227192"/>
                <a:gd name="connsiteX15" fmla="*/ 64892 w 254673"/>
                <a:gd name="connsiteY15" fmla="*/ 180975 h 227192"/>
                <a:gd name="connsiteX16" fmla="*/ 74417 w 254673"/>
                <a:gd name="connsiteY16" fmla="*/ 188595 h 227192"/>
                <a:gd name="connsiteX17" fmla="*/ 80132 w 254673"/>
                <a:gd name="connsiteY17" fmla="*/ 192405 h 227192"/>
                <a:gd name="connsiteX18" fmla="*/ 87752 w 254673"/>
                <a:gd name="connsiteY18" fmla="*/ 201930 h 227192"/>
                <a:gd name="connsiteX19" fmla="*/ 95372 w 254673"/>
                <a:gd name="connsiteY19" fmla="*/ 213360 h 227192"/>
                <a:gd name="connsiteX20" fmla="*/ 99182 w 254673"/>
                <a:gd name="connsiteY20" fmla="*/ 219075 h 227192"/>
                <a:gd name="connsiteX21" fmla="*/ 104897 w 254673"/>
                <a:gd name="connsiteY21" fmla="*/ 220980 h 227192"/>
                <a:gd name="connsiteX22" fmla="*/ 108707 w 254673"/>
                <a:gd name="connsiteY22" fmla="*/ 226695 h 227192"/>
                <a:gd name="connsiteX23" fmla="*/ 133472 w 254673"/>
                <a:gd name="connsiteY23" fmla="*/ 222885 h 227192"/>
                <a:gd name="connsiteX24" fmla="*/ 144902 w 254673"/>
                <a:gd name="connsiteY24" fmla="*/ 211455 h 227192"/>
                <a:gd name="connsiteX25" fmla="*/ 148712 w 254673"/>
                <a:gd name="connsiteY25" fmla="*/ 205740 h 227192"/>
                <a:gd name="connsiteX26" fmla="*/ 160142 w 254673"/>
                <a:gd name="connsiteY26" fmla="*/ 201930 h 227192"/>
                <a:gd name="connsiteX27" fmla="*/ 162047 w 254673"/>
                <a:gd name="connsiteY27" fmla="*/ 196215 h 227192"/>
                <a:gd name="connsiteX28" fmla="*/ 163952 w 254673"/>
                <a:gd name="connsiteY28" fmla="*/ 184785 h 227192"/>
                <a:gd name="connsiteX29" fmla="*/ 175382 w 254673"/>
                <a:gd name="connsiteY29" fmla="*/ 180975 h 227192"/>
                <a:gd name="connsiteX30" fmla="*/ 198242 w 254673"/>
                <a:gd name="connsiteY30" fmla="*/ 182880 h 227192"/>
                <a:gd name="connsiteX31" fmla="*/ 203957 w 254673"/>
                <a:gd name="connsiteY31" fmla="*/ 186690 h 227192"/>
                <a:gd name="connsiteX32" fmla="*/ 209672 w 254673"/>
                <a:gd name="connsiteY32" fmla="*/ 188595 h 227192"/>
                <a:gd name="connsiteX33" fmla="*/ 221102 w 254673"/>
                <a:gd name="connsiteY33" fmla="*/ 186690 h 227192"/>
                <a:gd name="connsiteX34" fmla="*/ 226817 w 254673"/>
                <a:gd name="connsiteY34" fmla="*/ 182880 h 227192"/>
                <a:gd name="connsiteX35" fmla="*/ 234437 w 254673"/>
                <a:gd name="connsiteY35" fmla="*/ 165735 h 227192"/>
                <a:gd name="connsiteX36" fmla="*/ 238247 w 254673"/>
                <a:gd name="connsiteY36" fmla="*/ 154305 h 227192"/>
                <a:gd name="connsiteX37" fmla="*/ 240152 w 254673"/>
                <a:gd name="connsiteY37" fmla="*/ 148590 h 227192"/>
                <a:gd name="connsiteX38" fmla="*/ 245867 w 254673"/>
                <a:gd name="connsiteY38" fmla="*/ 120015 h 227192"/>
                <a:gd name="connsiteX39" fmla="*/ 247772 w 254673"/>
                <a:gd name="connsiteY39" fmla="*/ 114300 h 227192"/>
                <a:gd name="connsiteX40" fmla="*/ 249677 w 254673"/>
                <a:gd name="connsiteY40" fmla="*/ 108585 h 227192"/>
                <a:gd name="connsiteX41" fmla="*/ 242057 w 254673"/>
                <a:gd name="connsiteY41" fmla="*/ 89535 h 227192"/>
                <a:gd name="connsiteX42" fmla="*/ 236342 w 254673"/>
                <a:gd name="connsiteY42" fmla="*/ 85725 h 227192"/>
                <a:gd name="connsiteX43" fmla="*/ 238247 w 254673"/>
                <a:gd name="connsiteY43" fmla="*/ 80010 h 227192"/>
                <a:gd name="connsiteX44" fmla="*/ 243962 w 254673"/>
                <a:gd name="connsiteY44" fmla="*/ 78105 h 227192"/>
                <a:gd name="connsiteX45" fmla="*/ 249677 w 254673"/>
                <a:gd name="connsiteY45" fmla="*/ 74295 h 227192"/>
                <a:gd name="connsiteX46" fmla="*/ 251582 w 254673"/>
                <a:gd name="connsiteY46" fmla="*/ 24765 h 227192"/>
                <a:gd name="connsiteX47" fmla="*/ 249677 w 254673"/>
                <a:gd name="connsiteY47" fmla="*/ 19050 h 227192"/>
                <a:gd name="connsiteX48" fmla="*/ 243962 w 254673"/>
                <a:gd name="connsiteY48" fmla="*/ 15240 h 227192"/>
                <a:gd name="connsiteX49" fmla="*/ 234437 w 254673"/>
                <a:gd name="connsiteY49" fmla="*/ 3810 h 227192"/>
                <a:gd name="connsiteX50" fmla="*/ 228722 w 254673"/>
                <a:gd name="connsiteY50" fmla="*/ 0 h 227192"/>
                <a:gd name="connsiteX51" fmla="*/ 217292 w 254673"/>
                <a:gd name="connsiteY51" fmla="*/ 1905 h 227192"/>
                <a:gd name="connsiteX52" fmla="*/ 213482 w 254673"/>
                <a:gd name="connsiteY52" fmla="*/ 7620 h 227192"/>
                <a:gd name="connsiteX53" fmla="*/ 207767 w 254673"/>
                <a:gd name="connsiteY53" fmla="*/ 9525 h 227192"/>
                <a:gd name="connsiteX54" fmla="*/ 203957 w 254673"/>
                <a:gd name="connsiteY54" fmla="*/ 20955 h 227192"/>
                <a:gd name="connsiteX55" fmla="*/ 202052 w 254673"/>
                <a:gd name="connsiteY55" fmla="*/ 26670 h 227192"/>
                <a:gd name="connsiteX56" fmla="*/ 200147 w 254673"/>
                <a:gd name="connsiteY56" fmla="*/ 38100 h 227192"/>
                <a:gd name="connsiteX57" fmla="*/ 205862 w 254673"/>
                <a:gd name="connsiteY57" fmla="*/ 72390 h 227192"/>
                <a:gd name="connsiteX58" fmla="*/ 213482 w 254673"/>
                <a:gd name="connsiteY58" fmla="*/ 83820 h 227192"/>
                <a:gd name="connsiteX59" fmla="*/ 217292 w 254673"/>
                <a:gd name="connsiteY59" fmla="*/ 89535 h 227192"/>
                <a:gd name="connsiteX60" fmla="*/ 215387 w 254673"/>
                <a:gd name="connsiteY60" fmla="*/ 97155 h 227192"/>
                <a:gd name="connsiteX61" fmla="*/ 203957 w 254673"/>
                <a:gd name="connsiteY61" fmla="*/ 104775 h 227192"/>
                <a:gd name="connsiteX62" fmla="*/ 198242 w 254673"/>
                <a:gd name="connsiteY62" fmla="*/ 116205 h 227192"/>
                <a:gd name="connsiteX63" fmla="*/ 196337 w 254673"/>
                <a:gd name="connsiteY63" fmla="*/ 121920 h 227192"/>
                <a:gd name="connsiteX64" fmla="*/ 190622 w 254673"/>
                <a:gd name="connsiteY64" fmla="*/ 133350 h 227192"/>
                <a:gd name="connsiteX65" fmla="*/ 183002 w 254673"/>
                <a:gd name="connsiteY65" fmla="*/ 154305 h 227192"/>
                <a:gd name="connsiteX66" fmla="*/ 175382 w 254673"/>
                <a:gd name="connsiteY66" fmla="*/ 156210 h 227192"/>
                <a:gd name="connsiteX67" fmla="*/ 169667 w 254673"/>
                <a:gd name="connsiteY67" fmla="*/ 150495 h 227192"/>
                <a:gd name="connsiteX68" fmla="*/ 167762 w 254673"/>
                <a:gd name="connsiteY68" fmla="*/ 144780 h 227192"/>
                <a:gd name="connsiteX69" fmla="*/ 156332 w 254673"/>
                <a:gd name="connsiteY69" fmla="*/ 140970 h 227192"/>
                <a:gd name="connsiteX70" fmla="*/ 150617 w 254673"/>
                <a:gd name="connsiteY70" fmla="*/ 139065 h 227192"/>
                <a:gd name="connsiteX71" fmla="*/ 139187 w 254673"/>
                <a:gd name="connsiteY71" fmla="*/ 135255 h 227192"/>
                <a:gd name="connsiteX72" fmla="*/ 133472 w 254673"/>
                <a:gd name="connsiteY72" fmla="*/ 133350 h 227192"/>
                <a:gd name="connsiteX73" fmla="*/ 122042 w 254673"/>
                <a:gd name="connsiteY73" fmla="*/ 127635 h 227192"/>
                <a:gd name="connsiteX74" fmla="*/ 89657 w 254673"/>
                <a:gd name="connsiteY74" fmla="*/ 125730 h 227192"/>
                <a:gd name="connsiteX75" fmla="*/ 78227 w 254673"/>
                <a:gd name="connsiteY75" fmla="*/ 116205 h 227192"/>
                <a:gd name="connsiteX76" fmla="*/ 76322 w 254673"/>
                <a:gd name="connsiteY76" fmla="*/ 110490 h 227192"/>
                <a:gd name="connsiteX77" fmla="*/ 72512 w 254673"/>
                <a:gd name="connsiteY77" fmla="*/ 104775 h 227192"/>
                <a:gd name="connsiteX78" fmla="*/ 68702 w 254673"/>
                <a:gd name="connsiteY78" fmla="*/ 89535 h 227192"/>
                <a:gd name="connsiteX79" fmla="*/ 62987 w 254673"/>
                <a:gd name="connsiteY79" fmla="*/ 85725 h 227192"/>
                <a:gd name="connsiteX80" fmla="*/ 53462 w 254673"/>
                <a:gd name="connsiteY80" fmla="*/ 83820 h 227192"/>
                <a:gd name="connsiteX81" fmla="*/ 47747 w 254673"/>
                <a:gd name="connsiteY81" fmla="*/ 80010 h 227192"/>
                <a:gd name="connsiteX82" fmla="*/ 42032 w 254673"/>
                <a:gd name="connsiteY82" fmla="*/ 78105 h 227192"/>
                <a:gd name="connsiteX83" fmla="*/ 34412 w 254673"/>
                <a:gd name="connsiteY83" fmla="*/ 64770 h 227192"/>
                <a:gd name="connsiteX84" fmla="*/ 30602 w 254673"/>
                <a:gd name="connsiteY84" fmla="*/ 53340 h 227192"/>
                <a:gd name="connsiteX85" fmla="*/ 34412 w 254673"/>
                <a:gd name="connsiteY85" fmla="*/ 47625 h 227192"/>
                <a:gd name="connsiteX86" fmla="*/ 32507 w 254673"/>
                <a:gd name="connsiteY86" fmla="*/ 28575 h 227192"/>
                <a:gd name="connsiteX87" fmla="*/ 30602 w 254673"/>
                <a:gd name="connsiteY87" fmla="*/ 22860 h 227192"/>
                <a:gd name="connsiteX0" fmla="*/ 32507 w 254673"/>
                <a:gd name="connsiteY0" fmla="*/ 28575 h 227192"/>
                <a:gd name="connsiteX1" fmla="*/ 36317 w 254673"/>
                <a:gd name="connsiteY1" fmla="*/ 30480 h 227192"/>
                <a:gd name="connsiteX2" fmla="*/ 21077 w 254673"/>
                <a:gd name="connsiteY2" fmla="*/ 20955 h 227192"/>
                <a:gd name="connsiteX3" fmla="*/ 2027 w 254673"/>
                <a:gd name="connsiteY3" fmla="*/ 20955 h 227192"/>
                <a:gd name="connsiteX4" fmla="*/ 122 w 254673"/>
                <a:gd name="connsiteY4" fmla="*/ 26670 h 227192"/>
                <a:gd name="connsiteX5" fmla="*/ 2027 w 254673"/>
                <a:gd name="connsiteY5" fmla="*/ 47625 h 227192"/>
                <a:gd name="connsiteX6" fmla="*/ 9647 w 254673"/>
                <a:gd name="connsiteY6" fmla="*/ 59055 h 227192"/>
                <a:gd name="connsiteX7" fmla="*/ 13457 w 254673"/>
                <a:gd name="connsiteY7" fmla="*/ 70485 h 227192"/>
                <a:gd name="connsiteX8" fmla="*/ 15362 w 254673"/>
                <a:gd name="connsiteY8" fmla="*/ 99060 h 227192"/>
                <a:gd name="connsiteX9" fmla="*/ 17267 w 254673"/>
                <a:gd name="connsiteY9" fmla="*/ 104775 h 227192"/>
                <a:gd name="connsiteX10" fmla="*/ 22982 w 254673"/>
                <a:gd name="connsiteY10" fmla="*/ 108585 h 227192"/>
                <a:gd name="connsiteX11" fmla="*/ 26792 w 254673"/>
                <a:gd name="connsiteY11" fmla="*/ 114300 h 227192"/>
                <a:gd name="connsiteX12" fmla="*/ 32507 w 254673"/>
                <a:gd name="connsiteY12" fmla="*/ 118110 h 227192"/>
                <a:gd name="connsiteX13" fmla="*/ 42032 w 254673"/>
                <a:gd name="connsiteY13" fmla="*/ 131445 h 227192"/>
                <a:gd name="connsiteX14" fmla="*/ 59177 w 254673"/>
                <a:gd name="connsiteY14" fmla="*/ 133350 h 227192"/>
                <a:gd name="connsiteX15" fmla="*/ 64892 w 254673"/>
                <a:gd name="connsiteY15" fmla="*/ 180975 h 227192"/>
                <a:gd name="connsiteX16" fmla="*/ 74417 w 254673"/>
                <a:gd name="connsiteY16" fmla="*/ 188595 h 227192"/>
                <a:gd name="connsiteX17" fmla="*/ 80132 w 254673"/>
                <a:gd name="connsiteY17" fmla="*/ 192405 h 227192"/>
                <a:gd name="connsiteX18" fmla="*/ 87752 w 254673"/>
                <a:gd name="connsiteY18" fmla="*/ 201930 h 227192"/>
                <a:gd name="connsiteX19" fmla="*/ 95372 w 254673"/>
                <a:gd name="connsiteY19" fmla="*/ 213360 h 227192"/>
                <a:gd name="connsiteX20" fmla="*/ 99182 w 254673"/>
                <a:gd name="connsiteY20" fmla="*/ 219075 h 227192"/>
                <a:gd name="connsiteX21" fmla="*/ 104897 w 254673"/>
                <a:gd name="connsiteY21" fmla="*/ 220980 h 227192"/>
                <a:gd name="connsiteX22" fmla="*/ 108707 w 254673"/>
                <a:gd name="connsiteY22" fmla="*/ 226695 h 227192"/>
                <a:gd name="connsiteX23" fmla="*/ 133472 w 254673"/>
                <a:gd name="connsiteY23" fmla="*/ 222885 h 227192"/>
                <a:gd name="connsiteX24" fmla="*/ 144902 w 254673"/>
                <a:gd name="connsiteY24" fmla="*/ 211455 h 227192"/>
                <a:gd name="connsiteX25" fmla="*/ 148712 w 254673"/>
                <a:gd name="connsiteY25" fmla="*/ 205740 h 227192"/>
                <a:gd name="connsiteX26" fmla="*/ 160142 w 254673"/>
                <a:gd name="connsiteY26" fmla="*/ 201930 h 227192"/>
                <a:gd name="connsiteX27" fmla="*/ 162047 w 254673"/>
                <a:gd name="connsiteY27" fmla="*/ 196215 h 227192"/>
                <a:gd name="connsiteX28" fmla="*/ 163952 w 254673"/>
                <a:gd name="connsiteY28" fmla="*/ 184785 h 227192"/>
                <a:gd name="connsiteX29" fmla="*/ 175382 w 254673"/>
                <a:gd name="connsiteY29" fmla="*/ 180975 h 227192"/>
                <a:gd name="connsiteX30" fmla="*/ 198242 w 254673"/>
                <a:gd name="connsiteY30" fmla="*/ 182880 h 227192"/>
                <a:gd name="connsiteX31" fmla="*/ 203957 w 254673"/>
                <a:gd name="connsiteY31" fmla="*/ 186690 h 227192"/>
                <a:gd name="connsiteX32" fmla="*/ 209672 w 254673"/>
                <a:gd name="connsiteY32" fmla="*/ 188595 h 227192"/>
                <a:gd name="connsiteX33" fmla="*/ 221102 w 254673"/>
                <a:gd name="connsiteY33" fmla="*/ 186690 h 227192"/>
                <a:gd name="connsiteX34" fmla="*/ 226817 w 254673"/>
                <a:gd name="connsiteY34" fmla="*/ 182880 h 227192"/>
                <a:gd name="connsiteX35" fmla="*/ 234437 w 254673"/>
                <a:gd name="connsiteY35" fmla="*/ 165735 h 227192"/>
                <a:gd name="connsiteX36" fmla="*/ 238247 w 254673"/>
                <a:gd name="connsiteY36" fmla="*/ 154305 h 227192"/>
                <a:gd name="connsiteX37" fmla="*/ 240152 w 254673"/>
                <a:gd name="connsiteY37" fmla="*/ 148590 h 227192"/>
                <a:gd name="connsiteX38" fmla="*/ 245867 w 254673"/>
                <a:gd name="connsiteY38" fmla="*/ 120015 h 227192"/>
                <a:gd name="connsiteX39" fmla="*/ 247772 w 254673"/>
                <a:gd name="connsiteY39" fmla="*/ 114300 h 227192"/>
                <a:gd name="connsiteX40" fmla="*/ 249677 w 254673"/>
                <a:gd name="connsiteY40" fmla="*/ 108585 h 227192"/>
                <a:gd name="connsiteX41" fmla="*/ 242057 w 254673"/>
                <a:gd name="connsiteY41" fmla="*/ 89535 h 227192"/>
                <a:gd name="connsiteX42" fmla="*/ 236342 w 254673"/>
                <a:gd name="connsiteY42" fmla="*/ 85725 h 227192"/>
                <a:gd name="connsiteX43" fmla="*/ 238247 w 254673"/>
                <a:gd name="connsiteY43" fmla="*/ 80010 h 227192"/>
                <a:gd name="connsiteX44" fmla="*/ 243962 w 254673"/>
                <a:gd name="connsiteY44" fmla="*/ 78105 h 227192"/>
                <a:gd name="connsiteX45" fmla="*/ 249677 w 254673"/>
                <a:gd name="connsiteY45" fmla="*/ 74295 h 227192"/>
                <a:gd name="connsiteX46" fmla="*/ 251582 w 254673"/>
                <a:gd name="connsiteY46" fmla="*/ 24765 h 227192"/>
                <a:gd name="connsiteX47" fmla="*/ 249677 w 254673"/>
                <a:gd name="connsiteY47" fmla="*/ 19050 h 227192"/>
                <a:gd name="connsiteX48" fmla="*/ 243962 w 254673"/>
                <a:gd name="connsiteY48" fmla="*/ 15240 h 227192"/>
                <a:gd name="connsiteX49" fmla="*/ 234437 w 254673"/>
                <a:gd name="connsiteY49" fmla="*/ 3810 h 227192"/>
                <a:gd name="connsiteX50" fmla="*/ 228722 w 254673"/>
                <a:gd name="connsiteY50" fmla="*/ 0 h 227192"/>
                <a:gd name="connsiteX51" fmla="*/ 217292 w 254673"/>
                <a:gd name="connsiteY51" fmla="*/ 1905 h 227192"/>
                <a:gd name="connsiteX52" fmla="*/ 213482 w 254673"/>
                <a:gd name="connsiteY52" fmla="*/ 7620 h 227192"/>
                <a:gd name="connsiteX53" fmla="*/ 207767 w 254673"/>
                <a:gd name="connsiteY53" fmla="*/ 9525 h 227192"/>
                <a:gd name="connsiteX54" fmla="*/ 203957 w 254673"/>
                <a:gd name="connsiteY54" fmla="*/ 20955 h 227192"/>
                <a:gd name="connsiteX55" fmla="*/ 202052 w 254673"/>
                <a:gd name="connsiteY55" fmla="*/ 26670 h 227192"/>
                <a:gd name="connsiteX56" fmla="*/ 200147 w 254673"/>
                <a:gd name="connsiteY56" fmla="*/ 38100 h 227192"/>
                <a:gd name="connsiteX57" fmla="*/ 205862 w 254673"/>
                <a:gd name="connsiteY57" fmla="*/ 72390 h 227192"/>
                <a:gd name="connsiteX58" fmla="*/ 213482 w 254673"/>
                <a:gd name="connsiteY58" fmla="*/ 83820 h 227192"/>
                <a:gd name="connsiteX59" fmla="*/ 217292 w 254673"/>
                <a:gd name="connsiteY59" fmla="*/ 89535 h 227192"/>
                <a:gd name="connsiteX60" fmla="*/ 215387 w 254673"/>
                <a:gd name="connsiteY60" fmla="*/ 97155 h 227192"/>
                <a:gd name="connsiteX61" fmla="*/ 203957 w 254673"/>
                <a:gd name="connsiteY61" fmla="*/ 104775 h 227192"/>
                <a:gd name="connsiteX62" fmla="*/ 198242 w 254673"/>
                <a:gd name="connsiteY62" fmla="*/ 116205 h 227192"/>
                <a:gd name="connsiteX63" fmla="*/ 196337 w 254673"/>
                <a:gd name="connsiteY63" fmla="*/ 121920 h 227192"/>
                <a:gd name="connsiteX64" fmla="*/ 190622 w 254673"/>
                <a:gd name="connsiteY64" fmla="*/ 133350 h 227192"/>
                <a:gd name="connsiteX65" fmla="*/ 183002 w 254673"/>
                <a:gd name="connsiteY65" fmla="*/ 154305 h 227192"/>
                <a:gd name="connsiteX66" fmla="*/ 175382 w 254673"/>
                <a:gd name="connsiteY66" fmla="*/ 156210 h 227192"/>
                <a:gd name="connsiteX67" fmla="*/ 169667 w 254673"/>
                <a:gd name="connsiteY67" fmla="*/ 150495 h 227192"/>
                <a:gd name="connsiteX68" fmla="*/ 167762 w 254673"/>
                <a:gd name="connsiteY68" fmla="*/ 144780 h 227192"/>
                <a:gd name="connsiteX69" fmla="*/ 156332 w 254673"/>
                <a:gd name="connsiteY69" fmla="*/ 140970 h 227192"/>
                <a:gd name="connsiteX70" fmla="*/ 150617 w 254673"/>
                <a:gd name="connsiteY70" fmla="*/ 139065 h 227192"/>
                <a:gd name="connsiteX71" fmla="*/ 139187 w 254673"/>
                <a:gd name="connsiteY71" fmla="*/ 135255 h 227192"/>
                <a:gd name="connsiteX72" fmla="*/ 133472 w 254673"/>
                <a:gd name="connsiteY72" fmla="*/ 133350 h 227192"/>
                <a:gd name="connsiteX73" fmla="*/ 122042 w 254673"/>
                <a:gd name="connsiteY73" fmla="*/ 127635 h 227192"/>
                <a:gd name="connsiteX74" fmla="*/ 89657 w 254673"/>
                <a:gd name="connsiteY74" fmla="*/ 125730 h 227192"/>
                <a:gd name="connsiteX75" fmla="*/ 78227 w 254673"/>
                <a:gd name="connsiteY75" fmla="*/ 116205 h 227192"/>
                <a:gd name="connsiteX76" fmla="*/ 76322 w 254673"/>
                <a:gd name="connsiteY76" fmla="*/ 110490 h 227192"/>
                <a:gd name="connsiteX77" fmla="*/ 72512 w 254673"/>
                <a:gd name="connsiteY77" fmla="*/ 104775 h 227192"/>
                <a:gd name="connsiteX78" fmla="*/ 68702 w 254673"/>
                <a:gd name="connsiteY78" fmla="*/ 89535 h 227192"/>
                <a:gd name="connsiteX79" fmla="*/ 62987 w 254673"/>
                <a:gd name="connsiteY79" fmla="*/ 85725 h 227192"/>
                <a:gd name="connsiteX80" fmla="*/ 53462 w 254673"/>
                <a:gd name="connsiteY80" fmla="*/ 83820 h 227192"/>
                <a:gd name="connsiteX81" fmla="*/ 47747 w 254673"/>
                <a:gd name="connsiteY81" fmla="*/ 80010 h 227192"/>
                <a:gd name="connsiteX82" fmla="*/ 42032 w 254673"/>
                <a:gd name="connsiteY82" fmla="*/ 78105 h 227192"/>
                <a:gd name="connsiteX83" fmla="*/ 34412 w 254673"/>
                <a:gd name="connsiteY83" fmla="*/ 64770 h 227192"/>
                <a:gd name="connsiteX84" fmla="*/ 30602 w 254673"/>
                <a:gd name="connsiteY84" fmla="*/ 53340 h 227192"/>
                <a:gd name="connsiteX85" fmla="*/ 34412 w 254673"/>
                <a:gd name="connsiteY85" fmla="*/ 47625 h 227192"/>
                <a:gd name="connsiteX86" fmla="*/ 32507 w 254673"/>
                <a:gd name="connsiteY86" fmla="*/ 28575 h 22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254673" h="227192">
                  <a:moveTo>
                    <a:pt x="32507" y="28575"/>
                  </a:moveTo>
                  <a:cubicBezTo>
                    <a:pt x="32825" y="25718"/>
                    <a:pt x="38222" y="31750"/>
                    <a:pt x="36317" y="30480"/>
                  </a:cubicBezTo>
                  <a:cubicBezTo>
                    <a:pt x="34412" y="29210"/>
                    <a:pt x="26792" y="22543"/>
                    <a:pt x="21077" y="20955"/>
                  </a:cubicBezTo>
                  <a:cubicBezTo>
                    <a:pt x="15362" y="19368"/>
                    <a:pt x="5519" y="20003"/>
                    <a:pt x="2027" y="20955"/>
                  </a:cubicBezTo>
                  <a:cubicBezTo>
                    <a:pt x="-1465" y="21907"/>
                    <a:pt x="757" y="24765"/>
                    <a:pt x="122" y="26670"/>
                  </a:cubicBezTo>
                  <a:cubicBezTo>
                    <a:pt x="757" y="33655"/>
                    <a:pt x="48" y="40896"/>
                    <a:pt x="2027" y="47625"/>
                  </a:cubicBezTo>
                  <a:cubicBezTo>
                    <a:pt x="3319" y="52018"/>
                    <a:pt x="8199" y="54711"/>
                    <a:pt x="9647" y="59055"/>
                  </a:cubicBezTo>
                  <a:lnTo>
                    <a:pt x="13457" y="70485"/>
                  </a:lnTo>
                  <a:cubicBezTo>
                    <a:pt x="14092" y="80010"/>
                    <a:pt x="14308" y="89572"/>
                    <a:pt x="15362" y="99060"/>
                  </a:cubicBezTo>
                  <a:cubicBezTo>
                    <a:pt x="15584" y="101056"/>
                    <a:pt x="16013" y="103207"/>
                    <a:pt x="17267" y="104775"/>
                  </a:cubicBezTo>
                  <a:cubicBezTo>
                    <a:pt x="18697" y="106563"/>
                    <a:pt x="21077" y="107315"/>
                    <a:pt x="22982" y="108585"/>
                  </a:cubicBezTo>
                  <a:cubicBezTo>
                    <a:pt x="24252" y="110490"/>
                    <a:pt x="25173" y="112681"/>
                    <a:pt x="26792" y="114300"/>
                  </a:cubicBezTo>
                  <a:cubicBezTo>
                    <a:pt x="28411" y="115919"/>
                    <a:pt x="31294" y="116168"/>
                    <a:pt x="32507" y="118110"/>
                  </a:cubicBezTo>
                  <a:cubicBezTo>
                    <a:pt x="39079" y="128624"/>
                    <a:pt x="31444" y="129680"/>
                    <a:pt x="42032" y="131445"/>
                  </a:cubicBezTo>
                  <a:cubicBezTo>
                    <a:pt x="47704" y="132390"/>
                    <a:pt x="53462" y="132715"/>
                    <a:pt x="59177" y="133350"/>
                  </a:cubicBezTo>
                  <a:cubicBezTo>
                    <a:pt x="71402" y="151687"/>
                    <a:pt x="58865" y="130751"/>
                    <a:pt x="64892" y="180975"/>
                  </a:cubicBezTo>
                  <a:cubicBezTo>
                    <a:pt x="65712" y="187808"/>
                    <a:pt x="70129" y="186451"/>
                    <a:pt x="74417" y="188595"/>
                  </a:cubicBezTo>
                  <a:cubicBezTo>
                    <a:pt x="76465" y="189619"/>
                    <a:pt x="78227" y="191135"/>
                    <a:pt x="80132" y="192405"/>
                  </a:cubicBezTo>
                  <a:cubicBezTo>
                    <a:pt x="84422" y="205275"/>
                    <a:pt x="78472" y="191325"/>
                    <a:pt x="87752" y="201930"/>
                  </a:cubicBezTo>
                  <a:cubicBezTo>
                    <a:pt x="90767" y="205376"/>
                    <a:pt x="92832" y="209550"/>
                    <a:pt x="95372" y="213360"/>
                  </a:cubicBezTo>
                  <a:cubicBezTo>
                    <a:pt x="96642" y="215265"/>
                    <a:pt x="97010" y="218351"/>
                    <a:pt x="99182" y="219075"/>
                  </a:cubicBezTo>
                  <a:lnTo>
                    <a:pt x="104897" y="220980"/>
                  </a:lnTo>
                  <a:cubicBezTo>
                    <a:pt x="106167" y="222885"/>
                    <a:pt x="106449" y="226319"/>
                    <a:pt x="108707" y="226695"/>
                  </a:cubicBezTo>
                  <a:cubicBezTo>
                    <a:pt x="118529" y="228332"/>
                    <a:pt x="125235" y="225631"/>
                    <a:pt x="133472" y="222885"/>
                  </a:cubicBezTo>
                  <a:cubicBezTo>
                    <a:pt x="137282" y="219075"/>
                    <a:pt x="141913" y="215938"/>
                    <a:pt x="144902" y="211455"/>
                  </a:cubicBezTo>
                  <a:cubicBezTo>
                    <a:pt x="146172" y="209550"/>
                    <a:pt x="146770" y="206953"/>
                    <a:pt x="148712" y="205740"/>
                  </a:cubicBezTo>
                  <a:cubicBezTo>
                    <a:pt x="152118" y="203611"/>
                    <a:pt x="160142" y="201930"/>
                    <a:pt x="160142" y="201930"/>
                  </a:cubicBezTo>
                  <a:cubicBezTo>
                    <a:pt x="160777" y="200025"/>
                    <a:pt x="161611" y="198175"/>
                    <a:pt x="162047" y="196215"/>
                  </a:cubicBezTo>
                  <a:cubicBezTo>
                    <a:pt x="162885" y="192444"/>
                    <a:pt x="161408" y="187692"/>
                    <a:pt x="163952" y="184785"/>
                  </a:cubicBezTo>
                  <a:cubicBezTo>
                    <a:pt x="166597" y="181763"/>
                    <a:pt x="175382" y="180975"/>
                    <a:pt x="175382" y="180975"/>
                  </a:cubicBezTo>
                  <a:cubicBezTo>
                    <a:pt x="183002" y="181610"/>
                    <a:pt x="190744" y="181380"/>
                    <a:pt x="198242" y="182880"/>
                  </a:cubicBezTo>
                  <a:cubicBezTo>
                    <a:pt x="200487" y="183329"/>
                    <a:pt x="201909" y="185666"/>
                    <a:pt x="203957" y="186690"/>
                  </a:cubicBezTo>
                  <a:cubicBezTo>
                    <a:pt x="205753" y="187588"/>
                    <a:pt x="207767" y="187960"/>
                    <a:pt x="209672" y="188595"/>
                  </a:cubicBezTo>
                  <a:cubicBezTo>
                    <a:pt x="213482" y="187960"/>
                    <a:pt x="217438" y="187911"/>
                    <a:pt x="221102" y="186690"/>
                  </a:cubicBezTo>
                  <a:cubicBezTo>
                    <a:pt x="223274" y="185966"/>
                    <a:pt x="225198" y="184499"/>
                    <a:pt x="226817" y="182880"/>
                  </a:cubicBezTo>
                  <a:cubicBezTo>
                    <a:pt x="231345" y="178352"/>
                    <a:pt x="232551" y="171394"/>
                    <a:pt x="234437" y="165735"/>
                  </a:cubicBezTo>
                  <a:lnTo>
                    <a:pt x="238247" y="154305"/>
                  </a:lnTo>
                  <a:lnTo>
                    <a:pt x="240152" y="148590"/>
                  </a:lnTo>
                  <a:cubicBezTo>
                    <a:pt x="242501" y="127453"/>
                    <a:pt x="240239" y="136900"/>
                    <a:pt x="245867" y="120015"/>
                  </a:cubicBezTo>
                  <a:lnTo>
                    <a:pt x="247772" y="114300"/>
                  </a:lnTo>
                  <a:lnTo>
                    <a:pt x="249677" y="108585"/>
                  </a:lnTo>
                  <a:cubicBezTo>
                    <a:pt x="248493" y="105032"/>
                    <a:pt x="245171" y="93272"/>
                    <a:pt x="242057" y="89535"/>
                  </a:cubicBezTo>
                  <a:cubicBezTo>
                    <a:pt x="240591" y="87776"/>
                    <a:pt x="238247" y="86995"/>
                    <a:pt x="236342" y="85725"/>
                  </a:cubicBezTo>
                  <a:cubicBezTo>
                    <a:pt x="236977" y="83820"/>
                    <a:pt x="236827" y="81430"/>
                    <a:pt x="238247" y="80010"/>
                  </a:cubicBezTo>
                  <a:cubicBezTo>
                    <a:pt x="239667" y="78590"/>
                    <a:pt x="242166" y="79003"/>
                    <a:pt x="243962" y="78105"/>
                  </a:cubicBezTo>
                  <a:cubicBezTo>
                    <a:pt x="246010" y="77081"/>
                    <a:pt x="247772" y="75565"/>
                    <a:pt x="249677" y="74295"/>
                  </a:cubicBezTo>
                  <a:cubicBezTo>
                    <a:pt x="257118" y="51971"/>
                    <a:pt x="254922" y="63173"/>
                    <a:pt x="251582" y="24765"/>
                  </a:cubicBezTo>
                  <a:cubicBezTo>
                    <a:pt x="251408" y="22765"/>
                    <a:pt x="250931" y="20618"/>
                    <a:pt x="249677" y="19050"/>
                  </a:cubicBezTo>
                  <a:cubicBezTo>
                    <a:pt x="248247" y="17262"/>
                    <a:pt x="245867" y="16510"/>
                    <a:pt x="243962" y="15240"/>
                  </a:cubicBezTo>
                  <a:cubicBezTo>
                    <a:pt x="240216" y="9621"/>
                    <a:pt x="239937" y="8394"/>
                    <a:pt x="234437" y="3810"/>
                  </a:cubicBezTo>
                  <a:cubicBezTo>
                    <a:pt x="232678" y="2344"/>
                    <a:pt x="230627" y="1270"/>
                    <a:pt x="228722" y="0"/>
                  </a:cubicBezTo>
                  <a:cubicBezTo>
                    <a:pt x="224912" y="635"/>
                    <a:pt x="220747" y="178"/>
                    <a:pt x="217292" y="1905"/>
                  </a:cubicBezTo>
                  <a:cubicBezTo>
                    <a:pt x="215244" y="2929"/>
                    <a:pt x="215270" y="6190"/>
                    <a:pt x="213482" y="7620"/>
                  </a:cubicBezTo>
                  <a:cubicBezTo>
                    <a:pt x="211914" y="8874"/>
                    <a:pt x="209672" y="8890"/>
                    <a:pt x="207767" y="9525"/>
                  </a:cubicBezTo>
                  <a:lnTo>
                    <a:pt x="203957" y="20955"/>
                  </a:lnTo>
                  <a:cubicBezTo>
                    <a:pt x="203322" y="22860"/>
                    <a:pt x="202382" y="24689"/>
                    <a:pt x="202052" y="26670"/>
                  </a:cubicBezTo>
                  <a:lnTo>
                    <a:pt x="200147" y="38100"/>
                  </a:lnTo>
                  <a:cubicBezTo>
                    <a:pt x="200692" y="44635"/>
                    <a:pt x="200524" y="64383"/>
                    <a:pt x="205862" y="72390"/>
                  </a:cubicBezTo>
                  <a:lnTo>
                    <a:pt x="213482" y="83820"/>
                  </a:lnTo>
                  <a:lnTo>
                    <a:pt x="217292" y="89535"/>
                  </a:lnTo>
                  <a:cubicBezTo>
                    <a:pt x="216657" y="92075"/>
                    <a:pt x="217111" y="95185"/>
                    <a:pt x="215387" y="97155"/>
                  </a:cubicBezTo>
                  <a:cubicBezTo>
                    <a:pt x="212372" y="100601"/>
                    <a:pt x="203957" y="104775"/>
                    <a:pt x="203957" y="104775"/>
                  </a:cubicBezTo>
                  <a:cubicBezTo>
                    <a:pt x="199169" y="119140"/>
                    <a:pt x="205628" y="101433"/>
                    <a:pt x="198242" y="116205"/>
                  </a:cubicBezTo>
                  <a:cubicBezTo>
                    <a:pt x="197344" y="118001"/>
                    <a:pt x="197235" y="120124"/>
                    <a:pt x="196337" y="121920"/>
                  </a:cubicBezTo>
                  <a:cubicBezTo>
                    <a:pt x="188951" y="136692"/>
                    <a:pt x="195410" y="118985"/>
                    <a:pt x="190622" y="133350"/>
                  </a:cubicBezTo>
                  <a:cubicBezTo>
                    <a:pt x="189197" y="146178"/>
                    <a:pt x="193210" y="149930"/>
                    <a:pt x="183002" y="154305"/>
                  </a:cubicBezTo>
                  <a:cubicBezTo>
                    <a:pt x="180596" y="155336"/>
                    <a:pt x="177922" y="155575"/>
                    <a:pt x="175382" y="156210"/>
                  </a:cubicBezTo>
                  <a:cubicBezTo>
                    <a:pt x="173477" y="154305"/>
                    <a:pt x="171161" y="152737"/>
                    <a:pt x="169667" y="150495"/>
                  </a:cubicBezTo>
                  <a:cubicBezTo>
                    <a:pt x="168553" y="148824"/>
                    <a:pt x="169396" y="145947"/>
                    <a:pt x="167762" y="144780"/>
                  </a:cubicBezTo>
                  <a:cubicBezTo>
                    <a:pt x="164494" y="142446"/>
                    <a:pt x="160142" y="142240"/>
                    <a:pt x="156332" y="140970"/>
                  </a:cubicBezTo>
                  <a:lnTo>
                    <a:pt x="150617" y="139065"/>
                  </a:lnTo>
                  <a:lnTo>
                    <a:pt x="139187" y="135255"/>
                  </a:lnTo>
                  <a:cubicBezTo>
                    <a:pt x="137282" y="134620"/>
                    <a:pt x="135143" y="134464"/>
                    <a:pt x="133472" y="133350"/>
                  </a:cubicBezTo>
                  <a:cubicBezTo>
                    <a:pt x="129789" y="130895"/>
                    <a:pt x="126681" y="128099"/>
                    <a:pt x="122042" y="127635"/>
                  </a:cubicBezTo>
                  <a:cubicBezTo>
                    <a:pt x="111282" y="126559"/>
                    <a:pt x="100452" y="126365"/>
                    <a:pt x="89657" y="125730"/>
                  </a:cubicBezTo>
                  <a:cubicBezTo>
                    <a:pt x="85440" y="122919"/>
                    <a:pt x="81161" y="120605"/>
                    <a:pt x="78227" y="116205"/>
                  </a:cubicBezTo>
                  <a:cubicBezTo>
                    <a:pt x="77113" y="114534"/>
                    <a:pt x="77220" y="112286"/>
                    <a:pt x="76322" y="110490"/>
                  </a:cubicBezTo>
                  <a:cubicBezTo>
                    <a:pt x="75298" y="108442"/>
                    <a:pt x="73782" y="106680"/>
                    <a:pt x="72512" y="104775"/>
                  </a:cubicBezTo>
                  <a:cubicBezTo>
                    <a:pt x="72417" y="104301"/>
                    <a:pt x="70264" y="91488"/>
                    <a:pt x="68702" y="89535"/>
                  </a:cubicBezTo>
                  <a:cubicBezTo>
                    <a:pt x="67272" y="87747"/>
                    <a:pt x="65131" y="86529"/>
                    <a:pt x="62987" y="85725"/>
                  </a:cubicBezTo>
                  <a:cubicBezTo>
                    <a:pt x="59955" y="84588"/>
                    <a:pt x="56637" y="84455"/>
                    <a:pt x="53462" y="83820"/>
                  </a:cubicBezTo>
                  <a:cubicBezTo>
                    <a:pt x="51557" y="82550"/>
                    <a:pt x="49795" y="81034"/>
                    <a:pt x="47747" y="80010"/>
                  </a:cubicBezTo>
                  <a:cubicBezTo>
                    <a:pt x="45951" y="79112"/>
                    <a:pt x="43600" y="79359"/>
                    <a:pt x="42032" y="78105"/>
                  </a:cubicBezTo>
                  <a:cubicBezTo>
                    <a:pt x="40010" y="76488"/>
                    <a:pt x="35074" y="66424"/>
                    <a:pt x="34412" y="64770"/>
                  </a:cubicBezTo>
                  <a:cubicBezTo>
                    <a:pt x="32920" y="61041"/>
                    <a:pt x="30602" y="53340"/>
                    <a:pt x="30602" y="53340"/>
                  </a:cubicBezTo>
                  <a:cubicBezTo>
                    <a:pt x="31872" y="51435"/>
                    <a:pt x="34236" y="49908"/>
                    <a:pt x="34412" y="47625"/>
                  </a:cubicBezTo>
                  <a:cubicBezTo>
                    <a:pt x="34901" y="41262"/>
                    <a:pt x="33477" y="34882"/>
                    <a:pt x="32507" y="28575"/>
                  </a:cubicBezTo>
                  <a:close/>
                </a:path>
              </a:pathLst>
            </a:custGeom>
            <a:solidFill>
              <a:srgbClr val="9E6AAF">
                <a:alpha val="72941"/>
              </a:srgbClr>
            </a:solidFill>
            <a:ln w="19050" cap="flat" cmpd="sng" algn="ctr">
              <a:solidFill>
                <a:srgbClr val="7F529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325" name="Group 1324">
            <a:extLst>
              <a:ext uri="{FF2B5EF4-FFF2-40B4-BE49-F238E27FC236}">
                <a16:creationId xmlns:a16="http://schemas.microsoft.com/office/drawing/2014/main" id="{75BA6927-3209-55F2-4F40-7B4E1DEC92A3}"/>
              </a:ext>
            </a:extLst>
          </p:cNvPr>
          <p:cNvGrpSpPr/>
          <p:nvPr/>
        </p:nvGrpSpPr>
        <p:grpSpPr>
          <a:xfrm rot="4790200">
            <a:off x="7593247" y="3363095"/>
            <a:ext cx="120530" cy="119530"/>
            <a:chOff x="3390226" y="902644"/>
            <a:chExt cx="294782" cy="292335"/>
          </a:xfrm>
        </p:grpSpPr>
        <p:grpSp>
          <p:nvGrpSpPr>
            <p:cNvPr id="1437" name="Group 1436">
              <a:extLst>
                <a:ext uri="{FF2B5EF4-FFF2-40B4-BE49-F238E27FC236}">
                  <a16:creationId xmlns:a16="http://schemas.microsoft.com/office/drawing/2014/main" id="{DE763537-681F-1E8F-2BD8-3D91377E72FA}"/>
                </a:ext>
              </a:extLst>
            </p:cNvPr>
            <p:cNvGrpSpPr/>
            <p:nvPr/>
          </p:nvGrpSpPr>
          <p:grpSpPr>
            <a:xfrm>
              <a:off x="3390226" y="902644"/>
              <a:ext cx="294782" cy="292335"/>
              <a:chOff x="3390226" y="902644"/>
              <a:chExt cx="294782" cy="292335"/>
            </a:xfrm>
          </p:grpSpPr>
          <p:sp>
            <p:nvSpPr>
              <p:cNvPr id="1439" name="Oval 1438">
                <a:extLst>
                  <a:ext uri="{FF2B5EF4-FFF2-40B4-BE49-F238E27FC236}">
                    <a16:creationId xmlns:a16="http://schemas.microsoft.com/office/drawing/2014/main" id="{7122A579-C562-98C1-1144-8EC67C8B6C1D}"/>
                  </a:ext>
                </a:extLst>
              </p:cNvPr>
              <p:cNvSpPr/>
              <p:nvPr/>
            </p:nvSpPr>
            <p:spPr>
              <a:xfrm rot="4711444">
                <a:off x="3391449" y="901421"/>
                <a:ext cx="292335" cy="294782"/>
              </a:xfrm>
              <a:prstGeom prst="ellipse">
                <a:avLst/>
              </a:prstGeom>
              <a:solidFill>
                <a:srgbClr val="FF2B28">
                  <a:lumMod val="20000"/>
                  <a:lumOff val="80000"/>
                </a:srgbClr>
              </a:solidFill>
              <a:ln w="15875" cap="flat" cmpd="sng" algn="ctr">
                <a:solidFill>
                  <a:srgbClr val="CC95BC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 pitchFamily="34" charset="0"/>
                </a:endParaRPr>
              </a:p>
            </p:txBody>
          </p:sp>
          <p:grpSp>
            <p:nvGrpSpPr>
              <p:cNvPr id="1440" name="Group 1439">
                <a:extLst>
                  <a:ext uri="{FF2B5EF4-FFF2-40B4-BE49-F238E27FC236}">
                    <a16:creationId xmlns:a16="http://schemas.microsoft.com/office/drawing/2014/main" id="{57DE899B-99D3-5A1A-0D52-93640EF5069D}"/>
                  </a:ext>
                </a:extLst>
              </p:cNvPr>
              <p:cNvGrpSpPr/>
              <p:nvPr/>
            </p:nvGrpSpPr>
            <p:grpSpPr>
              <a:xfrm rot="4711444">
                <a:off x="3413226" y="963119"/>
                <a:ext cx="164790" cy="149511"/>
                <a:chOff x="8770428" y="4145225"/>
                <a:chExt cx="307647" cy="276804"/>
              </a:xfrm>
            </p:grpSpPr>
            <p:sp>
              <p:nvSpPr>
                <p:cNvPr id="1491" name="Freeform: Shape 474">
                  <a:extLst>
                    <a:ext uri="{FF2B5EF4-FFF2-40B4-BE49-F238E27FC236}">
                      <a16:creationId xmlns:a16="http://schemas.microsoft.com/office/drawing/2014/main" id="{47A3DFCE-475D-70E6-A6ED-5DA3BC3E00FB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92" name="Freeform: Shape 475">
                  <a:extLst>
                    <a:ext uri="{FF2B5EF4-FFF2-40B4-BE49-F238E27FC236}">
                      <a16:creationId xmlns:a16="http://schemas.microsoft.com/office/drawing/2014/main" id="{8718F318-0172-F296-1324-00B06396BBBA}"/>
                    </a:ext>
                  </a:extLst>
                </p:cNvPr>
                <p:cNvSpPr/>
                <p:nvPr/>
              </p:nvSpPr>
              <p:spPr>
                <a:xfrm rot="6799576">
                  <a:off x="8855933" y="4253069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93" name="Freeform: Shape 476">
                  <a:extLst>
                    <a:ext uri="{FF2B5EF4-FFF2-40B4-BE49-F238E27FC236}">
                      <a16:creationId xmlns:a16="http://schemas.microsoft.com/office/drawing/2014/main" id="{0DE935E9-CE66-01C6-686B-812A49A659F2}"/>
                    </a:ext>
                  </a:extLst>
                </p:cNvPr>
                <p:cNvSpPr/>
                <p:nvPr/>
              </p:nvSpPr>
              <p:spPr>
                <a:xfrm>
                  <a:off x="8950061" y="4188172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94" name="Freeform: Shape 477">
                  <a:extLst>
                    <a:ext uri="{FF2B5EF4-FFF2-40B4-BE49-F238E27FC236}">
                      <a16:creationId xmlns:a16="http://schemas.microsoft.com/office/drawing/2014/main" id="{3E34ADFC-FEC2-8C01-62CD-F06D925B8445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95" name="Freeform: Shape 478">
                  <a:extLst>
                    <a:ext uri="{FF2B5EF4-FFF2-40B4-BE49-F238E27FC236}">
                      <a16:creationId xmlns:a16="http://schemas.microsoft.com/office/drawing/2014/main" id="{3B91D016-A804-EF28-35B7-1616BE2B7D8F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96" name="Freeform: Shape 479">
                  <a:extLst>
                    <a:ext uri="{FF2B5EF4-FFF2-40B4-BE49-F238E27FC236}">
                      <a16:creationId xmlns:a16="http://schemas.microsoft.com/office/drawing/2014/main" id="{6A21648C-A0F1-A57A-FD2A-B54D4501DC61}"/>
                    </a:ext>
                  </a:extLst>
                </p:cNvPr>
                <p:cNvSpPr/>
                <p:nvPr/>
              </p:nvSpPr>
              <p:spPr>
                <a:xfrm>
                  <a:off x="8878794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97" name="Freeform: Shape 480">
                  <a:extLst>
                    <a:ext uri="{FF2B5EF4-FFF2-40B4-BE49-F238E27FC236}">
                      <a16:creationId xmlns:a16="http://schemas.microsoft.com/office/drawing/2014/main" id="{0FCF3665-10D4-7EE5-254C-5345601CFFFD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98" name="Freeform: Shape 481">
                  <a:extLst>
                    <a:ext uri="{FF2B5EF4-FFF2-40B4-BE49-F238E27FC236}">
                      <a16:creationId xmlns:a16="http://schemas.microsoft.com/office/drawing/2014/main" id="{0230B942-165C-DF46-8F5E-D8DA2BAF07BC}"/>
                    </a:ext>
                  </a:extLst>
                </p:cNvPr>
                <p:cNvSpPr/>
                <p:nvPr/>
              </p:nvSpPr>
              <p:spPr>
                <a:xfrm rot="20582585">
                  <a:off x="8817085" y="4302941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99" name="Freeform: Shape 482">
                  <a:extLst>
                    <a:ext uri="{FF2B5EF4-FFF2-40B4-BE49-F238E27FC236}">
                      <a16:creationId xmlns:a16="http://schemas.microsoft.com/office/drawing/2014/main" id="{06FB5DED-B04D-6A72-D730-8807BCB473D0}"/>
                    </a:ext>
                  </a:extLst>
                </p:cNvPr>
                <p:cNvSpPr/>
                <p:nvPr/>
              </p:nvSpPr>
              <p:spPr>
                <a:xfrm rot="17414284">
                  <a:off x="8943702" y="414065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00" name="Freeform: Shape 483">
                  <a:extLst>
                    <a:ext uri="{FF2B5EF4-FFF2-40B4-BE49-F238E27FC236}">
                      <a16:creationId xmlns:a16="http://schemas.microsoft.com/office/drawing/2014/main" id="{C1138938-4526-013E-1692-DD2B73239979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01" name="Freeform: Shape 484">
                  <a:extLst>
                    <a:ext uri="{FF2B5EF4-FFF2-40B4-BE49-F238E27FC236}">
                      <a16:creationId xmlns:a16="http://schemas.microsoft.com/office/drawing/2014/main" id="{6072FD6A-290D-AC83-7434-044653B7813A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02" name="Freeform: Shape 485">
                  <a:extLst>
                    <a:ext uri="{FF2B5EF4-FFF2-40B4-BE49-F238E27FC236}">
                      <a16:creationId xmlns:a16="http://schemas.microsoft.com/office/drawing/2014/main" id="{ED8BAB06-0A0B-7378-3B37-7DB6333F1D0F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03" name="Rectangle: Rounded Corners 486">
                  <a:extLst>
                    <a:ext uri="{FF2B5EF4-FFF2-40B4-BE49-F238E27FC236}">
                      <a16:creationId xmlns:a16="http://schemas.microsoft.com/office/drawing/2014/main" id="{0B1FBE78-2B47-352F-F25C-408A7A85F9D9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04" name="Rectangle: Rounded Corners 487">
                  <a:extLst>
                    <a:ext uri="{FF2B5EF4-FFF2-40B4-BE49-F238E27FC236}">
                      <a16:creationId xmlns:a16="http://schemas.microsoft.com/office/drawing/2014/main" id="{4DEF9C3E-6F20-139C-48AA-D3957CD730F7}"/>
                    </a:ext>
                  </a:extLst>
                </p:cNvPr>
                <p:cNvSpPr/>
                <p:nvPr/>
              </p:nvSpPr>
              <p:spPr>
                <a:xfrm>
                  <a:off x="8858174" y="4291371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05" name="Rectangle: Rounded Corners 488">
                  <a:extLst>
                    <a:ext uri="{FF2B5EF4-FFF2-40B4-BE49-F238E27FC236}">
                      <a16:creationId xmlns:a16="http://schemas.microsoft.com/office/drawing/2014/main" id="{2A8CBB02-1B30-77B0-357B-A601D6805CA1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06" name="Rectangle: Rounded Corners 489">
                  <a:extLst>
                    <a:ext uri="{FF2B5EF4-FFF2-40B4-BE49-F238E27FC236}">
                      <a16:creationId xmlns:a16="http://schemas.microsoft.com/office/drawing/2014/main" id="{9F4F05E3-E10E-B507-3E4F-1E0DF91D95B3}"/>
                    </a:ext>
                  </a:extLst>
                </p:cNvPr>
                <p:cNvSpPr/>
                <p:nvPr/>
              </p:nvSpPr>
              <p:spPr>
                <a:xfrm>
                  <a:off x="8924873" y="4240076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07" name="Rectangle: Rounded Corners 490">
                  <a:extLst>
                    <a:ext uri="{FF2B5EF4-FFF2-40B4-BE49-F238E27FC236}">
                      <a16:creationId xmlns:a16="http://schemas.microsoft.com/office/drawing/2014/main" id="{06AD6B6E-BB83-A9CD-D8B8-42304B043B2C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08" name="Rectangle: Rounded Corners 491">
                  <a:extLst>
                    <a:ext uri="{FF2B5EF4-FFF2-40B4-BE49-F238E27FC236}">
                      <a16:creationId xmlns:a16="http://schemas.microsoft.com/office/drawing/2014/main" id="{C89B48A9-EA2B-4232-6C2E-1EDD9ACDB82D}"/>
                    </a:ext>
                  </a:extLst>
                </p:cNvPr>
                <p:cNvSpPr/>
                <p:nvPr/>
              </p:nvSpPr>
              <p:spPr>
                <a:xfrm>
                  <a:off x="8817085" y="4394597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441" name="Group 1440">
                <a:extLst>
                  <a:ext uri="{FF2B5EF4-FFF2-40B4-BE49-F238E27FC236}">
                    <a16:creationId xmlns:a16="http://schemas.microsoft.com/office/drawing/2014/main" id="{BAD56C02-CBE3-0F9E-AA97-6E31E2C514DA}"/>
                  </a:ext>
                </a:extLst>
              </p:cNvPr>
              <p:cNvGrpSpPr/>
              <p:nvPr/>
            </p:nvGrpSpPr>
            <p:grpSpPr>
              <a:xfrm rot="13031820">
                <a:off x="3472433" y="927806"/>
                <a:ext cx="164791" cy="149512"/>
                <a:chOff x="8770428" y="4145225"/>
                <a:chExt cx="307647" cy="276804"/>
              </a:xfrm>
            </p:grpSpPr>
            <p:sp>
              <p:nvSpPr>
                <p:cNvPr id="1475" name="Freeform: Shape 458">
                  <a:extLst>
                    <a:ext uri="{FF2B5EF4-FFF2-40B4-BE49-F238E27FC236}">
                      <a16:creationId xmlns:a16="http://schemas.microsoft.com/office/drawing/2014/main" id="{9BDBF1A7-3697-C0D8-6D7E-E78FAF78F30B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76" name="Freeform: Shape 459">
                  <a:extLst>
                    <a:ext uri="{FF2B5EF4-FFF2-40B4-BE49-F238E27FC236}">
                      <a16:creationId xmlns:a16="http://schemas.microsoft.com/office/drawing/2014/main" id="{5C5193A8-6EC0-7BE7-F017-DFEC6FDBF6E0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77" name="Freeform: Shape 460">
                  <a:extLst>
                    <a:ext uri="{FF2B5EF4-FFF2-40B4-BE49-F238E27FC236}">
                      <a16:creationId xmlns:a16="http://schemas.microsoft.com/office/drawing/2014/main" id="{3F1420B8-9156-F47F-F328-F88D4EFBDEC3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78" name="Freeform: Shape 461">
                  <a:extLst>
                    <a:ext uri="{FF2B5EF4-FFF2-40B4-BE49-F238E27FC236}">
                      <a16:creationId xmlns:a16="http://schemas.microsoft.com/office/drawing/2014/main" id="{03862BE6-CFFF-7397-81FB-EEF8C388714E}"/>
                    </a:ext>
                  </a:extLst>
                </p:cNvPr>
                <p:cNvSpPr/>
                <p:nvPr/>
              </p:nvSpPr>
              <p:spPr>
                <a:xfrm>
                  <a:off x="8929986" y="4287522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79" name="Freeform: Shape 462">
                  <a:extLst>
                    <a:ext uri="{FF2B5EF4-FFF2-40B4-BE49-F238E27FC236}">
                      <a16:creationId xmlns:a16="http://schemas.microsoft.com/office/drawing/2014/main" id="{559C57B8-043D-55FF-D07E-74B306573393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80" name="Freeform: Shape 463">
                  <a:extLst>
                    <a:ext uri="{FF2B5EF4-FFF2-40B4-BE49-F238E27FC236}">
                      <a16:creationId xmlns:a16="http://schemas.microsoft.com/office/drawing/2014/main" id="{D1C5AAB9-4D57-D029-9C04-B5C384006FB1}"/>
                    </a:ext>
                  </a:extLst>
                </p:cNvPr>
                <p:cNvSpPr/>
                <p:nvPr/>
              </p:nvSpPr>
              <p:spPr>
                <a:xfrm rot="20582585">
                  <a:off x="8817085" y="4302941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81" name="Freeform: Shape 464">
                  <a:extLst>
                    <a:ext uri="{FF2B5EF4-FFF2-40B4-BE49-F238E27FC236}">
                      <a16:creationId xmlns:a16="http://schemas.microsoft.com/office/drawing/2014/main" id="{E5B6E6C8-8ACA-7E59-2A9E-C75C6443CA27}"/>
                    </a:ext>
                  </a:extLst>
                </p:cNvPr>
                <p:cNvSpPr/>
                <p:nvPr/>
              </p:nvSpPr>
              <p:spPr>
                <a:xfrm rot="17414284">
                  <a:off x="8943702" y="414065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82" name="Freeform: Shape 465">
                  <a:extLst>
                    <a:ext uri="{FF2B5EF4-FFF2-40B4-BE49-F238E27FC236}">
                      <a16:creationId xmlns:a16="http://schemas.microsoft.com/office/drawing/2014/main" id="{CABF4BDE-1FE0-B705-9234-481387B84F13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83" name="Freeform: Shape 466">
                  <a:extLst>
                    <a:ext uri="{FF2B5EF4-FFF2-40B4-BE49-F238E27FC236}">
                      <a16:creationId xmlns:a16="http://schemas.microsoft.com/office/drawing/2014/main" id="{92DF27AA-EF2C-5984-F2C6-9B74D72877FB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84" name="Freeform: Shape 467">
                  <a:extLst>
                    <a:ext uri="{FF2B5EF4-FFF2-40B4-BE49-F238E27FC236}">
                      <a16:creationId xmlns:a16="http://schemas.microsoft.com/office/drawing/2014/main" id="{3259ADD4-8B1C-EA28-11AE-959BF4605DAC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85" name="Freeform: Shape 468">
                  <a:extLst>
                    <a:ext uri="{FF2B5EF4-FFF2-40B4-BE49-F238E27FC236}">
                      <a16:creationId xmlns:a16="http://schemas.microsoft.com/office/drawing/2014/main" id="{98258955-345F-B243-BE9E-A7B6FF368591}"/>
                    </a:ext>
                  </a:extLst>
                </p:cNvPr>
                <p:cNvSpPr/>
                <p:nvPr/>
              </p:nvSpPr>
              <p:spPr>
                <a:xfrm rot="18952815">
                  <a:off x="8990335" y="4236377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86" name="Rectangle: Rounded Corners 469">
                  <a:extLst>
                    <a:ext uri="{FF2B5EF4-FFF2-40B4-BE49-F238E27FC236}">
                      <a16:creationId xmlns:a16="http://schemas.microsoft.com/office/drawing/2014/main" id="{8E3AC403-DCED-7D4D-CC5F-8D7CECC61936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87" name="Rectangle: Rounded Corners 470">
                  <a:extLst>
                    <a:ext uri="{FF2B5EF4-FFF2-40B4-BE49-F238E27FC236}">
                      <a16:creationId xmlns:a16="http://schemas.microsoft.com/office/drawing/2014/main" id="{5B1DAEC7-6CFC-9581-A098-30355583B233}"/>
                    </a:ext>
                  </a:extLst>
                </p:cNvPr>
                <p:cNvSpPr/>
                <p:nvPr/>
              </p:nvSpPr>
              <p:spPr>
                <a:xfrm>
                  <a:off x="8858174" y="4291371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88" name="Rectangle: Rounded Corners 471">
                  <a:extLst>
                    <a:ext uri="{FF2B5EF4-FFF2-40B4-BE49-F238E27FC236}">
                      <a16:creationId xmlns:a16="http://schemas.microsoft.com/office/drawing/2014/main" id="{57DB0A82-0814-FF96-E0F5-C28656A7EFEF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89" name="Rectangle: Rounded Corners 472">
                  <a:extLst>
                    <a:ext uri="{FF2B5EF4-FFF2-40B4-BE49-F238E27FC236}">
                      <a16:creationId xmlns:a16="http://schemas.microsoft.com/office/drawing/2014/main" id="{3B07598C-371F-9809-9126-F92AC1A6F0EF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90" name="Rectangle: Rounded Corners 473">
                  <a:extLst>
                    <a:ext uri="{FF2B5EF4-FFF2-40B4-BE49-F238E27FC236}">
                      <a16:creationId xmlns:a16="http://schemas.microsoft.com/office/drawing/2014/main" id="{AAA73FB6-A94D-8ED5-20AB-E51E815ACE41}"/>
                    </a:ext>
                  </a:extLst>
                </p:cNvPr>
                <p:cNvSpPr/>
                <p:nvPr/>
              </p:nvSpPr>
              <p:spPr>
                <a:xfrm>
                  <a:off x="8817085" y="4394597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442" name="Group 1441">
                <a:extLst>
                  <a:ext uri="{FF2B5EF4-FFF2-40B4-BE49-F238E27FC236}">
                    <a16:creationId xmlns:a16="http://schemas.microsoft.com/office/drawing/2014/main" id="{5E6A2AC7-2900-A5ED-6356-72B8B6C59DA5}"/>
                  </a:ext>
                </a:extLst>
              </p:cNvPr>
              <p:cNvGrpSpPr/>
              <p:nvPr/>
            </p:nvGrpSpPr>
            <p:grpSpPr>
              <a:xfrm rot="20035314">
                <a:off x="3439984" y="1013397"/>
                <a:ext cx="166170" cy="147874"/>
                <a:chOff x="8770428" y="4145965"/>
                <a:chExt cx="307647" cy="276064"/>
              </a:xfrm>
            </p:grpSpPr>
            <p:sp>
              <p:nvSpPr>
                <p:cNvPr id="1460" name="Freeform: Shape 443">
                  <a:extLst>
                    <a:ext uri="{FF2B5EF4-FFF2-40B4-BE49-F238E27FC236}">
                      <a16:creationId xmlns:a16="http://schemas.microsoft.com/office/drawing/2014/main" id="{BBE7ADE6-FE12-5A4B-51D0-BF6CC1E6A3B0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61" name="Freeform: Shape 444">
                  <a:extLst>
                    <a:ext uri="{FF2B5EF4-FFF2-40B4-BE49-F238E27FC236}">
                      <a16:creationId xmlns:a16="http://schemas.microsoft.com/office/drawing/2014/main" id="{FB4A872E-62FA-D975-404B-11C5A8DC4E4F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62" name="Freeform: Shape 445">
                  <a:extLst>
                    <a:ext uri="{FF2B5EF4-FFF2-40B4-BE49-F238E27FC236}">
                      <a16:creationId xmlns:a16="http://schemas.microsoft.com/office/drawing/2014/main" id="{DF5427BD-CED0-8570-4BF2-8A850D9FFC9D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63" name="Freeform: Shape 446">
                  <a:extLst>
                    <a:ext uri="{FF2B5EF4-FFF2-40B4-BE49-F238E27FC236}">
                      <a16:creationId xmlns:a16="http://schemas.microsoft.com/office/drawing/2014/main" id="{62650862-82DF-212B-3058-C4960CAAB41B}"/>
                    </a:ext>
                  </a:extLst>
                </p:cNvPr>
                <p:cNvSpPr/>
                <p:nvPr/>
              </p:nvSpPr>
              <p:spPr>
                <a:xfrm>
                  <a:off x="8878794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64" name="Freeform: Shape 447">
                  <a:extLst>
                    <a:ext uri="{FF2B5EF4-FFF2-40B4-BE49-F238E27FC236}">
                      <a16:creationId xmlns:a16="http://schemas.microsoft.com/office/drawing/2014/main" id="{B3F2AEB5-F9CB-0710-CD80-A7A5A827C411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65" name="Freeform: Shape 448">
                  <a:extLst>
                    <a:ext uri="{FF2B5EF4-FFF2-40B4-BE49-F238E27FC236}">
                      <a16:creationId xmlns:a16="http://schemas.microsoft.com/office/drawing/2014/main" id="{37A64A95-9882-4CBF-8638-B93A73BC827C}"/>
                    </a:ext>
                  </a:extLst>
                </p:cNvPr>
                <p:cNvSpPr/>
                <p:nvPr/>
              </p:nvSpPr>
              <p:spPr>
                <a:xfrm rot="20582585">
                  <a:off x="8817085" y="4302941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66" name="Freeform: Shape 449">
                  <a:extLst>
                    <a:ext uri="{FF2B5EF4-FFF2-40B4-BE49-F238E27FC236}">
                      <a16:creationId xmlns:a16="http://schemas.microsoft.com/office/drawing/2014/main" id="{A3CF83C1-84C6-F2E5-6DC3-FB41DFC76934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67" name="Freeform: Shape 450">
                  <a:extLst>
                    <a:ext uri="{FF2B5EF4-FFF2-40B4-BE49-F238E27FC236}">
                      <a16:creationId xmlns:a16="http://schemas.microsoft.com/office/drawing/2014/main" id="{EC3113D4-484A-EC9E-D1DF-12B3BDBC1148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68" name="Freeform: Shape 451">
                  <a:extLst>
                    <a:ext uri="{FF2B5EF4-FFF2-40B4-BE49-F238E27FC236}">
                      <a16:creationId xmlns:a16="http://schemas.microsoft.com/office/drawing/2014/main" id="{621A91B6-1591-F5B8-6F8E-EBC2AB521389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69" name="Rectangle: Rounded Corners 452">
                  <a:extLst>
                    <a:ext uri="{FF2B5EF4-FFF2-40B4-BE49-F238E27FC236}">
                      <a16:creationId xmlns:a16="http://schemas.microsoft.com/office/drawing/2014/main" id="{92FDBE1F-56AE-E089-6672-3EDE9B1B9B83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70" name="Rectangle: Rounded Corners 453">
                  <a:extLst>
                    <a:ext uri="{FF2B5EF4-FFF2-40B4-BE49-F238E27FC236}">
                      <a16:creationId xmlns:a16="http://schemas.microsoft.com/office/drawing/2014/main" id="{8A5161DB-003C-10A4-3EB3-925304BB7056}"/>
                    </a:ext>
                  </a:extLst>
                </p:cNvPr>
                <p:cNvSpPr/>
                <p:nvPr/>
              </p:nvSpPr>
              <p:spPr>
                <a:xfrm>
                  <a:off x="8858174" y="4291371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71" name="Rectangle: Rounded Corners 454">
                  <a:extLst>
                    <a:ext uri="{FF2B5EF4-FFF2-40B4-BE49-F238E27FC236}">
                      <a16:creationId xmlns:a16="http://schemas.microsoft.com/office/drawing/2014/main" id="{48A23AE8-6ACD-5554-FFA6-15C3AC908FEB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72" name="Rectangle: Rounded Corners 455">
                  <a:extLst>
                    <a:ext uri="{FF2B5EF4-FFF2-40B4-BE49-F238E27FC236}">
                      <a16:creationId xmlns:a16="http://schemas.microsoft.com/office/drawing/2014/main" id="{35087C57-197A-29A0-F8ED-0B28BB2C5435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73" name="Rectangle: Rounded Corners 456">
                  <a:extLst>
                    <a:ext uri="{FF2B5EF4-FFF2-40B4-BE49-F238E27FC236}">
                      <a16:creationId xmlns:a16="http://schemas.microsoft.com/office/drawing/2014/main" id="{EEE1E700-4EDE-89DA-496A-B6BB760F1FB8}"/>
                    </a:ext>
                  </a:extLst>
                </p:cNvPr>
                <p:cNvSpPr/>
                <p:nvPr/>
              </p:nvSpPr>
              <p:spPr>
                <a:xfrm>
                  <a:off x="8817085" y="4394597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74" name="Rectangle: Rounded Corners 457">
                  <a:extLst>
                    <a:ext uri="{FF2B5EF4-FFF2-40B4-BE49-F238E27FC236}">
                      <a16:creationId xmlns:a16="http://schemas.microsoft.com/office/drawing/2014/main" id="{2DEF2519-F32A-DAC7-A869-13F11783C25A}"/>
                    </a:ext>
                  </a:extLst>
                </p:cNvPr>
                <p:cNvSpPr/>
                <p:nvPr/>
              </p:nvSpPr>
              <p:spPr>
                <a:xfrm>
                  <a:off x="8894095" y="4145965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443" name="Group 1442">
                <a:extLst>
                  <a:ext uri="{FF2B5EF4-FFF2-40B4-BE49-F238E27FC236}">
                    <a16:creationId xmlns:a16="http://schemas.microsoft.com/office/drawing/2014/main" id="{CED567DE-6CF9-81FA-5CFA-8F9E94F5224A}"/>
                  </a:ext>
                </a:extLst>
              </p:cNvPr>
              <p:cNvGrpSpPr/>
              <p:nvPr/>
            </p:nvGrpSpPr>
            <p:grpSpPr>
              <a:xfrm rot="4711444">
                <a:off x="3501494" y="998464"/>
                <a:ext cx="164790" cy="149511"/>
                <a:chOff x="8770428" y="4145225"/>
                <a:chExt cx="307647" cy="276804"/>
              </a:xfrm>
            </p:grpSpPr>
            <p:sp>
              <p:nvSpPr>
                <p:cNvPr id="1444" name="Freeform: Shape 427">
                  <a:extLst>
                    <a:ext uri="{FF2B5EF4-FFF2-40B4-BE49-F238E27FC236}">
                      <a16:creationId xmlns:a16="http://schemas.microsoft.com/office/drawing/2014/main" id="{C9A50385-14C3-DAE6-7844-1EDA01866ED5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45" name="Freeform: Shape 428">
                  <a:extLst>
                    <a:ext uri="{FF2B5EF4-FFF2-40B4-BE49-F238E27FC236}">
                      <a16:creationId xmlns:a16="http://schemas.microsoft.com/office/drawing/2014/main" id="{4F158B11-DEA5-85DC-4CF0-EA1F3D884B4A}"/>
                    </a:ext>
                  </a:extLst>
                </p:cNvPr>
                <p:cNvSpPr/>
                <p:nvPr/>
              </p:nvSpPr>
              <p:spPr>
                <a:xfrm rot="6799576">
                  <a:off x="8855933" y="4253069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46" name="Freeform: Shape 429">
                  <a:extLst>
                    <a:ext uri="{FF2B5EF4-FFF2-40B4-BE49-F238E27FC236}">
                      <a16:creationId xmlns:a16="http://schemas.microsoft.com/office/drawing/2014/main" id="{6608F638-B348-D0D4-5521-F1842C824A79}"/>
                    </a:ext>
                  </a:extLst>
                </p:cNvPr>
                <p:cNvSpPr/>
                <p:nvPr/>
              </p:nvSpPr>
              <p:spPr>
                <a:xfrm>
                  <a:off x="8950061" y="4188172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47" name="Freeform: Shape 430">
                  <a:extLst>
                    <a:ext uri="{FF2B5EF4-FFF2-40B4-BE49-F238E27FC236}">
                      <a16:creationId xmlns:a16="http://schemas.microsoft.com/office/drawing/2014/main" id="{50E0A15F-3058-87D1-0C8A-4828354A9329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48" name="Freeform: Shape 431">
                  <a:extLst>
                    <a:ext uri="{FF2B5EF4-FFF2-40B4-BE49-F238E27FC236}">
                      <a16:creationId xmlns:a16="http://schemas.microsoft.com/office/drawing/2014/main" id="{10F8F3A3-D00C-EABE-5F3E-C2B27E13587F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49" name="Freeform: Shape 432">
                  <a:extLst>
                    <a:ext uri="{FF2B5EF4-FFF2-40B4-BE49-F238E27FC236}">
                      <a16:creationId xmlns:a16="http://schemas.microsoft.com/office/drawing/2014/main" id="{96EA3C25-73EC-AD9E-B855-89C834ADB215}"/>
                    </a:ext>
                  </a:extLst>
                </p:cNvPr>
                <p:cNvSpPr/>
                <p:nvPr/>
              </p:nvSpPr>
              <p:spPr>
                <a:xfrm>
                  <a:off x="8878794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50" name="Freeform: Shape 433">
                  <a:extLst>
                    <a:ext uri="{FF2B5EF4-FFF2-40B4-BE49-F238E27FC236}">
                      <a16:creationId xmlns:a16="http://schemas.microsoft.com/office/drawing/2014/main" id="{04870AE9-50C4-D13C-201F-ABF677A990A3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51" name="Freeform: Shape 434">
                  <a:extLst>
                    <a:ext uri="{FF2B5EF4-FFF2-40B4-BE49-F238E27FC236}">
                      <a16:creationId xmlns:a16="http://schemas.microsoft.com/office/drawing/2014/main" id="{F0CC2690-2DBD-62C6-9958-2A8ACE569226}"/>
                    </a:ext>
                  </a:extLst>
                </p:cNvPr>
                <p:cNvSpPr/>
                <p:nvPr/>
              </p:nvSpPr>
              <p:spPr>
                <a:xfrm rot="17414284">
                  <a:off x="8943702" y="414065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52" name="Freeform: Shape 435">
                  <a:extLst>
                    <a:ext uri="{FF2B5EF4-FFF2-40B4-BE49-F238E27FC236}">
                      <a16:creationId xmlns:a16="http://schemas.microsoft.com/office/drawing/2014/main" id="{C263E063-43B8-60D7-C4BB-15CE7972308A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53" name="Freeform: Shape 436">
                  <a:extLst>
                    <a:ext uri="{FF2B5EF4-FFF2-40B4-BE49-F238E27FC236}">
                      <a16:creationId xmlns:a16="http://schemas.microsoft.com/office/drawing/2014/main" id="{E1FCDF64-32FF-4868-8F38-F175B9959D3D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54" name="Freeform: Shape 437">
                  <a:extLst>
                    <a:ext uri="{FF2B5EF4-FFF2-40B4-BE49-F238E27FC236}">
                      <a16:creationId xmlns:a16="http://schemas.microsoft.com/office/drawing/2014/main" id="{3687B444-3A3F-5EBA-983E-F8D6E5C6D798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55" name="Freeform: Shape 438">
                  <a:extLst>
                    <a:ext uri="{FF2B5EF4-FFF2-40B4-BE49-F238E27FC236}">
                      <a16:creationId xmlns:a16="http://schemas.microsoft.com/office/drawing/2014/main" id="{6675E10B-FFA5-29DC-831F-0EA3A8B0D4DA}"/>
                    </a:ext>
                  </a:extLst>
                </p:cNvPr>
                <p:cNvSpPr/>
                <p:nvPr/>
              </p:nvSpPr>
              <p:spPr>
                <a:xfrm rot="18952815">
                  <a:off x="8990335" y="4236377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56" name="Rectangle: Rounded Corners 439">
                  <a:extLst>
                    <a:ext uri="{FF2B5EF4-FFF2-40B4-BE49-F238E27FC236}">
                      <a16:creationId xmlns:a16="http://schemas.microsoft.com/office/drawing/2014/main" id="{AE850896-C617-60FC-F9C1-D3047C436BF3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57" name="Rectangle: Rounded Corners 440">
                  <a:extLst>
                    <a:ext uri="{FF2B5EF4-FFF2-40B4-BE49-F238E27FC236}">
                      <a16:creationId xmlns:a16="http://schemas.microsoft.com/office/drawing/2014/main" id="{4B7A9029-AD89-C42A-54AD-72D934D2EA54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58" name="Rectangle: Rounded Corners 441">
                  <a:extLst>
                    <a:ext uri="{FF2B5EF4-FFF2-40B4-BE49-F238E27FC236}">
                      <a16:creationId xmlns:a16="http://schemas.microsoft.com/office/drawing/2014/main" id="{3C248B88-FEC0-263A-5CCA-C786111E6241}"/>
                    </a:ext>
                  </a:extLst>
                </p:cNvPr>
                <p:cNvSpPr/>
                <p:nvPr/>
              </p:nvSpPr>
              <p:spPr>
                <a:xfrm>
                  <a:off x="8924873" y="4240076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59" name="Rectangle: Rounded Corners 442">
                  <a:extLst>
                    <a:ext uri="{FF2B5EF4-FFF2-40B4-BE49-F238E27FC236}">
                      <a16:creationId xmlns:a16="http://schemas.microsoft.com/office/drawing/2014/main" id="{AA83FD0A-191B-2A3A-0F4B-684916F482E3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</p:grpSp>
        <p:sp>
          <p:nvSpPr>
            <p:cNvPr id="1438" name="Freeform: Shape 426">
              <a:extLst>
                <a:ext uri="{FF2B5EF4-FFF2-40B4-BE49-F238E27FC236}">
                  <a16:creationId xmlns:a16="http://schemas.microsoft.com/office/drawing/2014/main" id="{7752762A-B163-A969-78B7-977294F0892C}"/>
                </a:ext>
              </a:extLst>
            </p:cNvPr>
            <p:cNvSpPr/>
            <p:nvPr/>
          </p:nvSpPr>
          <p:spPr>
            <a:xfrm rot="18595250">
              <a:off x="3464962" y="993886"/>
              <a:ext cx="195428" cy="172893"/>
            </a:xfrm>
            <a:custGeom>
              <a:avLst/>
              <a:gdLst>
                <a:gd name="connsiteX0" fmla="*/ 36195 w 254551"/>
                <a:gd name="connsiteY0" fmla="*/ 30480 h 227192"/>
                <a:gd name="connsiteX1" fmla="*/ 36195 w 254551"/>
                <a:gd name="connsiteY1" fmla="*/ 30480 h 227192"/>
                <a:gd name="connsiteX2" fmla="*/ 20955 w 254551"/>
                <a:gd name="connsiteY2" fmla="*/ 20955 h 227192"/>
                <a:gd name="connsiteX3" fmla="*/ 17145 w 254551"/>
                <a:gd name="connsiteY3" fmla="*/ 9525 h 227192"/>
                <a:gd name="connsiteX4" fmla="*/ 5715 w 254551"/>
                <a:gd name="connsiteY4" fmla="*/ 15240 h 227192"/>
                <a:gd name="connsiteX5" fmla="*/ 1905 w 254551"/>
                <a:gd name="connsiteY5" fmla="*/ 20955 h 227192"/>
                <a:gd name="connsiteX6" fmla="*/ 0 w 254551"/>
                <a:gd name="connsiteY6" fmla="*/ 26670 h 227192"/>
                <a:gd name="connsiteX7" fmla="*/ 1905 w 254551"/>
                <a:gd name="connsiteY7" fmla="*/ 47625 h 227192"/>
                <a:gd name="connsiteX8" fmla="*/ 9525 w 254551"/>
                <a:gd name="connsiteY8" fmla="*/ 59055 h 227192"/>
                <a:gd name="connsiteX9" fmla="*/ 13335 w 254551"/>
                <a:gd name="connsiteY9" fmla="*/ 70485 h 227192"/>
                <a:gd name="connsiteX10" fmla="*/ 15240 w 254551"/>
                <a:gd name="connsiteY10" fmla="*/ 99060 h 227192"/>
                <a:gd name="connsiteX11" fmla="*/ 17145 w 254551"/>
                <a:gd name="connsiteY11" fmla="*/ 104775 h 227192"/>
                <a:gd name="connsiteX12" fmla="*/ 22860 w 254551"/>
                <a:gd name="connsiteY12" fmla="*/ 108585 h 227192"/>
                <a:gd name="connsiteX13" fmla="*/ 26670 w 254551"/>
                <a:gd name="connsiteY13" fmla="*/ 114300 h 227192"/>
                <a:gd name="connsiteX14" fmla="*/ 32385 w 254551"/>
                <a:gd name="connsiteY14" fmla="*/ 118110 h 227192"/>
                <a:gd name="connsiteX15" fmla="*/ 41910 w 254551"/>
                <a:gd name="connsiteY15" fmla="*/ 131445 h 227192"/>
                <a:gd name="connsiteX16" fmla="*/ 59055 w 254551"/>
                <a:gd name="connsiteY16" fmla="*/ 133350 h 227192"/>
                <a:gd name="connsiteX17" fmla="*/ 64770 w 254551"/>
                <a:gd name="connsiteY17" fmla="*/ 180975 h 227192"/>
                <a:gd name="connsiteX18" fmla="*/ 74295 w 254551"/>
                <a:gd name="connsiteY18" fmla="*/ 188595 h 227192"/>
                <a:gd name="connsiteX19" fmla="*/ 80010 w 254551"/>
                <a:gd name="connsiteY19" fmla="*/ 192405 h 227192"/>
                <a:gd name="connsiteX20" fmla="*/ 87630 w 254551"/>
                <a:gd name="connsiteY20" fmla="*/ 201930 h 227192"/>
                <a:gd name="connsiteX21" fmla="*/ 95250 w 254551"/>
                <a:gd name="connsiteY21" fmla="*/ 213360 h 227192"/>
                <a:gd name="connsiteX22" fmla="*/ 99060 w 254551"/>
                <a:gd name="connsiteY22" fmla="*/ 219075 h 227192"/>
                <a:gd name="connsiteX23" fmla="*/ 104775 w 254551"/>
                <a:gd name="connsiteY23" fmla="*/ 220980 h 227192"/>
                <a:gd name="connsiteX24" fmla="*/ 108585 w 254551"/>
                <a:gd name="connsiteY24" fmla="*/ 226695 h 227192"/>
                <a:gd name="connsiteX25" fmla="*/ 133350 w 254551"/>
                <a:gd name="connsiteY25" fmla="*/ 222885 h 227192"/>
                <a:gd name="connsiteX26" fmla="*/ 144780 w 254551"/>
                <a:gd name="connsiteY26" fmla="*/ 211455 h 227192"/>
                <a:gd name="connsiteX27" fmla="*/ 148590 w 254551"/>
                <a:gd name="connsiteY27" fmla="*/ 205740 h 227192"/>
                <a:gd name="connsiteX28" fmla="*/ 160020 w 254551"/>
                <a:gd name="connsiteY28" fmla="*/ 201930 h 227192"/>
                <a:gd name="connsiteX29" fmla="*/ 161925 w 254551"/>
                <a:gd name="connsiteY29" fmla="*/ 196215 h 227192"/>
                <a:gd name="connsiteX30" fmla="*/ 163830 w 254551"/>
                <a:gd name="connsiteY30" fmla="*/ 184785 h 227192"/>
                <a:gd name="connsiteX31" fmla="*/ 175260 w 254551"/>
                <a:gd name="connsiteY31" fmla="*/ 180975 h 227192"/>
                <a:gd name="connsiteX32" fmla="*/ 198120 w 254551"/>
                <a:gd name="connsiteY32" fmla="*/ 182880 h 227192"/>
                <a:gd name="connsiteX33" fmla="*/ 203835 w 254551"/>
                <a:gd name="connsiteY33" fmla="*/ 186690 h 227192"/>
                <a:gd name="connsiteX34" fmla="*/ 209550 w 254551"/>
                <a:gd name="connsiteY34" fmla="*/ 188595 h 227192"/>
                <a:gd name="connsiteX35" fmla="*/ 220980 w 254551"/>
                <a:gd name="connsiteY35" fmla="*/ 186690 h 227192"/>
                <a:gd name="connsiteX36" fmla="*/ 226695 w 254551"/>
                <a:gd name="connsiteY36" fmla="*/ 182880 h 227192"/>
                <a:gd name="connsiteX37" fmla="*/ 234315 w 254551"/>
                <a:gd name="connsiteY37" fmla="*/ 165735 h 227192"/>
                <a:gd name="connsiteX38" fmla="*/ 238125 w 254551"/>
                <a:gd name="connsiteY38" fmla="*/ 154305 h 227192"/>
                <a:gd name="connsiteX39" fmla="*/ 240030 w 254551"/>
                <a:gd name="connsiteY39" fmla="*/ 148590 h 227192"/>
                <a:gd name="connsiteX40" fmla="*/ 245745 w 254551"/>
                <a:gd name="connsiteY40" fmla="*/ 120015 h 227192"/>
                <a:gd name="connsiteX41" fmla="*/ 247650 w 254551"/>
                <a:gd name="connsiteY41" fmla="*/ 114300 h 227192"/>
                <a:gd name="connsiteX42" fmla="*/ 249555 w 254551"/>
                <a:gd name="connsiteY42" fmla="*/ 108585 h 227192"/>
                <a:gd name="connsiteX43" fmla="*/ 241935 w 254551"/>
                <a:gd name="connsiteY43" fmla="*/ 89535 h 227192"/>
                <a:gd name="connsiteX44" fmla="*/ 236220 w 254551"/>
                <a:gd name="connsiteY44" fmla="*/ 85725 h 227192"/>
                <a:gd name="connsiteX45" fmla="*/ 238125 w 254551"/>
                <a:gd name="connsiteY45" fmla="*/ 80010 h 227192"/>
                <a:gd name="connsiteX46" fmla="*/ 243840 w 254551"/>
                <a:gd name="connsiteY46" fmla="*/ 78105 h 227192"/>
                <a:gd name="connsiteX47" fmla="*/ 249555 w 254551"/>
                <a:gd name="connsiteY47" fmla="*/ 74295 h 227192"/>
                <a:gd name="connsiteX48" fmla="*/ 251460 w 254551"/>
                <a:gd name="connsiteY48" fmla="*/ 24765 h 227192"/>
                <a:gd name="connsiteX49" fmla="*/ 249555 w 254551"/>
                <a:gd name="connsiteY49" fmla="*/ 19050 h 227192"/>
                <a:gd name="connsiteX50" fmla="*/ 243840 w 254551"/>
                <a:gd name="connsiteY50" fmla="*/ 15240 h 227192"/>
                <a:gd name="connsiteX51" fmla="*/ 234315 w 254551"/>
                <a:gd name="connsiteY51" fmla="*/ 3810 h 227192"/>
                <a:gd name="connsiteX52" fmla="*/ 228600 w 254551"/>
                <a:gd name="connsiteY52" fmla="*/ 0 h 227192"/>
                <a:gd name="connsiteX53" fmla="*/ 217170 w 254551"/>
                <a:gd name="connsiteY53" fmla="*/ 1905 h 227192"/>
                <a:gd name="connsiteX54" fmla="*/ 213360 w 254551"/>
                <a:gd name="connsiteY54" fmla="*/ 7620 h 227192"/>
                <a:gd name="connsiteX55" fmla="*/ 207645 w 254551"/>
                <a:gd name="connsiteY55" fmla="*/ 9525 h 227192"/>
                <a:gd name="connsiteX56" fmla="*/ 203835 w 254551"/>
                <a:gd name="connsiteY56" fmla="*/ 20955 h 227192"/>
                <a:gd name="connsiteX57" fmla="*/ 201930 w 254551"/>
                <a:gd name="connsiteY57" fmla="*/ 26670 h 227192"/>
                <a:gd name="connsiteX58" fmla="*/ 200025 w 254551"/>
                <a:gd name="connsiteY58" fmla="*/ 38100 h 227192"/>
                <a:gd name="connsiteX59" fmla="*/ 205740 w 254551"/>
                <a:gd name="connsiteY59" fmla="*/ 72390 h 227192"/>
                <a:gd name="connsiteX60" fmla="*/ 213360 w 254551"/>
                <a:gd name="connsiteY60" fmla="*/ 83820 h 227192"/>
                <a:gd name="connsiteX61" fmla="*/ 217170 w 254551"/>
                <a:gd name="connsiteY61" fmla="*/ 89535 h 227192"/>
                <a:gd name="connsiteX62" fmla="*/ 215265 w 254551"/>
                <a:gd name="connsiteY62" fmla="*/ 97155 h 227192"/>
                <a:gd name="connsiteX63" fmla="*/ 203835 w 254551"/>
                <a:gd name="connsiteY63" fmla="*/ 104775 h 227192"/>
                <a:gd name="connsiteX64" fmla="*/ 198120 w 254551"/>
                <a:gd name="connsiteY64" fmla="*/ 116205 h 227192"/>
                <a:gd name="connsiteX65" fmla="*/ 196215 w 254551"/>
                <a:gd name="connsiteY65" fmla="*/ 121920 h 227192"/>
                <a:gd name="connsiteX66" fmla="*/ 190500 w 254551"/>
                <a:gd name="connsiteY66" fmla="*/ 133350 h 227192"/>
                <a:gd name="connsiteX67" fmla="*/ 182880 w 254551"/>
                <a:gd name="connsiteY67" fmla="*/ 154305 h 227192"/>
                <a:gd name="connsiteX68" fmla="*/ 175260 w 254551"/>
                <a:gd name="connsiteY68" fmla="*/ 156210 h 227192"/>
                <a:gd name="connsiteX69" fmla="*/ 169545 w 254551"/>
                <a:gd name="connsiteY69" fmla="*/ 150495 h 227192"/>
                <a:gd name="connsiteX70" fmla="*/ 167640 w 254551"/>
                <a:gd name="connsiteY70" fmla="*/ 144780 h 227192"/>
                <a:gd name="connsiteX71" fmla="*/ 156210 w 254551"/>
                <a:gd name="connsiteY71" fmla="*/ 140970 h 227192"/>
                <a:gd name="connsiteX72" fmla="*/ 150495 w 254551"/>
                <a:gd name="connsiteY72" fmla="*/ 139065 h 227192"/>
                <a:gd name="connsiteX73" fmla="*/ 139065 w 254551"/>
                <a:gd name="connsiteY73" fmla="*/ 135255 h 227192"/>
                <a:gd name="connsiteX74" fmla="*/ 133350 w 254551"/>
                <a:gd name="connsiteY74" fmla="*/ 133350 h 227192"/>
                <a:gd name="connsiteX75" fmla="*/ 121920 w 254551"/>
                <a:gd name="connsiteY75" fmla="*/ 127635 h 227192"/>
                <a:gd name="connsiteX76" fmla="*/ 89535 w 254551"/>
                <a:gd name="connsiteY76" fmla="*/ 125730 h 227192"/>
                <a:gd name="connsiteX77" fmla="*/ 78105 w 254551"/>
                <a:gd name="connsiteY77" fmla="*/ 116205 h 227192"/>
                <a:gd name="connsiteX78" fmla="*/ 76200 w 254551"/>
                <a:gd name="connsiteY78" fmla="*/ 110490 h 227192"/>
                <a:gd name="connsiteX79" fmla="*/ 72390 w 254551"/>
                <a:gd name="connsiteY79" fmla="*/ 104775 h 227192"/>
                <a:gd name="connsiteX80" fmla="*/ 68580 w 254551"/>
                <a:gd name="connsiteY80" fmla="*/ 89535 h 227192"/>
                <a:gd name="connsiteX81" fmla="*/ 62865 w 254551"/>
                <a:gd name="connsiteY81" fmla="*/ 85725 h 227192"/>
                <a:gd name="connsiteX82" fmla="*/ 53340 w 254551"/>
                <a:gd name="connsiteY82" fmla="*/ 83820 h 227192"/>
                <a:gd name="connsiteX83" fmla="*/ 47625 w 254551"/>
                <a:gd name="connsiteY83" fmla="*/ 80010 h 227192"/>
                <a:gd name="connsiteX84" fmla="*/ 41910 w 254551"/>
                <a:gd name="connsiteY84" fmla="*/ 78105 h 227192"/>
                <a:gd name="connsiteX85" fmla="*/ 34290 w 254551"/>
                <a:gd name="connsiteY85" fmla="*/ 64770 h 227192"/>
                <a:gd name="connsiteX86" fmla="*/ 30480 w 254551"/>
                <a:gd name="connsiteY86" fmla="*/ 53340 h 227192"/>
                <a:gd name="connsiteX87" fmla="*/ 34290 w 254551"/>
                <a:gd name="connsiteY87" fmla="*/ 47625 h 227192"/>
                <a:gd name="connsiteX88" fmla="*/ 32385 w 254551"/>
                <a:gd name="connsiteY88" fmla="*/ 28575 h 227192"/>
                <a:gd name="connsiteX89" fmla="*/ 30480 w 254551"/>
                <a:gd name="connsiteY89" fmla="*/ 22860 h 227192"/>
                <a:gd name="connsiteX90" fmla="*/ 36195 w 254551"/>
                <a:gd name="connsiteY90" fmla="*/ 30480 h 227192"/>
                <a:gd name="connsiteX0" fmla="*/ 36195 w 254551"/>
                <a:gd name="connsiteY0" fmla="*/ 30480 h 227192"/>
                <a:gd name="connsiteX1" fmla="*/ 36195 w 254551"/>
                <a:gd name="connsiteY1" fmla="*/ 30480 h 227192"/>
                <a:gd name="connsiteX2" fmla="*/ 20955 w 254551"/>
                <a:gd name="connsiteY2" fmla="*/ 20955 h 227192"/>
                <a:gd name="connsiteX3" fmla="*/ 17145 w 254551"/>
                <a:gd name="connsiteY3" fmla="*/ 9525 h 227192"/>
                <a:gd name="connsiteX4" fmla="*/ 1905 w 254551"/>
                <a:gd name="connsiteY4" fmla="*/ 20955 h 227192"/>
                <a:gd name="connsiteX5" fmla="*/ 0 w 254551"/>
                <a:gd name="connsiteY5" fmla="*/ 26670 h 227192"/>
                <a:gd name="connsiteX6" fmla="*/ 1905 w 254551"/>
                <a:gd name="connsiteY6" fmla="*/ 47625 h 227192"/>
                <a:gd name="connsiteX7" fmla="*/ 9525 w 254551"/>
                <a:gd name="connsiteY7" fmla="*/ 59055 h 227192"/>
                <a:gd name="connsiteX8" fmla="*/ 13335 w 254551"/>
                <a:gd name="connsiteY8" fmla="*/ 70485 h 227192"/>
                <a:gd name="connsiteX9" fmla="*/ 15240 w 254551"/>
                <a:gd name="connsiteY9" fmla="*/ 99060 h 227192"/>
                <a:gd name="connsiteX10" fmla="*/ 17145 w 254551"/>
                <a:gd name="connsiteY10" fmla="*/ 104775 h 227192"/>
                <a:gd name="connsiteX11" fmla="*/ 22860 w 254551"/>
                <a:gd name="connsiteY11" fmla="*/ 108585 h 227192"/>
                <a:gd name="connsiteX12" fmla="*/ 26670 w 254551"/>
                <a:gd name="connsiteY12" fmla="*/ 114300 h 227192"/>
                <a:gd name="connsiteX13" fmla="*/ 32385 w 254551"/>
                <a:gd name="connsiteY13" fmla="*/ 118110 h 227192"/>
                <a:gd name="connsiteX14" fmla="*/ 41910 w 254551"/>
                <a:gd name="connsiteY14" fmla="*/ 131445 h 227192"/>
                <a:gd name="connsiteX15" fmla="*/ 59055 w 254551"/>
                <a:gd name="connsiteY15" fmla="*/ 133350 h 227192"/>
                <a:gd name="connsiteX16" fmla="*/ 64770 w 254551"/>
                <a:gd name="connsiteY16" fmla="*/ 180975 h 227192"/>
                <a:gd name="connsiteX17" fmla="*/ 74295 w 254551"/>
                <a:gd name="connsiteY17" fmla="*/ 188595 h 227192"/>
                <a:gd name="connsiteX18" fmla="*/ 80010 w 254551"/>
                <a:gd name="connsiteY18" fmla="*/ 192405 h 227192"/>
                <a:gd name="connsiteX19" fmla="*/ 87630 w 254551"/>
                <a:gd name="connsiteY19" fmla="*/ 201930 h 227192"/>
                <a:gd name="connsiteX20" fmla="*/ 95250 w 254551"/>
                <a:gd name="connsiteY20" fmla="*/ 213360 h 227192"/>
                <a:gd name="connsiteX21" fmla="*/ 99060 w 254551"/>
                <a:gd name="connsiteY21" fmla="*/ 219075 h 227192"/>
                <a:gd name="connsiteX22" fmla="*/ 104775 w 254551"/>
                <a:gd name="connsiteY22" fmla="*/ 220980 h 227192"/>
                <a:gd name="connsiteX23" fmla="*/ 108585 w 254551"/>
                <a:gd name="connsiteY23" fmla="*/ 226695 h 227192"/>
                <a:gd name="connsiteX24" fmla="*/ 133350 w 254551"/>
                <a:gd name="connsiteY24" fmla="*/ 222885 h 227192"/>
                <a:gd name="connsiteX25" fmla="*/ 144780 w 254551"/>
                <a:gd name="connsiteY25" fmla="*/ 211455 h 227192"/>
                <a:gd name="connsiteX26" fmla="*/ 148590 w 254551"/>
                <a:gd name="connsiteY26" fmla="*/ 205740 h 227192"/>
                <a:gd name="connsiteX27" fmla="*/ 160020 w 254551"/>
                <a:gd name="connsiteY27" fmla="*/ 201930 h 227192"/>
                <a:gd name="connsiteX28" fmla="*/ 161925 w 254551"/>
                <a:gd name="connsiteY28" fmla="*/ 196215 h 227192"/>
                <a:gd name="connsiteX29" fmla="*/ 163830 w 254551"/>
                <a:gd name="connsiteY29" fmla="*/ 184785 h 227192"/>
                <a:gd name="connsiteX30" fmla="*/ 175260 w 254551"/>
                <a:gd name="connsiteY30" fmla="*/ 180975 h 227192"/>
                <a:gd name="connsiteX31" fmla="*/ 198120 w 254551"/>
                <a:gd name="connsiteY31" fmla="*/ 182880 h 227192"/>
                <a:gd name="connsiteX32" fmla="*/ 203835 w 254551"/>
                <a:gd name="connsiteY32" fmla="*/ 186690 h 227192"/>
                <a:gd name="connsiteX33" fmla="*/ 209550 w 254551"/>
                <a:gd name="connsiteY33" fmla="*/ 188595 h 227192"/>
                <a:gd name="connsiteX34" fmla="*/ 220980 w 254551"/>
                <a:gd name="connsiteY34" fmla="*/ 186690 h 227192"/>
                <a:gd name="connsiteX35" fmla="*/ 226695 w 254551"/>
                <a:gd name="connsiteY35" fmla="*/ 182880 h 227192"/>
                <a:gd name="connsiteX36" fmla="*/ 234315 w 254551"/>
                <a:gd name="connsiteY36" fmla="*/ 165735 h 227192"/>
                <a:gd name="connsiteX37" fmla="*/ 238125 w 254551"/>
                <a:gd name="connsiteY37" fmla="*/ 154305 h 227192"/>
                <a:gd name="connsiteX38" fmla="*/ 240030 w 254551"/>
                <a:gd name="connsiteY38" fmla="*/ 148590 h 227192"/>
                <a:gd name="connsiteX39" fmla="*/ 245745 w 254551"/>
                <a:gd name="connsiteY39" fmla="*/ 120015 h 227192"/>
                <a:gd name="connsiteX40" fmla="*/ 247650 w 254551"/>
                <a:gd name="connsiteY40" fmla="*/ 114300 h 227192"/>
                <a:gd name="connsiteX41" fmla="*/ 249555 w 254551"/>
                <a:gd name="connsiteY41" fmla="*/ 108585 h 227192"/>
                <a:gd name="connsiteX42" fmla="*/ 241935 w 254551"/>
                <a:gd name="connsiteY42" fmla="*/ 89535 h 227192"/>
                <a:gd name="connsiteX43" fmla="*/ 236220 w 254551"/>
                <a:gd name="connsiteY43" fmla="*/ 85725 h 227192"/>
                <a:gd name="connsiteX44" fmla="*/ 238125 w 254551"/>
                <a:gd name="connsiteY44" fmla="*/ 80010 h 227192"/>
                <a:gd name="connsiteX45" fmla="*/ 243840 w 254551"/>
                <a:gd name="connsiteY45" fmla="*/ 78105 h 227192"/>
                <a:gd name="connsiteX46" fmla="*/ 249555 w 254551"/>
                <a:gd name="connsiteY46" fmla="*/ 74295 h 227192"/>
                <a:gd name="connsiteX47" fmla="*/ 251460 w 254551"/>
                <a:gd name="connsiteY47" fmla="*/ 24765 h 227192"/>
                <a:gd name="connsiteX48" fmla="*/ 249555 w 254551"/>
                <a:gd name="connsiteY48" fmla="*/ 19050 h 227192"/>
                <a:gd name="connsiteX49" fmla="*/ 243840 w 254551"/>
                <a:gd name="connsiteY49" fmla="*/ 15240 h 227192"/>
                <a:gd name="connsiteX50" fmla="*/ 234315 w 254551"/>
                <a:gd name="connsiteY50" fmla="*/ 3810 h 227192"/>
                <a:gd name="connsiteX51" fmla="*/ 228600 w 254551"/>
                <a:gd name="connsiteY51" fmla="*/ 0 h 227192"/>
                <a:gd name="connsiteX52" fmla="*/ 217170 w 254551"/>
                <a:gd name="connsiteY52" fmla="*/ 1905 h 227192"/>
                <a:gd name="connsiteX53" fmla="*/ 213360 w 254551"/>
                <a:gd name="connsiteY53" fmla="*/ 7620 h 227192"/>
                <a:gd name="connsiteX54" fmla="*/ 207645 w 254551"/>
                <a:gd name="connsiteY54" fmla="*/ 9525 h 227192"/>
                <a:gd name="connsiteX55" fmla="*/ 203835 w 254551"/>
                <a:gd name="connsiteY55" fmla="*/ 20955 h 227192"/>
                <a:gd name="connsiteX56" fmla="*/ 201930 w 254551"/>
                <a:gd name="connsiteY56" fmla="*/ 26670 h 227192"/>
                <a:gd name="connsiteX57" fmla="*/ 200025 w 254551"/>
                <a:gd name="connsiteY57" fmla="*/ 38100 h 227192"/>
                <a:gd name="connsiteX58" fmla="*/ 205740 w 254551"/>
                <a:gd name="connsiteY58" fmla="*/ 72390 h 227192"/>
                <a:gd name="connsiteX59" fmla="*/ 213360 w 254551"/>
                <a:gd name="connsiteY59" fmla="*/ 83820 h 227192"/>
                <a:gd name="connsiteX60" fmla="*/ 217170 w 254551"/>
                <a:gd name="connsiteY60" fmla="*/ 89535 h 227192"/>
                <a:gd name="connsiteX61" fmla="*/ 215265 w 254551"/>
                <a:gd name="connsiteY61" fmla="*/ 97155 h 227192"/>
                <a:gd name="connsiteX62" fmla="*/ 203835 w 254551"/>
                <a:gd name="connsiteY62" fmla="*/ 104775 h 227192"/>
                <a:gd name="connsiteX63" fmla="*/ 198120 w 254551"/>
                <a:gd name="connsiteY63" fmla="*/ 116205 h 227192"/>
                <a:gd name="connsiteX64" fmla="*/ 196215 w 254551"/>
                <a:gd name="connsiteY64" fmla="*/ 121920 h 227192"/>
                <a:gd name="connsiteX65" fmla="*/ 190500 w 254551"/>
                <a:gd name="connsiteY65" fmla="*/ 133350 h 227192"/>
                <a:gd name="connsiteX66" fmla="*/ 182880 w 254551"/>
                <a:gd name="connsiteY66" fmla="*/ 154305 h 227192"/>
                <a:gd name="connsiteX67" fmla="*/ 175260 w 254551"/>
                <a:gd name="connsiteY67" fmla="*/ 156210 h 227192"/>
                <a:gd name="connsiteX68" fmla="*/ 169545 w 254551"/>
                <a:gd name="connsiteY68" fmla="*/ 150495 h 227192"/>
                <a:gd name="connsiteX69" fmla="*/ 167640 w 254551"/>
                <a:gd name="connsiteY69" fmla="*/ 144780 h 227192"/>
                <a:gd name="connsiteX70" fmla="*/ 156210 w 254551"/>
                <a:gd name="connsiteY70" fmla="*/ 140970 h 227192"/>
                <a:gd name="connsiteX71" fmla="*/ 150495 w 254551"/>
                <a:gd name="connsiteY71" fmla="*/ 139065 h 227192"/>
                <a:gd name="connsiteX72" fmla="*/ 139065 w 254551"/>
                <a:gd name="connsiteY72" fmla="*/ 135255 h 227192"/>
                <a:gd name="connsiteX73" fmla="*/ 133350 w 254551"/>
                <a:gd name="connsiteY73" fmla="*/ 133350 h 227192"/>
                <a:gd name="connsiteX74" fmla="*/ 121920 w 254551"/>
                <a:gd name="connsiteY74" fmla="*/ 127635 h 227192"/>
                <a:gd name="connsiteX75" fmla="*/ 89535 w 254551"/>
                <a:gd name="connsiteY75" fmla="*/ 125730 h 227192"/>
                <a:gd name="connsiteX76" fmla="*/ 78105 w 254551"/>
                <a:gd name="connsiteY76" fmla="*/ 116205 h 227192"/>
                <a:gd name="connsiteX77" fmla="*/ 76200 w 254551"/>
                <a:gd name="connsiteY77" fmla="*/ 110490 h 227192"/>
                <a:gd name="connsiteX78" fmla="*/ 72390 w 254551"/>
                <a:gd name="connsiteY78" fmla="*/ 104775 h 227192"/>
                <a:gd name="connsiteX79" fmla="*/ 68580 w 254551"/>
                <a:gd name="connsiteY79" fmla="*/ 89535 h 227192"/>
                <a:gd name="connsiteX80" fmla="*/ 62865 w 254551"/>
                <a:gd name="connsiteY80" fmla="*/ 85725 h 227192"/>
                <a:gd name="connsiteX81" fmla="*/ 53340 w 254551"/>
                <a:gd name="connsiteY81" fmla="*/ 83820 h 227192"/>
                <a:gd name="connsiteX82" fmla="*/ 47625 w 254551"/>
                <a:gd name="connsiteY82" fmla="*/ 80010 h 227192"/>
                <a:gd name="connsiteX83" fmla="*/ 41910 w 254551"/>
                <a:gd name="connsiteY83" fmla="*/ 78105 h 227192"/>
                <a:gd name="connsiteX84" fmla="*/ 34290 w 254551"/>
                <a:gd name="connsiteY84" fmla="*/ 64770 h 227192"/>
                <a:gd name="connsiteX85" fmla="*/ 30480 w 254551"/>
                <a:gd name="connsiteY85" fmla="*/ 53340 h 227192"/>
                <a:gd name="connsiteX86" fmla="*/ 34290 w 254551"/>
                <a:gd name="connsiteY86" fmla="*/ 47625 h 227192"/>
                <a:gd name="connsiteX87" fmla="*/ 32385 w 254551"/>
                <a:gd name="connsiteY87" fmla="*/ 28575 h 227192"/>
                <a:gd name="connsiteX88" fmla="*/ 30480 w 254551"/>
                <a:gd name="connsiteY88" fmla="*/ 22860 h 227192"/>
                <a:gd name="connsiteX89" fmla="*/ 36195 w 254551"/>
                <a:gd name="connsiteY89" fmla="*/ 30480 h 227192"/>
                <a:gd name="connsiteX0" fmla="*/ 36195 w 254551"/>
                <a:gd name="connsiteY0" fmla="*/ 30480 h 227192"/>
                <a:gd name="connsiteX1" fmla="*/ 36195 w 254551"/>
                <a:gd name="connsiteY1" fmla="*/ 30480 h 227192"/>
                <a:gd name="connsiteX2" fmla="*/ 20955 w 254551"/>
                <a:gd name="connsiteY2" fmla="*/ 20955 h 227192"/>
                <a:gd name="connsiteX3" fmla="*/ 17145 w 254551"/>
                <a:gd name="connsiteY3" fmla="*/ 9525 h 227192"/>
                <a:gd name="connsiteX4" fmla="*/ 1905 w 254551"/>
                <a:gd name="connsiteY4" fmla="*/ 20955 h 227192"/>
                <a:gd name="connsiteX5" fmla="*/ 0 w 254551"/>
                <a:gd name="connsiteY5" fmla="*/ 26670 h 227192"/>
                <a:gd name="connsiteX6" fmla="*/ 1905 w 254551"/>
                <a:gd name="connsiteY6" fmla="*/ 47625 h 227192"/>
                <a:gd name="connsiteX7" fmla="*/ 9525 w 254551"/>
                <a:gd name="connsiteY7" fmla="*/ 59055 h 227192"/>
                <a:gd name="connsiteX8" fmla="*/ 13335 w 254551"/>
                <a:gd name="connsiteY8" fmla="*/ 70485 h 227192"/>
                <a:gd name="connsiteX9" fmla="*/ 15240 w 254551"/>
                <a:gd name="connsiteY9" fmla="*/ 99060 h 227192"/>
                <a:gd name="connsiteX10" fmla="*/ 17145 w 254551"/>
                <a:gd name="connsiteY10" fmla="*/ 104775 h 227192"/>
                <a:gd name="connsiteX11" fmla="*/ 22860 w 254551"/>
                <a:gd name="connsiteY11" fmla="*/ 108585 h 227192"/>
                <a:gd name="connsiteX12" fmla="*/ 26670 w 254551"/>
                <a:gd name="connsiteY12" fmla="*/ 114300 h 227192"/>
                <a:gd name="connsiteX13" fmla="*/ 32385 w 254551"/>
                <a:gd name="connsiteY13" fmla="*/ 118110 h 227192"/>
                <a:gd name="connsiteX14" fmla="*/ 41910 w 254551"/>
                <a:gd name="connsiteY14" fmla="*/ 131445 h 227192"/>
                <a:gd name="connsiteX15" fmla="*/ 59055 w 254551"/>
                <a:gd name="connsiteY15" fmla="*/ 133350 h 227192"/>
                <a:gd name="connsiteX16" fmla="*/ 64770 w 254551"/>
                <a:gd name="connsiteY16" fmla="*/ 180975 h 227192"/>
                <a:gd name="connsiteX17" fmla="*/ 74295 w 254551"/>
                <a:gd name="connsiteY17" fmla="*/ 188595 h 227192"/>
                <a:gd name="connsiteX18" fmla="*/ 80010 w 254551"/>
                <a:gd name="connsiteY18" fmla="*/ 192405 h 227192"/>
                <a:gd name="connsiteX19" fmla="*/ 87630 w 254551"/>
                <a:gd name="connsiteY19" fmla="*/ 201930 h 227192"/>
                <a:gd name="connsiteX20" fmla="*/ 95250 w 254551"/>
                <a:gd name="connsiteY20" fmla="*/ 213360 h 227192"/>
                <a:gd name="connsiteX21" fmla="*/ 99060 w 254551"/>
                <a:gd name="connsiteY21" fmla="*/ 219075 h 227192"/>
                <a:gd name="connsiteX22" fmla="*/ 104775 w 254551"/>
                <a:gd name="connsiteY22" fmla="*/ 220980 h 227192"/>
                <a:gd name="connsiteX23" fmla="*/ 108585 w 254551"/>
                <a:gd name="connsiteY23" fmla="*/ 226695 h 227192"/>
                <a:gd name="connsiteX24" fmla="*/ 133350 w 254551"/>
                <a:gd name="connsiteY24" fmla="*/ 222885 h 227192"/>
                <a:gd name="connsiteX25" fmla="*/ 144780 w 254551"/>
                <a:gd name="connsiteY25" fmla="*/ 211455 h 227192"/>
                <a:gd name="connsiteX26" fmla="*/ 148590 w 254551"/>
                <a:gd name="connsiteY26" fmla="*/ 205740 h 227192"/>
                <a:gd name="connsiteX27" fmla="*/ 160020 w 254551"/>
                <a:gd name="connsiteY27" fmla="*/ 201930 h 227192"/>
                <a:gd name="connsiteX28" fmla="*/ 161925 w 254551"/>
                <a:gd name="connsiteY28" fmla="*/ 196215 h 227192"/>
                <a:gd name="connsiteX29" fmla="*/ 163830 w 254551"/>
                <a:gd name="connsiteY29" fmla="*/ 184785 h 227192"/>
                <a:gd name="connsiteX30" fmla="*/ 175260 w 254551"/>
                <a:gd name="connsiteY30" fmla="*/ 180975 h 227192"/>
                <a:gd name="connsiteX31" fmla="*/ 198120 w 254551"/>
                <a:gd name="connsiteY31" fmla="*/ 182880 h 227192"/>
                <a:gd name="connsiteX32" fmla="*/ 203835 w 254551"/>
                <a:gd name="connsiteY32" fmla="*/ 186690 h 227192"/>
                <a:gd name="connsiteX33" fmla="*/ 209550 w 254551"/>
                <a:gd name="connsiteY33" fmla="*/ 188595 h 227192"/>
                <a:gd name="connsiteX34" fmla="*/ 220980 w 254551"/>
                <a:gd name="connsiteY34" fmla="*/ 186690 h 227192"/>
                <a:gd name="connsiteX35" fmla="*/ 226695 w 254551"/>
                <a:gd name="connsiteY35" fmla="*/ 182880 h 227192"/>
                <a:gd name="connsiteX36" fmla="*/ 234315 w 254551"/>
                <a:gd name="connsiteY36" fmla="*/ 165735 h 227192"/>
                <a:gd name="connsiteX37" fmla="*/ 238125 w 254551"/>
                <a:gd name="connsiteY37" fmla="*/ 154305 h 227192"/>
                <a:gd name="connsiteX38" fmla="*/ 240030 w 254551"/>
                <a:gd name="connsiteY38" fmla="*/ 148590 h 227192"/>
                <a:gd name="connsiteX39" fmla="*/ 245745 w 254551"/>
                <a:gd name="connsiteY39" fmla="*/ 120015 h 227192"/>
                <a:gd name="connsiteX40" fmla="*/ 247650 w 254551"/>
                <a:gd name="connsiteY40" fmla="*/ 114300 h 227192"/>
                <a:gd name="connsiteX41" fmla="*/ 249555 w 254551"/>
                <a:gd name="connsiteY41" fmla="*/ 108585 h 227192"/>
                <a:gd name="connsiteX42" fmla="*/ 241935 w 254551"/>
                <a:gd name="connsiteY42" fmla="*/ 89535 h 227192"/>
                <a:gd name="connsiteX43" fmla="*/ 236220 w 254551"/>
                <a:gd name="connsiteY43" fmla="*/ 85725 h 227192"/>
                <a:gd name="connsiteX44" fmla="*/ 238125 w 254551"/>
                <a:gd name="connsiteY44" fmla="*/ 80010 h 227192"/>
                <a:gd name="connsiteX45" fmla="*/ 243840 w 254551"/>
                <a:gd name="connsiteY45" fmla="*/ 78105 h 227192"/>
                <a:gd name="connsiteX46" fmla="*/ 249555 w 254551"/>
                <a:gd name="connsiteY46" fmla="*/ 74295 h 227192"/>
                <a:gd name="connsiteX47" fmla="*/ 251460 w 254551"/>
                <a:gd name="connsiteY47" fmla="*/ 24765 h 227192"/>
                <a:gd name="connsiteX48" fmla="*/ 249555 w 254551"/>
                <a:gd name="connsiteY48" fmla="*/ 19050 h 227192"/>
                <a:gd name="connsiteX49" fmla="*/ 243840 w 254551"/>
                <a:gd name="connsiteY49" fmla="*/ 15240 h 227192"/>
                <a:gd name="connsiteX50" fmla="*/ 234315 w 254551"/>
                <a:gd name="connsiteY50" fmla="*/ 3810 h 227192"/>
                <a:gd name="connsiteX51" fmla="*/ 228600 w 254551"/>
                <a:gd name="connsiteY51" fmla="*/ 0 h 227192"/>
                <a:gd name="connsiteX52" fmla="*/ 217170 w 254551"/>
                <a:gd name="connsiteY52" fmla="*/ 1905 h 227192"/>
                <a:gd name="connsiteX53" fmla="*/ 213360 w 254551"/>
                <a:gd name="connsiteY53" fmla="*/ 7620 h 227192"/>
                <a:gd name="connsiteX54" fmla="*/ 207645 w 254551"/>
                <a:gd name="connsiteY54" fmla="*/ 9525 h 227192"/>
                <a:gd name="connsiteX55" fmla="*/ 203835 w 254551"/>
                <a:gd name="connsiteY55" fmla="*/ 20955 h 227192"/>
                <a:gd name="connsiteX56" fmla="*/ 201930 w 254551"/>
                <a:gd name="connsiteY56" fmla="*/ 26670 h 227192"/>
                <a:gd name="connsiteX57" fmla="*/ 200025 w 254551"/>
                <a:gd name="connsiteY57" fmla="*/ 38100 h 227192"/>
                <a:gd name="connsiteX58" fmla="*/ 205740 w 254551"/>
                <a:gd name="connsiteY58" fmla="*/ 72390 h 227192"/>
                <a:gd name="connsiteX59" fmla="*/ 213360 w 254551"/>
                <a:gd name="connsiteY59" fmla="*/ 83820 h 227192"/>
                <a:gd name="connsiteX60" fmla="*/ 217170 w 254551"/>
                <a:gd name="connsiteY60" fmla="*/ 89535 h 227192"/>
                <a:gd name="connsiteX61" fmla="*/ 215265 w 254551"/>
                <a:gd name="connsiteY61" fmla="*/ 97155 h 227192"/>
                <a:gd name="connsiteX62" fmla="*/ 203835 w 254551"/>
                <a:gd name="connsiteY62" fmla="*/ 104775 h 227192"/>
                <a:gd name="connsiteX63" fmla="*/ 198120 w 254551"/>
                <a:gd name="connsiteY63" fmla="*/ 116205 h 227192"/>
                <a:gd name="connsiteX64" fmla="*/ 196215 w 254551"/>
                <a:gd name="connsiteY64" fmla="*/ 121920 h 227192"/>
                <a:gd name="connsiteX65" fmla="*/ 190500 w 254551"/>
                <a:gd name="connsiteY65" fmla="*/ 133350 h 227192"/>
                <a:gd name="connsiteX66" fmla="*/ 182880 w 254551"/>
                <a:gd name="connsiteY66" fmla="*/ 154305 h 227192"/>
                <a:gd name="connsiteX67" fmla="*/ 175260 w 254551"/>
                <a:gd name="connsiteY67" fmla="*/ 156210 h 227192"/>
                <a:gd name="connsiteX68" fmla="*/ 169545 w 254551"/>
                <a:gd name="connsiteY68" fmla="*/ 150495 h 227192"/>
                <a:gd name="connsiteX69" fmla="*/ 167640 w 254551"/>
                <a:gd name="connsiteY69" fmla="*/ 144780 h 227192"/>
                <a:gd name="connsiteX70" fmla="*/ 156210 w 254551"/>
                <a:gd name="connsiteY70" fmla="*/ 140970 h 227192"/>
                <a:gd name="connsiteX71" fmla="*/ 150495 w 254551"/>
                <a:gd name="connsiteY71" fmla="*/ 139065 h 227192"/>
                <a:gd name="connsiteX72" fmla="*/ 139065 w 254551"/>
                <a:gd name="connsiteY72" fmla="*/ 135255 h 227192"/>
                <a:gd name="connsiteX73" fmla="*/ 133350 w 254551"/>
                <a:gd name="connsiteY73" fmla="*/ 133350 h 227192"/>
                <a:gd name="connsiteX74" fmla="*/ 121920 w 254551"/>
                <a:gd name="connsiteY74" fmla="*/ 127635 h 227192"/>
                <a:gd name="connsiteX75" fmla="*/ 89535 w 254551"/>
                <a:gd name="connsiteY75" fmla="*/ 125730 h 227192"/>
                <a:gd name="connsiteX76" fmla="*/ 78105 w 254551"/>
                <a:gd name="connsiteY76" fmla="*/ 116205 h 227192"/>
                <a:gd name="connsiteX77" fmla="*/ 76200 w 254551"/>
                <a:gd name="connsiteY77" fmla="*/ 110490 h 227192"/>
                <a:gd name="connsiteX78" fmla="*/ 72390 w 254551"/>
                <a:gd name="connsiteY78" fmla="*/ 104775 h 227192"/>
                <a:gd name="connsiteX79" fmla="*/ 68580 w 254551"/>
                <a:gd name="connsiteY79" fmla="*/ 89535 h 227192"/>
                <a:gd name="connsiteX80" fmla="*/ 62865 w 254551"/>
                <a:gd name="connsiteY80" fmla="*/ 85725 h 227192"/>
                <a:gd name="connsiteX81" fmla="*/ 53340 w 254551"/>
                <a:gd name="connsiteY81" fmla="*/ 83820 h 227192"/>
                <a:gd name="connsiteX82" fmla="*/ 47625 w 254551"/>
                <a:gd name="connsiteY82" fmla="*/ 80010 h 227192"/>
                <a:gd name="connsiteX83" fmla="*/ 41910 w 254551"/>
                <a:gd name="connsiteY83" fmla="*/ 78105 h 227192"/>
                <a:gd name="connsiteX84" fmla="*/ 34290 w 254551"/>
                <a:gd name="connsiteY84" fmla="*/ 64770 h 227192"/>
                <a:gd name="connsiteX85" fmla="*/ 30480 w 254551"/>
                <a:gd name="connsiteY85" fmla="*/ 53340 h 227192"/>
                <a:gd name="connsiteX86" fmla="*/ 34290 w 254551"/>
                <a:gd name="connsiteY86" fmla="*/ 47625 h 227192"/>
                <a:gd name="connsiteX87" fmla="*/ 32385 w 254551"/>
                <a:gd name="connsiteY87" fmla="*/ 28575 h 227192"/>
                <a:gd name="connsiteX88" fmla="*/ 30480 w 254551"/>
                <a:gd name="connsiteY88" fmla="*/ 22860 h 227192"/>
                <a:gd name="connsiteX89" fmla="*/ 36195 w 254551"/>
                <a:gd name="connsiteY89" fmla="*/ 30480 h 227192"/>
                <a:gd name="connsiteX0" fmla="*/ 36317 w 254673"/>
                <a:gd name="connsiteY0" fmla="*/ 30480 h 227192"/>
                <a:gd name="connsiteX1" fmla="*/ 36317 w 254673"/>
                <a:gd name="connsiteY1" fmla="*/ 30480 h 227192"/>
                <a:gd name="connsiteX2" fmla="*/ 21077 w 254673"/>
                <a:gd name="connsiteY2" fmla="*/ 20955 h 227192"/>
                <a:gd name="connsiteX3" fmla="*/ 2027 w 254673"/>
                <a:gd name="connsiteY3" fmla="*/ 20955 h 227192"/>
                <a:gd name="connsiteX4" fmla="*/ 122 w 254673"/>
                <a:gd name="connsiteY4" fmla="*/ 26670 h 227192"/>
                <a:gd name="connsiteX5" fmla="*/ 2027 w 254673"/>
                <a:gd name="connsiteY5" fmla="*/ 47625 h 227192"/>
                <a:gd name="connsiteX6" fmla="*/ 9647 w 254673"/>
                <a:gd name="connsiteY6" fmla="*/ 59055 h 227192"/>
                <a:gd name="connsiteX7" fmla="*/ 13457 w 254673"/>
                <a:gd name="connsiteY7" fmla="*/ 70485 h 227192"/>
                <a:gd name="connsiteX8" fmla="*/ 15362 w 254673"/>
                <a:gd name="connsiteY8" fmla="*/ 99060 h 227192"/>
                <a:gd name="connsiteX9" fmla="*/ 17267 w 254673"/>
                <a:gd name="connsiteY9" fmla="*/ 104775 h 227192"/>
                <a:gd name="connsiteX10" fmla="*/ 22982 w 254673"/>
                <a:gd name="connsiteY10" fmla="*/ 108585 h 227192"/>
                <a:gd name="connsiteX11" fmla="*/ 26792 w 254673"/>
                <a:gd name="connsiteY11" fmla="*/ 114300 h 227192"/>
                <a:gd name="connsiteX12" fmla="*/ 32507 w 254673"/>
                <a:gd name="connsiteY12" fmla="*/ 118110 h 227192"/>
                <a:gd name="connsiteX13" fmla="*/ 42032 w 254673"/>
                <a:gd name="connsiteY13" fmla="*/ 131445 h 227192"/>
                <a:gd name="connsiteX14" fmla="*/ 59177 w 254673"/>
                <a:gd name="connsiteY14" fmla="*/ 133350 h 227192"/>
                <a:gd name="connsiteX15" fmla="*/ 64892 w 254673"/>
                <a:gd name="connsiteY15" fmla="*/ 180975 h 227192"/>
                <a:gd name="connsiteX16" fmla="*/ 74417 w 254673"/>
                <a:gd name="connsiteY16" fmla="*/ 188595 h 227192"/>
                <a:gd name="connsiteX17" fmla="*/ 80132 w 254673"/>
                <a:gd name="connsiteY17" fmla="*/ 192405 h 227192"/>
                <a:gd name="connsiteX18" fmla="*/ 87752 w 254673"/>
                <a:gd name="connsiteY18" fmla="*/ 201930 h 227192"/>
                <a:gd name="connsiteX19" fmla="*/ 95372 w 254673"/>
                <a:gd name="connsiteY19" fmla="*/ 213360 h 227192"/>
                <a:gd name="connsiteX20" fmla="*/ 99182 w 254673"/>
                <a:gd name="connsiteY20" fmla="*/ 219075 h 227192"/>
                <a:gd name="connsiteX21" fmla="*/ 104897 w 254673"/>
                <a:gd name="connsiteY21" fmla="*/ 220980 h 227192"/>
                <a:gd name="connsiteX22" fmla="*/ 108707 w 254673"/>
                <a:gd name="connsiteY22" fmla="*/ 226695 h 227192"/>
                <a:gd name="connsiteX23" fmla="*/ 133472 w 254673"/>
                <a:gd name="connsiteY23" fmla="*/ 222885 h 227192"/>
                <a:gd name="connsiteX24" fmla="*/ 144902 w 254673"/>
                <a:gd name="connsiteY24" fmla="*/ 211455 h 227192"/>
                <a:gd name="connsiteX25" fmla="*/ 148712 w 254673"/>
                <a:gd name="connsiteY25" fmla="*/ 205740 h 227192"/>
                <a:gd name="connsiteX26" fmla="*/ 160142 w 254673"/>
                <a:gd name="connsiteY26" fmla="*/ 201930 h 227192"/>
                <a:gd name="connsiteX27" fmla="*/ 162047 w 254673"/>
                <a:gd name="connsiteY27" fmla="*/ 196215 h 227192"/>
                <a:gd name="connsiteX28" fmla="*/ 163952 w 254673"/>
                <a:gd name="connsiteY28" fmla="*/ 184785 h 227192"/>
                <a:gd name="connsiteX29" fmla="*/ 175382 w 254673"/>
                <a:gd name="connsiteY29" fmla="*/ 180975 h 227192"/>
                <a:gd name="connsiteX30" fmla="*/ 198242 w 254673"/>
                <a:gd name="connsiteY30" fmla="*/ 182880 h 227192"/>
                <a:gd name="connsiteX31" fmla="*/ 203957 w 254673"/>
                <a:gd name="connsiteY31" fmla="*/ 186690 h 227192"/>
                <a:gd name="connsiteX32" fmla="*/ 209672 w 254673"/>
                <a:gd name="connsiteY32" fmla="*/ 188595 h 227192"/>
                <a:gd name="connsiteX33" fmla="*/ 221102 w 254673"/>
                <a:gd name="connsiteY33" fmla="*/ 186690 h 227192"/>
                <a:gd name="connsiteX34" fmla="*/ 226817 w 254673"/>
                <a:gd name="connsiteY34" fmla="*/ 182880 h 227192"/>
                <a:gd name="connsiteX35" fmla="*/ 234437 w 254673"/>
                <a:gd name="connsiteY35" fmla="*/ 165735 h 227192"/>
                <a:gd name="connsiteX36" fmla="*/ 238247 w 254673"/>
                <a:gd name="connsiteY36" fmla="*/ 154305 h 227192"/>
                <a:gd name="connsiteX37" fmla="*/ 240152 w 254673"/>
                <a:gd name="connsiteY37" fmla="*/ 148590 h 227192"/>
                <a:gd name="connsiteX38" fmla="*/ 245867 w 254673"/>
                <a:gd name="connsiteY38" fmla="*/ 120015 h 227192"/>
                <a:gd name="connsiteX39" fmla="*/ 247772 w 254673"/>
                <a:gd name="connsiteY39" fmla="*/ 114300 h 227192"/>
                <a:gd name="connsiteX40" fmla="*/ 249677 w 254673"/>
                <a:gd name="connsiteY40" fmla="*/ 108585 h 227192"/>
                <a:gd name="connsiteX41" fmla="*/ 242057 w 254673"/>
                <a:gd name="connsiteY41" fmla="*/ 89535 h 227192"/>
                <a:gd name="connsiteX42" fmla="*/ 236342 w 254673"/>
                <a:gd name="connsiteY42" fmla="*/ 85725 h 227192"/>
                <a:gd name="connsiteX43" fmla="*/ 238247 w 254673"/>
                <a:gd name="connsiteY43" fmla="*/ 80010 h 227192"/>
                <a:gd name="connsiteX44" fmla="*/ 243962 w 254673"/>
                <a:gd name="connsiteY44" fmla="*/ 78105 h 227192"/>
                <a:gd name="connsiteX45" fmla="*/ 249677 w 254673"/>
                <a:gd name="connsiteY45" fmla="*/ 74295 h 227192"/>
                <a:gd name="connsiteX46" fmla="*/ 251582 w 254673"/>
                <a:gd name="connsiteY46" fmla="*/ 24765 h 227192"/>
                <a:gd name="connsiteX47" fmla="*/ 249677 w 254673"/>
                <a:gd name="connsiteY47" fmla="*/ 19050 h 227192"/>
                <a:gd name="connsiteX48" fmla="*/ 243962 w 254673"/>
                <a:gd name="connsiteY48" fmla="*/ 15240 h 227192"/>
                <a:gd name="connsiteX49" fmla="*/ 234437 w 254673"/>
                <a:gd name="connsiteY49" fmla="*/ 3810 h 227192"/>
                <a:gd name="connsiteX50" fmla="*/ 228722 w 254673"/>
                <a:gd name="connsiteY50" fmla="*/ 0 h 227192"/>
                <a:gd name="connsiteX51" fmla="*/ 217292 w 254673"/>
                <a:gd name="connsiteY51" fmla="*/ 1905 h 227192"/>
                <a:gd name="connsiteX52" fmla="*/ 213482 w 254673"/>
                <a:gd name="connsiteY52" fmla="*/ 7620 h 227192"/>
                <a:gd name="connsiteX53" fmla="*/ 207767 w 254673"/>
                <a:gd name="connsiteY53" fmla="*/ 9525 h 227192"/>
                <a:gd name="connsiteX54" fmla="*/ 203957 w 254673"/>
                <a:gd name="connsiteY54" fmla="*/ 20955 h 227192"/>
                <a:gd name="connsiteX55" fmla="*/ 202052 w 254673"/>
                <a:gd name="connsiteY55" fmla="*/ 26670 h 227192"/>
                <a:gd name="connsiteX56" fmla="*/ 200147 w 254673"/>
                <a:gd name="connsiteY56" fmla="*/ 38100 h 227192"/>
                <a:gd name="connsiteX57" fmla="*/ 205862 w 254673"/>
                <a:gd name="connsiteY57" fmla="*/ 72390 h 227192"/>
                <a:gd name="connsiteX58" fmla="*/ 213482 w 254673"/>
                <a:gd name="connsiteY58" fmla="*/ 83820 h 227192"/>
                <a:gd name="connsiteX59" fmla="*/ 217292 w 254673"/>
                <a:gd name="connsiteY59" fmla="*/ 89535 h 227192"/>
                <a:gd name="connsiteX60" fmla="*/ 215387 w 254673"/>
                <a:gd name="connsiteY60" fmla="*/ 97155 h 227192"/>
                <a:gd name="connsiteX61" fmla="*/ 203957 w 254673"/>
                <a:gd name="connsiteY61" fmla="*/ 104775 h 227192"/>
                <a:gd name="connsiteX62" fmla="*/ 198242 w 254673"/>
                <a:gd name="connsiteY62" fmla="*/ 116205 h 227192"/>
                <a:gd name="connsiteX63" fmla="*/ 196337 w 254673"/>
                <a:gd name="connsiteY63" fmla="*/ 121920 h 227192"/>
                <a:gd name="connsiteX64" fmla="*/ 190622 w 254673"/>
                <a:gd name="connsiteY64" fmla="*/ 133350 h 227192"/>
                <a:gd name="connsiteX65" fmla="*/ 183002 w 254673"/>
                <a:gd name="connsiteY65" fmla="*/ 154305 h 227192"/>
                <a:gd name="connsiteX66" fmla="*/ 175382 w 254673"/>
                <a:gd name="connsiteY66" fmla="*/ 156210 h 227192"/>
                <a:gd name="connsiteX67" fmla="*/ 169667 w 254673"/>
                <a:gd name="connsiteY67" fmla="*/ 150495 h 227192"/>
                <a:gd name="connsiteX68" fmla="*/ 167762 w 254673"/>
                <a:gd name="connsiteY68" fmla="*/ 144780 h 227192"/>
                <a:gd name="connsiteX69" fmla="*/ 156332 w 254673"/>
                <a:gd name="connsiteY69" fmla="*/ 140970 h 227192"/>
                <a:gd name="connsiteX70" fmla="*/ 150617 w 254673"/>
                <a:gd name="connsiteY70" fmla="*/ 139065 h 227192"/>
                <a:gd name="connsiteX71" fmla="*/ 139187 w 254673"/>
                <a:gd name="connsiteY71" fmla="*/ 135255 h 227192"/>
                <a:gd name="connsiteX72" fmla="*/ 133472 w 254673"/>
                <a:gd name="connsiteY72" fmla="*/ 133350 h 227192"/>
                <a:gd name="connsiteX73" fmla="*/ 122042 w 254673"/>
                <a:gd name="connsiteY73" fmla="*/ 127635 h 227192"/>
                <a:gd name="connsiteX74" fmla="*/ 89657 w 254673"/>
                <a:gd name="connsiteY74" fmla="*/ 125730 h 227192"/>
                <a:gd name="connsiteX75" fmla="*/ 78227 w 254673"/>
                <a:gd name="connsiteY75" fmla="*/ 116205 h 227192"/>
                <a:gd name="connsiteX76" fmla="*/ 76322 w 254673"/>
                <a:gd name="connsiteY76" fmla="*/ 110490 h 227192"/>
                <a:gd name="connsiteX77" fmla="*/ 72512 w 254673"/>
                <a:gd name="connsiteY77" fmla="*/ 104775 h 227192"/>
                <a:gd name="connsiteX78" fmla="*/ 68702 w 254673"/>
                <a:gd name="connsiteY78" fmla="*/ 89535 h 227192"/>
                <a:gd name="connsiteX79" fmla="*/ 62987 w 254673"/>
                <a:gd name="connsiteY79" fmla="*/ 85725 h 227192"/>
                <a:gd name="connsiteX80" fmla="*/ 53462 w 254673"/>
                <a:gd name="connsiteY80" fmla="*/ 83820 h 227192"/>
                <a:gd name="connsiteX81" fmla="*/ 47747 w 254673"/>
                <a:gd name="connsiteY81" fmla="*/ 80010 h 227192"/>
                <a:gd name="connsiteX82" fmla="*/ 42032 w 254673"/>
                <a:gd name="connsiteY82" fmla="*/ 78105 h 227192"/>
                <a:gd name="connsiteX83" fmla="*/ 34412 w 254673"/>
                <a:gd name="connsiteY83" fmla="*/ 64770 h 227192"/>
                <a:gd name="connsiteX84" fmla="*/ 30602 w 254673"/>
                <a:gd name="connsiteY84" fmla="*/ 53340 h 227192"/>
                <a:gd name="connsiteX85" fmla="*/ 34412 w 254673"/>
                <a:gd name="connsiteY85" fmla="*/ 47625 h 227192"/>
                <a:gd name="connsiteX86" fmla="*/ 32507 w 254673"/>
                <a:gd name="connsiteY86" fmla="*/ 28575 h 227192"/>
                <a:gd name="connsiteX87" fmla="*/ 30602 w 254673"/>
                <a:gd name="connsiteY87" fmla="*/ 22860 h 227192"/>
                <a:gd name="connsiteX88" fmla="*/ 36317 w 254673"/>
                <a:gd name="connsiteY88" fmla="*/ 30480 h 227192"/>
                <a:gd name="connsiteX0" fmla="*/ 30602 w 254673"/>
                <a:gd name="connsiteY0" fmla="*/ 22860 h 227192"/>
                <a:gd name="connsiteX1" fmla="*/ 36317 w 254673"/>
                <a:gd name="connsiteY1" fmla="*/ 30480 h 227192"/>
                <a:gd name="connsiteX2" fmla="*/ 21077 w 254673"/>
                <a:gd name="connsiteY2" fmla="*/ 20955 h 227192"/>
                <a:gd name="connsiteX3" fmla="*/ 2027 w 254673"/>
                <a:gd name="connsiteY3" fmla="*/ 20955 h 227192"/>
                <a:gd name="connsiteX4" fmla="*/ 122 w 254673"/>
                <a:gd name="connsiteY4" fmla="*/ 26670 h 227192"/>
                <a:gd name="connsiteX5" fmla="*/ 2027 w 254673"/>
                <a:gd name="connsiteY5" fmla="*/ 47625 h 227192"/>
                <a:gd name="connsiteX6" fmla="*/ 9647 w 254673"/>
                <a:gd name="connsiteY6" fmla="*/ 59055 h 227192"/>
                <a:gd name="connsiteX7" fmla="*/ 13457 w 254673"/>
                <a:gd name="connsiteY7" fmla="*/ 70485 h 227192"/>
                <a:gd name="connsiteX8" fmla="*/ 15362 w 254673"/>
                <a:gd name="connsiteY8" fmla="*/ 99060 h 227192"/>
                <a:gd name="connsiteX9" fmla="*/ 17267 w 254673"/>
                <a:gd name="connsiteY9" fmla="*/ 104775 h 227192"/>
                <a:gd name="connsiteX10" fmla="*/ 22982 w 254673"/>
                <a:gd name="connsiteY10" fmla="*/ 108585 h 227192"/>
                <a:gd name="connsiteX11" fmla="*/ 26792 w 254673"/>
                <a:gd name="connsiteY11" fmla="*/ 114300 h 227192"/>
                <a:gd name="connsiteX12" fmla="*/ 32507 w 254673"/>
                <a:gd name="connsiteY12" fmla="*/ 118110 h 227192"/>
                <a:gd name="connsiteX13" fmla="*/ 42032 w 254673"/>
                <a:gd name="connsiteY13" fmla="*/ 131445 h 227192"/>
                <a:gd name="connsiteX14" fmla="*/ 59177 w 254673"/>
                <a:gd name="connsiteY14" fmla="*/ 133350 h 227192"/>
                <a:gd name="connsiteX15" fmla="*/ 64892 w 254673"/>
                <a:gd name="connsiteY15" fmla="*/ 180975 h 227192"/>
                <a:gd name="connsiteX16" fmla="*/ 74417 w 254673"/>
                <a:gd name="connsiteY16" fmla="*/ 188595 h 227192"/>
                <a:gd name="connsiteX17" fmla="*/ 80132 w 254673"/>
                <a:gd name="connsiteY17" fmla="*/ 192405 h 227192"/>
                <a:gd name="connsiteX18" fmla="*/ 87752 w 254673"/>
                <a:gd name="connsiteY18" fmla="*/ 201930 h 227192"/>
                <a:gd name="connsiteX19" fmla="*/ 95372 w 254673"/>
                <a:gd name="connsiteY19" fmla="*/ 213360 h 227192"/>
                <a:gd name="connsiteX20" fmla="*/ 99182 w 254673"/>
                <a:gd name="connsiteY20" fmla="*/ 219075 h 227192"/>
                <a:gd name="connsiteX21" fmla="*/ 104897 w 254673"/>
                <a:gd name="connsiteY21" fmla="*/ 220980 h 227192"/>
                <a:gd name="connsiteX22" fmla="*/ 108707 w 254673"/>
                <a:gd name="connsiteY22" fmla="*/ 226695 h 227192"/>
                <a:gd name="connsiteX23" fmla="*/ 133472 w 254673"/>
                <a:gd name="connsiteY23" fmla="*/ 222885 h 227192"/>
                <a:gd name="connsiteX24" fmla="*/ 144902 w 254673"/>
                <a:gd name="connsiteY24" fmla="*/ 211455 h 227192"/>
                <a:gd name="connsiteX25" fmla="*/ 148712 w 254673"/>
                <a:gd name="connsiteY25" fmla="*/ 205740 h 227192"/>
                <a:gd name="connsiteX26" fmla="*/ 160142 w 254673"/>
                <a:gd name="connsiteY26" fmla="*/ 201930 h 227192"/>
                <a:gd name="connsiteX27" fmla="*/ 162047 w 254673"/>
                <a:gd name="connsiteY27" fmla="*/ 196215 h 227192"/>
                <a:gd name="connsiteX28" fmla="*/ 163952 w 254673"/>
                <a:gd name="connsiteY28" fmla="*/ 184785 h 227192"/>
                <a:gd name="connsiteX29" fmla="*/ 175382 w 254673"/>
                <a:gd name="connsiteY29" fmla="*/ 180975 h 227192"/>
                <a:gd name="connsiteX30" fmla="*/ 198242 w 254673"/>
                <a:gd name="connsiteY30" fmla="*/ 182880 h 227192"/>
                <a:gd name="connsiteX31" fmla="*/ 203957 w 254673"/>
                <a:gd name="connsiteY31" fmla="*/ 186690 h 227192"/>
                <a:gd name="connsiteX32" fmla="*/ 209672 w 254673"/>
                <a:gd name="connsiteY32" fmla="*/ 188595 h 227192"/>
                <a:gd name="connsiteX33" fmla="*/ 221102 w 254673"/>
                <a:gd name="connsiteY33" fmla="*/ 186690 h 227192"/>
                <a:gd name="connsiteX34" fmla="*/ 226817 w 254673"/>
                <a:gd name="connsiteY34" fmla="*/ 182880 h 227192"/>
                <a:gd name="connsiteX35" fmla="*/ 234437 w 254673"/>
                <a:gd name="connsiteY35" fmla="*/ 165735 h 227192"/>
                <a:gd name="connsiteX36" fmla="*/ 238247 w 254673"/>
                <a:gd name="connsiteY36" fmla="*/ 154305 h 227192"/>
                <a:gd name="connsiteX37" fmla="*/ 240152 w 254673"/>
                <a:gd name="connsiteY37" fmla="*/ 148590 h 227192"/>
                <a:gd name="connsiteX38" fmla="*/ 245867 w 254673"/>
                <a:gd name="connsiteY38" fmla="*/ 120015 h 227192"/>
                <a:gd name="connsiteX39" fmla="*/ 247772 w 254673"/>
                <a:gd name="connsiteY39" fmla="*/ 114300 h 227192"/>
                <a:gd name="connsiteX40" fmla="*/ 249677 w 254673"/>
                <a:gd name="connsiteY40" fmla="*/ 108585 h 227192"/>
                <a:gd name="connsiteX41" fmla="*/ 242057 w 254673"/>
                <a:gd name="connsiteY41" fmla="*/ 89535 h 227192"/>
                <a:gd name="connsiteX42" fmla="*/ 236342 w 254673"/>
                <a:gd name="connsiteY42" fmla="*/ 85725 h 227192"/>
                <a:gd name="connsiteX43" fmla="*/ 238247 w 254673"/>
                <a:gd name="connsiteY43" fmla="*/ 80010 h 227192"/>
                <a:gd name="connsiteX44" fmla="*/ 243962 w 254673"/>
                <a:gd name="connsiteY44" fmla="*/ 78105 h 227192"/>
                <a:gd name="connsiteX45" fmla="*/ 249677 w 254673"/>
                <a:gd name="connsiteY45" fmla="*/ 74295 h 227192"/>
                <a:gd name="connsiteX46" fmla="*/ 251582 w 254673"/>
                <a:gd name="connsiteY46" fmla="*/ 24765 h 227192"/>
                <a:gd name="connsiteX47" fmla="*/ 249677 w 254673"/>
                <a:gd name="connsiteY47" fmla="*/ 19050 h 227192"/>
                <a:gd name="connsiteX48" fmla="*/ 243962 w 254673"/>
                <a:gd name="connsiteY48" fmla="*/ 15240 h 227192"/>
                <a:gd name="connsiteX49" fmla="*/ 234437 w 254673"/>
                <a:gd name="connsiteY49" fmla="*/ 3810 h 227192"/>
                <a:gd name="connsiteX50" fmla="*/ 228722 w 254673"/>
                <a:gd name="connsiteY50" fmla="*/ 0 h 227192"/>
                <a:gd name="connsiteX51" fmla="*/ 217292 w 254673"/>
                <a:gd name="connsiteY51" fmla="*/ 1905 h 227192"/>
                <a:gd name="connsiteX52" fmla="*/ 213482 w 254673"/>
                <a:gd name="connsiteY52" fmla="*/ 7620 h 227192"/>
                <a:gd name="connsiteX53" fmla="*/ 207767 w 254673"/>
                <a:gd name="connsiteY53" fmla="*/ 9525 h 227192"/>
                <a:gd name="connsiteX54" fmla="*/ 203957 w 254673"/>
                <a:gd name="connsiteY54" fmla="*/ 20955 h 227192"/>
                <a:gd name="connsiteX55" fmla="*/ 202052 w 254673"/>
                <a:gd name="connsiteY55" fmla="*/ 26670 h 227192"/>
                <a:gd name="connsiteX56" fmla="*/ 200147 w 254673"/>
                <a:gd name="connsiteY56" fmla="*/ 38100 h 227192"/>
                <a:gd name="connsiteX57" fmla="*/ 205862 w 254673"/>
                <a:gd name="connsiteY57" fmla="*/ 72390 h 227192"/>
                <a:gd name="connsiteX58" fmla="*/ 213482 w 254673"/>
                <a:gd name="connsiteY58" fmla="*/ 83820 h 227192"/>
                <a:gd name="connsiteX59" fmla="*/ 217292 w 254673"/>
                <a:gd name="connsiteY59" fmla="*/ 89535 h 227192"/>
                <a:gd name="connsiteX60" fmla="*/ 215387 w 254673"/>
                <a:gd name="connsiteY60" fmla="*/ 97155 h 227192"/>
                <a:gd name="connsiteX61" fmla="*/ 203957 w 254673"/>
                <a:gd name="connsiteY61" fmla="*/ 104775 h 227192"/>
                <a:gd name="connsiteX62" fmla="*/ 198242 w 254673"/>
                <a:gd name="connsiteY62" fmla="*/ 116205 h 227192"/>
                <a:gd name="connsiteX63" fmla="*/ 196337 w 254673"/>
                <a:gd name="connsiteY63" fmla="*/ 121920 h 227192"/>
                <a:gd name="connsiteX64" fmla="*/ 190622 w 254673"/>
                <a:gd name="connsiteY64" fmla="*/ 133350 h 227192"/>
                <a:gd name="connsiteX65" fmla="*/ 183002 w 254673"/>
                <a:gd name="connsiteY65" fmla="*/ 154305 h 227192"/>
                <a:gd name="connsiteX66" fmla="*/ 175382 w 254673"/>
                <a:gd name="connsiteY66" fmla="*/ 156210 h 227192"/>
                <a:gd name="connsiteX67" fmla="*/ 169667 w 254673"/>
                <a:gd name="connsiteY67" fmla="*/ 150495 h 227192"/>
                <a:gd name="connsiteX68" fmla="*/ 167762 w 254673"/>
                <a:gd name="connsiteY68" fmla="*/ 144780 h 227192"/>
                <a:gd name="connsiteX69" fmla="*/ 156332 w 254673"/>
                <a:gd name="connsiteY69" fmla="*/ 140970 h 227192"/>
                <a:gd name="connsiteX70" fmla="*/ 150617 w 254673"/>
                <a:gd name="connsiteY70" fmla="*/ 139065 h 227192"/>
                <a:gd name="connsiteX71" fmla="*/ 139187 w 254673"/>
                <a:gd name="connsiteY71" fmla="*/ 135255 h 227192"/>
                <a:gd name="connsiteX72" fmla="*/ 133472 w 254673"/>
                <a:gd name="connsiteY72" fmla="*/ 133350 h 227192"/>
                <a:gd name="connsiteX73" fmla="*/ 122042 w 254673"/>
                <a:gd name="connsiteY73" fmla="*/ 127635 h 227192"/>
                <a:gd name="connsiteX74" fmla="*/ 89657 w 254673"/>
                <a:gd name="connsiteY74" fmla="*/ 125730 h 227192"/>
                <a:gd name="connsiteX75" fmla="*/ 78227 w 254673"/>
                <a:gd name="connsiteY75" fmla="*/ 116205 h 227192"/>
                <a:gd name="connsiteX76" fmla="*/ 76322 w 254673"/>
                <a:gd name="connsiteY76" fmla="*/ 110490 h 227192"/>
                <a:gd name="connsiteX77" fmla="*/ 72512 w 254673"/>
                <a:gd name="connsiteY77" fmla="*/ 104775 h 227192"/>
                <a:gd name="connsiteX78" fmla="*/ 68702 w 254673"/>
                <a:gd name="connsiteY78" fmla="*/ 89535 h 227192"/>
                <a:gd name="connsiteX79" fmla="*/ 62987 w 254673"/>
                <a:gd name="connsiteY79" fmla="*/ 85725 h 227192"/>
                <a:gd name="connsiteX80" fmla="*/ 53462 w 254673"/>
                <a:gd name="connsiteY80" fmla="*/ 83820 h 227192"/>
                <a:gd name="connsiteX81" fmla="*/ 47747 w 254673"/>
                <a:gd name="connsiteY81" fmla="*/ 80010 h 227192"/>
                <a:gd name="connsiteX82" fmla="*/ 42032 w 254673"/>
                <a:gd name="connsiteY82" fmla="*/ 78105 h 227192"/>
                <a:gd name="connsiteX83" fmla="*/ 34412 w 254673"/>
                <a:gd name="connsiteY83" fmla="*/ 64770 h 227192"/>
                <a:gd name="connsiteX84" fmla="*/ 30602 w 254673"/>
                <a:gd name="connsiteY84" fmla="*/ 53340 h 227192"/>
                <a:gd name="connsiteX85" fmla="*/ 34412 w 254673"/>
                <a:gd name="connsiteY85" fmla="*/ 47625 h 227192"/>
                <a:gd name="connsiteX86" fmla="*/ 32507 w 254673"/>
                <a:gd name="connsiteY86" fmla="*/ 28575 h 227192"/>
                <a:gd name="connsiteX87" fmla="*/ 30602 w 254673"/>
                <a:gd name="connsiteY87" fmla="*/ 22860 h 227192"/>
                <a:gd name="connsiteX0" fmla="*/ 32507 w 254673"/>
                <a:gd name="connsiteY0" fmla="*/ 28575 h 227192"/>
                <a:gd name="connsiteX1" fmla="*/ 36317 w 254673"/>
                <a:gd name="connsiteY1" fmla="*/ 30480 h 227192"/>
                <a:gd name="connsiteX2" fmla="*/ 21077 w 254673"/>
                <a:gd name="connsiteY2" fmla="*/ 20955 h 227192"/>
                <a:gd name="connsiteX3" fmla="*/ 2027 w 254673"/>
                <a:gd name="connsiteY3" fmla="*/ 20955 h 227192"/>
                <a:gd name="connsiteX4" fmla="*/ 122 w 254673"/>
                <a:gd name="connsiteY4" fmla="*/ 26670 h 227192"/>
                <a:gd name="connsiteX5" fmla="*/ 2027 w 254673"/>
                <a:gd name="connsiteY5" fmla="*/ 47625 h 227192"/>
                <a:gd name="connsiteX6" fmla="*/ 9647 w 254673"/>
                <a:gd name="connsiteY6" fmla="*/ 59055 h 227192"/>
                <a:gd name="connsiteX7" fmla="*/ 13457 w 254673"/>
                <a:gd name="connsiteY7" fmla="*/ 70485 h 227192"/>
                <a:gd name="connsiteX8" fmla="*/ 15362 w 254673"/>
                <a:gd name="connsiteY8" fmla="*/ 99060 h 227192"/>
                <a:gd name="connsiteX9" fmla="*/ 17267 w 254673"/>
                <a:gd name="connsiteY9" fmla="*/ 104775 h 227192"/>
                <a:gd name="connsiteX10" fmla="*/ 22982 w 254673"/>
                <a:gd name="connsiteY10" fmla="*/ 108585 h 227192"/>
                <a:gd name="connsiteX11" fmla="*/ 26792 w 254673"/>
                <a:gd name="connsiteY11" fmla="*/ 114300 h 227192"/>
                <a:gd name="connsiteX12" fmla="*/ 32507 w 254673"/>
                <a:gd name="connsiteY12" fmla="*/ 118110 h 227192"/>
                <a:gd name="connsiteX13" fmla="*/ 42032 w 254673"/>
                <a:gd name="connsiteY13" fmla="*/ 131445 h 227192"/>
                <a:gd name="connsiteX14" fmla="*/ 59177 w 254673"/>
                <a:gd name="connsiteY14" fmla="*/ 133350 h 227192"/>
                <a:gd name="connsiteX15" fmla="*/ 64892 w 254673"/>
                <a:gd name="connsiteY15" fmla="*/ 180975 h 227192"/>
                <a:gd name="connsiteX16" fmla="*/ 74417 w 254673"/>
                <a:gd name="connsiteY16" fmla="*/ 188595 h 227192"/>
                <a:gd name="connsiteX17" fmla="*/ 80132 w 254673"/>
                <a:gd name="connsiteY17" fmla="*/ 192405 h 227192"/>
                <a:gd name="connsiteX18" fmla="*/ 87752 w 254673"/>
                <a:gd name="connsiteY18" fmla="*/ 201930 h 227192"/>
                <a:gd name="connsiteX19" fmla="*/ 95372 w 254673"/>
                <a:gd name="connsiteY19" fmla="*/ 213360 h 227192"/>
                <a:gd name="connsiteX20" fmla="*/ 99182 w 254673"/>
                <a:gd name="connsiteY20" fmla="*/ 219075 h 227192"/>
                <a:gd name="connsiteX21" fmla="*/ 104897 w 254673"/>
                <a:gd name="connsiteY21" fmla="*/ 220980 h 227192"/>
                <a:gd name="connsiteX22" fmla="*/ 108707 w 254673"/>
                <a:gd name="connsiteY22" fmla="*/ 226695 h 227192"/>
                <a:gd name="connsiteX23" fmla="*/ 133472 w 254673"/>
                <a:gd name="connsiteY23" fmla="*/ 222885 h 227192"/>
                <a:gd name="connsiteX24" fmla="*/ 144902 w 254673"/>
                <a:gd name="connsiteY24" fmla="*/ 211455 h 227192"/>
                <a:gd name="connsiteX25" fmla="*/ 148712 w 254673"/>
                <a:gd name="connsiteY25" fmla="*/ 205740 h 227192"/>
                <a:gd name="connsiteX26" fmla="*/ 160142 w 254673"/>
                <a:gd name="connsiteY26" fmla="*/ 201930 h 227192"/>
                <a:gd name="connsiteX27" fmla="*/ 162047 w 254673"/>
                <a:gd name="connsiteY27" fmla="*/ 196215 h 227192"/>
                <a:gd name="connsiteX28" fmla="*/ 163952 w 254673"/>
                <a:gd name="connsiteY28" fmla="*/ 184785 h 227192"/>
                <a:gd name="connsiteX29" fmla="*/ 175382 w 254673"/>
                <a:gd name="connsiteY29" fmla="*/ 180975 h 227192"/>
                <a:gd name="connsiteX30" fmla="*/ 198242 w 254673"/>
                <a:gd name="connsiteY30" fmla="*/ 182880 h 227192"/>
                <a:gd name="connsiteX31" fmla="*/ 203957 w 254673"/>
                <a:gd name="connsiteY31" fmla="*/ 186690 h 227192"/>
                <a:gd name="connsiteX32" fmla="*/ 209672 w 254673"/>
                <a:gd name="connsiteY32" fmla="*/ 188595 h 227192"/>
                <a:gd name="connsiteX33" fmla="*/ 221102 w 254673"/>
                <a:gd name="connsiteY33" fmla="*/ 186690 h 227192"/>
                <a:gd name="connsiteX34" fmla="*/ 226817 w 254673"/>
                <a:gd name="connsiteY34" fmla="*/ 182880 h 227192"/>
                <a:gd name="connsiteX35" fmla="*/ 234437 w 254673"/>
                <a:gd name="connsiteY35" fmla="*/ 165735 h 227192"/>
                <a:gd name="connsiteX36" fmla="*/ 238247 w 254673"/>
                <a:gd name="connsiteY36" fmla="*/ 154305 h 227192"/>
                <a:gd name="connsiteX37" fmla="*/ 240152 w 254673"/>
                <a:gd name="connsiteY37" fmla="*/ 148590 h 227192"/>
                <a:gd name="connsiteX38" fmla="*/ 245867 w 254673"/>
                <a:gd name="connsiteY38" fmla="*/ 120015 h 227192"/>
                <a:gd name="connsiteX39" fmla="*/ 247772 w 254673"/>
                <a:gd name="connsiteY39" fmla="*/ 114300 h 227192"/>
                <a:gd name="connsiteX40" fmla="*/ 249677 w 254673"/>
                <a:gd name="connsiteY40" fmla="*/ 108585 h 227192"/>
                <a:gd name="connsiteX41" fmla="*/ 242057 w 254673"/>
                <a:gd name="connsiteY41" fmla="*/ 89535 h 227192"/>
                <a:gd name="connsiteX42" fmla="*/ 236342 w 254673"/>
                <a:gd name="connsiteY42" fmla="*/ 85725 h 227192"/>
                <a:gd name="connsiteX43" fmla="*/ 238247 w 254673"/>
                <a:gd name="connsiteY43" fmla="*/ 80010 h 227192"/>
                <a:gd name="connsiteX44" fmla="*/ 243962 w 254673"/>
                <a:gd name="connsiteY44" fmla="*/ 78105 h 227192"/>
                <a:gd name="connsiteX45" fmla="*/ 249677 w 254673"/>
                <a:gd name="connsiteY45" fmla="*/ 74295 h 227192"/>
                <a:gd name="connsiteX46" fmla="*/ 251582 w 254673"/>
                <a:gd name="connsiteY46" fmla="*/ 24765 h 227192"/>
                <a:gd name="connsiteX47" fmla="*/ 249677 w 254673"/>
                <a:gd name="connsiteY47" fmla="*/ 19050 h 227192"/>
                <a:gd name="connsiteX48" fmla="*/ 243962 w 254673"/>
                <a:gd name="connsiteY48" fmla="*/ 15240 h 227192"/>
                <a:gd name="connsiteX49" fmla="*/ 234437 w 254673"/>
                <a:gd name="connsiteY49" fmla="*/ 3810 h 227192"/>
                <a:gd name="connsiteX50" fmla="*/ 228722 w 254673"/>
                <a:gd name="connsiteY50" fmla="*/ 0 h 227192"/>
                <a:gd name="connsiteX51" fmla="*/ 217292 w 254673"/>
                <a:gd name="connsiteY51" fmla="*/ 1905 h 227192"/>
                <a:gd name="connsiteX52" fmla="*/ 213482 w 254673"/>
                <a:gd name="connsiteY52" fmla="*/ 7620 h 227192"/>
                <a:gd name="connsiteX53" fmla="*/ 207767 w 254673"/>
                <a:gd name="connsiteY53" fmla="*/ 9525 h 227192"/>
                <a:gd name="connsiteX54" fmla="*/ 203957 w 254673"/>
                <a:gd name="connsiteY54" fmla="*/ 20955 h 227192"/>
                <a:gd name="connsiteX55" fmla="*/ 202052 w 254673"/>
                <a:gd name="connsiteY55" fmla="*/ 26670 h 227192"/>
                <a:gd name="connsiteX56" fmla="*/ 200147 w 254673"/>
                <a:gd name="connsiteY56" fmla="*/ 38100 h 227192"/>
                <a:gd name="connsiteX57" fmla="*/ 205862 w 254673"/>
                <a:gd name="connsiteY57" fmla="*/ 72390 h 227192"/>
                <a:gd name="connsiteX58" fmla="*/ 213482 w 254673"/>
                <a:gd name="connsiteY58" fmla="*/ 83820 h 227192"/>
                <a:gd name="connsiteX59" fmla="*/ 217292 w 254673"/>
                <a:gd name="connsiteY59" fmla="*/ 89535 h 227192"/>
                <a:gd name="connsiteX60" fmla="*/ 215387 w 254673"/>
                <a:gd name="connsiteY60" fmla="*/ 97155 h 227192"/>
                <a:gd name="connsiteX61" fmla="*/ 203957 w 254673"/>
                <a:gd name="connsiteY61" fmla="*/ 104775 h 227192"/>
                <a:gd name="connsiteX62" fmla="*/ 198242 w 254673"/>
                <a:gd name="connsiteY62" fmla="*/ 116205 h 227192"/>
                <a:gd name="connsiteX63" fmla="*/ 196337 w 254673"/>
                <a:gd name="connsiteY63" fmla="*/ 121920 h 227192"/>
                <a:gd name="connsiteX64" fmla="*/ 190622 w 254673"/>
                <a:gd name="connsiteY64" fmla="*/ 133350 h 227192"/>
                <a:gd name="connsiteX65" fmla="*/ 183002 w 254673"/>
                <a:gd name="connsiteY65" fmla="*/ 154305 h 227192"/>
                <a:gd name="connsiteX66" fmla="*/ 175382 w 254673"/>
                <a:gd name="connsiteY66" fmla="*/ 156210 h 227192"/>
                <a:gd name="connsiteX67" fmla="*/ 169667 w 254673"/>
                <a:gd name="connsiteY67" fmla="*/ 150495 h 227192"/>
                <a:gd name="connsiteX68" fmla="*/ 167762 w 254673"/>
                <a:gd name="connsiteY68" fmla="*/ 144780 h 227192"/>
                <a:gd name="connsiteX69" fmla="*/ 156332 w 254673"/>
                <a:gd name="connsiteY69" fmla="*/ 140970 h 227192"/>
                <a:gd name="connsiteX70" fmla="*/ 150617 w 254673"/>
                <a:gd name="connsiteY70" fmla="*/ 139065 h 227192"/>
                <a:gd name="connsiteX71" fmla="*/ 139187 w 254673"/>
                <a:gd name="connsiteY71" fmla="*/ 135255 h 227192"/>
                <a:gd name="connsiteX72" fmla="*/ 133472 w 254673"/>
                <a:gd name="connsiteY72" fmla="*/ 133350 h 227192"/>
                <a:gd name="connsiteX73" fmla="*/ 122042 w 254673"/>
                <a:gd name="connsiteY73" fmla="*/ 127635 h 227192"/>
                <a:gd name="connsiteX74" fmla="*/ 89657 w 254673"/>
                <a:gd name="connsiteY74" fmla="*/ 125730 h 227192"/>
                <a:gd name="connsiteX75" fmla="*/ 78227 w 254673"/>
                <a:gd name="connsiteY75" fmla="*/ 116205 h 227192"/>
                <a:gd name="connsiteX76" fmla="*/ 76322 w 254673"/>
                <a:gd name="connsiteY76" fmla="*/ 110490 h 227192"/>
                <a:gd name="connsiteX77" fmla="*/ 72512 w 254673"/>
                <a:gd name="connsiteY77" fmla="*/ 104775 h 227192"/>
                <a:gd name="connsiteX78" fmla="*/ 68702 w 254673"/>
                <a:gd name="connsiteY78" fmla="*/ 89535 h 227192"/>
                <a:gd name="connsiteX79" fmla="*/ 62987 w 254673"/>
                <a:gd name="connsiteY79" fmla="*/ 85725 h 227192"/>
                <a:gd name="connsiteX80" fmla="*/ 53462 w 254673"/>
                <a:gd name="connsiteY80" fmla="*/ 83820 h 227192"/>
                <a:gd name="connsiteX81" fmla="*/ 47747 w 254673"/>
                <a:gd name="connsiteY81" fmla="*/ 80010 h 227192"/>
                <a:gd name="connsiteX82" fmla="*/ 42032 w 254673"/>
                <a:gd name="connsiteY82" fmla="*/ 78105 h 227192"/>
                <a:gd name="connsiteX83" fmla="*/ 34412 w 254673"/>
                <a:gd name="connsiteY83" fmla="*/ 64770 h 227192"/>
                <a:gd name="connsiteX84" fmla="*/ 30602 w 254673"/>
                <a:gd name="connsiteY84" fmla="*/ 53340 h 227192"/>
                <a:gd name="connsiteX85" fmla="*/ 34412 w 254673"/>
                <a:gd name="connsiteY85" fmla="*/ 47625 h 227192"/>
                <a:gd name="connsiteX86" fmla="*/ 32507 w 254673"/>
                <a:gd name="connsiteY86" fmla="*/ 28575 h 22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254673" h="227192">
                  <a:moveTo>
                    <a:pt x="32507" y="28575"/>
                  </a:moveTo>
                  <a:cubicBezTo>
                    <a:pt x="32825" y="25718"/>
                    <a:pt x="38222" y="31750"/>
                    <a:pt x="36317" y="30480"/>
                  </a:cubicBezTo>
                  <a:cubicBezTo>
                    <a:pt x="34412" y="29210"/>
                    <a:pt x="26792" y="22543"/>
                    <a:pt x="21077" y="20955"/>
                  </a:cubicBezTo>
                  <a:cubicBezTo>
                    <a:pt x="15362" y="19368"/>
                    <a:pt x="5519" y="20003"/>
                    <a:pt x="2027" y="20955"/>
                  </a:cubicBezTo>
                  <a:cubicBezTo>
                    <a:pt x="-1465" y="21907"/>
                    <a:pt x="757" y="24765"/>
                    <a:pt x="122" y="26670"/>
                  </a:cubicBezTo>
                  <a:cubicBezTo>
                    <a:pt x="757" y="33655"/>
                    <a:pt x="48" y="40896"/>
                    <a:pt x="2027" y="47625"/>
                  </a:cubicBezTo>
                  <a:cubicBezTo>
                    <a:pt x="3319" y="52018"/>
                    <a:pt x="8199" y="54711"/>
                    <a:pt x="9647" y="59055"/>
                  </a:cubicBezTo>
                  <a:lnTo>
                    <a:pt x="13457" y="70485"/>
                  </a:lnTo>
                  <a:cubicBezTo>
                    <a:pt x="14092" y="80010"/>
                    <a:pt x="14308" y="89572"/>
                    <a:pt x="15362" y="99060"/>
                  </a:cubicBezTo>
                  <a:cubicBezTo>
                    <a:pt x="15584" y="101056"/>
                    <a:pt x="16013" y="103207"/>
                    <a:pt x="17267" y="104775"/>
                  </a:cubicBezTo>
                  <a:cubicBezTo>
                    <a:pt x="18697" y="106563"/>
                    <a:pt x="21077" y="107315"/>
                    <a:pt x="22982" y="108585"/>
                  </a:cubicBezTo>
                  <a:cubicBezTo>
                    <a:pt x="24252" y="110490"/>
                    <a:pt x="25173" y="112681"/>
                    <a:pt x="26792" y="114300"/>
                  </a:cubicBezTo>
                  <a:cubicBezTo>
                    <a:pt x="28411" y="115919"/>
                    <a:pt x="31294" y="116168"/>
                    <a:pt x="32507" y="118110"/>
                  </a:cubicBezTo>
                  <a:cubicBezTo>
                    <a:pt x="39079" y="128624"/>
                    <a:pt x="31444" y="129680"/>
                    <a:pt x="42032" y="131445"/>
                  </a:cubicBezTo>
                  <a:cubicBezTo>
                    <a:pt x="47704" y="132390"/>
                    <a:pt x="53462" y="132715"/>
                    <a:pt x="59177" y="133350"/>
                  </a:cubicBezTo>
                  <a:cubicBezTo>
                    <a:pt x="71402" y="151687"/>
                    <a:pt x="58865" y="130751"/>
                    <a:pt x="64892" y="180975"/>
                  </a:cubicBezTo>
                  <a:cubicBezTo>
                    <a:pt x="65712" y="187808"/>
                    <a:pt x="70129" y="186451"/>
                    <a:pt x="74417" y="188595"/>
                  </a:cubicBezTo>
                  <a:cubicBezTo>
                    <a:pt x="76465" y="189619"/>
                    <a:pt x="78227" y="191135"/>
                    <a:pt x="80132" y="192405"/>
                  </a:cubicBezTo>
                  <a:cubicBezTo>
                    <a:pt x="84422" y="205275"/>
                    <a:pt x="78472" y="191325"/>
                    <a:pt x="87752" y="201930"/>
                  </a:cubicBezTo>
                  <a:cubicBezTo>
                    <a:pt x="90767" y="205376"/>
                    <a:pt x="92832" y="209550"/>
                    <a:pt x="95372" y="213360"/>
                  </a:cubicBezTo>
                  <a:cubicBezTo>
                    <a:pt x="96642" y="215265"/>
                    <a:pt x="97010" y="218351"/>
                    <a:pt x="99182" y="219075"/>
                  </a:cubicBezTo>
                  <a:lnTo>
                    <a:pt x="104897" y="220980"/>
                  </a:lnTo>
                  <a:cubicBezTo>
                    <a:pt x="106167" y="222885"/>
                    <a:pt x="106449" y="226319"/>
                    <a:pt x="108707" y="226695"/>
                  </a:cubicBezTo>
                  <a:cubicBezTo>
                    <a:pt x="118529" y="228332"/>
                    <a:pt x="125235" y="225631"/>
                    <a:pt x="133472" y="222885"/>
                  </a:cubicBezTo>
                  <a:cubicBezTo>
                    <a:pt x="137282" y="219075"/>
                    <a:pt x="141913" y="215938"/>
                    <a:pt x="144902" y="211455"/>
                  </a:cubicBezTo>
                  <a:cubicBezTo>
                    <a:pt x="146172" y="209550"/>
                    <a:pt x="146770" y="206953"/>
                    <a:pt x="148712" y="205740"/>
                  </a:cubicBezTo>
                  <a:cubicBezTo>
                    <a:pt x="152118" y="203611"/>
                    <a:pt x="160142" y="201930"/>
                    <a:pt x="160142" y="201930"/>
                  </a:cubicBezTo>
                  <a:cubicBezTo>
                    <a:pt x="160777" y="200025"/>
                    <a:pt x="161611" y="198175"/>
                    <a:pt x="162047" y="196215"/>
                  </a:cubicBezTo>
                  <a:cubicBezTo>
                    <a:pt x="162885" y="192444"/>
                    <a:pt x="161408" y="187692"/>
                    <a:pt x="163952" y="184785"/>
                  </a:cubicBezTo>
                  <a:cubicBezTo>
                    <a:pt x="166597" y="181763"/>
                    <a:pt x="175382" y="180975"/>
                    <a:pt x="175382" y="180975"/>
                  </a:cubicBezTo>
                  <a:cubicBezTo>
                    <a:pt x="183002" y="181610"/>
                    <a:pt x="190744" y="181380"/>
                    <a:pt x="198242" y="182880"/>
                  </a:cubicBezTo>
                  <a:cubicBezTo>
                    <a:pt x="200487" y="183329"/>
                    <a:pt x="201909" y="185666"/>
                    <a:pt x="203957" y="186690"/>
                  </a:cubicBezTo>
                  <a:cubicBezTo>
                    <a:pt x="205753" y="187588"/>
                    <a:pt x="207767" y="187960"/>
                    <a:pt x="209672" y="188595"/>
                  </a:cubicBezTo>
                  <a:cubicBezTo>
                    <a:pt x="213482" y="187960"/>
                    <a:pt x="217438" y="187911"/>
                    <a:pt x="221102" y="186690"/>
                  </a:cubicBezTo>
                  <a:cubicBezTo>
                    <a:pt x="223274" y="185966"/>
                    <a:pt x="225198" y="184499"/>
                    <a:pt x="226817" y="182880"/>
                  </a:cubicBezTo>
                  <a:cubicBezTo>
                    <a:pt x="231345" y="178352"/>
                    <a:pt x="232551" y="171394"/>
                    <a:pt x="234437" y="165735"/>
                  </a:cubicBezTo>
                  <a:lnTo>
                    <a:pt x="238247" y="154305"/>
                  </a:lnTo>
                  <a:lnTo>
                    <a:pt x="240152" y="148590"/>
                  </a:lnTo>
                  <a:cubicBezTo>
                    <a:pt x="242501" y="127453"/>
                    <a:pt x="240239" y="136900"/>
                    <a:pt x="245867" y="120015"/>
                  </a:cubicBezTo>
                  <a:lnTo>
                    <a:pt x="247772" y="114300"/>
                  </a:lnTo>
                  <a:lnTo>
                    <a:pt x="249677" y="108585"/>
                  </a:lnTo>
                  <a:cubicBezTo>
                    <a:pt x="248493" y="105032"/>
                    <a:pt x="245171" y="93272"/>
                    <a:pt x="242057" y="89535"/>
                  </a:cubicBezTo>
                  <a:cubicBezTo>
                    <a:pt x="240591" y="87776"/>
                    <a:pt x="238247" y="86995"/>
                    <a:pt x="236342" y="85725"/>
                  </a:cubicBezTo>
                  <a:cubicBezTo>
                    <a:pt x="236977" y="83820"/>
                    <a:pt x="236827" y="81430"/>
                    <a:pt x="238247" y="80010"/>
                  </a:cubicBezTo>
                  <a:cubicBezTo>
                    <a:pt x="239667" y="78590"/>
                    <a:pt x="242166" y="79003"/>
                    <a:pt x="243962" y="78105"/>
                  </a:cubicBezTo>
                  <a:cubicBezTo>
                    <a:pt x="246010" y="77081"/>
                    <a:pt x="247772" y="75565"/>
                    <a:pt x="249677" y="74295"/>
                  </a:cubicBezTo>
                  <a:cubicBezTo>
                    <a:pt x="257118" y="51971"/>
                    <a:pt x="254922" y="63173"/>
                    <a:pt x="251582" y="24765"/>
                  </a:cubicBezTo>
                  <a:cubicBezTo>
                    <a:pt x="251408" y="22765"/>
                    <a:pt x="250931" y="20618"/>
                    <a:pt x="249677" y="19050"/>
                  </a:cubicBezTo>
                  <a:cubicBezTo>
                    <a:pt x="248247" y="17262"/>
                    <a:pt x="245867" y="16510"/>
                    <a:pt x="243962" y="15240"/>
                  </a:cubicBezTo>
                  <a:cubicBezTo>
                    <a:pt x="240216" y="9621"/>
                    <a:pt x="239937" y="8394"/>
                    <a:pt x="234437" y="3810"/>
                  </a:cubicBezTo>
                  <a:cubicBezTo>
                    <a:pt x="232678" y="2344"/>
                    <a:pt x="230627" y="1270"/>
                    <a:pt x="228722" y="0"/>
                  </a:cubicBezTo>
                  <a:cubicBezTo>
                    <a:pt x="224912" y="635"/>
                    <a:pt x="220747" y="178"/>
                    <a:pt x="217292" y="1905"/>
                  </a:cubicBezTo>
                  <a:cubicBezTo>
                    <a:pt x="215244" y="2929"/>
                    <a:pt x="215270" y="6190"/>
                    <a:pt x="213482" y="7620"/>
                  </a:cubicBezTo>
                  <a:cubicBezTo>
                    <a:pt x="211914" y="8874"/>
                    <a:pt x="209672" y="8890"/>
                    <a:pt x="207767" y="9525"/>
                  </a:cubicBezTo>
                  <a:lnTo>
                    <a:pt x="203957" y="20955"/>
                  </a:lnTo>
                  <a:cubicBezTo>
                    <a:pt x="203322" y="22860"/>
                    <a:pt x="202382" y="24689"/>
                    <a:pt x="202052" y="26670"/>
                  </a:cubicBezTo>
                  <a:lnTo>
                    <a:pt x="200147" y="38100"/>
                  </a:lnTo>
                  <a:cubicBezTo>
                    <a:pt x="200692" y="44635"/>
                    <a:pt x="200524" y="64383"/>
                    <a:pt x="205862" y="72390"/>
                  </a:cubicBezTo>
                  <a:lnTo>
                    <a:pt x="213482" y="83820"/>
                  </a:lnTo>
                  <a:lnTo>
                    <a:pt x="217292" y="89535"/>
                  </a:lnTo>
                  <a:cubicBezTo>
                    <a:pt x="216657" y="92075"/>
                    <a:pt x="217111" y="95185"/>
                    <a:pt x="215387" y="97155"/>
                  </a:cubicBezTo>
                  <a:cubicBezTo>
                    <a:pt x="212372" y="100601"/>
                    <a:pt x="203957" y="104775"/>
                    <a:pt x="203957" y="104775"/>
                  </a:cubicBezTo>
                  <a:cubicBezTo>
                    <a:pt x="199169" y="119140"/>
                    <a:pt x="205628" y="101433"/>
                    <a:pt x="198242" y="116205"/>
                  </a:cubicBezTo>
                  <a:cubicBezTo>
                    <a:pt x="197344" y="118001"/>
                    <a:pt x="197235" y="120124"/>
                    <a:pt x="196337" y="121920"/>
                  </a:cubicBezTo>
                  <a:cubicBezTo>
                    <a:pt x="188951" y="136692"/>
                    <a:pt x="195410" y="118985"/>
                    <a:pt x="190622" y="133350"/>
                  </a:cubicBezTo>
                  <a:cubicBezTo>
                    <a:pt x="189197" y="146178"/>
                    <a:pt x="193210" y="149930"/>
                    <a:pt x="183002" y="154305"/>
                  </a:cubicBezTo>
                  <a:cubicBezTo>
                    <a:pt x="180596" y="155336"/>
                    <a:pt x="177922" y="155575"/>
                    <a:pt x="175382" y="156210"/>
                  </a:cubicBezTo>
                  <a:cubicBezTo>
                    <a:pt x="173477" y="154305"/>
                    <a:pt x="171161" y="152737"/>
                    <a:pt x="169667" y="150495"/>
                  </a:cubicBezTo>
                  <a:cubicBezTo>
                    <a:pt x="168553" y="148824"/>
                    <a:pt x="169396" y="145947"/>
                    <a:pt x="167762" y="144780"/>
                  </a:cubicBezTo>
                  <a:cubicBezTo>
                    <a:pt x="164494" y="142446"/>
                    <a:pt x="160142" y="142240"/>
                    <a:pt x="156332" y="140970"/>
                  </a:cubicBezTo>
                  <a:lnTo>
                    <a:pt x="150617" y="139065"/>
                  </a:lnTo>
                  <a:lnTo>
                    <a:pt x="139187" y="135255"/>
                  </a:lnTo>
                  <a:cubicBezTo>
                    <a:pt x="137282" y="134620"/>
                    <a:pt x="135143" y="134464"/>
                    <a:pt x="133472" y="133350"/>
                  </a:cubicBezTo>
                  <a:cubicBezTo>
                    <a:pt x="129789" y="130895"/>
                    <a:pt x="126681" y="128099"/>
                    <a:pt x="122042" y="127635"/>
                  </a:cubicBezTo>
                  <a:cubicBezTo>
                    <a:pt x="111282" y="126559"/>
                    <a:pt x="100452" y="126365"/>
                    <a:pt x="89657" y="125730"/>
                  </a:cubicBezTo>
                  <a:cubicBezTo>
                    <a:pt x="85440" y="122919"/>
                    <a:pt x="81161" y="120605"/>
                    <a:pt x="78227" y="116205"/>
                  </a:cubicBezTo>
                  <a:cubicBezTo>
                    <a:pt x="77113" y="114534"/>
                    <a:pt x="77220" y="112286"/>
                    <a:pt x="76322" y="110490"/>
                  </a:cubicBezTo>
                  <a:cubicBezTo>
                    <a:pt x="75298" y="108442"/>
                    <a:pt x="73782" y="106680"/>
                    <a:pt x="72512" y="104775"/>
                  </a:cubicBezTo>
                  <a:cubicBezTo>
                    <a:pt x="72417" y="104301"/>
                    <a:pt x="70264" y="91488"/>
                    <a:pt x="68702" y="89535"/>
                  </a:cubicBezTo>
                  <a:cubicBezTo>
                    <a:pt x="67272" y="87747"/>
                    <a:pt x="65131" y="86529"/>
                    <a:pt x="62987" y="85725"/>
                  </a:cubicBezTo>
                  <a:cubicBezTo>
                    <a:pt x="59955" y="84588"/>
                    <a:pt x="56637" y="84455"/>
                    <a:pt x="53462" y="83820"/>
                  </a:cubicBezTo>
                  <a:cubicBezTo>
                    <a:pt x="51557" y="82550"/>
                    <a:pt x="49795" y="81034"/>
                    <a:pt x="47747" y="80010"/>
                  </a:cubicBezTo>
                  <a:cubicBezTo>
                    <a:pt x="45951" y="79112"/>
                    <a:pt x="43600" y="79359"/>
                    <a:pt x="42032" y="78105"/>
                  </a:cubicBezTo>
                  <a:cubicBezTo>
                    <a:pt x="40010" y="76488"/>
                    <a:pt x="35074" y="66424"/>
                    <a:pt x="34412" y="64770"/>
                  </a:cubicBezTo>
                  <a:cubicBezTo>
                    <a:pt x="32920" y="61041"/>
                    <a:pt x="30602" y="53340"/>
                    <a:pt x="30602" y="53340"/>
                  </a:cubicBezTo>
                  <a:cubicBezTo>
                    <a:pt x="31872" y="51435"/>
                    <a:pt x="34236" y="49908"/>
                    <a:pt x="34412" y="47625"/>
                  </a:cubicBezTo>
                  <a:cubicBezTo>
                    <a:pt x="34901" y="41262"/>
                    <a:pt x="33477" y="34882"/>
                    <a:pt x="32507" y="28575"/>
                  </a:cubicBezTo>
                  <a:close/>
                </a:path>
              </a:pathLst>
            </a:custGeom>
            <a:solidFill>
              <a:srgbClr val="9E6AAF">
                <a:alpha val="72941"/>
              </a:srgbClr>
            </a:solidFill>
            <a:ln w="19050" cap="flat" cmpd="sng" algn="ctr">
              <a:solidFill>
                <a:srgbClr val="7F529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326" name="Group 1325">
            <a:extLst>
              <a:ext uri="{FF2B5EF4-FFF2-40B4-BE49-F238E27FC236}">
                <a16:creationId xmlns:a16="http://schemas.microsoft.com/office/drawing/2014/main" id="{0E9A35B3-F49D-45C3-A824-8F7D505248DF}"/>
              </a:ext>
            </a:extLst>
          </p:cNvPr>
          <p:cNvGrpSpPr/>
          <p:nvPr/>
        </p:nvGrpSpPr>
        <p:grpSpPr>
          <a:xfrm rot="20599504">
            <a:off x="7086936" y="1978070"/>
            <a:ext cx="120530" cy="119530"/>
            <a:chOff x="3390226" y="902644"/>
            <a:chExt cx="294782" cy="292335"/>
          </a:xfrm>
        </p:grpSpPr>
        <p:grpSp>
          <p:nvGrpSpPr>
            <p:cNvPr id="1365" name="Group 1364">
              <a:extLst>
                <a:ext uri="{FF2B5EF4-FFF2-40B4-BE49-F238E27FC236}">
                  <a16:creationId xmlns:a16="http://schemas.microsoft.com/office/drawing/2014/main" id="{06713448-1A07-9869-4C5B-712B44B18EF0}"/>
                </a:ext>
              </a:extLst>
            </p:cNvPr>
            <p:cNvGrpSpPr/>
            <p:nvPr/>
          </p:nvGrpSpPr>
          <p:grpSpPr>
            <a:xfrm>
              <a:off x="3390226" y="902644"/>
              <a:ext cx="294782" cy="292335"/>
              <a:chOff x="3390226" y="902644"/>
              <a:chExt cx="294782" cy="292335"/>
            </a:xfrm>
          </p:grpSpPr>
          <p:sp>
            <p:nvSpPr>
              <p:cNvPr id="1367" name="Oval 1366">
                <a:extLst>
                  <a:ext uri="{FF2B5EF4-FFF2-40B4-BE49-F238E27FC236}">
                    <a16:creationId xmlns:a16="http://schemas.microsoft.com/office/drawing/2014/main" id="{92684FE5-0B7A-D9A5-92AB-6623F73C88E5}"/>
                  </a:ext>
                </a:extLst>
              </p:cNvPr>
              <p:cNvSpPr/>
              <p:nvPr/>
            </p:nvSpPr>
            <p:spPr>
              <a:xfrm rot="4711444">
                <a:off x="3391449" y="901421"/>
                <a:ext cx="292335" cy="294782"/>
              </a:xfrm>
              <a:prstGeom prst="ellipse">
                <a:avLst/>
              </a:prstGeom>
              <a:solidFill>
                <a:srgbClr val="FF2B28">
                  <a:lumMod val="20000"/>
                  <a:lumOff val="80000"/>
                </a:srgbClr>
              </a:solidFill>
              <a:ln w="15875" cap="flat" cmpd="sng" algn="ctr">
                <a:solidFill>
                  <a:srgbClr val="CC95BC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 pitchFamily="34" charset="0"/>
                </a:endParaRPr>
              </a:p>
            </p:txBody>
          </p:sp>
          <p:grpSp>
            <p:nvGrpSpPr>
              <p:cNvPr id="1368" name="Group 1367">
                <a:extLst>
                  <a:ext uri="{FF2B5EF4-FFF2-40B4-BE49-F238E27FC236}">
                    <a16:creationId xmlns:a16="http://schemas.microsoft.com/office/drawing/2014/main" id="{150E2877-14D6-1876-D80F-D52BF310F537}"/>
                  </a:ext>
                </a:extLst>
              </p:cNvPr>
              <p:cNvGrpSpPr/>
              <p:nvPr/>
            </p:nvGrpSpPr>
            <p:grpSpPr>
              <a:xfrm rot="4711444">
                <a:off x="3413226" y="963119"/>
                <a:ext cx="164790" cy="149511"/>
                <a:chOff x="8770428" y="4145225"/>
                <a:chExt cx="307647" cy="276804"/>
              </a:xfrm>
            </p:grpSpPr>
            <p:sp>
              <p:nvSpPr>
                <p:cNvPr id="1419" name="Freeform: Shape 474">
                  <a:extLst>
                    <a:ext uri="{FF2B5EF4-FFF2-40B4-BE49-F238E27FC236}">
                      <a16:creationId xmlns:a16="http://schemas.microsoft.com/office/drawing/2014/main" id="{53F82655-F32A-D5DE-0B22-9DAB28F23302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20" name="Freeform: Shape 475">
                  <a:extLst>
                    <a:ext uri="{FF2B5EF4-FFF2-40B4-BE49-F238E27FC236}">
                      <a16:creationId xmlns:a16="http://schemas.microsoft.com/office/drawing/2014/main" id="{DD0F2755-60C2-6118-7A79-B832E66FB4F0}"/>
                    </a:ext>
                  </a:extLst>
                </p:cNvPr>
                <p:cNvSpPr/>
                <p:nvPr/>
              </p:nvSpPr>
              <p:spPr>
                <a:xfrm rot="6799576">
                  <a:off x="8855933" y="4253069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21" name="Freeform: Shape 476">
                  <a:extLst>
                    <a:ext uri="{FF2B5EF4-FFF2-40B4-BE49-F238E27FC236}">
                      <a16:creationId xmlns:a16="http://schemas.microsoft.com/office/drawing/2014/main" id="{965FFC5E-291D-B7EE-22B0-45EA5CF9B963}"/>
                    </a:ext>
                  </a:extLst>
                </p:cNvPr>
                <p:cNvSpPr/>
                <p:nvPr/>
              </p:nvSpPr>
              <p:spPr>
                <a:xfrm>
                  <a:off x="8950061" y="4188172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22" name="Freeform: Shape 477">
                  <a:extLst>
                    <a:ext uri="{FF2B5EF4-FFF2-40B4-BE49-F238E27FC236}">
                      <a16:creationId xmlns:a16="http://schemas.microsoft.com/office/drawing/2014/main" id="{9AB70033-E9DA-2ACF-BC72-514BB54617E2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23" name="Freeform: Shape 478">
                  <a:extLst>
                    <a:ext uri="{FF2B5EF4-FFF2-40B4-BE49-F238E27FC236}">
                      <a16:creationId xmlns:a16="http://schemas.microsoft.com/office/drawing/2014/main" id="{D0123A90-FC6C-0346-02F3-8E5A2621AD07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24" name="Freeform: Shape 479">
                  <a:extLst>
                    <a:ext uri="{FF2B5EF4-FFF2-40B4-BE49-F238E27FC236}">
                      <a16:creationId xmlns:a16="http://schemas.microsoft.com/office/drawing/2014/main" id="{90679FE5-8B05-A1C4-4C77-813956295C82}"/>
                    </a:ext>
                  </a:extLst>
                </p:cNvPr>
                <p:cNvSpPr/>
                <p:nvPr/>
              </p:nvSpPr>
              <p:spPr>
                <a:xfrm>
                  <a:off x="8878794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25" name="Freeform: Shape 480">
                  <a:extLst>
                    <a:ext uri="{FF2B5EF4-FFF2-40B4-BE49-F238E27FC236}">
                      <a16:creationId xmlns:a16="http://schemas.microsoft.com/office/drawing/2014/main" id="{83F9D665-0565-2FA4-FC06-E777C0653BCE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26" name="Freeform: Shape 481">
                  <a:extLst>
                    <a:ext uri="{FF2B5EF4-FFF2-40B4-BE49-F238E27FC236}">
                      <a16:creationId xmlns:a16="http://schemas.microsoft.com/office/drawing/2014/main" id="{CE736ADF-9E91-6A3A-B2BE-A4BCBF30A35B}"/>
                    </a:ext>
                  </a:extLst>
                </p:cNvPr>
                <p:cNvSpPr/>
                <p:nvPr/>
              </p:nvSpPr>
              <p:spPr>
                <a:xfrm rot="20582585">
                  <a:off x="8817085" y="4302941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27" name="Freeform: Shape 482">
                  <a:extLst>
                    <a:ext uri="{FF2B5EF4-FFF2-40B4-BE49-F238E27FC236}">
                      <a16:creationId xmlns:a16="http://schemas.microsoft.com/office/drawing/2014/main" id="{40403241-451C-7218-0C18-75A921B3B9C0}"/>
                    </a:ext>
                  </a:extLst>
                </p:cNvPr>
                <p:cNvSpPr/>
                <p:nvPr/>
              </p:nvSpPr>
              <p:spPr>
                <a:xfrm rot="17414284">
                  <a:off x="8943702" y="414065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28" name="Freeform: Shape 483">
                  <a:extLst>
                    <a:ext uri="{FF2B5EF4-FFF2-40B4-BE49-F238E27FC236}">
                      <a16:creationId xmlns:a16="http://schemas.microsoft.com/office/drawing/2014/main" id="{6A225037-8297-D81B-6EE9-C70F8B1DE6E9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29" name="Freeform: Shape 484">
                  <a:extLst>
                    <a:ext uri="{FF2B5EF4-FFF2-40B4-BE49-F238E27FC236}">
                      <a16:creationId xmlns:a16="http://schemas.microsoft.com/office/drawing/2014/main" id="{9EC5A373-4B6D-F4E1-2764-5B853A2C8AD6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30" name="Freeform: Shape 485">
                  <a:extLst>
                    <a:ext uri="{FF2B5EF4-FFF2-40B4-BE49-F238E27FC236}">
                      <a16:creationId xmlns:a16="http://schemas.microsoft.com/office/drawing/2014/main" id="{D2555D17-F897-A801-C17B-11D7391E7DE4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31" name="Rectangle: Rounded Corners 486">
                  <a:extLst>
                    <a:ext uri="{FF2B5EF4-FFF2-40B4-BE49-F238E27FC236}">
                      <a16:creationId xmlns:a16="http://schemas.microsoft.com/office/drawing/2014/main" id="{17E6598D-6E41-FE74-6EA5-EDFA2BE9BA95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32" name="Rectangle: Rounded Corners 487">
                  <a:extLst>
                    <a:ext uri="{FF2B5EF4-FFF2-40B4-BE49-F238E27FC236}">
                      <a16:creationId xmlns:a16="http://schemas.microsoft.com/office/drawing/2014/main" id="{79624728-A55B-E01D-BA51-F80E2DCD7D65}"/>
                    </a:ext>
                  </a:extLst>
                </p:cNvPr>
                <p:cNvSpPr/>
                <p:nvPr/>
              </p:nvSpPr>
              <p:spPr>
                <a:xfrm>
                  <a:off x="8858174" y="4291371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33" name="Rectangle: Rounded Corners 488">
                  <a:extLst>
                    <a:ext uri="{FF2B5EF4-FFF2-40B4-BE49-F238E27FC236}">
                      <a16:creationId xmlns:a16="http://schemas.microsoft.com/office/drawing/2014/main" id="{FB07A77A-C77C-5079-FD1D-14856972EAD9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34" name="Rectangle: Rounded Corners 489">
                  <a:extLst>
                    <a:ext uri="{FF2B5EF4-FFF2-40B4-BE49-F238E27FC236}">
                      <a16:creationId xmlns:a16="http://schemas.microsoft.com/office/drawing/2014/main" id="{D44AF1C4-F618-25BD-7307-CECABCC4E119}"/>
                    </a:ext>
                  </a:extLst>
                </p:cNvPr>
                <p:cNvSpPr/>
                <p:nvPr/>
              </p:nvSpPr>
              <p:spPr>
                <a:xfrm>
                  <a:off x="8924873" y="4240076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35" name="Rectangle: Rounded Corners 490">
                  <a:extLst>
                    <a:ext uri="{FF2B5EF4-FFF2-40B4-BE49-F238E27FC236}">
                      <a16:creationId xmlns:a16="http://schemas.microsoft.com/office/drawing/2014/main" id="{B9E6F257-6733-CDFF-A290-2F84DEFF6DAE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36" name="Rectangle: Rounded Corners 491">
                  <a:extLst>
                    <a:ext uri="{FF2B5EF4-FFF2-40B4-BE49-F238E27FC236}">
                      <a16:creationId xmlns:a16="http://schemas.microsoft.com/office/drawing/2014/main" id="{FB000758-2B35-4AB2-6C54-13F872B27865}"/>
                    </a:ext>
                  </a:extLst>
                </p:cNvPr>
                <p:cNvSpPr/>
                <p:nvPr/>
              </p:nvSpPr>
              <p:spPr>
                <a:xfrm>
                  <a:off x="8817085" y="4394597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369" name="Group 1368">
                <a:extLst>
                  <a:ext uri="{FF2B5EF4-FFF2-40B4-BE49-F238E27FC236}">
                    <a16:creationId xmlns:a16="http://schemas.microsoft.com/office/drawing/2014/main" id="{17574DC0-9190-04D5-DA39-D19F4248017C}"/>
                  </a:ext>
                </a:extLst>
              </p:cNvPr>
              <p:cNvGrpSpPr/>
              <p:nvPr/>
            </p:nvGrpSpPr>
            <p:grpSpPr>
              <a:xfrm rot="13031820">
                <a:off x="3472433" y="927806"/>
                <a:ext cx="164791" cy="149512"/>
                <a:chOff x="8770428" y="4145225"/>
                <a:chExt cx="307647" cy="276804"/>
              </a:xfrm>
            </p:grpSpPr>
            <p:sp>
              <p:nvSpPr>
                <p:cNvPr id="1403" name="Freeform: Shape 458">
                  <a:extLst>
                    <a:ext uri="{FF2B5EF4-FFF2-40B4-BE49-F238E27FC236}">
                      <a16:creationId xmlns:a16="http://schemas.microsoft.com/office/drawing/2014/main" id="{FEFD2123-8AC2-CCE6-5B68-64CCD2AB7E11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04" name="Freeform: Shape 459">
                  <a:extLst>
                    <a:ext uri="{FF2B5EF4-FFF2-40B4-BE49-F238E27FC236}">
                      <a16:creationId xmlns:a16="http://schemas.microsoft.com/office/drawing/2014/main" id="{8CD51257-5403-4121-8744-A80697C12528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05" name="Freeform: Shape 460">
                  <a:extLst>
                    <a:ext uri="{FF2B5EF4-FFF2-40B4-BE49-F238E27FC236}">
                      <a16:creationId xmlns:a16="http://schemas.microsoft.com/office/drawing/2014/main" id="{736FCD7A-137A-4A53-66D3-13BB43286E5C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06" name="Freeform: Shape 461">
                  <a:extLst>
                    <a:ext uri="{FF2B5EF4-FFF2-40B4-BE49-F238E27FC236}">
                      <a16:creationId xmlns:a16="http://schemas.microsoft.com/office/drawing/2014/main" id="{E7976B7F-B886-B8B7-B398-9D1426588BDF}"/>
                    </a:ext>
                  </a:extLst>
                </p:cNvPr>
                <p:cNvSpPr/>
                <p:nvPr/>
              </p:nvSpPr>
              <p:spPr>
                <a:xfrm>
                  <a:off x="8929986" y="4287522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07" name="Freeform: Shape 462">
                  <a:extLst>
                    <a:ext uri="{FF2B5EF4-FFF2-40B4-BE49-F238E27FC236}">
                      <a16:creationId xmlns:a16="http://schemas.microsoft.com/office/drawing/2014/main" id="{90C82578-9CDD-6B0A-30AD-B0406B8E7215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08" name="Freeform: Shape 463">
                  <a:extLst>
                    <a:ext uri="{FF2B5EF4-FFF2-40B4-BE49-F238E27FC236}">
                      <a16:creationId xmlns:a16="http://schemas.microsoft.com/office/drawing/2014/main" id="{277A1647-2FA5-884D-E5A7-9E8183B9188B}"/>
                    </a:ext>
                  </a:extLst>
                </p:cNvPr>
                <p:cNvSpPr/>
                <p:nvPr/>
              </p:nvSpPr>
              <p:spPr>
                <a:xfrm rot="20582585">
                  <a:off x="8817085" y="4302941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09" name="Freeform: Shape 464">
                  <a:extLst>
                    <a:ext uri="{FF2B5EF4-FFF2-40B4-BE49-F238E27FC236}">
                      <a16:creationId xmlns:a16="http://schemas.microsoft.com/office/drawing/2014/main" id="{4984F0F3-8377-DE6C-5CE7-1BA81D6BFC02}"/>
                    </a:ext>
                  </a:extLst>
                </p:cNvPr>
                <p:cNvSpPr/>
                <p:nvPr/>
              </p:nvSpPr>
              <p:spPr>
                <a:xfrm rot="17414284">
                  <a:off x="8943702" y="414065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10" name="Freeform: Shape 465">
                  <a:extLst>
                    <a:ext uri="{FF2B5EF4-FFF2-40B4-BE49-F238E27FC236}">
                      <a16:creationId xmlns:a16="http://schemas.microsoft.com/office/drawing/2014/main" id="{1A24D0DA-BF5B-D7E0-CA46-DA4B42F8694D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11" name="Freeform: Shape 466">
                  <a:extLst>
                    <a:ext uri="{FF2B5EF4-FFF2-40B4-BE49-F238E27FC236}">
                      <a16:creationId xmlns:a16="http://schemas.microsoft.com/office/drawing/2014/main" id="{76ACDE40-1D11-9D78-65B7-24550870C385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12" name="Freeform: Shape 467">
                  <a:extLst>
                    <a:ext uri="{FF2B5EF4-FFF2-40B4-BE49-F238E27FC236}">
                      <a16:creationId xmlns:a16="http://schemas.microsoft.com/office/drawing/2014/main" id="{95BD851E-35C6-57BC-1936-371DDE9B3F7F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13" name="Freeform: Shape 468">
                  <a:extLst>
                    <a:ext uri="{FF2B5EF4-FFF2-40B4-BE49-F238E27FC236}">
                      <a16:creationId xmlns:a16="http://schemas.microsoft.com/office/drawing/2014/main" id="{043670D4-2129-073D-D795-5952D7926881}"/>
                    </a:ext>
                  </a:extLst>
                </p:cNvPr>
                <p:cNvSpPr/>
                <p:nvPr/>
              </p:nvSpPr>
              <p:spPr>
                <a:xfrm rot="18952815">
                  <a:off x="8990335" y="4236377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14" name="Rectangle: Rounded Corners 469">
                  <a:extLst>
                    <a:ext uri="{FF2B5EF4-FFF2-40B4-BE49-F238E27FC236}">
                      <a16:creationId xmlns:a16="http://schemas.microsoft.com/office/drawing/2014/main" id="{EA5BAA8F-7ED8-EB75-55FB-435702CC5FC7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15" name="Rectangle: Rounded Corners 470">
                  <a:extLst>
                    <a:ext uri="{FF2B5EF4-FFF2-40B4-BE49-F238E27FC236}">
                      <a16:creationId xmlns:a16="http://schemas.microsoft.com/office/drawing/2014/main" id="{26D886DA-279C-CB39-4535-5782D7E50CE2}"/>
                    </a:ext>
                  </a:extLst>
                </p:cNvPr>
                <p:cNvSpPr/>
                <p:nvPr/>
              </p:nvSpPr>
              <p:spPr>
                <a:xfrm>
                  <a:off x="8858174" y="4291371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16" name="Rectangle: Rounded Corners 471">
                  <a:extLst>
                    <a:ext uri="{FF2B5EF4-FFF2-40B4-BE49-F238E27FC236}">
                      <a16:creationId xmlns:a16="http://schemas.microsoft.com/office/drawing/2014/main" id="{20F1FB20-A707-AA8B-C8E6-226D2A75E2ED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17" name="Rectangle: Rounded Corners 472">
                  <a:extLst>
                    <a:ext uri="{FF2B5EF4-FFF2-40B4-BE49-F238E27FC236}">
                      <a16:creationId xmlns:a16="http://schemas.microsoft.com/office/drawing/2014/main" id="{D347610E-A8CE-6B6F-9EAA-86078CD304C8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18" name="Rectangle: Rounded Corners 473">
                  <a:extLst>
                    <a:ext uri="{FF2B5EF4-FFF2-40B4-BE49-F238E27FC236}">
                      <a16:creationId xmlns:a16="http://schemas.microsoft.com/office/drawing/2014/main" id="{311629A1-C5C0-15DB-6088-6D96DD941C9D}"/>
                    </a:ext>
                  </a:extLst>
                </p:cNvPr>
                <p:cNvSpPr/>
                <p:nvPr/>
              </p:nvSpPr>
              <p:spPr>
                <a:xfrm>
                  <a:off x="8817085" y="4394597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370" name="Group 1369">
                <a:extLst>
                  <a:ext uri="{FF2B5EF4-FFF2-40B4-BE49-F238E27FC236}">
                    <a16:creationId xmlns:a16="http://schemas.microsoft.com/office/drawing/2014/main" id="{5F699A5E-659A-3849-BF63-E65B49C26809}"/>
                  </a:ext>
                </a:extLst>
              </p:cNvPr>
              <p:cNvGrpSpPr/>
              <p:nvPr/>
            </p:nvGrpSpPr>
            <p:grpSpPr>
              <a:xfrm rot="20035314">
                <a:off x="3439984" y="1013397"/>
                <a:ext cx="166170" cy="147874"/>
                <a:chOff x="8770428" y="4145965"/>
                <a:chExt cx="307647" cy="276064"/>
              </a:xfrm>
            </p:grpSpPr>
            <p:sp>
              <p:nvSpPr>
                <p:cNvPr id="1388" name="Freeform: Shape 443">
                  <a:extLst>
                    <a:ext uri="{FF2B5EF4-FFF2-40B4-BE49-F238E27FC236}">
                      <a16:creationId xmlns:a16="http://schemas.microsoft.com/office/drawing/2014/main" id="{B8FF6E8E-4BEB-462C-7E52-13E886F3B210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89" name="Freeform: Shape 444">
                  <a:extLst>
                    <a:ext uri="{FF2B5EF4-FFF2-40B4-BE49-F238E27FC236}">
                      <a16:creationId xmlns:a16="http://schemas.microsoft.com/office/drawing/2014/main" id="{BEA62208-F551-EBB4-349A-04BF1C1272F5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90" name="Freeform: Shape 445">
                  <a:extLst>
                    <a:ext uri="{FF2B5EF4-FFF2-40B4-BE49-F238E27FC236}">
                      <a16:creationId xmlns:a16="http://schemas.microsoft.com/office/drawing/2014/main" id="{6E419036-8AC1-B52D-5A9F-D86DB5740B6A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91" name="Freeform: Shape 446">
                  <a:extLst>
                    <a:ext uri="{FF2B5EF4-FFF2-40B4-BE49-F238E27FC236}">
                      <a16:creationId xmlns:a16="http://schemas.microsoft.com/office/drawing/2014/main" id="{6B04177B-A327-6268-20A7-CA61D150779F}"/>
                    </a:ext>
                  </a:extLst>
                </p:cNvPr>
                <p:cNvSpPr/>
                <p:nvPr/>
              </p:nvSpPr>
              <p:spPr>
                <a:xfrm>
                  <a:off x="8878794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92" name="Freeform: Shape 447">
                  <a:extLst>
                    <a:ext uri="{FF2B5EF4-FFF2-40B4-BE49-F238E27FC236}">
                      <a16:creationId xmlns:a16="http://schemas.microsoft.com/office/drawing/2014/main" id="{5277666B-6B74-C2F6-954C-6A09516A638E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93" name="Freeform: Shape 448">
                  <a:extLst>
                    <a:ext uri="{FF2B5EF4-FFF2-40B4-BE49-F238E27FC236}">
                      <a16:creationId xmlns:a16="http://schemas.microsoft.com/office/drawing/2014/main" id="{CF449847-DFC6-02A5-9382-C4F34E1A8981}"/>
                    </a:ext>
                  </a:extLst>
                </p:cNvPr>
                <p:cNvSpPr/>
                <p:nvPr/>
              </p:nvSpPr>
              <p:spPr>
                <a:xfrm rot="20582585">
                  <a:off x="8817085" y="4302941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94" name="Freeform: Shape 449">
                  <a:extLst>
                    <a:ext uri="{FF2B5EF4-FFF2-40B4-BE49-F238E27FC236}">
                      <a16:creationId xmlns:a16="http://schemas.microsoft.com/office/drawing/2014/main" id="{B3A97661-587C-85AF-FF0F-90036BBAABB6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95" name="Freeform: Shape 450">
                  <a:extLst>
                    <a:ext uri="{FF2B5EF4-FFF2-40B4-BE49-F238E27FC236}">
                      <a16:creationId xmlns:a16="http://schemas.microsoft.com/office/drawing/2014/main" id="{B4B09675-27C0-D0C7-C84D-2E17C1DF8451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96" name="Freeform: Shape 451">
                  <a:extLst>
                    <a:ext uri="{FF2B5EF4-FFF2-40B4-BE49-F238E27FC236}">
                      <a16:creationId xmlns:a16="http://schemas.microsoft.com/office/drawing/2014/main" id="{7CA720ED-6F86-B285-DAF5-25D1B7C6F6B7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97" name="Rectangle: Rounded Corners 452">
                  <a:extLst>
                    <a:ext uri="{FF2B5EF4-FFF2-40B4-BE49-F238E27FC236}">
                      <a16:creationId xmlns:a16="http://schemas.microsoft.com/office/drawing/2014/main" id="{032F405C-8EAC-5F38-1790-9E855DB270EE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98" name="Rectangle: Rounded Corners 453">
                  <a:extLst>
                    <a:ext uri="{FF2B5EF4-FFF2-40B4-BE49-F238E27FC236}">
                      <a16:creationId xmlns:a16="http://schemas.microsoft.com/office/drawing/2014/main" id="{FE5B394E-F03E-6051-D9B4-26AC3C86B0B2}"/>
                    </a:ext>
                  </a:extLst>
                </p:cNvPr>
                <p:cNvSpPr/>
                <p:nvPr/>
              </p:nvSpPr>
              <p:spPr>
                <a:xfrm>
                  <a:off x="8858174" y="4291371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99" name="Rectangle: Rounded Corners 454">
                  <a:extLst>
                    <a:ext uri="{FF2B5EF4-FFF2-40B4-BE49-F238E27FC236}">
                      <a16:creationId xmlns:a16="http://schemas.microsoft.com/office/drawing/2014/main" id="{C800038C-4126-62B0-C3A6-140B8AC557EC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00" name="Rectangle: Rounded Corners 455">
                  <a:extLst>
                    <a:ext uri="{FF2B5EF4-FFF2-40B4-BE49-F238E27FC236}">
                      <a16:creationId xmlns:a16="http://schemas.microsoft.com/office/drawing/2014/main" id="{E9F57FFF-4DBE-2ECD-9693-80B2BFBA9151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01" name="Rectangle: Rounded Corners 456">
                  <a:extLst>
                    <a:ext uri="{FF2B5EF4-FFF2-40B4-BE49-F238E27FC236}">
                      <a16:creationId xmlns:a16="http://schemas.microsoft.com/office/drawing/2014/main" id="{844579D1-F566-1613-0B03-FAA5C759C1A3}"/>
                    </a:ext>
                  </a:extLst>
                </p:cNvPr>
                <p:cNvSpPr/>
                <p:nvPr/>
              </p:nvSpPr>
              <p:spPr>
                <a:xfrm>
                  <a:off x="8817085" y="4394597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02" name="Rectangle: Rounded Corners 457">
                  <a:extLst>
                    <a:ext uri="{FF2B5EF4-FFF2-40B4-BE49-F238E27FC236}">
                      <a16:creationId xmlns:a16="http://schemas.microsoft.com/office/drawing/2014/main" id="{F6261814-7C60-BDD7-CACC-9CF4FE77AF98}"/>
                    </a:ext>
                  </a:extLst>
                </p:cNvPr>
                <p:cNvSpPr/>
                <p:nvPr/>
              </p:nvSpPr>
              <p:spPr>
                <a:xfrm>
                  <a:off x="8894095" y="4145965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371" name="Group 1370">
                <a:extLst>
                  <a:ext uri="{FF2B5EF4-FFF2-40B4-BE49-F238E27FC236}">
                    <a16:creationId xmlns:a16="http://schemas.microsoft.com/office/drawing/2014/main" id="{535C9309-2FC9-976F-E2F9-53226054D7AC}"/>
                  </a:ext>
                </a:extLst>
              </p:cNvPr>
              <p:cNvGrpSpPr/>
              <p:nvPr/>
            </p:nvGrpSpPr>
            <p:grpSpPr>
              <a:xfrm rot="4711444">
                <a:off x="3501494" y="998464"/>
                <a:ext cx="164790" cy="149511"/>
                <a:chOff x="8770428" y="4145225"/>
                <a:chExt cx="307647" cy="276804"/>
              </a:xfrm>
            </p:grpSpPr>
            <p:sp>
              <p:nvSpPr>
                <p:cNvPr id="1372" name="Freeform: Shape 427">
                  <a:extLst>
                    <a:ext uri="{FF2B5EF4-FFF2-40B4-BE49-F238E27FC236}">
                      <a16:creationId xmlns:a16="http://schemas.microsoft.com/office/drawing/2014/main" id="{2E182C54-36A7-AB2E-C515-94BC404BEBFF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73" name="Freeform: Shape 428">
                  <a:extLst>
                    <a:ext uri="{FF2B5EF4-FFF2-40B4-BE49-F238E27FC236}">
                      <a16:creationId xmlns:a16="http://schemas.microsoft.com/office/drawing/2014/main" id="{4B76E66B-E999-9C2C-33DC-FD039799F124}"/>
                    </a:ext>
                  </a:extLst>
                </p:cNvPr>
                <p:cNvSpPr/>
                <p:nvPr/>
              </p:nvSpPr>
              <p:spPr>
                <a:xfrm rot="6799576">
                  <a:off x="8855933" y="4253069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74" name="Freeform: Shape 429">
                  <a:extLst>
                    <a:ext uri="{FF2B5EF4-FFF2-40B4-BE49-F238E27FC236}">
                      <a16:creationId xmlns:a16="http://schemas.microsoft.com/office/drawing/2014/main" id="{0142D44E-7704-8D5E-8674-84F53673AAE8}"/>
                    </a:ext>
                  </a:extLst>
                </p:cNvPr>
                <p:cNvSpPr/>
                <p:nvPr/>
              </p:nvSpPr>
              <p:spPr>
                <a:xfrm>
                  <a:off x="8950061" y="4188172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75" name="Freeform: Shape 430">
                  <a:extLst>
                    <a:ext uri="{FF2B5EF4-FFF2-40B4-BE49-F238E27FC236}">
                      <a16:creationId xmlns:a16="http://schemas.microsoft.com/office/drawing/2014/main" id="{294B284B-4CB0-7F28-DD12-C42DFB4D1110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76" name="Freeform: Shape 431">
                  <a:extLst>
                    <a:ext uri="{FF2B5EF4-FFF2-40B4-BE49-F238E27FC236}">
                      <a16:creationId xmlns:a16="http://schemas.microsoft.com/office/drawing/2014/main" id="{652FE9B4-0056-F5AF-BF94-E60B16598118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77" name="Freeform: Shape 432">
                  <a:extLst>
                    <a:ext uri="{FF2B5EF4-FFF2-40B4-BE49-F238E27FC236}">
                      <a16:creationId xmlns:a16="http://schemas.microsoft.com/office/drawing/2014/main" id="{E6EC2A28-147F-35F1-C366-78A3DA318946}"/>
                    </a:ext>
                  </a:extLst>
                </p:cNvPr>
                <p:cNvSpPr/>
                <p:nvPr/>
              </p:nvSpPr>
              <p:spPr>
                <a:xfrm>
                  <a:off x="8878794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78" name="Freeform: Shape 433">
                  <a:extLst>
                    <a:ext uri="{FF2B5EF4-FFF2-40B4-BE49-F238E27FC236}">
                      <a16:creationId xmlns:a16="http://schemas.microsoft.com/office/drawing/2014/main" id="{AD1CD236-AFEA-50D4-C8F0-2FC1EE75810C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79" name="Freeform: Shape 434">
                  <a:extLst>
                    <a:ext uri="{FF2B5EF4-FFF2-40B4-BE49-F238E27FC236}">
                      <a16:creationId xmlns:a16="http://schemas.microsoft.com/office/drawing/2014/main" id="{67C945DC-0157-108C-AECF-8DB59D80F690}"/>
                    </a:ext>
                  </a:extLst>
                </p:cNvPr>
                <p:cNvSpPr/>
                <p:nvPr/>
              </p:nvSpPr>
              <p:spPr>
                <a:xfrm rot="17414284">
                  <a:off x="8943702" y="414065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80" name="Freeform: Shape 435">
                  <a:extLst>
                    <a:ext uri="{FF2B5EF4-FFF2-40B4-BE49-F238E27FC236}">
                      <a16:creationId xmlns:a16="http://schemas.microsoft.com/office/drawing/2014/main" id="{ACEFB90E-6BE7-C205-F8AE-3DF0712371A8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81" name="Freeform: Shape 436">
                  <a:extLst>
                    <a:ext uri="{FF2B5EF4-FFF2-40B4-BE49-F238E27FC236}">
                      <a16:creationId xmlns:a16="http://schemas.microsoft.com/office/drawing/2014/main" id="{EAF40DDB-6185-9622-DA01-0AAA2DB5719A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82" name="Freeform: Shape 437">
                  <a:extLst>
                    <a:ext uri="{FF2B5EF4-FFF2-40B4-BE49-F238E27FC236}">
                      <a16:creationId xmlns:a16="http://schemas.microsoft.com/office/drawing/2014/main" id="{9D50CC8D-1318-8989-5973-E3647DDDD313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83" name="Freeform: Shape 438">
                  <a:extLst>
                    <a:ext uri="{FF2B5EF4-FFF2-40B4-BE49-F238E27FC236}">
                      <a16:creationId xmlns:a16="http://schemas.microsoft.com/office/drawing/2014/main" id="{42B2CE73-21C5-C4B5-67AD-96EC0F4644FD}"/>
                    </a:ext>
                  </a:extLst>
                </p:cNvPr>
                <p:cNvSpPr/>
                <p:nvPr/>
              </p:nvSpPr>
              <p:spPr>
                <a:xfrm rot="18952815">
                  <a:off x="8990335" y="4236377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84" name="Rectangle: Rounded Corners 439">
                  <a:extLst>
                    <a:ext uri="{FF2B5EF4-FFF2-40B4-BE49-F238E27FC236}">
                      <a16:creationId xmlns:a16="http://schemas.microsoft.com/office/drawing/2014/main" id="{04B36DC4-7A32-1838-6533-9FDD060E9E4B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85" name="Rectangle: Rounded Corners 440">
                  <a:extLst>
                    <a:ext uri="{FF2B5EF4-FFF2-40B4-BE49-F238E27FC236}">
                      <a16:creationId xmlns:a16="http://schemas.microsoft.com/office/drawing/2014/main" id="{7DF22C1E-FCFB-553F-FE25-1A6A30F259F2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86" name="Rectangle: Rounded Corners 441">
                  <a:extLst>
                    <a:ext uri="{FF2B5EF4-FFF2-40B4-BE49-F238E27FC236}">
                      <a16:creationId xmlns:a16="http://schemas.microsoft.com/office/drawing/2014/main" id="{5DA25A79-B192-F434-1B7D-75EF0D96E489}"/>
                    </a:ext>
                  </a:extLst>
                </p:cNvPr>
                <p:cNvSpPr/>
                <p:nvPr/>
              </p:nvSpPr>
              <p:spPr>
                <a:xfrm>
                  <a:off x="8924873" y="4240076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87" name="Rectangle: Rounded Corners 442">
                  <a:extLst>
                    <a:ext uri="{FF2B5EF4-FFF2-40B4-BE49-F238E27FC236}">
                      <a16:creationId xmlns:a16="http://schemas.microsoft.com/office/drawing/2014/main" id="{9F00A620-EB05-6899-5E64-36CB29913EEF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solidFill>
                  <a:srgbClr val="FFFFFF"/>
                </a:solidFill>
                <a:ln w="6350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</p:grpSp>
        <p:sp>
          <p:nvSpPr>
            <p:cNvPr id="1366" name="Freeform: Shape 426">
              <a:extLst>
                <a:ext uri="{FF2B5EF4-FFF2-40B4-BE49-F238E27FC236}">
                  <a16:creationId xmlns:a16="http://schemas.microsoft.com/office/drawing/2014/main" id="{4C588B00-D7F9-F452-928A-6591221FF70A}"/>
                </a:ext>
              </a:extLst>
            </p:cNvPr>
            <p:cNvSpPr/>
            <p:nvPr/>
          </p:nvSpPr>
          <p:spPr>
            <a:xfrm rot="18595250">
              <a:off x="3464962" y="993886"/>
              <a:ext cx="195428" cy="172893"/>
            </a:xfrm>
            <a:custGeom>
              <a:avLst/>
              <a:gdLst>
                <a:gd name="connsiteX0" fmla="*/ 36195 w 254551"/>
                <a:gd name="connsiteY0" fmla="*/ 30480 h 227192"/>
                <a:gd name="connsiteX1" fmla="*/ 36195 w 254551"/>
                <a:gd name="connsiteY1" fmla="*/ 30480 h 227192"/>
                <a:gd name="connsiteX2" fmla="*/ 20955 w 254551"/>
                <a:gd name="connsiteY2" fmla="*/ 20955 h 227192"/>
                <a:gd name="connsiteX3" fmla="*/ 17145 w 254551"/>
                <a:gd name="connsiteY3" fmla="*/ 9525 h 227192"/>
                <a:gd name="connsiteX4" fmla="*/ 5715 w 254551"/>
                <a:gd name="connsiteY4" fmla="*/ 15240 h 227192"/>
                <a:gd name="connsiteX5" fmla="*/ 1905 w 254551"/>
                <a:gd name="connsiteY5" fmla="*/ 20955 h 227192"/>
                <a:gd name="connsiteX6" fmla="*/ 0 w 254551"/>
                <a:gd name="connsiteY6" fmla="*/ 26670 h 227192"/>
                <a:gd name="connsiteX7" fmla="*/ 1905 w 254551"/>
                <a:gd name="connsiteY7" fmla="*/ 47625 h 227192"/>
                <a:gd name="connsiteX8" fmla="*/ 9525 w 254551"/>
                <a:gd name="connsiteY8" fmla="*/ 59055 h 227192"/>
                <a:gd name="connsiteX9" fmla="*/ 13335 w 254551"/>
                <a:gd name="connsiteY9" fmla="*/ 70485 h 227192"/>
                <a:gd name="connsiteX10" fmla="*/ 15240 w 254551"/>
                <a:gd name="connsiteY10" fmla="*/ 99060 h 227192"/>
                <a:gd name="connsiteX11" fmla="*/ 17145 w 254551"/>
                <a:gd name="connsiteY11" fmla="*/ 104775 h 227192"/>
                <a:gd name="connsiteX12" fmla="*/ 22860 w 254551"/>
                <a:gd name="connsiteY12" fmla="*/ 108585 h 227192"/>
                <a:gd name="connsiteX13" fmla="*/ 26670 w 254551"/>
                <a:gd name="connsiteY13" fmla="*/ 114300 h 227192"/>
                <a:gd name="connsiteX14" fmla="*/ 32385 w 254551"/>
                <a:gd name="connsiteY14" fmla="*/ 118110 h 227192"/>
                <a:gd name="connsiteX15" fmla="*/ 41910 w 254551"/>
                <a:gd name="connsiteY15" fmla="*/ 131445 h 227192"/>
                <a:gd name="connsiteX16" fmla="*/ 59055 w 254551"/>
                <a:gd name="connsiteY16" fmla="*/ 133350 h 227192"/>
                <a:gd name="connsiteX17" fmla="*/ 64770 w 254551"/>
                <a:gd name="connsiteY17" fmla="*/ 180975 h 227192"/>
                <a:gd name="connsiteX18" fmla="*/ 74295 w 254551"/>
                <a:gd name="connsiteY18" fmla="*/ 188595 h 227192"/>
                <a:gd name="connsiteX19" fmla="*/ 80010 w 254551"/>
                <a:gd name="connsiteY19" fmla="*/ 192405 h 227192"/>
                <a:gd name="connsiteX20" fmla="*/ 87630 w 254551"/>
                <a:gd name="connsiteY20" fmla="*/ 201930 h 227192"/>
                <a:gd name="connsiteX21" fmla="*/ 95250 w 254551"/>
                <a:gd name="connsiteY21" fmla="*/ 213360 h 227192"/>
                <a:gd name="connsiteX22" fmla="*/ 99060 w 254551"/>
                <a:gd name="connsiteY22" fmla="*/ 219075 h 227192"/>
                <a:gd name="connsiteX23" fmla="*/ 104775 w 254551"/>
                <a:gd name="connsiteY23" fmla="*/ 220980 h 227192"/>
                <a:gd name="connsiteX24" fmla="*/ 108585 w 254551"/>
                <a:gd name="connsiteY24" fmla="*/ 226695 h 227192"/>
                <a:gd name="connsiteX25" fmla="*/ 133350 w 254551"/>
                <a:gd name="connsiteY25" fmla="*/ 222885 h 227192"/>
                <a:gd name="connsiteX26" fmla="*/ 144780 w 254551"/>
                <a:gd name="connsiteY26" fmla="*/ 211455 h 227192"/>
                <a:gd name="connsiteX27" fmla="*/ 148590 w 254551"/>
                <a:gd name="connsiteY27" fmla="*/ 205740 h 227192"/>
                <a:gd name="connsiteX28" fmla="*/ 160020 w 254551"/>
                <a:gd name="connsiteY28" fmla="*/ 201930 h 227192"/>
                <a:gd name="connsiteX29" fmla="*/ 161925 w 254551"/>
                <a:gd name="connsiteY29" fmla="*/ 196215 h 227192"/>
                <a:gd name="connsiteX30" fmla="*/ 163830 w 254551"/>
                <a:gd name="connsiteY30" fmla="*/ 184785 h 227192"/>
                <a:gd name="connsiteX31" fmla="*/ 175260 w 254551"/>
                <a:gd name="connsiteY31" fmla="*/ 180975 h 227192"/>
                <a:gd name="connsiteX32" fmla="*/ 198120 w 254551"/>
                <a:gd name="connsiteY32" fmla="*/ 182880 h 227192"/>
                <a:gd name="connsiteX33" fmla="*/ 203835 w 254551"/>
                <a:gd name="connsiteY33" fmla="*/ 186690 h 227192"/>
                <a:gd name="connsiteX34" fmla="*/ 209550 w 254551"/>
                <a:gd name="connsiteY34" fmla="*/ 188595 h 227192"/>
                <a:gd name="connsiteX35" fmla="*/ 220980 w 254551"/>
                <a:gd name="connsiteY35" fmla="*/ 186690 h 227192"/>
                <a:gd name="connsiteX36" fmla="*/ 226695 w 254551"/>
                <a:gd name="connsiteY36" fmla="*/ 182880 h 227192"/>
                <a:gd name="connsiteX37" fmla="*/ 234315 w 254551"/>
                <a:gd name="connsiteY37" fmla="*/ 165735 h 227192"/>
                <a:gd name="connsiteX38" fmla="*/ 238125 w 254551"/>
                <a:gd name="connsiteY38" fmla="*/ 154305 h 227192"/>
                <a:gd name="connsiteX39" fmla="*/ 240030 w 254551"/>
                <a:gd name="connsiteY39" fmla="*/ 148590 h 227192"/>
                <a:gd name="connsiteX40" fmla="*/ 245745 w 254551"/>
                <a:gd name="connsiteY40" fmla="*/ 120015 h 227192"/>
                <a:gd name="connsiteX41" fmla="*/ 247650 w 254551"/>
                <a:gd name="connsiteY41" fmla="*/ 114300 h 227192"/>
                <a:gd name="connsiteX42" fmla="*/ 249555 w 254551"/>
                <a:gd name="connsiteY42" fmla="*/ 108585 h 227192"/>
                <a:gd name="connsiteX43" fmla="*/ 241935 w 254551"/>
                <a:gd name="connsiteY43" fmla="*/ 89535 h 227192"/>
                <a:gd name="connsiteX44" fmla="*/ 236220 w 254551"/>
                <a:gd name="connsiteY44" fmla="*/ 85725 h 227192"/>
                <a:gd name="connsiteX45" fmla="*/ 238125 w 254551"/>
                <a:gd name="connsiteY45" fmla="*/ 80010 h 227192"/>
                <a:gd name="connsiteX46" fmla="*/ 243840 w 254551"/>
                <a:gd name="connsiteY46" fmla="*/ 78105 h 227192"/>
                <a:gd name="connsiteX47" fmla="*/ 249555 w 254551"/>
                <a:gd name="connsiteY47" fmla="*/ 74295 h 227192"/>
                <a:gd name="connsiteX48" fmla="*/ 251460 w 254551"/>
                <a:gd name="connsiteY48" fmla="*/ 24765 h 227192"/>
                <a:gd name="connsiteX49" fmla="*/ 249555 w 254551"/>
                <a:gd name="connsiteY49" fmla="*/ 19050 h 227192"/>
                <a:gd name="connsiteX50" fmla="*/ 243840 w 254551"/>
                <a:gd name="connsiteY50" fmla="*/ 15240 h 227192"/>
                <a:gd name="connsiteX51" fmla="*/ 234315 w 254551"/>
                <a:gd name="connsiteY51" fmla="*/ 3810 h 227192"/>
                <a:gd name="connsiteX52" fmla="*/ 228600 w 254551"/>
                <a:gd name="connsiteY52" fmla="*/ 0 h 227192"/>
                <a:gd name="connsiteX53" fmla="*/ 217170 w 254551"/>
                <a:gd name="connsiteY53" fmla="*/ 1905 h 227192"/>
                <a:gd name="connsiteX54" fmla="*/ 213360 w 254551"/>
                <a:gd name="connsiteY54" fmla="*/ 7620 h 227192"/>
                <a:gd name="connsiteX55" fmla="*/ 207645 w 254551"/>
                <a:gd name="connsiteY55" fmla="*/ 9525 h 227192"/>
                <a:gd name="connsiteX56" fmla="*/ 203835 w 254551"/>
                <a:gd name="connsiteY56" fmla="*/ 20955 h 227192"/>
                <a:gd name="connsiteX57" fmla="*/ 201930 w 254551"/>
                <a:gd name="connsiteY57" fmla="*/ 26670 h 227192"/>
                <a:gd name="connsiteX58" fmla="*/ 200025 w 254551"/>
                <a:gd name="connsiteY58" fmla="*/ 38100 h 227192"/>
                <a:gd name="connsiteX59" fmla="*/ 205740 w 254551"/>
                <a:gd name="connsiteY59" fmla="*/ 72390 h 227192"/>
                <a:gd name="connsiteX60" fmla="*/ 213360 w 254551"/>
                <a:gd name="connsiteY60" fmla="*/ 83820 h 227192"/>
                <a:gd name="connsiteX61" fmla="*/ 217170 w 254551"/>
                <a:gd name="connsiteY61" fmla="*/ 89535 h 227192"/>
                <a:gd name="connsiteX62" fmla="*/ 215265 w 254551"/>
                <a:gd name="connsiteY62" fmla="*/ 97155 h 227192"/>
                <a:gd name="connsiteX63" fmla="*/ 203835 w 254551"/>
                <a:gd name="connsiteY63" fmla="*/ 104775 h 227192"/>
                <a:gd name="connsiteX64" fmla="*/ 198120 w 254551"/>
                <a:gd name="connsiteY64" fmla="*/ 116205 h 227192"/>
                <a:gd name="connsiteX65" fmla="*/ 196215 w 254551"/>
                <a:gd name="connsiteY65" fmla="*/ 121920 h 227192"/>
                <a:gd name="connsiteX66" fmla="*/ 190500 w 254551"/>
                <a:gd name="connsiteY66" fmla="*/ 133350 h 227192"/>
                <a:gd name="connsiteX67" fmla="*/ 182880 w 254551"/>
                <a:gd name="connsiteY67" fmla="*/ 154305 h 227192"/>
                <a:gd name="connsiteX68" fmla="*/ 175260 w 254551"/>
                <a:gd name="connsiteY68" fmla="*/ 156210 h 227192"/>
                <a:gd name="connsiteX69" fmla="*/ 169545 w 254551"/>
                <a:gd name="connsiteY69" fmla="*/ 150495 h 227192"/>
                <a:gd name="connsiteX70" fmla="*/ 167640 w 254551"/>
                <a:gd name="connsiteY70" fmla="*/ 144780 h 227192"/>
                <a:gd name="connsiteX71" fmla="*/ 156210 w 254551"/>
                <a:gd name="connsiteY71" fmla="*/ 140970 h 227192"/>
                <a:gd name="connsiteX72" fmla="*/ 150495 w 254551"/>
                <a:gd name="connsiteY72" fmla="*/ 139065 h 227192"/>
                <a:gd name="connsiteX73" fmla="*/ 139065 w 254551"/>
                <a:gd name="connsiteY73" fmla="*/ 135255 h 227192"/>
                <a:gd name="connsiteX74" fmla="*/ 133350 w 254551"/>
                <a:gd name="connsiteY74" fmla="*/ 133350 h 227192"/>
                <a:gd name="connsiteX75" fmla="*/ 121920 w 254551"/>
                <a:gd name="connsiteY75" fmla="*/ 127635 h 227192"/>
                <a:gd name="connsiteX76" fmla="*/ 89535 w 254551"/>
                <a:gd name="connsiteY76" fmla="*/ 125730 h 227192"/>
                <a:gd name="connsiteX77" fmla="*/ 78105 w 254551"/>
                <a:gd name="connsiteY77" fmla="*/ 116205 h 227192"/>
                <a:gd name="connsiteX78" fmla="*/ 76200 w 254551"/>
                <a:gd name="connsiteY78" fmla="*/ 110490 h 227192"/>
                <a:gd name="connsiteX79" fmla="*/ 72390 w 254551"/>
                <a:gd name="connsiteY79" fmla="*/ 104775 h 227192"/>
                <a:gd name="connsiteX80" fmla="*/ 68580 w 254551"/>
                <a:gd name="connsiteY80" fmla="*/ 89535 h 227192"/>
                <a:gd name="connsiteX81" fmla="*/ 62865 w 254551"/>
                <a:gd name="connsiteY81" fmla="*/ 85725 h 227192"/>
                <a:gd name="connsiteX82" fmla="*/ 53340 w 254551"/>
                <a:gd name="connsiteY82" fmla="*/ 83820 h 227192"/>
                <a:gd name="connsiteX83" fmla="*/ 47625 w 254551"/>
                <a:gd name="connsiteY83" fmla="*/ 80010 h 227192"/>
                <a:gd name="connsiteX84" fmla="*/ 41910 w 254551"/>
                <a:gd name="connsiteY84" fmla="*/ 78105 h 227192"/>
                <a:gd name="connsiteX85" fmla="*/ 34290 w 254551"/>
                <a:gd name="connsiteY85" fmla="*/ 64770 h 227192"/>
                <a:gd name="connsiteX86" fmla="*/ 30480 w 254551"/>
                <a:gd name="connsiteY86" fmla="*/ 53340 h 227192"/>
                <a:gd name="connsiteX87" fmla="*/ 34290 w 254551"/>
                <a:gd name="connsiteY87" fmla="*/ 47625 h 227192"/>
                <a:gd name="connsiteX88" fmla="*/ 32385 w 254551"/>
                <a:gd name="connsiteY88" fmla="*/ 28575 h 227192"/>
                <a:gd name="connsiteX89" fmla="*/ 30480 w 254551"/>
                <a:gd name="connsiteY89" fmla="*/ 22860 h 227192"/>
                <a:gd name="connsiteX90" fmla="*/ 36195 w 254551"/>
                <a:gd name="connsiteY90" fmla="*/ 30480 h 227192"/>
                <a:gd name="connsiteX0" fmla="*/ 36195 w 254551"/>
                <a:gd name="connsiteY0" fmla="*/ 30480 h 227192"/>
                <a:gd name="connsiteX1" fmla="*/ 36195 w 254551"/>
                <a:gd name="connsiteY1" fmla="*/ 30480 h 227192"/>
                <a:gd name="connsiteX2" fmla="*/ 20955 w 254551"/>
                <a:gd name="connsiteY2" fmla="*/ 20955 h 227192"/>
                <a:gd name="connsiteX3" fmla="*/ 17145 w 254551"/>
                <a:gd name="connsiteY3" fmla="*/ 9525 h 227192"/>
                <a:gd name="connsiteX4" fmla="*/ 1905 w 254551"/>
                <a:gd name="connsiteY4" fmla="*/ 20955 h 227192"/>
                <a:gd name="connsiteX5" fmla="*/ 0 w 254551"/>
                <a:gd name="connsiteY5" fmla="*/ 26670 h 227192"/>
                <a:gd name="connsiteX6" fmla="*/ 1905 w 254551"/>
                <a:gd name="connsiteY6" fmla="*/ 47625 h 227192"/>
                <a:gd name="connsiteX7" fmla="*/ 9525 w 254551"/>
                <a:gd name="connsiteY7" fmla="*/ 59055 h 227192"/>
                <a:gd name="connsiteX8" fmla="*/ 13335 w 254551"/>
                <a:gd name="connsiteY8" fmla="*/ 70485 h 227192"/>
                <a:gd name="connsiteX9" fmla="*/ 15240 w 254551"/>
                <a:gd name="connsiteY9" fmla="*/ 99060 h 227192"/>
                <a:gd name="connsiteX10" fmla="*/ 17145 w 254551"/>
                <a:gd name="connsiteY10" fmla="*/ 104775 h 227192"/>
                <a:gd name="connsiteX11" fmla="*/ 22860 w 254551"/>
                <a:gd name="connsiteY11" fmla="*/ 108585 h 227192"/>
                <a:gd name="connsiteX12" fmla="*/ 26670 w 254551"/>
                <a:gd name="connsiteY12" fmla="*/ 114300 h 227192"/>
                <a:gd name="connsiteX13" fmla="*/ 32385 w 254551"/>
                <a:gd name="connsiteY13" fmla="*/ 118110 h 227192"/>
                <a:gd name="connsiteX14" fmla="*/ 41910 w 254551"/>
                <a:gd name="connsiteY14" fmla="*/ 131445 h 227192"/>
                <a:gd name="connsiteX15" fmla="*/ 59055 w 254551"/>
                <a:gd name="connsiteY15" fmla="*/ 133350 h 227192"/>
                <a:gd name="connsiteX16" fmla="*/ 64770 w 254551"/>
                <a:gd name="connsiteY16" fmla="*/ 180975 h 227192"/>
                <a:gd name="connsiteX17" fmla="*/ 74295 w 254551"/>
                <a:gd name="connsiteY17" fmla="*/ 188595 h 227192"/>
                <a:gd name="connsiteX18" fmla="*/ 80010 w 254551"/>
                <a:gd name="connsiteY18" fmla="*/ 192405 h 227192"/>
                <a:gd name="connsiteX19" fmla="*/ 87630 w 254551"/>
                <a:gd name="connsiteY19" fmla="*/ 201930 h 227192"/>
                <a:gd name="connsiteX20" fmla="*/ 95250 w 254551"/>
                <a:gd name="connsiteY20" fmla="*/ 213360 h 227192"/>
                <a:gd name="connsiteX21" fmla="*/ 99060 w 254551"/>
                <a:gd name="connsiteY21" fmla="*/ 219075 h 227192"/>
                <a:gd name="connsiteX22" fmla="*/ 104775 w 254551"/>
                <a:gd name="connsiteY22" fmla="*/ 220980 h 227192"/>
                <a:gd name="connsiteX23" fmla="*/ 108585 w 254551"/>
                <a:gd name="connsiteY23" fmla="*/ 226695 h 227192"/>
                <a:gd name="connsiteX24" fmla="*/ 133350 w 254551"/>
                <a:gd name="connsiteY24" fmla="*/ 222885 h 227192"/>
                <a:gd name="connsiteX25" fmla="*/ 144780 w 254551"/>
                <a:gd name="connsiteY25" fmla="*/ 211455 h 227192"/>
                <a:gd name="connsiteX26" fmla="*/ 148590 w 254551"/>
                <a:gd name="connsiteY26" fmla="*/ 205740 h 227192"/>
                <a:gd name="connsiteX27" fmla="*/ 160020 w 254551"/>
                <a:gd name="connsiteY27" fmla="*/ 201930 h 227192"/>
                <a:gd name="connsiteX28" fmla="*/ 161925 w 254551"/>
                <a:gd name="connsiteY28" fmla="*/ 196215 h 227192"/>
                <a:gd name="connsiteX29" fmla="*/ 163830 w 254551"/>
                <a:gd name="connsiteY29" fmla="*/ 184785 h 227192"/>
                <a:gd name="connsiteX30" fmla="*/ 175260 w 254551"/>
                <a:gd name="connsiteY30" fmla="*/ 180975 h 227192"/>
                <a:gd name="connsiteX31" fmla="*/ 198120 w 254551"/>
                <a:gd name="connsiteY31" fmla="*/ 182880 h 227192"/>
                <a:gd name="connsiteX32" fmla="*/ 203835 w 254551"/>
                <a:gd name="connsiteY32" fmla="*/ 186690 h 227192"/>
                <a:gd name="connsiteX33" fmla="*/ 209550 w 254551"/>
                <a:gd name="connsiteY33" fmla="*/ 188595 h 227192"/>
                <a:gd name="connsiteX34" fmla="*/ 220980 w 254551"/>
                <a:gd name="connsiteY34" fmla="*/ 186690 h 227192"/>
                <a:gd name="connsiteX35" fmla="*/ 226695 w 254551"/>
                <a:gd name="connsiteY35" fmla="*/ 182880 h 227192"/>
                <a:gd name="connsiteX36" fmla="*/ 234315 w 254551"/>
                <a:gd name="connsiteY36" fmla="*/ 165735 h 227192"/>
                <a:gd name="connsiteX37" fmla="*/ 238125 w 254551"/>
                <a:gd name="connsiteY37" fmla="*/ 154305 h 227192"/>
                <a:gd name="connsiteX38" fmla="*/ 240030 w 254551"/>
                <a:gd name="connsiteY38" fmla="*/ 148590 h 227192"/>
                <a:gd name="connsiteX39" fmla="*/ 245745 w 254551"/>
                <a:gd name="connsiteY39" fmla="*/ 120015 h 227192"/>
                <a:gd name="connsiteX40" fmla="*/ 247650 w 254551"/>
                <a:gd name="connsiteY40" fmla="*/ 114300 h 227192"/>
                <a:gd name="connsiteX41" fmla="*/ 249555 w 254551"/>
                <a:gd name="connsiteY41" fmla="*/ 108585 h 227192"/>
                <a:gd name="connsiteX42" fmla="*/ 241935 w 254551"/>
                <a:gd name="connsiteY42" fmla="*/ 89535 h 227192"/>
                <a:gd name="connsiteX43" fmla="*/ 236220 w 254551"/>
                <a:gd name="connsiteY43" fmla="*/ 85725 h 227192"/>
                <a:gd name="connsiteX44" fmla="*/ 238125 w 254551"/>
                <a:gd name="connsiteY44" fmla="*/ 80010 h 227192"/>
                <a:gd name="connsiteX45" fmla="*/ 243840 w 254551"/>
                <a:gd name="connsiteY45" fmla="*/ 78105 h 227192"/>
                <a:gd name="connsiteX46" fmla="*/ 249555 w 254551"/>
                <a:gd name="connsiteY46" fmla="*/ 74295 h 227192"/>
                <a:gd name="connsiteX47" fmla="*/ 251460 w 254551"/>
                <a:gd name="connsiteY47" fmla="*/ 24765 h 227192"/>
                <a:gd name="connsiteX48" fmla="*/ 249555 w 254551"/>
                <a:gd name="connsiteY48" fmla="*/ 19050 h 227192"/>
                <a:gd name="connsiteX49" fmla="*/ 243840 w 254551"/>
                <a:gd name="connsiteY49" fmla="*/ 15240 h 227192"/>
                <a:gd name="connsiteX50" fmla="*/ 234315 w 254551"/>
                <a:gd name="connsiteY50" fmla="*/ 3810 h 227192"/>
                <a:gd name="connsiteX51" fmla="*/ 228600 w 254551"/>
                <a:gd name="connsiteY51" fmla="*/ 0 h 227192"/>
                <a:gd name="connsiteX52" fmla="*/ 217170 w 254551"/>
                <a:gd name="connsiteY52" fmla="*/ 1905 h 227192"/>
                <a:gd name="connsiteX53" fmla="*/ 213360 w 254551"/>
                <a:gd name="connsiteY53" fmla="*/ 7620 h 227192"/>
                <a:gd name="connsiteX54" fmla="*/ 207645 w 254551"/>
                <a:gd name="connsiteY54" fmla="*/ 9525 h 227192"/>
                <a:gd name="connsiteX55" fmla="*/ 203835 w 254551"/>
                <a:gd name="connsiteY55" fmla="*/ 20955 h 227192"/>
                <a:gd name="connsiteX56" fmla="*/ 201930 w 254551"/>
                <a:gd name="connsiteY56" fmla="*/ 26670 h 227192"/>
                <a:gd name="connsiteX57" fmla="*/ 200025 w 254551"/>
                <a:gd name="connsiteY57" fmla="*/ 38100 h 227192"/>
                <a:gd name="connsiteX58" fmla="*/ 205740 w 254551"/>
                <a:gd name="connsiteY58" fmla="*/ 72390 h 227192"/>
                <a:gd name="connsiteX59" fmla="*/ 213360 w 254551"/>
                <a:gd name="connsiteY59" fmla="*/ 83820 h 227192"/>
                <a:gd name="connsiteX60" fmla="*/ 217170 w 254551"/>
                <a:gd name="connsiteY60" fmla="*/ 89535 h 227192"/>
                <a:gd name="connsiteX61" fmla="*/ 215265 w 254551"/>
                <a:gd name="connsiteY61" fmla="*/ 97155 h 227192"/>
                <a:gd name="connsiteX62" fmla="*/ 203835 w 254551"/>
                <a:gd name="connsiteY62" fmla="*/ 104775 h 227192"/>
                <a:gd name="connsiteX63" fmla="*/ 198120 w 254551"/>
                <a:gd name="connsiteY63" fmla="*/ 116205 h 227192"/>
                <a:gd name="connsiteX64" fmla="*/ 196215 w 254551"/>
                <a:gd name="connsiteY64" fmla="*/ 121920 h 227192"/>
                <a:gd name="connsiteX65" fmla="*/ 190500 w 254551"/>
                <a:gd name="connsiteY65" fmla="*/ 133350 h 227192"/>
                <a:gd name="connsiteX66" fmla="*/ 182880 w 254551"/>
                <a:gd name="connsiteY66" fmla="*/ 154305 h 227192"/>
                <a:gd name="connsiteX67" fmla="*/ 175260 w 254551"/>
                <a:gd name="connsiteY67" fmla="*/ 156210 h 227192"/>
                <a:gd name="connsiteX68" fmla="*/ 169545 w 254551"/>
                <a:gd name="connsiteY68" fmla="*/ 150495 h 227192"/>
                <a:gd name="connsiteX69" fmla="*/ 167640 w 254551"/>
                <a:gd name="connsiteY69" fmla="*/ 144780 h 227192"/>
                <a:gd name="connsiteX70" fmla="*/ 156210 w 254551"/>
                <a:gd name="connsiteY70" fmla="*/ 140970 h 227192"/>
                <a:gd name="connsiteX71" fmla="*/ 150495 w 254551"/>
                <a:gd name="connsiteY71" fmla="*/ 139065 h 227192"/>
                <a:gd name="connsiteX72" fmla="*/ 139065 w 254551"/>
                <a:gd name="connsiteY72" fmla="*/ 135255 h 227192"/>
                <a:gd name="connsiteX73" fmla="*/ 133350 w 254551"/>
                <a:gd name="connsiteY73" fmla="*/ 133350 h 227192"/>
                <a:gd name="connsiteX74" fmla="*/ 121920 w 254551"/>
                <a:gd name="connsiteY74" fmla="*/ 127635 h 227192"/>
                <a:gd name="connsiteX75" fmla="*/ 89535 w 254551"/>
                <a:gd name="connsiteY75" fmla="*/ 125730 h 227192"/>
                <a:gd name="connsiteX76" fmla="*/ 78105 w 254551"/>
                <a:gd name="connsiteY76" fmla="*/ 116205 h 227192"/>
                <a:gd name="connsiteX77" fmla="*/ 76200 w 254551"/>
                <a:gd name="connsiteY77" fmla="*/ 110490 h 227192"/>
                <a:gd name="connsiteX78" fmla="*/ 72390 w 254551"/>
                <a:gd name="connsiteY78" fmla="*/ 104775 h 227192"/>
                <a:gd name="connsiteX79" fmla="*/ 68580 w 254551"/>
                <a:gd name="connsiteY79" fmla="*/ 89535 h 227192"/>
                <a:gd name="connsiteX80" fmla="*/ 62865 w 254551"/>
                <a:gd name="connsiteY80" fmla="*/ 85725 h 227192"/>
                <a:gd name="connsiteX81" fmla="*/ 53340 w 254551"/>
                <a:gd name="connsiteY81" fmla="*/ 83820 h 227192"/>
                <a:gd name="connsiteX82" fmla="*/ 47625 w 254551"/>
                <a:gd name="connsiteY82" fmla="*/ 80010 h 227192"/>
                <a:gd name="connsiteX83" fmla="*/ 41910 w 254551"/>
                <a:gd name="connsiteY83" fmla="*/ 78105 h 227192"/>
                <a:gd name="connsiteX84" fmla="*/ 34290 w 254551"/>
                <a:gd name="connsiteY84" fmla="*/ 64770 h 227192"/>
                <a:gd name="connsiteX85" fmla="*/ 30480 w 254551"/>
                <a:gd name="connsiteY85" fmla="*/ 53340 h 227192"/>
                <a:gd name="connsiteX86" fmla="*/ 34290 w 254551"/>
                <a:gd name="connsiteY86" fmla="*/ 47625 h 227192"/>
                <a:gd name="connsiteX87" fmla="*/ 32385 w 254551"/>
                <a:gd name="connsiteY87" fmla="*/ 28575 h 227192"/>
                <a:gd name="connsiteX88" fmla="*/ 30480 w 254551"/>
                <a:gd name="connsiteY88" fmla="*/ 22860 h 227192"/>
                <a:gd name="connsiteX89" fmla="*/ 36195 w 254551"/>
                <a:gd name="connsiteY89" fmla="*/ 30480 h 227192"/>
                <a:gd name="connsiteX0" fmla="*/ 36195 w 254551"/>
                <a:gd name="connsiteY0" fmla="*/ 30480 h 227192"/>
                <a:gd name="connsiteX1" fmla="*/ 36195 w 254551"/>
                <a:gd name="connsiteY1" fmla="*/ 30480 h 227192"/>
                <a:gd name="connsiteX2" fmla="*/ 20955 w 254551"/>
                <a:gd name="connsiteY2" fmla="*/ 20955 h 227192"/>
                <a:gd name="connsiteX3" fmla="*/ 17145 w 254551"/>
                <a:gd name="connsiteY3" fmla="*/ 9525 h 227192"/>
                <a:gd name="connsiteX4" fmla="*/ 1905 w 254551"/>
                <a:gd name="connsiteY4" fmla="*/ 20955 h 227192"/>
                <a:gd name="connsiteX5" fmla="*/ 0 w 254551"/>
                <a:gd name="connsiteY5" fmla="*/ 26670 h 227192"/>
                <a:gd name="connsiteX6" fmla="*/ 1905 w 254551"/>
                <a:gd name="connsiteY6" fmla="*/ 47625 h 227192"/>
                <a:gd name="connsiteX7" fmla="*/ 9525 w 254551"/>
                <a:gd name="connsiteY7" fmla="*/ 59055 h 227192"/>
                <a:gd name="connsiteX8" fmla="*/ 13335 w 254551"/>
                <a:gd name="connsiteY8" fmla="*/ 70485 h 227192"/>
                <a:gd name="connsiteX9" fmla="*/ 15240 w 254551"/>
                <a:gd name="connsiteY9" fmla="*/ 99060 h 227192"/>
                <a:gd name="connsiteX10" fmla="*/ 17145 w 254551"/>
                <a:gd name="connsiteY10" fmla="*/ 104775 h 227192"/>
                <a:gd name="connsiteX11" fmla="*/ 22860 w 254551"/>
                <a:gd name="connsiteY11" fmla="*/ 108585 h 227192"/>
                <a:gd name="connsiteX12" fmla="*/ 26670 w 254551"/>
                <a:gd name="connsiteY12" fmla="*/ 114300 h 227192"/>
                <a:gd name="connsiteX13" fmla="*/ 32385 w 254551"/>
                <a:gd name="connsiteY13" fmla="*/ 118110 h 227192"/>
                <a:gd name="connsiteX14" fmla="*/ 41910 w 254551"/>
                <a:gd name="connsiteY14" fmla="*/ 131445 h 227192"/>
                <a:gd name="connsiteX15" fmla="*/ 59055 w 254551"/>
                <a:gd name="connsiteY15" fmla="*/ 133350 h 227192"/>
                <a:gd name="connsiteX16" fmla="*/ 64770 w 254551"/>
                <a:gd name="connsiteY16" fmla="*/ 180975 h 227192"/>
                <a:gd name="connsiteX17" fmla="*/ 74295 w 254551"/>
                <a:gd name="connsiteY17" fmla="*/ 188595 h 227192"/>
                <a:gd name="connsiteX18" fmla="*/ 80010 w 254551"/>
                <a:gd name="connsiteY18" fmla="*/ 192405 h 227192"/>
                <a:gd name="connsiteX19" fmla="*/ 87630 w 254551"/>
                <a:gd name="connsiteY19" fmla="*/ 201930 h 227192"/>
                <a:gd name="connsiteX20" fmla="*/ 95250 w 254551"/>
                <a:gd name="connsiteY20" fmla="*/ 213360 h 227192"/>
                <a:gd name="connsiteX21" fmla="*/ 99060 w 254551"/>
                <a:gd name="connsiteY21" fmla="*/ 219075 h 227192"/>
                <a:gd name="connsiteX22" fmla="*/ 104775 w 254551"/>
                <a:gd name="connsiteY22" fmla="*/ 220980 h 227192"/>
                <a:gd name="connsiteX23" fmla="*/ 108585 w 254551"/>
                <a:gd name="connsiteY23" fmla="*/ 226695 h 227192"/>
                <a:gd name="connsiteX24" fmla="*/ 133350 w 254551"/>
                <a:gd name="connsiteY24" fmla="*/ 222885 h 227192"/>
                <a:gd name="connsiteX25" fmla="*/ 144780 w 254551"/>
                <a:gd name="connsiteY25" fmla="*/ 211455 h 227192"/>
                <a:gd name="connsiteX26" fmla="*/ 148590 w 254551"/>
                <a:gd name="connsiteY26" fmla="*/ 205740 h 227192"/>
                <a:gd name="connsiteX27" fmla="*/ 160020 w 254551"/>
                <a:gd name="connsiteY27" fmla="*/ 201930 h 227192"/>
                <a:gd name="connsiteX28" fmla="*/ 161925 w 254551"/>
                <a:gd name="connsiteY28" fmla="*/ 196215 h 227192"/>
                <a:gd name="connsiteX29" fmla="*/ 163830 w 254551"/>
                <a:gd name="connsiteY29" fmla="*/ 184785 h 227192"/>
                <a:gd name="connsiteX30" fmla="*/ 175260 w 254551"/>
                <a:gd name="connsiteY30" fmla="*/ 180975 h 227192"/>
                <a:gd name="connsiteX31" fmla="*/ 198120 w 254551"/>
                <a:gd name="connsiteY31" fmla="*/ 182880 h 227192"/>
                <a:gd name="connsiteX32" fmla="*/ 203835 w 254551"/>
                <a:gd name="connsiteY32" fmla="*/ 186690 h 227192"/>
                <a:gd name="connsiteX33" fmla="*/ 209550 w 254551"/>
                <a:gd name="connsiteY33" fmla="*/ 188595 h 227192"/>
                <a:gd name="connsiteX34" fmla="*/ 220980 w 254551"/>
                <a:gd name="connsiteY34" fmla="*/ 186690 h 227192"/>
                <a:gd name="connsiteX35" fmla="*/ 226695 w 254551"/>
                <a:gd name="connsiteY35" fmla="*/ 182880 h 227192"/>
                <a:gd name="connsiteX36" fmla="*/ 234315 w 254551"/>
                <a:gd name="connsiteY36" fmla="*/ 165735 h 227192"/>
                <a:gd name="connsiteX37" fmla="*/ 238125 w 254551"/>
                <a:gd name="connsiteY37" fmla="*/ 154305 h 227192"/>
                <a:gd name="connsiteX38" fmla="*/ 240030 w 254551"/>
                <a:gd name="connsiteY38" fmla="*/ 148590 h 227192"/>
                <a:gd name="connsiteX39" fmla="*/ 245745 w 254551"/>
                <a:gd name="connsiteY39" fmla="*/ 120015 h 227192"/>
                <a:gd name="connsiteX40" fmla="*/ 247650 w 254551"/>
                <a:gd name="connsiteY40" fmla="*/ 114300 h 227192"/>
                <a:gd name="connsiteX41" fmla="*/ 249555 w 254551"/>
                <a:gd name="connsiteY41" fmla="*/ 108585 h 227192"/>
                <a:gd name="connsiteX42" fmla="*/ 241935 w 254551"/>
                <a:gd name="connsiteY42" fmla="*/ 89535 h 227192"/>
                <a:gd name="connsiteX43" fmla="*/ 236220 w 254551"/>
                <a:gd name="connsiteY43" fmla="*/ 85725 h 227192"/>
                <a:gd name="connsiteX44" fmla="*/ 238125 w 254551"/>
                <a:gd name="connsiteY44" fmla="*/ 80010 h 227192"/>
                <a:gd name="connsiteX45" fmla="*/ 243840 w 254551"/>
                <a:gd name="connsiteY45" fmla="*/ 78105 h 227192"/>
                <a:gd name="connsiteX46" fmla="*/ 249555 w 254551"/>
                <a:gd name="connsiteY46" fmla="*/ 74295 h 227192"/>
                <a:gd name="connsiteX47" fmla="*/ 251460 w 254551"/>
                <a:gd name="connsiteY47" fmla="*/ 24765 h 227192"/>
                <a:gd name="connsiteX48" fmla="*/ 249555 w 254551"/>
                <a:gd name="connsiteY48" fmla="*/ 19050 h 227192"/>
                <a:gd name="connsiteX49" fmla="*/ 243840 w 254551"/>
                <a:gd name="connsiteY49" fmla="*/ 15240 h 227192"/>
                <a:gd name="connsiteX50" fmla="*/ 234315 w 254551"/>
                <a:gd name="connsiteY50" fmla="*/ 3810 h 227192"/>
                <a:gd name="connsiteX51" fmla="*/ 228600 w 254551"/>
                <a:gd name="connsiteY51" fmla="*/ 0 h 227192"/>
                <a:gd name="connsiteX52" fmla="*/ 217170 w 254551"/>
                <a:gd name="connsiteY52" fmla="*/ 1905 h 227192"/>
                <a:gd name="connsiteX53" fmla="*/ 213360 w 254551"/>
                <a:gd name="connsiteY53" fmla="*/ 7620 h 227192"/>
                <a:gd name="connsiteX54" fmla="*/ 207645 w 254551"/>
                <a:gd name="connsiteY54" fmla="*/ 9525 h 227192"/>
                <a:gd name="connsiteX55" fmla="*/ 203835 w 254551"/>
                <a:gd name="connsiteY55" fmla="*/ 20955 h 227192"/>
                <a:gd name="connsiteX56" fmla="*/ 201930 w 254551"/>
                <a:gd name="connsiteY56" fmla="*/ 26670 h 227192"/>
                <a:gd name="connsiteX57" fmla="*/ 200025 w 254551"/>
                <a:gd name="connsiteY57" fmla="*/ 38100 h 227192"/>
                <a:gd name="connsiteX58" fmla="*/ 205740 w 254551"/>
                <a:gd name="connsiteY58" fmla="*/ 72390 h 227192"/>
                <a:gd name="connsiteX59" fmla="*/ 213360 w 254551"/>
                <a:gd name="connsiteY59" fmla="*/ 83820 h 227192"/>
                <a:gd name="connsiteX60" fmla="*/ 217170 w 254551"/>
                <a:gd name="connsiteY60" fmla="*/ 89535 h 227192"/>
                <a:gd name="connsiteX61" fmla="*/ 215265 w 254551"/>
                <a:gd name="connsiteY61" fmla="*/ 97155 h 227192"/>
                <a:gd name="connsiteX62" fmla="*/ 203835 w 254551"/>
                <a:gd name="connsiteY62" fmla="*/ 104775 h 227192"/>
                <a:gd name="connsiteX63" fmla="*/ 198120 w 254551"/>
                <a:gd name="connsiteY63" fmla="*/ 116205 h 227192"/>
                <a:gd name="connsiteX64" fmla="*/ 196215 w 254551"/>
                <a:gd name="connsiteY64" fmla="*/ 121920 h 227192"/>
                <a:gd name="connsiteX65" fmla="*/ 190500 w 254551"/>
                <a:gd name="connsiteY65" fmla="*/ 133350 h 227192"/>
                <a:gd name="connsiteX66" fmla="*/ 182880 w 254551"/>
                <a:gd name="connsiteY66" fmla="*/ 154305 h 227192"/>
                <a:gd name="connsiteX67" fmla="*/ 175260 w 254551"/>
                <a:gd name="connsiteY67" fmla="*/ 156210 h 227192"/>
                <a:gd name="connsiteX68" fmla="*/ 169545 w 254551"/>
                <a:gd name="connsiteY68" fmla="*/ 150495 h 227192"/>
                <a:gd name="connsiteX69" fmla="*/ 167640 w 254551"/>
                <a:gd name="connsiteY69" fmla="*/ 144780 h 227192"/>
                <a:gd name="connsiteX70" fmla="*/ 156210 w 254551"/>
                <a:gd name="connsiteY70" fmla="*/ 140970 h 227192"/>
                <a:gd name="connsiteX71" fmla="*/ 150495 w 254551"/>
                <a:gd name="connsiteY71" fmla="*/ 139065 h 227192"/>
                <a:gd name="connsiteX72" fmla="*/ 139065 w 254551"/>
                <a:gd name="connsiteY72" fmla="*/ 135255 h 227192"/>
                <a:gd name="connsiteX73" fmla="*/ 133350 w 254551"/>
                <a:gd name="connsiteY73" fmla="*/ 133350 h 227192"/>
                <a:gd name="connsiteX74" fmla="*/ 121920 w 254551"/>
                <a:gd name="connsiteY74" fmla="*/ 127635 h 227192"/>
                <a:gd name="connsiteX75" fmla="*/ 89535 w 254551"/>
                <a:gd name="connsiteY75" fmla="*/ 125730 h 227192"/>
                <a:gd name="connsiteX76" fmla="*/ 78105 w 254551"/>
                <a:gd name="connsiteY76" fmla="*/ 116205 h 227192"/>
                <a:gd name="connsiteX77" fmla="*/ 76200 w 254551"/>
                <a:gd name="connsiteY77" fmla="*/ 110490 h 227192"/>
                <a:gd name="connsiteX78" fmla="*/ 72390 w 254551"/>
                <a:gd name="connsiteY78" fmla="*/ 104775 h 227192"/>
                <a:gd name="connsiteX79" fmla="*/ 68580 w 254551"/>
                <a:gd name="connsiteY79" fmla="*/ 89535 h 227192"/>
                <a:gd name="connsiteX80" fmla="*/ 62865 w 254551"/>
                <a:gd name="connsiteY80" fmla="*/ 85725 h 227192"/>
                <a:gd name="connsiteX81" fmla="*/ 53340 w 254551"/>
                <a:gd name="connsiteY81" fmla="*/ 83820 h 227192"/>
                <a:gd name="connsiteX82" fmla="*/ 47625 w 254551"/>
                <a:gd name="connsiteY82" fmla="*/ 80010 h 227192"/>
                <a:gd name="connsiteX83" fmla="*/ 41910 w 254551"/>
                <a:gd name="connsiteY83" fmla="*/ 78105 h 227192"/>
                <a:gd name="connsiteX84" fmla="*/ 34290 w 254551"/>
                <a:gd name="connsiteY84" fmla="*/ 64770 h 227192"/>
                <a:gd name="connsiteX85" fmla="*/ 30480 w 254551"/>
                <a:gd name="connsiteY85" fmla="*/ 53340 h 227192"/>
                <a:gd name="connsiteX86" fmla="*/ 34290 w 254551"/>
                <a:gd name="connsiteY86" fmla="*/ 47625 h 227192"/>
                <a:gd name="connsiteX87" fmla="*/ 32385 w 254551"/>
                <a:gd name="connsiteY87" fmla="*/ 28575 h 227192"/>
                <a:gd name="connsiteX88" fmla="*/ 30480 w 254551"/>
                <a:gd name="connsiteY88" fmla="*/ 22860 h 227192"/>
                <a:gd name="connsiteX89" fmla="*/ 36195 w 254551"/>
                <a:gd name="connsiteY89" fmla="*/ 30480 h 227192"/>
                <a:gd name="connsiteX0" fmla="*/ 36317 w 254673"/>
                <a:gd name="connsiteY0" fmla="*/ 30480 h 227192"/>
                <a:gd name="connsiteX1" fmla="*/ 36317 w 254673"/>
                <a:gd name="connsiteY1" fmla="*/ 30480 h 227192"/>
                <a:gd name="connsiteX2" fmla="*/ 21077 w 254673"/>
                <a:gd name="connsiteY2" fmla="*/ 20955 h 227192"/>
                <a:gd name="connsiteX3" fmla="*/ 2027 w 254673"/>
                <a:gd name="connsiteY3" fmla="*/ 20955 h 227192"/>
                <a:gd name="connsiteX4" fmla="*/ 122 w 254673"/>
                <a:gd name="connsiteY4" fmla="*/ 26670 h 227192"/>
                <a:gd name="connsiteX5" fmla="*/ 2027 w 254673"/>
                <a:gd name="connsiteY5" fmla="*/ 47625 h 227192"/>
                <a:gd name="connsiteX6" fmla="*/ 9647 w 254673"/>
                <a:gd name="connsiteY6" fmla="*/ 59055 h 227192"/>
                <a:gd name="connsiteX7" fmla="*/ 13457 w 254673"/>
                <a:gd name="connsiteY7" fmla="*/ 70485 h 227192"/>
                <a:gd name="connsiteX8" fmla="*/ 15362 w 254673"/>
                <a:gd name="connsiteY8" fmla="*/ 99060 h 227192"/>
                <a:gd name="connsiteX9" fmla="*/ 17267 w 254673"/>
                <a:gd name="connsiteY9" fmla="*/ 104775 h 227192"/>
                <a:gd name="connsiteX10" fmla="*/ 22982 w 254673"/>
                <a:gd name="connsiteY10" fmla="*/ 108585 h 227192"/>
                <a:gd name="connsiteX11" fmla="*/ 26792 w 254673"/>
                <a:gd name="connsiteY11" fmla="*/ 114300 h 227192"/>
                <a:gd name="connsiteX12" fmla="*/ 32507 w 254673"/>
                <a:gd name="connsiteY12" fmla="*/ 118110 h 227192"/>
                <a:gd name="connsiteX13" fmla="*/ 42032 w 254673"/>
                <a:gd name="connsiteY13" fmla="*/ 131445 h 227192"/>
                <a:gd name="connsiteX14" fmla="*/ 59177 w 254673"/>
                <a:gd name="connsiteY14" fmla="*/ 133350 h 227192"/>
                <a:gd name="connsiteX15" fmla="*/ 64892 w 254673"/>
                <a:gd name="connsiteY15" fmla="*/ 180975 h 227192"/>
                <a:gd name="connsiteX16" fmla="*/ 74417 w 254673"/>
                <a:gd name="connsiteY16" fmla="*/ 188595 h 227192"/>
                <a:gd name="connsiteX17" fmla="*/ 80132 w 254673"/>
                <a:gd name="connsiteY17" fmla="*/ 192405 h 227192"/>
                <a:gd name="connsiteX18" fmla="*/ 87752 w 254673"/>
                <a:gd name="connsiteY18" fmla="*/ 201930 h 227192"/>
                <a:gd name="connsiteX19" fmla="*/ 95372 w 254673"/>
                <a:gd name="connsiteY19" fmla="*/ 213360 h 227192"/>
                <a:gd name="connsiteX20" fmla="*/ 99182 w 254673"/>
                <a:gd name="connsiteY20" fmla="*/ 219075 h 227192"/>
                <a:gd name="connsiteX21" fmla="*/ 104897 w 254673"/>
                <a:gd name="connsiteY21" fmla="*/ 220980 h 227192"/>
                <a:gd name="connsiteX22" fmla="*/ 108707 w 254673"/>
                <a:gd name="connsiteY22" fmla="*/ 226695 h 227192"/>
                <a:gd name="connsiteX23" fmla="*/ 133472 w 254673"/>
                <a:gd name="connsiteY23" fmla="*/ 222885 h 227192"/>
                <a:gd name="connsiteX24" fmla="*/ 144902 w 254673"/>
                <a:gd name="connsiteY24" fmla="*/ 211455 h 227192"/>
                <a:gd name="connsiteX25" fmla="*/ 148712 w 254673"/>
                <a:gd name="connsiteY25" fmla="*/ 205740 h 227192"/>
                <a:gd name="connsiteX26" fmla="*/ 160142 w 254673"/>
                <a:gd name="connsiteY26" fmla="*/ 201930 h 227192"/>
                <a:gd name="connsiteX27" fmla="*/ 162047 w 254673"/>
                <a:gd name="connsiteY27" fmla="*/ 196215 h 227192"/>
                <a:gd name="connsiteX28" fmla="*/ 163952 w 254673"/>
                <a:gd name="connsiteY28" fmla="*/ 184785 h 227192"/>
                <a:gd name="connsiteX29" fmla="*/ 175382 w 254673"/>
                <a:gd name="connsiteY29" fmla="*/ 180975 h 227192"/>
                <a:gd name="connsiteX30" fmla="*/ 198242 w 254673"/>
                <a:gd name="connsiteY30" fmla="*/ 182880 h 227192"/>
                <a:gd name="connsiteX31" fmla="*/ 203957 w 254673"/>
                <a:gd name="connsiteY31" fmla="*/ 186690 h 227192"/>
                <a:gd name="connsiteX32" fmla="*/ 209672 w 254673"/>
                <a:gd name="connsiteY32" fmla="*/ 188595 h 227192"/>
                <a:gd name="connsiteX33" fmla="*/ 221102 w 254673"/>
                <a:gd name="connsiteY33" fmla="*/ 186690 h 227192"/>
                <a:gd name="connsiteX34" fmla="*/ 226817 w 254673"/>
                <a:gd name="connsiteY34" fmla="*/ 182880 h 227192"/>
                <a:gd name="connsiteX35" fmla="*/ 234437 w 254673"/>
                <a:gd name="connsiteY35" fmla="*/ 165735 h 227192"/>
                <a:gd name="connsiteX36" fmla="*/ 238247 w 254673"/>
                <a:gd name="connsiteY36" fmla="*/ 154305 h 227192"/>
                <a:gd name="connsiteX37" fmla="*/ 240152 w 254673"/>
                <a:gd name="connsiteY37" fmla="*/ 148590 h 227192"/>
                <a:gd name="connsiteX38" fmla="*/ 245867 w 254673"/>
                <a:gd name="connsiteY38" fmla="*/ 120015 h 227192"/>
                <a:gd name="connsiteX39" fmla="*/ 247772 w 254673"/>
                <a:gd name="connsiteY39" fmla="*/ 114300 h 227192"/>
                <a:gd name="connsiteX40" fmla="*/ 249677 w 254673"/>
                <a:gd name="connsiteY40" fmla="*/ 108585 h 227192"/>
                <a:gd name="connsiteX41" fmla="*/ 242057 w 254673"/>
                <a:gd name="connsiteY41" fmla="*/ 89535 h 227192"/>
                <a:gd name="connsiteX42" fmla="*/ 236342 w 254673"/>
                <a:gd name="connsiteY42" fmla="*/ 85725 h 227192"/>
                <a:gd name="connsiteX43" fmla="*/ 238247 w 254673"/>
                <a:gd name="connsiteY43" fmla="*/ 80010 h 227192"/>
                <a:gd name="connsiteX44" fmla="*/ 243962 w 254673"/>
                <a:gd name="connsiteY44" fmla="*/ 78105 h 227192"/>
                <a:gd name="connsiteX45" fmla="*/ 249677 w 254673"/>
                <a:gd name="connsiteY45" fmla="*/ 74295 h 227192"/>
                <a:gd name="connsiteX46" fmla="*/ 251582 w 254673"/>
                <a:gd name="connsiteY46" fmla="*/ 24765 h 227192"/>
                <a:gd name="connsiteX47" fmla="*/ 249677 w 254673"/>
                <a:gd name="connsiteY47" fmla="*/ 19050 h 227192"/>
                <a:gd name="connsiteX48" fmla="*/ 243962 w 254673"/>
                <a:gd name="connsiteY48" fmla="*/ 15240 h 227192"/>
                <a:gd name="connsiteX49" fmla="*/ 234437 w 254673"/>
                <a:gd name="connsiteY49" fmla="*/ 3810 h 227192"/>
                <a:gd name="connsiteX50" fmla="*/ 228722 w 254673"/>
                <a:gd name="connsiteY50" fmla="*/ 0 h 227192"/>
                <a:gd name="connsiteX51" fmla="*/ 217292 w 254673"/>
                <a:gd name="connsiteY51" fmla="*/ 1905 h 227192"/>
                <a:gd name="connsiteX52" fmla="*/ 213482 w 254673"/>
                <a:gd name="connsiteY52" fmla="*/ 7620 h 227192"/>
                <a:gd name="connsiteX53" fmla="*/ 207767 w 254673"/>
                <a:gd name="connsiteY53" fmla="*/ 9525 h 227192"/>
                <a:gd name="connsiteX54" fmla="*/ 203957 w 254673"/>
                <a:gd name="connsiteY54" fmla="*/ 20955 h 227192"/>
                <a:gd name="connsiteX55" fmla="*/ 202052 w 254673"/>
                <a:gd name="connsiteY55" fmla="*/ 26670 h 227192"/>
                <a:gd name="connsiteX56" fmla="*/ 200147 w 254673"/>
                <a:gd name="connsiteY56" fmla="*/ 38100 h 227192"/>
                <a:gd name="connsiteX57" fmla="*/ 205862 w 254673"/>
                <a:gd name="connsiteY57" fmla="*/ 72390 h 227192"/>
                <a:gd name="connsiteX58" fmla="*/ 213482 w 254673"/>
                <a:gd name="connsiteY58" fmla="*/ 83820 h 227192"/>
                <a:gd name="connsiteX59" fmla="*/ 217292 w 254673"/>
                <a:gd name="connsiteY59" fmla="*/ 89535 h 227192"/>
                <a:gd name="connsiteX60" fmla="*/ 215387 w 254673"/>
                <a:gd name="connsiteY60" fmla="*/ 97155 h 227192"/>
                <a:gd name="connsiteX61" fmla="*/ 203957 w 254673"/>
                <a:gd name="connsiteY61" fmla="*/ 104775 h 227192"/>
                <a:gd name="connsiteX62" fmla="*/ 198242 w 254673"/>
                <a:gd name="connsiteY62" fmla="*/ 116205 h 227192"/>
                <a:gd name="connsiteX63" fmla="*/ 196337 w 254673"/>
                <a:gd name="connsiteY63" fmla="*/ 121920 h 227192"/>
                <a:gd name="connsiteX64" fmla="*/ 190622 w 254673"/>
                <a:gd name="connsiteY64" fmla="*/ 133350 h 227192"/>
                <a:gd name="connsiteX65" fmla="*/ 183002 w 254673"/>
                <a:gd name="connsiteY65" fmla="*/ 154305 h 227192"/>
                <a:gd name="connsiteX66" fmla="*/ 175382 w 254673"/>
                <a:gd name="connsiteY66" fmla="*/ 156210 h 227192"/>
                <a:gd name="connsiteX67" fmla="*/ 169667 w 254673"/>
                <a:gd name="connsiteY67" fmla="*/ 150495 h 227192"/>
                <a:gd name="connsiteX68" fmla="*/ 167762 w 254673"/>
                <a:gd name="connsiteY68" fmla="*/ 144780 h 227192"/>
                <a:gd name="connsiteX69" fmla="*/ 156332 w 254673"/>
                <a:gd name="connsiteY69" fmla="*/ 140970 h 227192"/>
                <a:gd name="connsiteX70" fmla="*/ 150617 w 254673"/>
                <a:gd name="connsiteY70" fmla="*/ 139065 h 227192"/>
                <a:gd name="connsiteX71" fmla="*/ 139187 w 254673"/>
                <a:gd name="connsiteY71" fmla="*/ 135255 h 227192"/>
                <a:gd name="connsiteX72" fmla="*/ 133472 w 254673"/>
                <a:gd name="connsiteY72" fmla="*/ 133350 h 227192"/>
                <a:gd name="connsiteX73" fmla="*/ 122042 w 254673"/>
                <a:gd name="connsiteY73" fmla="*/ 127635 h 227192"/>
                <a:gd name="connsiteX74" fmla="*/ 89657 w 254673"/>
                <a:gd name="connsiteY74" fmla="*/ 125730 h 227192"/>
                <a:gd name="connsiteX75" fmla="*/ 78227 w 254673"/>
                <a:gd name="connsiteY75" fmla="*/ 116205 h 227192"/>
                <a:gd name="connsiteX76" fmla="*/ 76322 w 254673"/>
                <a:gd name="connsiteY76" fmla="*/ 110490 h 227192"/>
                <a:gd name="connsiteX77" fmla="*/ 72512 w 254673"/>
                <a:gd name="connsiteY77" fmla="*/ 104775 h 227192"/>
                <a:gd name="connsiteX78" fmla="*/ 68702 w 254673"/>
                <a:gd name="connsiteY78" fmla="*/ 89535 h 227192"/>
                <a:gd name="connsiteX79" fmla="*/ 62987 w 254673"/>
                <a:gd name="connsiteY79" fmla="*/ 85725 h 227192"/>
                <a:gd name="connsiteX80" fmla="*/ 53462 w 254673"/>
                <a:gd name="connsiteY80" fmla="*/ 83820 h 227192"/>
                <a:gd name="connsiteX81" fmla="*/ 47747 w 254673"/>
                <a:gd name="connsiteY81" fmla="*/ 80010 h 227192"/>
                <a:gd name="connsiteX82" fmla="*/ 42032 w 254673"/>
                <a:gd name="connsiteY82" fmla="*/ 78105 h 227192"/>
                <a:gd name="connsiteX83" fmla="*/ 34412 w 254673"/>
                <a:gd name="connsiteY83" fmla="*/ 64770 h 227192"/>
                <a:gd name="connsiteX84" fmla="*/ 30602 w 254673"/>
                <a:gd name="connsiteY84" fmla="*/ 53340 h 227192"/>
                <a:gd name="connsiteX85" fmla="*/ 34412 w 254673"/>
                <a:gd name="connsiteY85" fmla="*/ 47625 h 227192"/>
                <a:gd name="connsiteX86" fmla="*/ 32507 w 254673"/>
                <a:gd name="connsiteY86" fmla="*/ 28575 h 227192"/>
                <a:gd name="connsiteX87" fmla="*/ 30602 w 254673"/>
                <a:gd name="connsiteY87" fmla="*/ 22860 h 227192"/>
                <a:gd name="connsiteX88" fmla="*/ 36317 w 254673"/>
                <a:gd name="connsiteY88" fmla="*/ 30480 h 227192"/>
                <a:gd name="connsiteX0" fmla="*/ 30602 w 254673"/>
                <a:gd name="connsiteY0" fmla="*/ 22860 h 227192"/>
                <a:gd name="connsiteX1" fmla="*/ 36317 w 254673"/>
                <a:gd name="connsiteY1" fmla="*/ 30480 h 227192"/>
                <a:gd name="connsiteX2" fmla="*/ 21077 w 254673"/>
                <a:gd name="connsiteY2" fmla="*/ 20955 h 227192"/>
                <a:gd name="connsiteX3" fmla="*/ 2027 w 254673"/>
                <a:gd name="connsiteY3" fmla="*/ 20955 h 227192"/>
                <a:gd name="connsiteX4" fmla="*/ 122 w 254673"/>
                <a:gd name="connsiteY4" fmla="*/ 26670 h 227192"/>
                <a:gd name="connsiteX5" fmla="*/ 2027 w 254673"/>
                <a:gd name="connsiteY5" fmla="*/ 47625 h 227192"/>
                <a:gd name="connsiteX6" fmla="*/ 9647 w 254673"/>
                <a:gd name="connsiteY6" fmla="*/ 59055 h 227192"/>
                <a:gd name="connsiteX7" fmla="*/ 13457 w 254673"/>
                <a:gd name="connsiteY7" fmla="*/ 70485 h 227192"/>
                <a:gd name="connsiteX8" fmla="*/ 15362 w 254673"/>
                <a:gd name="connsiteY8" fmla="*/ 99060 h 227192"/>
                <a:gd name="connsiteX9" fmla="*/ 17267 w 254673"/>
                <a:gd name="connsiteY9" fmla="*/ 104775 h 227192"/>
                <a:gd name="connsiteX10" fmla="*/ 22982 w 254673"/>
                <a:gd name="connsiteY10" fmla="*/ 108585 h 227192"/>
                <a:gd name="connsiteX11" fmla="*/ 26792 w 254673"/>
                <a:gd name="connsiteY11" fmla="*/ 114300 h 227192"/>
                <a:gd name="connsiteX12" fmla="*/ 32507 w 254673"/>
                <a:gd name="connsiteY12" fmla="*/ 118110 h 227192"/>
                <a:gd name="connsiteX13" fmla="*/ 42032 w 254673"/>
                <a:gd name="connsiteY13" fmla="*/ 131445 h 227192"/>
                <a:gd name="connsiteX14" fmla="*/ 59177 w 254673"/>
                <a:gd name="connsiteY14" fmla="*/ 133350 h 227192"/>
                <a:gd name="connsiteX15" fmla="*/ 64892 w 254673"/>
                <a:gd name="connsiteY15" fmla="*/ 180975 h 227192"/>
                <a:gd name="connsiteX16" fmla="*/ 74417 w 254673"/>
                <a:gd name="connsiteY16" fmla="*/ 188595 h 227192"/>
                <a:gd name="connsiteX17" fmla="*/ 80132 w 254673"/>
                <a:gd name="connsiteY17" fmla="*/ 192405 h 227192"/>
                <a:gd name="connsiteX18" fmla="*/ 87752 w 254673"/>
                <a:gd name="connsiteY18" fmla="*/ 201930 h 227192"/>
                <a:gd name="connsiteX19" fmla="*/ 95372 w 254673"/>
                <a:gd name="connsiteY19" fmla="*/ 213360 h 227192"/>
                <a:gd name="connsiteX20" fmla="*/ 99182 w 254673"/>
                <a:gd name="connsiteY20" fmla="*/ 219075 h 227192"/>
                <a:gd name="connsiteX21" fmla="*/ 104897 w 254673"/>
                <a:gd name="connsiteY21" fmla="*/ 220980 h 227192"/>
                <a:gd name="connsiteX22" fmla="*/ 108707 w 254673"/>
                <a:gd name="connsiteY22" fmla="*/ 226695 h 227192"/>
                <a:gd name="connsiteX23" fmla="*/ 133472 w 254673"/>
                <a:gd name="connsiteY23" fmla="*/ 222885 h 227192"/>
                <a:gd name="connsiteX24" fmla="*/ 144902 w 254673"/>
                <a:gd name="connsiteY24" fmla="*/ 211455 h 227192"/>
                <a:gd name="connsiteX25" fmla="*/ 148712 w 254673"/>
                <a:gd name="connsiteY25" fmla="*/ 205740 h 227192"/>
                <a:gd name="connsiteX26" fmla="*/ 160142 w 254673"/>
                <a:gd name="connsiteY26" fmla="*/ 201930 h 227192"/>
                <a:gd name="connsiteX27" fmla="*/ 162047 w 254673"/>
                <a:gd name="connsiteY27" fmla="*/ 196215 h 227192"/>
                <a:gd name="connsiteX28" fmla="*/ 163952 w 254673"/>
                <a:gd name="connsiteY28" fmla="*/ 184785 h 227192"/>
                <a:gd name="connsiteX29" fmla="*/ 175382 w 254673"/>
                <a:gd name="connsiteY29" fmla="*/ 180975 h 227192"/>
                <a:gd name="connsiteX30" fmla="*/ 198242 w 254673"/>
                <a:gd name="connsiteY30" fmla="*/ 182880 h 227192"/>
                <a:gd name="connsiteX31" fmla="*/ 203957 w 254673"/>
                <a:gd name="connsiteY31" fmla="*/ 186690 h 227192"/>
                <a:gd name="connsiteX32" fmla="*/ 209672 w 254673"/>
                <a:gd name="connsiteY32" fmla="*/ 188595 h 227192"/>
                <a:gd name="connsiteX33" fmla="*/ 221102 w 254673"/>
                <a:gd name="connsiteY33" fmla="*/ 186690 h 227192"/>
                <a:gd name="connsiteX34" fmla="*/ 226817 w 254673"/>
                <a:gd name="connsiteY34" fmla="*/ 182880 h 227192"/>
                <a:gd name="connsiteX35" fmla="*/ 234437 w 254673"/>
                <a:gd name="connsiteY35" fmla="*/ 165735 h 227192"/>
                <a:gd name="connsiteX36" fmla="*/ 238247 w 254673"/>
                <a:gd name="connsiteY36" fmla="*/ 154305 h 227192"/>
                <a:gd name="connsiteX37" fmla="*/ 240152 w 254673"/>
                <a:gd name="connsiteY37" fmla="*/ 148590 h 227192"/>
                <a:gd name="connsiteX38" fmla="*/ 245867 w 254673"/>
                <a:gd name="connsiteY38" fmla="*/ 120015 h 227192"/>
                <a:gd name="connsiteX39" fmla="*/ 247772 w 254673"/>
                <a:gd name="connsiteY39" fmla="*/ 114300 h 227192"/>
                <a:gd name="connsiteX40" fmla="*/ 249677 w 254673"/>
                <a:gd name="connsiteY40" fmla="*/ 108585 h 227192"/>
                <a:gd name="connsiteX41" fmla="*/ 242057 w 254673"/>
                <a:gd name="connsiteY41" fmla="*/ 89535 h 227192"/>
                <a:gd name="connsiteX42" fmla="*/ 236342 w 254673"/>
                <a:gd name="connsiteY42" fmla="*/ 85725 h 227192"/>
                <a:gd name="connsiteX43" fmla="*/ 238247 w 254673"/>
                <a:gd name="connsiteY43" fmla="*/ 80010 h 227192"/>
                <a:gd name="connsiteX44" fmla="*/ 243962 w 254673"/>
                <a:gd name="connsiteY44" fmla="*/ 78105 h 227192"/>
                <a:gd name="connsiteX45" fmla="*/ 249677 w 254673"/>
                <a:gd name="connsiteY45" fmla="*/ 74295 h 227192"/>
                <a:gd name="connsiteX46" fmla="*/ 251582 w 254673"/>
                <a:gd name="connsiteY46" fmla="*/ 24765 h 227192"/>
                <a:gd name="connsiteX47" fmla="*/ 249677 w 254673"/>
                <a:gd name="connsiteY47" fmla="*/ 19050 h 227192"/>
                <a:gd name="connsiteX48" fmla="*/ 243962 w 254673"/>
                <a:gd name="connsiteY48" fmla="*/ 15240 h 227192"/>
                <a:gd name="connsiteX49" fmla="*/ 234437 w 254673"/>
                <a:gd name="connsiteY49" fmla="*/ 3810 h 227192"/>
                <a:gd name="connsiteX50" fmla="*/ 228722 w 254673"/>
                <a:gd name="connsiteY50" fmla="*/ 0 h 227192"/>
                <a:gd name="connsiteX51" fmla="*/ 217292 w 254673"/>
                <a:gd name="connsiteY51" fmla="*/ 1905 h 227192"/>
                <a:gd name="connsiteX52" fmla="*/ 213482 w 254673"/>
                <a:gd name="connsiteY52" fmla="*/ 7620 h 227192"/>
                <a:gd name="connsiteX53" fmla="*/ 207767 w 254673"/>
                <a:gd name="connsiteY53" fmla="*/ 9525 h 227192"/>
                <a:gd name="connsiteX54" fmla="*/ 203957 w 254673"/>
                <a:gd name="connsiteY54" fmla="*/ 20955 h 227192"/>
                <a:gd name="connsiteX55" fmla="*/ 202052 w 254673"/>
                <a:gd name="connsiteY55" fmla="*/ 26670 h 227192"/>
                <a:gd name="connsiteX56" fmla="*/ 200147 w 254673"/>
                <a:gd name="connsiteY56" fmla="*/ 38100 h 227192"/>
                <a:gd name="connsiteX57" fmla="*/ 205862 w 254673"/>
                <a:gd name="connsiteY57" fmla="*/ 72390 h 227192"/>
                <a:gd name="connsiteX58" fmla="*/ 213482 w 254673"/>
                <a:gd name="connsiteY58" fmla="*/ 83820 h 227192"/>
                <a:gd name="connsiteX59" fmla="*/ 217292 w 254673"/>
                <a:gd name="connsiteY59" fmla="*/ 89535 h 227192"/>
                <a:gd name="connsiteX60" fmla="*/ 215387 w 254673"/>
                <a:gd name="connsiteY60" fmla="*/ 97155 h 227192"/>
                <a:gd name="connsiteX61" fmla="*/ 203957 w 254673"/>
                <a:gd name="connsiteY61" fmla="*/ 104775 h 227192"/>
                <a:gd name="connsiteX62" fmla="*/ 198242 w 254673"/>
                <a:gd name="connsiteY62" fmla="*/ 116205 h 227192"/>
                <a:gd name="connsiteX63" fmla="*/ 196337 w 254673"/>
                <a:gd name="connsiteY63" fmla="*/ 121920 h 227192"/>
                <a:gd name="connsiteX64" fmla="*/ 190622 w 254673"/>
                <a:gd name="connsiteY64" fmla="*/ 133350 h 227192"/>
                <a:gd name="connsiteX65" fmla="*/ 183002 w 254673"/>
                <a:gd name="connsiteY65" fmla="*/ 154305 h 227192"/>
                <a:gd name="connsiteX66" fmla="*/ 175382 w 254673"/>
                <a:gd name="connsiteY66" fmla="*/ 156210 h 227192"/>
                <a:gd name="connsiteX67" fmla="*/ 169667 w 254673"/>
                <a:gd name="connsiteY67" fmla="*/ 150495 h 227192"/>
                <a:gd name="connsiteX68" fmla="*/ 167762 w 254673"/>
                <a:gd name="connsiteY68" fmla="*/ 144780 h 227192"/>
                <a:gd name="connsiteX69" fmla="*/ 156332 w 254673"/>
                <a:gd name="connsiteY69" fmla="*/ 140970 h 227192"/>
                <a:gd name="connsiteX70" fmla="*/ 150617 w 254673"/>
                <a:gd name="connsiteY70" fmla="*/ 139065 h 227192"/>
                <a:gd name="connsiteX71" fmla="*/ 139187 w 254673"/>
                <a:gd name="connsiteY71" fmla="*/ 135255 h 227192"/>
                <a:gd name="connsiteX72" fmla="*/ 133472 w 254673"/>
                <a:gd name="connsiteY72" fmla="*/ 133350 h 227192"/>
                <a:gd name="connsiteX73" fmla="*/ 122042 w 254673"/>
                <a:gd name="connsiteY73" fmla="*/ 127635 h 227192"/>
                <a:gd name="connsiteX74" fmla="*/ 89657 w 254673"/>
                <a:gd name="connsiteY74" fmla="*/ 125730 h 227192"/>
                <a:gd name="connsiteX75" fmla="*/ 78227 w 254673"/>
                <a:gd name="connsiteY75" fmla="*/ 116205 h 227192"/>
                <a:gd name="connsiteX76" fmla="*/ 76322 w 254673"/>
                <a:gd name="connsiteY76" fmla="*/ 110490 h 227192"/>
                <a:gd name="connsiteX77" fmla="*/ 72512 w 254673"/>
                <a:gd name="connsiteY77" fmla="*/ 104775 h 227192"/>
                <a:gd name="connsiteX78" fmla="*/ 68702 w 254673"/>
                <a:gd name="connsiteY78" fmla="*/ 89535 h 227192"/>
                <a:gd name="connsiteX79" fmla="*/ 62987 w 254673"/>
                <a:gd name="connsiteY79" fmla="*/ 85725 h 227192"/>
                <a:gd name="connsiteX80" fmla="*/ 53462 w 254673"/>
                <a:gd name="connsiteY80" fmla="*/ 83820 h 227192"/>
                <a:gd name="connsiteX81" fmla="*/ 47747 w 254673"/>
                <a:gd name="connsiteY81" fmla="*/ 80010 h 227192"/>
                <a:gd name="connsiteX82" fmla="*/ 42032 w 254673"/>
                <a:gd name="connsiteY82" fmla="*/ 78105 h 227192"/>
                <a:gd name="connsiteX83" fmla="*/ 34412 w 254673"/>
                <a:gd name="connsiteY83" fmla="*/ 64770 h 227192"/>
                <a:gd name="connsiteX84" fmla="*/ 30602 w 254673"/>
                <a:gd name="connsiteY84" fmla="*/ 53340 h 227192"/>
                <a:gd name="connsiteX85" fmla="*/ 34412 w 254673"/>
                <a:gd name="connsiteY85" fmla="*/ 47625 h 227192"/>
                <a:gd name="connsiteX86" fmla="*/ 32507 w 254673"/>
                <a:gd name="connsiteY86" fmla="*/ 28575 h 227192"/>
                <a:gd name="connsiteX87" fmla="*/ 30602 w 254673"/>
                <a:gd name="connsiteY87" fmla="*/ 22860 h 227192"/>
                <a:gd name="connsiteX0" fmla="*/ 32507 w 254673"/>
                <a:gd name="connsiteY0" fmla="*/ 28575 h 227192"/>
                <a:gd name="connsiteX1" fmla="*/ 36317 w 254673"/>
                <a:gd name="connsiteY1" fmla="*/ 30480 h 227192"/>
                <a:gd name="connsiteX2" fmla="*/ 21077 w 254673"/>
                <a:gd name="connsiteY2" fmla="*/ 20955 h 227192"/>
                <a:gd name="connsiteX3" fmla="*/ 2027 w 254673"/>
                <a:gd name="connsiteY3" fmla="*/ 20955 h 227192"/>
                <a:gd name="connsiteX4" fmla="*/ 122 w 254673"/>
                <a:gd name="connsiteY4" fmla="*/ 26670 h 227192"/>
                <a:gd name="connsiteX5" fmla="*/ 2027 w 254673"/>
                <a:gd name="connsiteY5" fmla="*/ 47625 h 227192"/>
                <a:gd name="connsiteX6" fmla="*/ 9647 w 254673"/>
                <a:gd name="connsiteY6" fmla="*/ 59055 h 227192"/>
                <a:gd name="connsiteX7" fmla="*/ 13457 w 254673"/>
                <a:gd name="connsiteY7" fmla="*/ 70485 h 227192"/>
                <a:gd name="connsiteX8" fmla="*/ 15362 w 254673"/>
                <a:gd name="connsiteY8" fmla="*/ 99060 h 227192"/>
                <a:gd name="connsiteX9" fmla="*/ 17267 w 254673"/>
                <a:gd name="connsiteY9" fmla="*/ 104775 h 227192"/>
                <a:gd name="connsiteX10" fmla="*/ 22982 w 254673"/>
                <a:gd name="connsiteY10" fmla="*/ 108585 h 227192"/>
                <a:gd name="connsiteX11" fmla="*/ 26792 w 254673"/>
                <a:gd name="connsiteY11" fmla="*/ 114300 h 227192"/>
                <a:gd name="connsiteX12" fmla="*/ 32507 w 254673"/>
                <a:gd name="connsiteY12" fmla="*/ 118110 h 227192"/>
                <a:gd name="connsiteX13" fmla="*/ 42032 w 254673"/>
                <a:gd name="connsiteY13" fmla="*/ 131445 h 227192"/>
                <a:gd name="connsiteX14" fmla="*/ 59177 w 254673"/>
                <a:gd name="connsiteY14" fmla="*/ 133350 h 227192"/>
                <a:gd name="connsiteX15" fmla="*/ 64892 w 254673"/>
                <a:gd name="connsiteY15" fmla="*/ 180975 h 227192"/>
                <a:gd name="connsiteX16" fmla="*/ 74417 w 254673"/>
                <a:gd name="connsiteY16" fmla="*/ 188595 h 227192"/>
                <a:gd name="connsiteX17" fmla="*/ 80132 w 254673"/>
                <a:gd name="connsiteY17" fmla="*/ 192405 h 227192"/>
                <a:gd name="connsiteX18" fmla="*/ 87752 w 254673"/>
                <a:gd name="connsiteY18" fmla="*/ 201930 h 227192"/>
                <a:gd name="connsiteX19" fmla="*/ 95372 w 254673"/>
                <a:gd name="connsiteY19" fmla="*/ 213360 h 227192"/>
                <a:gd name="connsiteX20" fmla="*/ 99182 w 254673"/>
                <a:gd name="connsiteY20" fmla="*/ 219075 h 227192"/>
                <a:gd name="connsiteX21" fmla="*/ 104897 w 254673"/>
                <a:gd name="connsiteY21" fmla="*/ 220980 h 227192"/>
                <a:gd name="connsiteX22" fmla="*/ 108707 w 254673"/>
                <a:gd name="connsiteY22" fmla="*/ 226695 h 227192"/>
                <a:gd name="connsiteX23" fmla="*/ 133472 w 254673"/>
                <a:gd name="connsiteY23" fmla="*/ 222885 h 227192"/>
                <a:gd name="connsiteX24" fmla="*/ 144902 w 254673"/>
                <a:gd name="connsiteY24" fmla="*/ 211455 h 227192"/>
                <a:gd name="connsiteX25" fmla="*/ 148712 w 254673"/>
                <a:gd name="connsiteY25" fmla="*/ 205740 h 227192"/>
                <a:gd name="connsiteX26" fmla="*/ 160142 w 254673"/>
                <a:gd name="connsiteY26" fmla="*/ 201930 h 227192"/>
                <a:gd name="connsiteX27" fmla="*/ 162047 w 254673"/>
                <a:gd name="connsiteY27" fmla="*/ 196215 h 227192"/>
                <a:gd name="connsiteX28" fmla="*/ 163952 w 254673"/>
                <a:gd name="connsiteY28" fmla="*/ 184785 h 227192"/>
                <a:gd name="connsiteX29" fmla="*/ 175382 w 254673"/>
                <a:gd name="connsiteY29" fmla="*/ 180975 h 227192"/>
                <a:gd name="connsiteX30" fmla="*/ 198242 w 254673"/>
                <a:gd name="connsiteY30" fmla="*/ 182880 h 227192"/>
                <a:gd name="connsiteX31" fmla="*/ 203957 w 254673"/>
                <a:gd name="connsiteY31" fmla="*/ 186690 h 227192"/>
                <a:gd name="connsiteX32" fmla="*/ 209672 w 254673"/>
                <a:gd name="connsiteY32" fmla="*/ 188595 h 227192"/>
                <a:gd name="connsiteX33" fmla="*/ 221102 w 254673"/>
                <a:gd name="connsiteY33" fmla="*/ 186690 h 227192"/>
                <a:gd name="connsiteX34" fmla="*/ 226817 w 254673"/>
                <a:gd name="connsiteY34" fmla="*/ 182880 h 227192"/>
                <a:gd name="connsiteX35" fmla="*/ 234437 w 254673"/>
                <a:gd name="connsiteY35" fmla="*/ 165735 h 227192"/>
                <a:gd name="connsiteX36" fmla="*/ 238247 w 254673"/>
                <a:gd name="connsiteY36" fmla="*/ 154305 h 227192"/>
                <a:gd name="connsiteX37" fmla="*/ 240152 w 254673"/>
                <a:gd name="connsiteY37" fmla="*/ 148590 h 227192"/>
                <a:gd name="connsiteX38" fmla="*/ 245867 w 254673"/>
                <a:gd name="connsiteY38" fmla="*/ 120015 h 227192"/>
                <a:gd name="connsiteX39" fmla="*/ 247772 w 254673"/>
                <a:gd name="connsiteY39" fmla="*/ 114300 h 227192"/>
                <a:gd name="connsiteX40" fmla="*/ 249677 w 254673"/>
                <a:gd name="connsiteY40" fmla="*/ 108585 h 227192"/>
                <a:gd name="connsiteX41" fmla="*/ 242057 w 254673"/>
                <a:gd name="connsiteY41" fmla="*/ 89535 h 227192"/>
                <a:gd name="connsiteX42" fmla="*/ 236342 w 254673"/>
                <a:gd name="connsiteY42" fmla="*/ 85725 h 227192"/>
                <a:gd name="connsiteX43" fmla="*/ 238247 w 254673"/>
                <a:gd name="connsiteY43" fmla="*/ 80010 h 227192"/>
                <a:gd name="connsiteX44" fmla="*/ 243962 w 254673"/>
                <a:gd name="connsiteY44" fmla="*/ 78105 h 227192"/>
                <a:gd name="connsiteX45" fmla="*/ 249677 w 254673"/>
                <a:gd name="connsiteY45" fmla="*/ 74295 h 227192"/>
                <a:gd name="connsiteX46" fmla="*/ 251582 w 254673"/>
                <a:gd name="connsiteY46" fmla="*/ 24765 h 227192"/>
                <a:gd name="connsiteX47" fmla="*/ 249677 w 254673"/>
                <a:gd name="connsiteY47" fmla="*/ 19050 h 227192"/>
                <a:gd name="connsiteX48" fmla="*/ 243962 w 254673"/>
                <a:gd name="connsiteY48" fmla="*/ 15240 h 227192"/>
                <a:gd name="connsiteX49" fmla="*/ 234437 w 254673"/>
                <a:gd name="connsiteY49" fmla="*/ 3810 h 227192"/>
                <a:gd name="connsiteX50" fmla="*/ 228722 w 254673"/>
                <a:gd name="connsiteY50" fmla="*/ 0 h 227192"/>
                <a:gd name="connsiteX51" fmla="*/ 217292 w 254673"/>
                <a:gd name="connsiteY51" fmla="*/ 1905 h 227192"/>
                <a:gd name="connsiteX52" fmla="*/ 213482 w 254673"/>
                <a:gd name="connsiteY52" fmla="*/ 7620 h 227192"/>
                <a:gd name="connsiteX53" fmla="*/ 207767 w 254673"/>
                <a:gd name="connsiteY53" fmla="*/ 9525 h 227192"/>
                <a:gd name="connsiteX54" fmla="*/ 203957 w 254673"/>
                <a:gd name="connsiteY54" fmla="*/ 20955 h 227192"/>
                <a:gd name="connsiteX55" fmla="*/ 202052 w 254673"/>
                <a:gd name="connsiteY55" fmla="*/ 26670 h 227192"/>
                <a:gd name="connsiteX56" fmla="*/ 200147 w 254673"/>
                <a:gd name="connsiteY56" fmla="*/ 38100 h 227192"/>
                <a:gd name="connsiteX57" fmla="*/ 205862 w 254673"/>
                <a:gd name="connsiteY57" fmla="*/ 72390 h 227192"/>
                <a:gd name="connsiteX58" fmla="*/ 213482 w 254673"/>
                <a:gd name="connsiteY58" fmla="*/ 83820 h 227192"/>
                <a:gd name="connsiteX59" fmla="*/ 217292 w 254673"/>
                <a:gd name="connsiteY59" fmla="*/ 89535 h 227192"/>
                <a:gd name="connsiteX60" fmla="*/ 215387 w 254673"/>
                <a:gd name="connsiteY60" fmla="*/ 97155 h 227192"/>
                <a:gd name="connsiteX61" fmla="*/ 203957 w 254673"/>
                <a:gd name="connsiteY61" fmla="*/ 104775 h 227192"/>
                <a:gd name="connsiteX62" fmla="*/ 198242 w 254673"/>
                <a:gd name="connsiteY62" fmla="*/ 116205 h 227192"/>
                <a:gd name="connsiteX63" fmla="*/ 196337 w 254673"/>
                <a:gd name="connsiteY63" fmla="*/ 121920 h 227192"/>
                <a:gd name="connsiteX64" fmla="*/ 190622 w 254673"/>
                <a:gd name="connsiteY64" fmla="*/ 133350 h 227192"/>
                <a:gd name="connsiteX65" fmla="*/ 183002 w 254673"/>
                <a:gd name="connsiteY65" fmla="*/ 154305 h 227192"/>
                <a:gd name="connsiteX66" fmla="*/ 175382 w 254673"/>
                <a:gd name="connsiteY66" fmla="*/ 156210 h 227192"/>
                <a:gd name="connsiteX67" fmla="*/ 169667 w 254673"/>
                <a:gd name="connsiteY67" fmla="*/ 150495 h 227192"/>
                <a:gd name="connsiteX68" fmla="*/ 167762 w 254673"/>
                <a:gd name="connsiteY68" fmla="*/ 144780 h 227192"/>
                <a:gd name="connsiteX69" fmla="*/ 156332 w 254673"/>
                <a:gd name="connsiteY69" fmla="*/ 140970 h 227192"/>
                <a:gd name="connsiteX70" fmla="*/ 150617 w 254673"/>
                <a:gd name="connsiteY70" fmla="*/ 139065 h 227192"/>
                <a:gd name="connsiteX71" fmla="*/ 139187 w 254673"/>
                <a:gd name="connsiteY71" fmla="*/ 135255 h 227192"/>
                <a:gd name="connsiteX72" fmla="*/ 133472 w 254673"/>
                <a:gd name="connsiteY72" fmla="*/ 133350 h 227192"/>
                <a:gd name="connsiteX73" fmla="*/ 122042 w 254673"/>
                <a:gd name="connsiteY73" fmla="*/ 127635 h 227192"/>
                <a:gd name="connsiteX74" fmla="*/ 89657 w 254673"/>
                <a:gd name="connsiteY74" fmla="*/ 125730 h 227192"/>
                <a:gd name="connsiteX75" fmla="*/ 78227 w 254673"/>
                <a:gd name="connsiteY75" fmla="*/ 116205 h 227192"/>
                <a:gd name="connsiteX76" fmla="*/ 76322 w 254673"/>
                <a:gd name="connsiteY76" fmla="*/ 110490 h 227192"/>
                <a:gd name="connsiteX77" fmla="*/ 72512 w 254673"/>
                <a:gd name="connsiteY77" fmla="*/ 104775 h 227192"/>
                <a:gd name="connsiteX78" fmla="*/ 68702 w 254673"/>
                <a:gd name="connsiteY78" fmla="*/ 89535 h 227192"/>
                <a:gd name="connsiteX79" fmla="*/ 62987 w 254673"/>
                <a:gd name="connsiteY79" fmla="*/ 85725 h 227192"/>
                <a:gd name="connsiteX80" fmla="*/ 53462 w 254673"/>
                <a:gd name="connsiteY80" fmla="*/ 83820 h 227192"/>
                <a:gd name="connsiteX81" fmla="*/ 47747 w 254673"/>
                <a:gd name="connsiteY81" fmla="*/ 80010 h 227192"/>
                <a:gd name="connsiteX82" fmla="*/ 42032 w 254673"/>
                <a:gd name="connsiteY82" fmla="*/ 78105 h 227192"/>
                <a:gd name="connsiteX83" fmla="*/ 34412 w 254673"/>
                <a:gd name="connsiteY83" fmla="*/ 64770 h 227192"/>
                <a:gd name="connsiteX84" fmla="*/ 30602 w 254673"/>
                <a:gd name="connsiteY84" fmla="*/ 53340 h 227192"/>
                <a:gd name="connsiteX85" fmla="*/ 34412 w 254673"/>
                <a:gd name="connsiteY85" fmla="*/ 47625 h 227192"/>
                <a:gd name="connsiteX86" fmla="*/ 32507 w 254673"/>
                <a:gd name="connsiteY86" fmla="*/ 28575 h 22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254673" h="227192">
                  <a:moveTo>
                    <a:pt x="32507" y="28575"/>
                  </a:moveTo>
                  <a:cubicBezTo>
                    <a:pt x="32825" y="25718"/>
                    <a:pt x="38222" y="31750"/>
                    <a:pt x="36317" y="30480"/>
                  </a:cubicBezTo>
                  <a:cubicBezTo>
                    <a:pt x="34412" y="29210"/>
                    <a:pt x="26792" y="22543"/>
                    <a:pt x="21077" y="20955"/>
                  </a:cubicBezTo>
                  <a:cubicBezTo>
                    <a:pt x="15362" y="19368"/>
                    <a:pt x="5519" y="20003"/>
                    <a:pt x="2027" y="20955"/>
                  </a:cubicBezTo>
                  <a:cubicBezTo>
                    <a:pt x="-1465" y="21907"/>
                    <a:pt x="757" y="24765"/>
                    <a:pt x="122" y="26670"/>
                  </a:cubicBezTo>
                  <a:cubicBezTo>
                    <a:pt x="757" y="33655"/>
                    <a:pt x="48" y="40896"/>
                    <a:pt x="2027" y="47625"/>
                  </a:cubicBezTo>
                  <a:cubicBezTo>
                    <a:pt x="3319" y="52018"/>
                    <a:pt x="8199" y="54711"/>
                    <a:pt x="9647" y="59055"/>
                  </a:cubicBezTo>
                  <a:lnTo>
                    <a:pt x="13457" y="70485"/>
                  </a:lnTo>
                  <a:cubicBezTo>
                    <a:pt x="14092" y="80010"/>
                    <a:pt x="14308" y="89572"/>
                    <a:pt x="15362" y="99060"/>
                  </a:cubicBezTo>
                  <a:cubicBezTo>
                    <a:pt x="15584" y="101056"/>
                    <a:pt x="16013" y="103207"/>
                    <a:pt x="17267" y="104775"/>
                  </a:cubicBezTo>
                  <a:cubicBezTo>
                    <a:pt x="18697" y="106563"/>
                    <a:pt x="21077" y="107315"/>
                    <a:pt x="22982" y="108585"/>
                  </a:cubicBezTo>
                  <a:cubicBezTo>
                    <a:pt x="24252" y="110490"/>
                    <a:pt x="25173" y="112681"/>
                    <a:pt x="26792" y="114300"/>
                  </a:cubicBezTo>
                  <a:cubicBezTo>
                    <a:pt x="28411" y="115919"/>
                    <a:pt x="31294" y="116168"/>
                    <a:pt x="32507" y="118110"/>
                  </a:cubicBezTo>
                  <a:cubicBezTo>
                    <a:pt x="39079" y="128624"/>
                    <a:pt x="31444" y="129680"/>
                    <a:pt x="42032" y="131445"/>
                  </a:cubicBezTo>
                  <a:cubicBezTo>
                    <a:pt x="47704" y="132390"/>
                    <a:pt x="53462" y="132715"/>
                    <a:pt x="59177" y="133350"/>
                  </a:cubicBezTo>
                  <a:cubicBezTo>
                    <a:pt x="71402" y="151687"/>
                    <a:pt x="58865" y="130751"/>
                    <a:pt x="64892" y="180975"/>
                  </a:cubicBezTo>
                  <a:cubicBezTo>
                    <a:pt x="65712" y="187808"/>
                    <a:pt x="70129" y="186451"/>
                    <a:pt x="74417" y="188595"/>
                  </a:cubicBezTo>
                  <a:cubicBezTo>
                    <a:pt x="76465" y="189619"/>
                    <a:pt x="78227" y="191135"/>
                    <a:pt x="80132" y="192405"/>
                  </a:cubicBezTo>
                  <a:cubicBezTo>
                    <a:pt x="84422" y="205275"/>
                    <a:pt x="78472" y="191325"/>
                    <a:pt x="87752" y="201930"/>
                  </a:cubicBezTo>
                  <a:cubicBezTo>
                    <a:pt x="90767" y="205376"/>
                    <a:pt x="92832" y="209550"/>
                    <a:pt x="95372" y="213360"/>
                  </a:cubicBezTo>
                  <a:cubicBezTo>
                    <a:pt x="96642" y="215265"/>
                    <a:pt x="97010" y="218351"/>
                    <a:pt x="99182" y="219075"/>
                  </a:cubicBezTo>
                  <a:lnTo>
                    <a:pt x="104897" y="220980"/>
                  </a:lnTo>
                  <a:cubicBezTo>
                    <a:pt x="106167" y="222885"/>
                    <a:pt x="106449" y="226319"/>
                    <a:pt x="108707" y="226695"/>
                  </a:cubicBezTo>
                  <a:cubicBezTo>
                    <a:pt x="118529" y="228332"/>
                    <a:pt x="125235" y="225631"/>
                    <a:pt x="133472" y="222885"/>
                  </a:cubicBezTo>
                  <a:cubicBezTo>
                    <a:pt x="137282" y="219075"/>
                    <a:pt x="141913" y="215938"/>
                    <a:pt x="144902" y="211455"/>
                  </a:cubicBezTo>
                  <a:cubicBezTo>
                    <a:pt x="146172" y="209550"/>
                    <a:pt x="146770" y="206953"/>
                    <a:pt x="148712" y="205740"/>
                  </a:cubicBezTo>
                  <a:cubicBezTo>
                    <a:pt x="152118" y="203611"/>
                    <a:pt x="160142" y="201930"/>
                    <a:pt x="160142" y="201930"/>
                  </a:cubicBezTo>
                  <a:cubicBezTo>
                    <a:pt x="160777" y="200025"/>
                    <a:pt x="161611" y="198175"/>
                    <a:pt x="162047" y="196215"/>
                  </a:cubicBezTo>
                  <a:cubicBezTo>
                    <a:pt x="162885" y="192444"/>
                    <a:pt x="161408" y="187692"/>
                    <a:pt x="163952" y="184785"/>
                  </a:cubicBezTo>
                  <a:cubicBezTo>
                    <a:pt x="166597" y="181763"/>
                    <a:pt x="175382" y="180975"/>
                    <a:pt x="175382" y="180975"/>
                  </a:cubicBezTo>
                  <a:cubicBezTo>
                    <a:pt x="183002" y="181610"/>
                    <a:pt x="190744" y="181380"/>
                    <a:pt x="198242" y="182880"/>
                  </a:cubicBezTo>
                  <a:cubicBezTo>
                    <a:pt x="200487" y="183329"/>
                    <a:pt x="201909" y="185666"/>
                    <a:pt x="203957" y="186690"/>
                  </a:cubicBezTo>
                  <a:cubicBezTo>
                    <a:pt x="205753" y="187588"/>
                    <a:pt x="207767" y="187960"/>
                    <a:pt x="209672" y="188595"/>
                  </a:cubicBezTo>
                  <a:cubicBezTo>
                    <a:pt x="213482" y="187960"/>
                    <a:pt x="217438" y="187911"/>
                    <a:pt x="221102" y="186690"/>
                  </a:cubicBezTo>
                  <a:cubicBezTo>
                    <a:pt x="223274" y="185966"/>
                    <a:pt x="225198" y="184499"/>
                    <a:pt x="226817" y="182880"/>
                  </a:cubicBezTo>
                  <a:cubicBezTo>
                    <a:pt x="231345" y="178352"/>
                    <a:pt x="232551" y="171394"/>
                    <a:pt x="234437" y="165735"/>
                  </a:cubicBezTo>
                  <a:lnTo>
                    <a:pt x="238247" y="154305"/>
                  </a:lnTo>
                  <a:lnTo>
                    <a:pt x="240152" y="148590"/>
                  </a:lnTo>
                  <a:cubicBezTo>
                    <a:pt x="242501" y="127453"/>
                    <a:pt x="240239" y="136900"/>
                    <a:pt x="245867" y="120015"/>
                  </a:cubicBezTo>
                  <a:lnTo>
                    <a:pt x="247772" y="114300"/>
                  </a:lnTo>
                  <a:lnTo>
                    <a:pt x="249677" y="108585"/>
                  </a:lnTo>
                  <a:cubicBezTo>
                    <a:pt x="248493" y="105032"/>
                    <a:pt x="245171" y="93272"/>
                    <a:pt x="242057" y="89535"/>
                  </a:cubicBezTo>
                  <a:cubicBezTo>
                    <a:pt x="240591" y="87776"/>
                    <a:pt x="238247" y="86995"/>
                    <a:pt x="236342" y="85725"/>
                  </a:cubicBezTo>
                  <a:cubicBezTo>
                    <a:pt x="236977" y="83820"/>
                    <a:pt x="236827" y="81430"/>
                    <a:pt x="238247" y="80010"/>
                  </a:cubicBezTo>
                  <a:cubicBezTo>
                    <a:pt x="239667" y="78590"/>
                    <a:pt x="242166" y="79003"/>
                    <a:pt x="243962" y="78105"/>
                  </a:cubicBezTo>
                  <a:cubicBezTo>
                    <a:pt x="246010" y="77081"/>
                    <a:pt x="247772" y="75565"/>
                    <a:pt x="249677" y="74295"/>
                  </a:cubicBezTo>
                  <a:cubicBezTo>
                    <a:pt x="257118" y="51971"/>
                    <a:pt x="254922" y="63173"/>
                    <a:pt x="251582" y="24765"/>
                  </a:cubicBezTo>
                  <a:cubicBezTo>
                    <a:pt x="251408" y="22765"/>
                    <a:pt x="250931" y="20618"/>
                    <a:pt x="249677" y="19050"/>
                  </a:cubicBezTo>
                  <a:cubicBezTo>
                    <a:pt x="248247" y="17262"/>
                    <a:pt x="245867" y="16510"/>
                    <a:pt x="243962" y="15240"/>
                  </a:cubicBezTo>
                  <a:cubicBezTo>
                    <a:pt x="240216" y="9621"/>
                    <a:pt x="239937" y="8394"/>
                    <a:pt x="234437" y="3810"/>
                  </a:cubicBezTo>
                  <a:cubicBezTo>
                    <a:pt x="232678" y="2344"/>
                    <a:pt x="230627" y="1270"/>
                    <a:pt x="228722" y="0"/>
                  </a:cubicBezTo>
                  <a:cubicBezTo>
                    <a:pt x="224912" y="635"/>
                    <a:pt x="220747" y="178"/>
                    <a:pt x="217292" y="1905"/>
                  </a:cubicBezTo>
                  <a:cubicBezTo>
                    <a:pt x="215244" y="2929"/>
                    <a:pt x="215270" y="6190"/>
                    <a:pt x="213482" y="7620"/>
                  </a:cubicBezTo>
                  <a:cubicBezTo>
                    <a:pt x="211914" y="8874"/>
                    <a:pt x="209672" y="8890"/>
                    <a:pt x="207767" y="9525"/>
                  </a:cubicBezTo>
                  <a:lnTo>
                    <a:pt x="203957" y="20955"/>
                  </a:lnTo>
                  <a:cubicBezTo>
                    <a:pt x="203322" y="22860"/>
                    <a:pt x="202382" y="24689"/>
                    <a:pt x="202052" y="26670"/>
                  </a:cubicBezTo>
                  <a:lnTo>
                    <a:pt x="200147" y="38100"/>
                  </a:lnTo>
                  <a:cubicBezTo>
                    <a:pt x="200692" y="44635"/>
                    <a:pt x="200524" y="64383"/>
                    <a:pt x="205862" y="72390"/>
                  </a:cubicBezTo>
                  <a:lnTo>
                    <a:pt x="213482" y="83820"/>
                  </a:lnTo>
                  <a:lnTo>
                    <a:pt x="217292" y="89535"/>
                  </a:lnTo>
                  <a:cubicBezTo>
                    <a:pt x="216657" y="92075"/>
                    <a:pt x="217111" y="95185"/>
                    <a:pt x="215387" y="97155"/>
                  </a:cubicBezTo>
                  <a:cubicBezTo>
                    <a:pt x="212372" y="100601"/>
                    <a:pt x="203957" y="104775"/>
                    <a:pt x="203957" y="104775"/>
                  </a:cubicBezTo>
                  <a:cubicBezTo>
                    <a:pt x="199169" y="119140"/>
                    <a:pt x="205628" y="101433"/>
                    <a:pt x="198242" y="116205"/>
                  </a:cubicBezTo>
                  <a:cubicBezTo>
                    <a:pt x="197344" y="118001"/>
                    <a:pt x="197235" y="120124"/>
                    <a:pt x="196337" y="121920"/>
                  </a:cubicBezTo>
                  <a:cubicBezTo>
                    <a:pt x="188951" y="136692"/>
                    <a:pt x="195410" y="118985"/>
                    <a:pt x="190622" y="133350"/>
                  </a:cubicBezTo>
                  <a:cubicBezTo>
                    <a:pt x="189197" y="146178"/>
                    <a:pt x="193210" y="149930"/>
                    <a:pt x="183002" y="154305"/>
                  </a:cubicBezTo>
                  <a:cubicBezTo>
                    <a:pt x="180596" y="155336"/>
                    <a:pt x="177922" y="155575"/>
                    <a:pt x="175382" y="156210"/>
                  </a:cubicBezTo>
                  <a:cubicBezTo>
                    <a:pt x="173477" y="154305"/>
                    <a:pt x="171161" y="152737"/>
                    <a:pt x="169667" y="150495"/>
                  </a:cubicBezTo>
                  <a:cubicBezTo>
                    <a:pt x="168553" y="148824"/>
                    <a:pt x="169396" y="145947"/>
                    <a:pt x="167762" y="144780"/>
                  </a:cubicBezTo>
                  <a:cubicBezTo>
                    <a:pt x="164494" y="142446"/>
                    <a:pt x="160142" y="142240"/>
                    <a:pt x="156332" y="140970"/>
                  </a:cubicBezTo>
                  <a:lnTo>
                    <a:pt x="150617" y="139065"/>
                  </a:lnTo>
                  <a:lnTo>
                    <a:pt x="139187" y="135255"/>
                  </a:lnTo>
                  <a:cubicBezTo>
                    <a:pt x="137282" y="134620"/>
                    <a:pt x="135143" y="134464"/>
                    <a:pt x="133472" y="133350"/>
                  </a:cubicBezTo>
                  <a:cubicBezTo>
                    <a:pt x="129789" y="130895"/>
                    <a:pt x="126681" y="128099"/>
                    <a:pt x="122042" y="127635"/>
                  </a:cubicBezTo>
                  <a:cubicBezTo>
                    <a:pt x="111282" y="126559"/>
                    <a:pt x="100452" y="126365"/>
                    <a:pt x="89657" y="125730"/>
                  </a:cubicBezTo>
                  <a:cubicBezTo>
                    <a:pt x="85440" y="122919"/>
                    <a:pt x="81161" y="120605"/>
                    <a:pt x="78227" y="116205"/>
                  </a:cubicBezTo>
                  <a:cubicBezTo>
                    <a:pt x="77113" y="114534"/>
                    <a:pt x="77220" y="112286"/>
                    <a:pt x="76322" y="110490"/>
                  </a:cubicBezTo>
                  <a:cubicBezTo>
                    <a:pt x="75298" y="108442"/>
                    <a:pt x="73782" y="106680"/>
                    <a:pt x="72512" y="104775"/>
                  </a:cubicBezTo>
                  <a:cubicBezTo>
                    <a:pt x="72417" y="104301"/>
                    <a:pt x="70264" y="91488"/>
                    <a:pt x="68702" y="89535"/>
                  </a:cubicBezTo>
                  <a:cubicBezTo>
                    <a:pt x="67272" y="87747"/>
                    <a:pt x="65131" y="86529"/>
                    <a:pt x="62987" y="85725"/>
                  </a:cubicBezTo>
                  <a:cubicBezTo>
                    <a:pt x="59955" y="84588"/>
                    <a:pt x="56637" y="84455"/>
                    <a:pt x="53462" y="83820"/>
                  </a:cubicBezTo>
                  <a:cubicBezTo>
                    <a:pt x="51557" y="82550"/>
                    <a:pt x="49795" y="81034"/>
                    <a:pt x="47747" y="80010"/>
                  </a:cubicBezTo>
                  <a:cubicBezTo>
                    <a:pt x="45951" y="79112"/>
                    <a:pt x="43600" y="79359"/>
                    <a:pt x="42032" y="78105"/>
                  </a:cubicBezTo>
                  <a:cubicBezTo>
                    <a:pt x="40010" y="76488"/>
                    <a:pt x="35074" y="66424"/>
                    <a:pt x="34412" y="64770"/>
                  </a:cubicBezTo>
                  <a:cubicBezTo>
                    <a:pt x="32920" y="61041"/>
                    <a:pt x="30602" y="53340"/>
                    <a:pt x="30602" y="53340"/>
                  </a:cubicBezTo>
                  <a:cubicBezTo>
                    <a:pt x="31872" y="51435"/>
                    <a:pt x="34236" y="49908"/>
                    <a:pt x="34412" y="47625"/>
                  </a:cubicBezTo>
                  <a:cubicBezTo>
                    <a:pt x="34901" y="41262"/>
                    <a:pt x="33477" y="34882"/>
                    <a:pt x="32507" y="28575"/>
                  </a:cubicBezTo>
                  <a:close/>
                </a:path>
              </a:pathLst>
            </a:custGeom>
            <a:solidFill>
              <a:srgbClr val="9E6AAF">
                <a:alpha val="72941"/>
              </a:srgbClr>
            </a:solidFill>
            <a:ln w="19050" cap="flat" cmpd="sng" algn="ctr">
              <a:solidFill>
                <a:srgbClr val="7F529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329" name="Group 1328">
            <a:extLst>
              <a:ext uri="{FF2B5EF4-FFF2-40B4-BE49-F238E27FC236}">
                <a16:creationId xmlns:a16="http://schemas.microsoft.com/office/drawing/2014/main" id="{C578FCE4-A51B-C86C-52F8-AD94FEFB2E14}"/>
              </a:ext>
            </a:extLst>
          </p:cNvPr>
          <p:cNvGrpSpPr/>
          <p:nvPr/>
        </p:nvGrpSpPr>
        <p:grpSpPr>
          <a:xfrm>
            <a:off x="4416803" y="3159768"/>
            <a:ext cx="352758" cy="498187"/>
            <a:chOff x="4445535" y="3211679"/>
            <a:chExt cx="352758" cy="498187"/>
          </a:xfrm>
        </p:grpSpPr>
        <p:grpSp>
          <p:nvGrpSpPr>
            <p:cNvPr id="1356" name="Group 1355">
              <a:extLst>
                <a:ext uri="{FF2B5EF4-FFF2-40B4-BE49-F238E27FC236}">
                  <a16:creationId xmlns:a16="http://schemas.microsoft.com/office/drawing/2014/main" id="{719EDD98-1436-74E1-3C03-EBD7BDE8099D}"/>
                </a:ext>
              </a:extLst>
            </p:cNvPr>
            <p:cNvGrpSpPr/>
            <p:nvPr/>
          </p:nvGrpSpPr>
          <p:grpSpPr>
            <a:xfrm rot="16165316">
              <a:off x="4487354" y="3261685"/>
              <a:ext cx="162700" cy="62687"/>
              <a:chOff x="9288695" y="3545680"/>
              <a:chExt cx="478598" cy="184402"/>
            </a:xfrm>
          </p:grpSpPr>
          <p:sp>
            <p:nvSpPr>
              <p:cNvPr id="1363" name="Oval 42">
                <a:extLst>
                  <a:ext uri="{FF2B5EF4-FFF2-40B4-BE49-F238E27FC236}">
                    <a16:creationId xmlns:a16="http://schemas.microsoft.com/office/drawing/2014/main" id="{868E10E9-9722-B99A-A7B4-D67DDE0BBDDA}"/>
                  </a:ext>
                </a:extLst>
              </p:cNvPr>
              <p:cNvSpPr/>
              <p:nvPr/>
            </p:nvSpPr>
            <p:spPr>
              <a:xfrm rot="10696810">
                <a:off x="9288695" y="3545680"/>
                <a:ext cx="478598" cy="184402"/>
              </a:xfrm>
              <a:custGeom>
                <a:avLst/>
                <a:gdLst>
                  <a:gd name="connsiteX0" fmla="*/ 0 w 276351"/>
                  <a:gd name="connsiteY0" fmla="*/ 96150 h 192300"/>
                  <a:gd name="connsiteX1" fmla="*/ 138176 w 276351"/>
                  <a:gd name="connsiteY1" fmla="*/ 0 h 192300"/>
                  <a:gd name="connsiteX2" fmla="*/ 276352 w 276351"/>
                  <a:gd name="connsiteY2" fmla="*/ 96150 h 192300"/>
                  <a:gd name="connsiteX3" fmla="*/ 138176 w 276351"/>
                  <a:gd name="connsiteY3" fmla="*/ 192300 h 192300"/>
                  <a:gd name="connsiteX4" fmla="*/ 0 w 276351"/>
                  <a:gd name="connsiteY4" fmla="*/ 96150 h 192300"/>
                  <a:gd name="connsiteX0" fmla="*/ 0 w 434467"/>
                  <a:gd name="connsiteY0" fmla="*/ 94246 h 192302"/>
                  <a:gd name="connsiteX1" fmla="*/ 296291 w 434467"/>
                  <a:gd name="connsiteY1" fmla="*/ 1 h 192302"/>
                  <a:gd name="connsiteX2" fmla="*/ 434467 w 434467"/>
                  <a:gd name="connsiteY2" fmla="*/ 96151 h 192302"/>
                  <a:gd name="connsiteX3" fmla="*/ 296291 w 434467"/>
                  <a:gd name="connsiteY3" fmla="*/ 192301 h 192302"/>
                  <a:gd name="connsiteX4" fmla="*/ 0 w 434467"/>
                  <a:gd name="connsiteY4" fmla="*/ 94246 h 192302"/>
                  <a:gd name="connsiteX0" fmla="*/ 6194 w 440661"/>
                  <a:gd name="connsiteY0" fmla="*/ 94607 h 192663"/>
                  <a:gd name="connsiteX1" fmla="*/ 116995 w 440661"/>
                  <a:gd name="connsiteY1" fmla="*/ 64784 h 192663"/>
                  <a:gd name="connsiteX2" fmla="*/ 302485 w 440661"/>
                  <a:gd name="connsiteY2" fmla="*/ 362 h 192663"/>
                  <a:gd name="connsiteX3" fmla="*/ 440661 w 440661"/>
                  <a:gd name="connsiteY3" fmla="*/ 96512 h 192663"/>
                  <a:gd name="connsiteX4" fmla="*/ 302485 w 440661"/>
                  <a:gd name="connsiteY4" fmla="*/ 192662 h 192663"/>
                  <a:gd name="connsiteX5" fmla="*/ 6194 w 440661"/>
                  <a:gd name="connsiteY5" fmla="*/ 94607 h 192663"/>
                  <a:gd name="connsiteX0" fmla="*/ 186 w 434653"/>
                  <a:gd name="connsiteY0" fmla="*/ 94607 h 193125"/>
                  <a:gd name="connsiteX1" fmla="*/ 110987 w 434653"/>
                  <a:gd name="connsiteY1" fmla="*/ 64784 h 193125"/>
                  <a:gd name="connsiteX2" fmla="*/ 296477 w 434653"/>
                  <a:gd name="connsiteY2" fmla="*/ 362 h 193125"/>
                  <a:gd name="connsiteX3" fmla="*/ 434653 w 434653"/>
                  <a:gd name="connsiteY3" fmla="*/ 96512 h 193125"/>
                  <a:gd name="connsiteX4" fmla="*/ 296477 w 434653"/>
                  <a:gd name="connsiteY4" fmla="*/ 192662 h 193125"/>
                  <a:gd name="connsiteX5" fmla="*/ 135752 w 434653"/>
                  <a:gd name="connsiteY5" fmla="*/ 131460 h 193125"/>
                  <a:gd name="connsiteX6" fmla="*/ 186 w 434653"/>
                  <a:gd name="connsiteY6" fmla="*/ 94607 h 193125"/>
                  <a:gd name="connsiteX0" fmla="*/ 13390 w 447857"/>
                  <a:gd name="connsiteY0" fmla="*/ 94596 h 193114"/>
                  <a:gd name="connsiteX1" fmla="*/ 17511 w 447857"/>
                  <a:gd name="connsiteY1" fmla="*/ 72394 h 193114"/>
                  <a:gd name="connsiteX2" fmla="*/ 124191 w 447857"/>
                  <a:gd name="connsiteY2" fmla="*/ 64773 h 193114"/>
                  <a:gd name="connsiteX3" fmla="*/ 309681 w 447857"/>
                  <a:gd name="connsiteY3" fmla="*/ 351 h 193114"/>
                  <a:gd name="connsiteX4" fmla="*/ 447857 w 447857"/>
                  <a:gd name="connsiteY4" fmla="*/ 96501 h 193114"/>
                  <a:gd name="connsiteX5" fmla="*/ 309681 w 447857"/>
                  <a:gd name="connsiteY5" fmla="*/ 192651 h 193114"/>
                  <a:gd name="connsiteX6" fmla="*/ 148956 w 447857"/>
                  <a:gd name="connsiteY6" fmla="*/ 131449 h 193114"/>
                  <a:gd name="connsiteX7" fmla="*/ 13390 w 447857"/>
                  <a:gd name="connsiteY7" fmla="*/ 94596 h 193114"/>
                  <a:gd name="connsiteX0" fmla="*/ 13390 w 613592"/>
                  <a:gd name="connsiteY0" fmla="*/ 94909 h 193154"/>
                  <a:gd name="connsiteX1" fmla="*/ 17511 w 613592"/>
                  <a:gd name="connsiteY1" fmla="*/ 72707 h 193154"/>
                  <a:gd name="connsiteX2" fmla="*/ 124191 w 613592"/>
                  <a:gd name="connsiteY2" fmla="*/ 65086 h 193154"/>
                  <a:gd name="connsiteX3" fmla="*/ 309681 w 613592"/>
                  <a:gd name="connsiteY3" fmla="*/ 664 h 193154"/>
                  <a:gd name="connsiteX4" fmla="*/ 613592 w 613592"/>
                  <a:gd name="connsiteY4" fmla="*/ 110149 h 193154"/>
                  <a:gd name="connsiteX5" fmla="*/ 309681 w 613592"/>
                  <a:gd name="connsiteY5" fmla="*/ 192964 h 193154"/>
                  <a:gd name="connsiteX6" fmla="*/ 148956 w 613592"/>
                  <a:gd name="connsiteY6" fmla="*/ 131762 h 193154"/>
                  <a:gd name="connsiteX7" fmla="*/ 13390 w 613592"/>
                  <a:gd name="connsiteY7" fmla="*/ 94909 h 193154"/>
                  <a:gd name="connsiteX0" fmla="*/ 13390 w 617803"/>
                  <a:gd name="connsiteY0" fmla="*/ 94382 h 192627"/>
                  <a:gd name="connsiteX1" fmla="*/ 17511 w 617803"/>
                  <a:gd name="connsiteY1" fmla="*/ 72180 h 192627"/>
                  <a:gd name="connsiteX2" fmla="*/ 124191 w 617803"/>
                  <a:gd name="connsiteY2" fmla="*/ 64559 h 192627"/>
                  <a:gd name="connsiteX3" fmla="*/ 309681 w 617803"/>
                  <a:gd name="connsiteY3" fmla="*/ 137 h 192627"/>
                  <a:gd name="connsiteX4" fmla="*/ 442325 w 617803"/>
                  <a:gd name="connsiteY4" fmla="*/ 49320 h 192627"/>
                  <a:gd name="connsiteX5" fmla="*/ 613592 w 617803"/>
                  <a:gd name="connsiteY5" fmla="*/ 109622 h 192627"/>
                  <a:gd name="connsiteX6" fmla="*/ 309681 w 617803"/>
                  <a:gd name="connsiteY6" fmla="*/ 192437 h 192627"/>
                  <a:gd name="connsiteX7" fmla="*/ 148956 w 617803"/>
                  <a:gd name="connsiteY7" fmla="*/ 131235 h 192627"/>
                  <a:gd name="connsiteX8" fmla="*/ 13390 w 617803"/>
                  <a:gd name="connsiteY8" fmla="*/ 94382 h 192627"/>
                  <a:gd name="connsiteX0" fmla="*/ 13390 w 618034"/>
                  <a:gd name="connsiteY0" fmla="*/ 94382 h 192627"/>
                  <a:gd name="connsiteX1" fmla="*/ 17511 w 618034"/>
                  <a:gd name="connsiteY1" fmla="*/ 72180 h 192627"/>
                  <a:gd name="connsiteX2" fmla="*/ 124191 w 618034"/>
                  <a:gd name="connsiteY2" fmla="*/ 64559 h 192627"/>
                  <a:gd name="connsiteX3" fmla="*/ 309681 w 618034"/>
                  <a:gd name="connsiteY3" fmla="*/ 137 h 192627"/>
                  <a:gd name="connsiteX4" fmla="*/ 442325 w 618034"/>
                  <a:gd name="connsiteY4" fmla="*/ 49320 h 192627"/>
                  <a:gd name="connsiteX5" fmla="*/ 613592 w 618034"/>
                  <a:gd name="connsiteY5" fmla="*/ 109622 h 192627"/>
                  <a:gd name="connsiteX6" fmla="*/ 309681 w 618034"/>
                  <a:gd name="connsiteY6" fmla="*/ 192437 h 192627"/>
                  <a:gd name="connsiteX7" fmla="*/ 148956 w 618034"/>
                  <a:gd name="connsiteY7" fmla="*/ 131235 h 192627"/>
                  <a:gd name="connsiteX8" fmla="*/ 13390 w 618034"/>
                  <a:gd name="connsiteY8" fmla="*/ 94382 h 192627"/>
                  <a:gd name="connsiteX0" fmla="*/ 13390 w 618034"/>
                  <a:gd name="connsiteY0" fmla="*/ 94382 h 192438"/>
                  <a:gd name="connsiteX1" fmla="*/ 17511 w 618034"/>
                  <a:gd name="connsiteY1" fmla="*/ 72180 h 192438"/>
                  <a:gd name="connsiteX2" fmla="*/ 124191 w 618034"/>
                  <a:gd name="connsiteY2" fmla="*/ 64559 h 192438"/>
                  <a:gd name="connsiteX3" fmla="*/ 309681 w 618034"/>
                  <a:gd name="connsiteY3" fmla="*/ 137 h 192438"/>
                  <a:gd name="connsiteX4" fmla="*/ 442325 w 618034"/>
                  <a:gd name="connsiteY4" fmla="*/ 49320 h 192438"/>
                  <a:gd name="connsiteX5" fmla="*/ 613592 w 618034"/>
                  <a:gd name="connsiteY5" fmla="*/ 109622 h 192438"/>
                  <a:gd name="connsiteX6" fmla="*/ 491854 w 618034"/>
                  <a:gd name="connsiteY6" fmla="*/ 129330 h 192438"/>
                  <a:gd name="connsiteX7" fmla="*/ 309681 w 618034"/>
                  <a:gd name="connsiteY7" fmla="*/ 192437 h 192438"/>
                  <a:gd name="connsiteX8" fmla="*/ 148956 w 618034"/>
                  <a:gd name="connsiteY8" fmla="*/ 131235 h 192438"/>
                  <a:gd name="connsiteX9" fmla="*/ 13390 w 618034"/>
                  <a:gd name="connsiteY9" fmla="*/ 94382 h 192438"/>
                  <a:gd name="connsiteX0" fmla="*/ 13390 w 618034"/>
                  <a:gd name="connsiteY0" fmla="*/ 104860 h 202916"/>
                  <a:gd name="connsiteX1" fmla="*/ 17511 w 618034"/>
                  <a:gd name="connsiteY1" fmla="*/ 82658 h 202916"/>
                  <a:gd name="connsiteX2" fmla="*/ 124191 w 618034"/>
                  <a:gd name="connsiteY2" fmla="*/ 75037 h 202916"/>
                  <a:gd name="connsiteX3" fmla="*/ 302552 w 618034"/>
                  <a:gd name="connsiteY3" fmla="*/ 105 h 202916"/>
                  <a:gd name="connsiteX4" fmla="*/ 442325 w 618034"/>
                  <a:gd name="connsiteY4" fmla="*/ 59798 h 202916"/>
                  <a:gd name="connsiteX5" fmla="*/ 613592 w 618034"/>
                  <a:gd name="connsiteY5" fmla="*/ 120100 h 202916"/>
                  <a:gd name="connsiteX6" fmla="*/ 491854 w 618034"/>
                  <a:gd name="connsiteY6" fmla="*/ 139808 h 202916"/>
                  <a:gd name="connsiteX7" fmla="*/ 309681 w 618034"/>
                  <a:gd name="connsiteY7" fmla="*/ 202915 h 202916"/>
                  <a:gd name="connsiteX8" fmla="*/ 148956 w 618034"/>
                  <a:gd name="connsiteY8" fmla="*/ 141713 h 202916"/>
                  <a:gd name="connsiteX9" fmla="*/ 13390 w 618034"/>
                  <a:gd name="connsiteY9" fmla="*/ 104860 h 202916"/>
                  <a:gd name="connsiteX0" fmla="*/ 13390 w 618193"/>
                  <a:gd name="connsiteY0" fmla="*/ 105293 h 203349"/>
                  <a:gd name="connsiteX1" fmla="*/ 17511 w 618193"/>
                  <a:gd name="connsiteY1" fmla="*/ 83091 h 203349"/>
                  <a:gd name="connsiteX2" fmla="*/ 124191 w 618193"/>
                  <a:gd name="connsiteY2" fmla="*/ 75470 h 203349"/>
                  <a:gd name="connsiteX3" fmla="*/ 302552 w 618193"/>
                  <a:gd name="connsiteY3" fmla="*/ 538 h 203349"/>
                  <a:gd name="connsiteX4" fmla="*/ 448123 w 618193"/>
                  <a:gd name="connsiteY4" fmla="*/ 45249 h 203349"/>
                  <a:gd name="connsiteX5" fmla="*/ 613592 w 618193"/>
                  <a:gd name="connsiteY5" fmla="*/ 120533 h 203349"/>
                  <a:gd name="connsiteX6" fmla="*/ 491854 w 618193"/>
                  <a:gd name="connsiteY6" fmla="*/ 140241 h 203349"/>
                  <a:gd name="connsiteX7" fmla="*/ 309681 w 618193"/>
                  <a:gd name="connsiteY7" fmla="*/ 203348 h 203349"/>
                  <a:gd name="connsiteX8" fmla="*/ 148956 w 618193"/>
                  <a:gd name="connsiteY8" fmla="*/ 142146 h 203349"/>
                  <a:gd name="connsiteX9" fmla="*/ 13390 w 618193"/>
                  <a:gd name="connsiteY9" fmla="*/ 105293 h 203349"/>
                  <a:gd name="connsiteX0" fmla="*/ 13390 w 618134"/>
                  <a:gd name="connsiteY0" fmla="*/ 105293 h 203349"/>
                  <a:gd name="connsiteX1" fmla="*/ 17511 w 618134"/>
                  <a:gd name="connsiteY1" fmla="*/ 83091 h 203349"/>
                  <a:gd name="connsiteX2" fmla="*/ 124191 w 618134"/>
                  <a:gd name="connsiteY2" fmla="*/ 75470 h 203349"/>
                  <a:gd name="connsiteX3" fmla="*/ 302552 w 618134"/>
                  <a:gd name="connsiteY3" fmla="*/ 538 h 203349"/>
                  <a:gd name="connsiteX4" fmla="*/ 448123 w 618134"/>
                  <a:gd name="connsiteY4" fmla="*/ 45249 h 203349"/>
                  <a:gd name="connsiteX5" fmla="*/ 613592 w 618134"/>
                  <a:gd name="connsiteY5" fmla="*/ 120533 h 203349"/>
                  <a:gd name="connsiteX6" fmla="*/ 491854 w 618134"/>
                  <a:gd name="connsiteY6" fmla="*/ 140241 h 203349"/>
                  <a:gd name="connsiteX7" fmla="*/ 309681 w 618134"/>
                  <a:gd name="connsiteY7" fmla="*/ 203348 h 203349"/>
                  <a:gd name="connsiteX8" fmla="*/ 148956 w 618134"/>
                  <a:gd name="connsiteY8" fmla="*/ 142146 h 203349"/>
                  <a:gd name="connsiteX9" fmla="*/ 13390 w 618134"/>
                  <a:gd name="connsiteY9" fmla="*/ 105293 h 203349"/>
                  <a:gd name="connsiteX0" fmla="*/ 13390 w 618778"/>
                  <a:gd name="connsiteY0" fmla="*/ 105293 h 216830"/>
                  <a:gd name="connsiteX1" fmla="*/ 17511 w 618778"/>
                  <a:gd name="connsiteY1" fmla="*/ 83091 h 216830"/>
                  <a:gd name="connsiteX2" fmla="*/ 124191 w 618778"/>
                  <a:gd name="connsiteY2" fmla="*/ 75470 h 216830"/>
                  <a:gd name="connsiteX3" fmla="*/ 302552 w 618778"/>
                  <a:gd name="connsiteY3" fmla="*/ 538 h 216830"/>
                  <a:gd name="connsiteX4" fmla="*/ 448123 w 618778"/>
                  <a:gd name="connsiteY4" fmla="*/ 45249 h 216830"/>
                  <a:gd name="connsiteX5" fmla="*/ 613592 w 618778"/>
                  <a:gd name="connsiteY5" fmla="*/ 120533 h 216830"/>
                  <a:gd name="connsiteX6" fmla="*/ 573159 w 618778"/>
                  <a:gd name="connsiteY6" fmla="*/ 212445 h 216830"/>
                  <a:gd name="connsiteX7" fmla="*/ 309681 w 618778"/>
                  <a:gd name="connsiteY7" fmla="*/ 203348 h 216830"/>
                  <a:gd name="connsiteX8" fmla="*/ 148956 w 618778"/>
                  <a:gd name="connsiteY8" fmla="*/ 142146 h 216830"/>
                  <a:gd name="connsiteX9" fmla="*/ 13390 w 618778"/>
                  <a:gd name="connsiteY9" fmla="*/ 105293 h 216830"/>
                  <a:gd name="connsiteX0" fmla="*/ 13390 w 635553"/>
                  <a:gd name="connsiteY0" fmla="*/ 109591 h 221128"/>
                  <a:gd name="connsiteX1" fmla="*/ 17511 w 635553"/>
                  <a:gd name="connsiteY1" fmla="*/ 87389 h 221128"/>
                  <a:gd name="connsiteX2" fmla="*/ 124191 w 635553"/>
                  <a:gd name="connsiteY2" fmla="*/ 79768 h 221128"/>
                  <a:gd name="connsiteX3" fmla="*/ 302552 w 635553"/>
                  <a:gd name="connsiteY3" fmla="*/ 4836 h 221128"/>
                  <a:gd name="connsiteX4" fmla="*/ 589554 w 635553"/>
                  <a:gd name="connsiteY4" fmla="*/ 19154 h 221128"/>
                  <a:gd name="connsiteX5" fmla="*/ 613592 w 635553"/>
                  <a:gd name="connsiteY5" fmla="*/ 124831 h 221128"/>
                  <a:gd name="connsiteX6" fmla="*/ 573159 w 635553"/>
                  <a:gd name="connsiteY6" fmla="*/ 216743 h 221128"/>
                  <a:gd name="connsiteX7" fmla="*/ 309681 w 635553"/>
                  <a:gd name="connsiteY7" fmla="*/ 207646 h 221128"/>
                  <a:gd name="connsiteX8" fmla="*/ 148956 w 635553"/>
                  <a:gd name="connsiteY8" fmla="*/ 146444 h 221128"/>
                  <a:gd name="connsiteX9" fmla="*/ 13390 w 635553"/>
                  <a:gd name="connsiteY9" fmla="*/ 109591 h 221128"/>
                  <a:gd name="connsiteX0" fmla="*/ 13390 w 604600"/>
                  <a:gd name="connsiteY0" fmla="*/ 109591 h 221906"/>
                  <a:gd name="connsiteX1" fmla="*/ 17511 w 604600"/>
                  <a:gd name="connsiteY1" fmla="*/ 87389 h 221906"/>
                  <a:gd name="connsiteX2" fmla="*/ 124191 w 604600"/>
                  <a:gd name="connsiteY2" fmla="*/ 79768 h 221906"/>
                  <a:gd name="connsiteX3" fmla="*/ 302552 w 604600"/>
                  <a:gd name="connsiteY3" fmla="*/ 4836 h 221906"/>
                  <a:gd name="connsiteX4" fmla="*/ 589554 w 604600"/>
                  <a:gd name="connsiteY4" fmla="*/ 19154 h 221906"/>
                  <a:gd name="connsiteX5" fmla="*/ 490037 w 604600"/>
                  <a:gd name="connsiteY5" fmla="*/ 113494 h 221906"/>
                  <a:gd name="connsiteX6" fmla="*/ 573159 w 604600"/>
                  <a:gd name="connsiteY6" fmla="*/ 216743 h 221906"/>
                  <a:gd name="connsiteX7" fmla="*/ 309681 w 604600"/>
                  <a:gd name="connsiteY7" fmla="*/ 207646 h 221906"/>
                  <a:gd name="connsiteX8" fmla="*/ 148956 w 604600"/>
                  <a:gd name="connsiteY8" fmla="*/ 146444 h 221906"/>
                  <a:gd name="connsiteX9" fmla="*/ 13390 w 604600"/>
                  <a:gd name="connsiteY9" fmla="*/ 109591 h 221906"/>
                  <a:gd name="connsiteX0" fmla="*/ 30631 w 621841"/>
                  <a:gd name="connsiteY0" fmla="*/ 109591 h 221906"/>
                  <a:gd name="connsiteX1" fmla="*/ 34752 w 621841"/>
                  <a:gd name="connsiteY1" fmla="*/ 87389 h 221906"/>
                  <a:gd name="connsiteX2" fmla="*/ 141432 w 621841"/>
                  <a:gd name="connsiteY2" fmla="*/ 79768 h 221906"/>
                  <a:gd name="connsiteX3" fmla="*/ 319793 w 621841"/>
                  <a:gd name="connsiteY3" fmla="*/ 4836 h 221906"/>
                  <a:gd name="connsiteX4" fmla="*/ 606795 w 621841"/>
                  <a:gd name="connsiteY4" fmla="*/ 19154 h 221906"/>
                  <a:gd name="connsiteX5" fmla="*/ 507278 w 621841"/>
                  <a:gd name="connsiteY5" fmla="*/ 113494 h 221906"/>
                  <a:gd name="connsiteX6" fmla="*/ 590400 w 621841"/>
                  <a:gd name="connsiteY6" fmla="*/ 216743 h 221906"/>
                  <a:gd name="connsiteX7" fmla="*/ 326922 w 621841"/>
                  <a:gd name="connsiteY7" fmla="*/ 207646 h 221906"/>
                  <a:gd name="connsiteX8" fmla="*/ 19934 w 621841"/>
                  <a:gd name="connsiteY8" fmla="*/ 179172 h 221906"/>
                  <a:gd name="connsiteX9" fmla="*/ 30631 w 621841"/>
                  <a:gd name="connsiteY9" fmla="*/ 109591 h 221906"/>
                  <a:gd name="connsiteX0" fmla="*/ 30631 w 621841"/>
                  <a:gd name="connsiteY0" fmla="*/ 132776 h 245091"/>
                  <a:gd name="connsiteX1" fmla="*/ 34752 w 621841"/>
                  <a:gd name="connsiteY1" fmla="*/ 110574 h 245091"/>
                  <a:gd name="connsiteX2" fmla="*/ 60914 w 621841"/>
                  <a:gd name="connsiteY2" fmla="*/ 3411 h 245091"/>
                  <a:gd name="connsiteX3" fmla="*/ 319793 w 621841"/>
                  <a:gd name="connsiteY3" fmla="*/ 28021 h 245091"/>
                  <a:gd name="connsiteX4" fmla="*/ 606795 w 621841"/>
                  <a:gd name="connsiteY4" fmla="*/ 42339 h 245091"/>
                  <a:gd name="connsiteX5" fmla="*/ 507278 w 621841"/>
                  <a:gd name="connsiteY5" fmla="*/ 136679 h 245091"/>
                  <a:gd name="connsiteX6" fmla="*/ 590400 w 621841"/>
                  <a:gd name="connsiteY6" fmla="*/ 239928 h 245091"/>
                  <a:gd name="connsiteX7" fmla="*/ 326922 w 621841"/>
                  <a:gd name="connsiteY7" fmla="*/ 230831 h 245091"/>
                  <a:gd name="connsiteX8" fmla="*/ 19934 w 621841"/>
                  <a:gd name="connsiteY8" fmla="*/ 202357 h 245091"/>
                  <a:gd name="connsiteX9" fmla="*/ 30631 w 621841"/>
                  <a:gd name="connsiteY9" fmla="*/ 132776 h 245091"/>
                  <a:gd name="connsiteX0" fmla="*/ 35320 w 626530"/>
                  <a:gd name="connsiteY0" fmla="*/ 133470 h 245785"/>
                  <a:gd name="connsiteX1" fmla="*/ 167755 w 626530"/>
                  <a:gd name="connsiteY1" fmla="*/ 122755 h 245785"/>
                  <a:gd name="connsiteX2" fmla="*/ 65603 w 626530"/>
                  <a:gd name="connsiteY2" fmla="*/ 4105 h 245785"/>
                  <a:gd name="connsiteX3" fmla="*/ 324482 w 626530"/>
                  <a:gd name="connsiteY3" fmla="*/ 28715 h 245785"/>
                  <a:gd name="connsiteX4" fmla="*/ 611484 w 626530"/>
                  <a:gd name="connsiteY4" fmla="*/ 43033 h 245785"/>
                  <a:gd name="connsiteX5" fmla="*/ 511967 w 626530"/>
                  <a:gd name="connsiteY5" fmla="*/ 137373 h 245785"/>
                  <a:gd name="connsiteX6" fmla="*/ 595089 w 626530"/>
                  <a:gd name="connsiteY6" fmla="*/ 240622 h 245785"/>
                  <a:gd name="connsiteX7" fmla="*/ 331611 w 626530"/>
                  <a:gd name="connsiteY7" fmla="*/ 231525 h 245785"/>
                  <a:gd name="connsiteX8" fmla="*/ 24623 w 626530"/>
                  <a:gd name="connsiteY8" fmla="*/ 203051 h 245785"/>
                  <a:gd name="connsiteX9" fmla="*/ 35320 w 626530"/>
                  <a:gd name="connsiteY9" fmla="*/ 133470 h 245785"/>
                  <a:gd name="connsiteX0" fmla="*/ 3072 w 604979"/>
                  <a:gd name="connsiteY0" fmla="*/ 203051 h 245785"/>
                  <a:gd name="connsiteX1" fmla="*/ 146204 w 604979"/>
                  <a:gd name="connsiteY1" fmla="*/ 122755 h 245785"/>
                  <a:gd name="connsiteX2" fmla="*/ 44052 w 604979"/>
                  <a:gd name="connsiteY2" fmla="*/ 4105 h 245785"/>
                  <a:gd name="connsiteX3" fmla="*/ 302931 w 604979"/>
                  <a:gd name="connsiteY3" fmla="*/ 28715 h 245785"/>
                  <a:gd name="connsiteX4" fmla="*/ 589933 w 604979"/>
                  <a:gd name="connsiteY4" fmla="*/ 43033 h 245785"/>
                  <a:gd name="connsiteX5" fmla="*/ 490416 w 604979"/>
                  <a:gd name="connsiteY5" fmla="*/ 137373 h 245785"/>
                  <a:gd name="connsiteX6" fmla="*/ 573538 w 604979"/>
                  <a:gd name="connsiteY6" fmla="*/ 240622 h 245785"/>
                  <a:gd name="connsiteX7" fmla="*/ 310060 w 604979"/>
                  <a:gd name="connsiteY7" fmla="*/ 231525 h 245785"/>
                  <a:gd name="connsiteX8" fmla="*/ 3072 w 604979"/>
                  <a:gd name="connsiteY8" fmla="*/ 203051 h 245785"/>
                  <a:gd name="connsiteX0" fmla="*/ 3072 w 604979"/>
                  <a:gd name="connsiteY0" fmla="*/ 201519 h 244253"/>
                  <a:gd name="connsiteX1" fmla="*/ 146204 w 604979"/>
                  <a:gd name="connsiteY1" fmla="*/ 121223 h 244253"/>
                  <a:gd name="connsiteX2" fmla="*/ 44052 w 604979"/>
                  <a:gd name="connsiteY2" fmla="*/ 2573 h 244253"/>
                  <a:gd name="connsiteX3" fmla="*/ 307335 w 604979"/>
                  <a:gd name="connsiteY3" fmla="*/ 39759 h 244253"/>
                  <a:gd name="connsiteX4" fmla="*/ 589933 w 604979"/>
                  <a:gd name="connsiteY4" fmla="*/ 41501 h 244253"/>
                  <a:gd name="connsiteX5" fmla="*/ 490416 w 604979"/>
                  <a:gd name="connsiteY5" fmla="*/ 135841 h 244253"/>
                  <a:gd name="connsiteX6" fmla="*/ 573538 w 604979"/>
                  <a:gd name="connsiteY6" fmla="*/ 239090 h 244253"/>
                  <a:gd name="connsiteX7" fmla="*/ 310060 w 604979"/>
                  <a:gd name="connsiteY7" fmla="*/ 229993 h 244253"/>
                  <a:gd name="connsiteX8" fmla="*/ 3072 w 604979"/>
                  <a:gd name="connsiteY8" fmla="*/ 201519 h 244253"/>
                  <a:gd name="connsiteX0" fmla="*/ 3090 w 604997"/>
                  <a:gd name="connsiteY0" fmla="*/ 201519 h 241388"/>
                  <a:gd name="connsiteX1" fmla="*/ 146222 w 604997"/>
                  <a:gd name="connsiteY1" fmla="*/ 121223 h 241388"/>
                  <a:gd name="connsiteX2" fmla="*/ 44070 w 604997"/>
                  <a:gd name="connsiteY2" fmla="*/ 2573 h 241388"/>
                  <a:gd name="connsiteX3" fmla="*/ 307353 w 604997"/>
                  <a:gd name="connsiteY3" fmla="*/ 39759 h 241388"/>
                  <a:gd name="connsiteX4" fmla="*/ 589951 w 604997"/>
                  <a:gd name="connsiteY4" fmla="*/ 41501 h 241388"/>
                  <a:gd name="connsiteX5" fmla="*/ 490434 w 604997"/>
                  <a:gd name="connsiteY5" fmla="*/ 135841 h 241388"/>
                  <a:gd name="connsiteX6" fmla="*/ 573556 w 604997"/>
                  <a:gd name="connsiteY6" fmla="*/ 239090 h 241388"/>
                  <a:gd name="connsiteX7" fmla="*/ 310650 w 604997"/>
                  <a:gd name="connsiteY7" fmla="*/ 210111 h 241388"/>
                  <a:gd name="connsiteX8" fmla="*/ 3090 w 604997"/>
                  <a:gd name="connsiteY8" fmla="*/ 201519 h 241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4997" h="241388">
                    <a:moveTo>
                      <a:pt x="3090" y="201519"/>
                    </a:moveTo>
                    <a:cubicBezTo>
                      <a:pt x="-24315" y="186704"/>
                      <a:pt x="139392" y="154381"/>
                      <a:pt x="146222" y="121223"/>
                    </a:cubicBezTo>
                    <a:cubicBezTo>
                      <a:pt x="153052" y="88065"/>
                      <a:pt x="17215" y="16150"/>
                      <a:pt x="44070" y="2573"/>
                    </a:cubicBezTo>
                    <a:cubicBezTo>
                      <a:pt x="70925" y="-11004"/>
                      <a:pt x="216373" y="33271"/>
                      <a:pt x="307353" y="39759"/>
                    </a:cubicBezTo>
                    <a:cubicBezTo>
                      <a:pt x="398333" y="46247"/>
                      <a:pt x="539299" y="23254"/>
                      <a:pt x="589951" y="41501"/>
                    </a:cubicBezTo>
                    <a:cubicBezTo>
                      <a:pt x="647952" y="53921"/>
                      <a:pt x="521749" y="110401"/>
                      <a:pt x="490434" y="135841"/>
                    </a:cubicBezTo>
                    <a:cubicBezTo>
                      <a:pt x="500276" y="152669"/>
                      <a:pt x="603520" y="226712"/>
                      <a:pt x="573556" y="239090"/>
                    </a:cubicBezTo>
                    <a:cubicBezTo>
                      <a:pt x="543592" y="251468"/>
                      <a:pt x="367800" y="209794"/>
                      <a:pt x="310650" y="210111"/>
                    </a:cubicBezTo>
                    <a:cubicBezTo>
                      <a:pt x="253500" y="210428"/>
                      <a:pt x="30495" y="216334"/>
                      <a:pt x="3090" y="201519"/>
                    </a:cubicBezTo>
                    <a:close/>
                  </a:path>
                </a:pathLst>
              </a:custGeom>
              <a:gradFill flip="none" rotWithShape="1">
                <a:gsLst>
                  <a:gs pos="10000">
                    <a:srgbClr val="FFEAD5"/>
                  </a:gs>
                  <a:gs pos="100000">
                    <a:srgbClr val="F0AB00">
                      <a:lumMod val="50000"/>
                    </a:srgbClr>
                  </a:gs>
                </a:gsLst>
                <a:path path="rect">
                  <a:fillToRect l="50000" t="50000" r="50000" b="50000"/>
                </a:path>
                <a:tileRect/>
              </a:gradFill>
              <a:ln w="6350" cap="flat" cmpd="sng" algn="ctr">
                <a:solidFill>
                  <a:srgbClr val="F0AB00">
                    <a:lumMod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 w="6350"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364" name="Oval 1363">
                <a:extLst>
                  <a:ext uri="{FF2B5EF4-FFF2-40B4-BE49-F238E27FC236}">
                    <a16:creationId xmlns:a16="http://schemas.microsoft.com/office/drawing/2014/main" id="{77A8044D-91DD-0C64-C7FB-69E19C2FB803}"/>
                  </a:ext>
                </a:extLst>
              </p:cNvPr>
              <p:cNvSpPr/>
              <p:nvPr/>
            </p:nvSpPr>
            <p:spPr>
              <a:xfrm rot="10860000">
                <a:off x="9485651" y="3602751"/>
                <a:ext cx="73326" cy="70259"/>
              </a:xfrm>
              <a:prstGeom prst="ellipse">
                <a:avLst/>
              </a:prstGeom>
              <a:gradFill flip="none" rotWithShape="1">
                <a:gsLst>
                  <a:gs pos="14000">
                    <a:srgbClr val="F0AB00">
                      <a:lumMod val="40000"/>
                      <a:lumOff val="60000"/>
                    </a:srgbClr>
                  </a:gs>
                  <a:gs pos="55000">
                    <a:srgbClr val="F0AB00">
                      <a:lumMod val="50000"/>
                    </a:srgbClr>
                  </a:gs>
                  <a:gs pos="100000">
                    <a:srgbClr val="F0AB00">
                      <a:lumMod val="5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357" name="Graphic 2049">
              <a:extLst>
                <a:ext uri="{FF2B5EF4-FFF2-40B4-BE49-F238E27FC236}">
                  <a16:creationId xmlns:a16="http://schemas.microsoft.com/office/drawing/2014/main" id="{AB69F5AD-5A4F-E3B7-E45C-A1F01CE3ECA4}"/>
                </a:ext>
              </a:extLst>
            </p:cNvPr>
            <p:cNvGrpSpPr/>
            <p:nvPr/>
          </p:nvGrpSpPr>
          <p:grpSpPr>
            <a:xfrm rot="19037017">
              <a:off x="4445535" y="3283527"/>
              <a:ext cx="352758" cy="426339"/>
              <a:chOff x="5794381" y="3063834"/>
              <a:chExt cx="606639" cy="733176"/>
            </a:xfrm>
            <a:noFill/>
          </p:grpSpPr>
          <p:sp>
            <p:nvSpPr>
              <p:cNvPr id="1361" name="Freeform 2051">
                <a:extLst>
                  <a:ext uri="{FF2B5EF4-FFF2-40B4-BE49-F238E27FC236}">
                    <a16:creationId xmlns:a16="http://schemas.microsoft.com/office/drawing/2014/main" id="{CB93FE02-5D95-A21B-7C48-4A191E9A7BA0}"/>
                  </a:ext>
                </a:extLst>
              </p:cNvPr>
              <p:cNvSpPr/>
              <p:nvPr/>
            </p:nvSpPr>
            <p:spPr>
              <a:xfrm>
                <a:off x="5874234" y="3063834"/>
                <a:ext cx="426213" cy="687553"/>
              </a:xfrm>
              <a:custGeom>
                <a:avLst/>
                <a:gdLst>
                  <a:gd name="connsiteX0" fmla="*/ 0 w 426213"/>
                  <a:gd name="connsiteY0" fmla="*/ 687554 h 687553"/>
                  <a:gd name="connsiteX1" fmla="*/ 156801 w 426213"/>
                  <a:gd name="connsiteY1" fmla="*/ 498332 h 687553"/>
                  <a:gd name="connsiteX2" fmla="*/ 298987 w 426213"/>
                  <a:gd name="connsiteY2" fmla="*/ 241768 h 687553"/>
                  <a:gd name="connsiteX3" fmla="*/ 422315 w 426213"/>
                  <a:gd name="connsiteY3" fmla="*/ 0 h 687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213" h="687553">
                    <a:moveTo>
                      <a:pt x="0" y="687554"/>
                    </a:moveTo>
                    <a:cubicBezTo>
                      <a:pt x="0" y="687554"/>
                      <a:pt x="131720" y="683381"/>
                      <a:pt x="156801" y="498332"/>
                    </a:cubicBezTo>
                    <a:cubicBezTo>
                      <a:pt x="181881" y="313283"/>
                      <a:pt x="252974" y="256564"/>
                      <a:pt x="298987" y="241768"/>
                    </a:cubicBezTo>
                    <a:cubicBezTo>
                      <a:pt x="344999" y="226972"/>
                      <a:pt x="447396" y="241768"/>
                      <a:pt x="422315" y="0"/>
                    </a:cubicBezTo>
                  </a:path>
                </a:pathLst>
              </a:custGeom>
              <a:noFill/>
              <a:ln w="18761" cap="rnd">
                <a:solidFill>
                  <a:srgbClr val="F0AB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62" name="Freeform 2052">
                <a:extLst>
                  <a:ext uri="{FF2B5EF4-FFF2-40B4-BE49-F238E27FC236}">
                    <a16:creationId xmlns:a16="http://schemas.microsoft.com/office/drawing/2014/main" id="{BD563D59-28F0-0DC0-9D91-F4B8EF6E7342}"/>
                  </a:ext>
                </a:extLst>
              </p:cNvPr>
              <p:cNvSpPr/>
              <p:nvPr/>
            </p:nvSpPr>
            <p:spPr>
              <a:xfrm>
                <a:off x="5794381" y="3072276"/>
                <a:ext cx="606639" cy="724734"/>
              </a:xfrm>
              <a:custGeom>
                <a:avLst/>
                <a:gdLst>
                  <a:gd name="connsiteX0" fmla="*/ 606640 w 606639"/>
                  <a:gd name="connsiteY0" fmla="*/ 0 h 724734"/>
                  <a:gd name="connsiteX1" fmla="*/ 383461 w 606639"/>
                  <a:gd name="connsiteY1" fmla="*/ 199466 h 724734"/>
                  <a:gd name="connsiteX2" fmla="*/ 181119 w 606639"/>
                  <a:gd name="connsiteY2" fmla="*/ 469878 h 724734"/>
                  <a:gd name="connsiteX3" fmla="*/ 5555 w 606639"/>
                  <a:gd name="connsiteY3" fmla="*/ 724734 h 724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6639" h="724734">
                    <a:moveTo>
                      <a:pt x="606640" y="0"/>
                    </a:moveTo>
                    <a:cubicBezTo>
                      <a:pt x="606640" y="0"/>
                      <a:pt x="419101" y="4458"/>
                      <a:pt x="383461" y="199466"/>
                    </a:cubicBezTo>
                    <a:cubicBezTo>
                      <a:pt x="347725" y="394473"/>
                      <a:pt x="246555" y="454322"/>
                      <a:pt x="181119" y="469878"/>
                    </a:cubicBezTo>
                    <a:cubicBezTo>
                      <a:pt x="115683" y="485433"/>
                      <a:pt x="-30180" y="469878"/>
                      <a:pt x="5555" y="724734"/>
                    </a:cubicBezTo>
                  </a:path>
                </a:pathLst>
              </a:custGeom>
              <a:noFill/>
              <a:ln w="18761" cap="rnd">
                <a:solidFill>
                  <a:srgbClr val="65D2D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358" name="Group 1357">
              <a:extLst>
                <a:ext uri="{FF2B5EF4-FFF2-40B4-BE49-F238E27FC236}">
                  <a16:creationId xmlns:a16="http://schemas.microsoft.com/office/drawing/2014/main" id="{7922DCA6-4A4A-1237-AB23-E1A87710F915}"/>
                </a:ext>
              </a:extLst>
            </p:cNvPr>
            <p:cNvGrpSpPr/>
            <p:nvPr/>
          </p:nvGrpSpPr>
          <p:grpSpPr>
            <a:xfrm rot="16165316">
              <a:off x="4534452" y="3587943"/>
              <a:ext cx="162700" cy="62687"/>
              <a:chOff x="9288695" y="3545680"/>
              <a:chExt cx="478598" cy="184402"/>
            </a:xfrm>
          </p:grpSpPr>
          <p:sp>
            <p:nvSpPr>
              <p:cNvPr id="1359" name="Oval 42">
                <a:extLst>
                  <a:ext uri="{FF2B5EF4-FFF2-40B4-BE49-F238E27FC236}">
                    <a16:creationId xmlns:a16="http://schemas.microsoft.com/office/drawing/2014/main" id="{789124B4-2FEE-67E2-616B-BD72D4A681E5}"/>
                  </a:ext>
                </a:extLst>
              </p:cNvPr>
              <p:cNvSpPr/>
              <p:nvPr/>
            </p:nvSpPr>
            <p:spPr>
              <a:xfrm rot="10696810">
                <a:off x="9288695" y="3545680"/>
                <a:ext cx="478598" cy="184402"/>
              </a:xfrm>
              <a:custGeom>
                <a:avLst/>
                <a:gdLst>
                  <a:gd name="connsiteX0" fmla="*/ 0 w 276351"/>
                  <a:gd name="connsiteY0" fmla="*/ 96150 h 192300"/>
                  <a:gd name="connsiteX1" fmla="*/ 138176 w 276351"/>
                  <a:gd name="connsiteY1" fmla="*/ 0 h 192300"/>
                  <a:gd name="connsiteX2" fmla="*/ 276352 w 276351"/>
                  <a:gd name="connsiteY2" fmla="*/ 96150 h 192300"/>
                  <a:gd name="connsiteX3" fmla="*/ 138176 w 276351"/>
                  <a:gd name="connsiteY3" fmla="*/ 192300 h 192300"/>
                  <a:gd name="connsiteX4" fmla="*/ 0 w 276351"/>
                  <a:gd name="connsiteY4" fmla="*/ 96150 h 192300"/>
                  <a:gd name="connsiteX0" fmla="*/ 0 w 434467"/>
                  <a:gd name="connsiteY0" fmla="*/ 94246 h 192302"/>
                  <a:gd name="connsiteX1" fmla="*/ 296291 w 434467"/>
                  <a:gd name="connsiteY1" fmla="*/ 1 h 192302"/>
                  <a:gd name="connsiteX2" fmla="*/ 434467 w 434467"/>
                  <a:gd name="connsiteY2" fmla="*/ 96151 h 192302"/>
                  <a:gd name="connsiteX3" fmla="*/ 296291 w 434467"/>
                  <a:gd name="connsiteY3" fmla="*/ 192301 h 192302"/>
                  <a:gd name="connsiteX4" fmla="*/ 0 w 434467"/>
                  <a:gd name="connsiteY4" fmla="*/ 94246 h 192302"/>
                  <a:gd name="connsiteX0" fmla="*/ 6194 w 440661"/>
                  <a:gd name="connsiteY0" fmla="*/ 94607 h 192663"/>
                  <a:gd name="connsiteX1" fmla="*/ 116995 w 440661"/>
                  <a:gd name="connsiteY1" fmla="*/ 64784 h 192663"/>
                  <a:gd name="connsiteX2" fmla="*/ 302485 w 440661"/>
                  <a:gd name="connsiteY2" fmla="*/ 362 h 192663"/>
                  <a:gd name="connsiteX3" fmla="*/ 440661 w 440661"/>
                  <a:gd name="connsiteY3" fmla="*/ 96512 h 192663"/>
                  <a:gd name="connsiteX4" fmla="*/ 302485 w 440661"/>
                  <a:gd name="connsiteY4" fmla="*/ 192662 h 192663"/>
                  <a:gd name="connsiteX5" fmla="*/ 6194 w 440661"/>
                  <a:gd name="connsiteY5" fmla="*/ 94607 h 192663"/>
                  <a:gd name="connsiteX0" fmla="*/ 186 w 434653"/>
                  <a:gd name="connsiteY0" fmla="*/ 94607 h 193125"/>
                  <a:gd name="connsiteX1" fmla="*/ 110987 w 434653"/>
                  <a:gd name="connsiteY1" fmla="*/ 64784 h 193125"/>
                  <a:gd name="connsiteX2" fmla="*/ 296477 w 434653"/>
                  <a:gd name="connsiteY2" fmla="*/ 362 h 193125"/>
                  <a:gd name="connsiteX3" fmla="*/ 434653 w 434653"/>
                  <a:gd name="connsiteY3" fmla="*/ 96512 h 193125"/>
                  <a:gd name="connsiteX4" fmla="*/ 296477 w 434653"/>
                  <a:gd name="connsiteY4" fmla="*/ 192662 h 193125"/>
                  <a:gd name="connsiteX5" fmla="*/ 135752 w 434653"/>
                  <a:gd name="connsiteY5" fmla="*/ 131460 h 193125"/>
                  <a:gd name="connsiteX6" fmla="*/ 186 w 434653"/>
                  <a:gd name="connsiteY6" fmla="*/ 94607 h 193125"/>
                  <a:gd name="connsiteX0" fmla="*/ 13390 w 447857"/>
                  <a:gd name="connsiteY0" fmla="*/ 94596 h 193114"/>
                  <a:gd name="connsiteX1" fmla="*/ 17511 w 447857"/>
                  <a:gd name="connsiteY1" fmla="*/ 72394 h 193114"/>
                  <a:gd name="connsiteX2" fmla="*/ 124191 w 447857"/>
                  <a:gd name="connsiteY2" fmla="*/ 64773 h 193114"/>
                  <a:gd name="connsiteX3" fmla="*/ 309681 w 447857"/>
                  <a:gd name="connsiteY3" fmla="*/ 351 h 193114"/>
                  <a:gd name="connsiteX4" fmla="*/ 447857 w 447857"/>
                  <a:gd name="connsiteY4" fmla="*/ 96501 h 193114"/>
                  <a:gd name="connsiteX5" fmla="*/ 309681 w 447857"/>
                  <a:gd name="connsiteY5" fmla="*/ 192651 h 193114"/>
                  <a:gd name="connsiteX6" fmla="*/ 148956 w 447857"/>
                  <a:gd name="connsiteY6" fmla="*/ 131449 h 193114"/>
                  <a:gd name="connsiteX7" fmla="*/ 13390 w 447857"/>
                  <a:gd name="connsiteY7" fmla="*/ 94596 h 193114"/>
                  <a:gd name="connsiteX0" fmla="*/ 13390 w 613592"/>
                  <a:gd name="connsiteY0" fmla="*/ 94909 h 193154"/>
                  <a:gd name="connsiteX1" fmla="*/ 17511 w 613592"/>
                  <a:gd name="connsiteY1" fmla="*/ 72707 h 193154"/>
                  <a:gd name="connsiteX2" fmla="*/ 124191 w 613592"/>
                  <a:gd name="connsiteY2" fmla="*/ 65086 h 193154"/>
                  <a:gd name="connsiteX3" fmla="*/ 309681 w 613592"/>
                  <a:gd name="connsiteY3" fmla="*/ 664 h 193154"/>
                  <a:gd name="connsiteX4" fmla="*/ 613592 w 613592"/>
                  <a:gd name="connsiteY4" fmla="*/ 110149 h 193154"/>
                  <a:gd name="connsiteX5" fmla="*/ 309681 w 613592"/>
                  <a:gd name="connsiteY5" fmla="*/ 192964 h 193154"/>
                  <a:gd name="connsiteX6" fmla="*/ 148956 w 613592"/>
                  <a:gd name="connsiteY6" fmla="*/ 131762 h 193154"/>
                  <a:gd name="connsiteX7" fmla="*/ 13390 w 613592"/>
                  <a:gd name="connsiteY7" fmla="*/ 94909 h 193154"/>
                  <a:gd name="connsiteX0" fmla="*/ 13390 w 617803"/>
                  <a:gd name="connsiteY0" fmla="*/ 94382 h 192627"/>
                  <a:gd name="connsiteX1" fmla="*/ 17511 w 617803"/>
                  <a:gd name="connsiteY1" fmla="*/ 72180 h 192627"/>
                  <a:gd name="connsiteX2" fmla="*/ 124191 w 617803"/>
                  <a:gd name="connsiteY2" fmla="*/ 64559 h 192627"/>
                  <a:gd name="connsiteX3" fmla="*/ 309681 w 617803"/>
                  <a:gd name="connsiteY3" fmla="*/ 137 h 192627"/>
                  <a:gd name="connsiteX4" fmla="*/ 442325 w 617803"/>
                  <a:gd name="connsiteY4" fmla="*/ 49320 h 192627"/>
                  <a:gd name="connsiteX5" fmla="*/ 613592 w 617803"/>
                  <a:gd name="connsiteY5" fmla="*/ 109622 h 192627"/>
                  <a:gd name="connsiteX6" fmla="*/ 309681 w 617803"/>
                  <a:gd name="connsiteY6" fmla="*/ 192437 h 192627"/>
                  <a:gd name="connsiteX7" fmla="*/ 148956 w 617803"/>
                  <a:gd name="connsiteY7" fmla="*/ 131235 h 192627"/>
                  <a:gd name="connsiteX8" fmla="*/ 13390 w 617803"/>
                  <a:gd name="connsiteY8" fmla="*/ 94382 h 192627"/>
                  <a:gd name="connsiteX0" fmla="*/ 13390 w 618034"/>
                  <a:gd name="connsiteY0" fmla="*/ 94382 h 192627"/>
                  <a:gd name="connsiteX1" fmla="*/ 17511 w 618034"/>
                  <a:gd name="connsiteY1" fmla="*/ 72180 h 192627"/>
                  <a:gd name="connsiteX2" fmla="*/ 124191 w 618034"/>
                  <a:gd name="connsiteY2" fmla="*/ 64559 h 192627"/>
                  <a:gd name="connsiteX3" fmla="*/ 309681 w 618034"/>
                  <a:gd name="connsiteY3" fmla="*/ 137 h 192627"/>
                  <a:gd name="connsiteX4" fmla="*/ 442325 w 618034"/>
                  <a:gd name="connsiteY4" fmla="*/ 49320 h 192627"/>
                  <a:gd name="connsiteX5" fmla="*/ 613592 w 618034"/>
                  <a:gd name="connsiteY5" fmla="*/ 109622 h 192627"/>
                  <a:gd name="connsiteX6" fmla="*/ 309681 w 618034"/>
                  <a:gd name="connsiteY6" fmla="*/ 192437 h 192627"/>
                  <a:gd name="connsiteX7" fmla="*/ 148956 w 618034"/>
                  <a:gd name="connsiteY7" fmla="*/ 131235 h 192627"/>
                  <a:gd name="connsiteX8" fmla="*/ 13390 w 618034"/>
                  <a:gd name="connsiteY8" fmla="*/ 94382 h 192627"/>
                  <a:gd name="connsiteX0" fmla="*/ 13390 w 618034"/>
                  <a:gd name="connsiteY0" fmla="*/ 94382 h 192438"/>
                  <a:gd name="connsiteX1" fmla="*/ 17511 w 618034"/>
                  <a:gd name="connsiteY1" fmla="*/ 72180 h 192438"/>
                  <a:gd name="connsiteX2" fmla="*/ 124191 w 618034"/>
                  <a:gd name="connsiteY2" fmla="*/ 64559 h 192438"/>
                  <a:gd name="connsiteX3" fmla="*/ 309681 w 618034"/>
                  <a:gd name="connsiteY3" fmla="*/ 137 h 192438"/>
                  <a:gd name="connsiteX4" fmla="*/ 442325 w 618034"/>
                  <a:gd name="connsiteY4" fmla="*/ 49320 h 192438"/>
                  <a:gd name="connsiteX5" fmla="*/ 613592 w 618034"/>
                  <a:gd name="connsiteY5" fmla="*/ 109622 h 192438"/>
                  <a:gd name="connsiteX6" fmla="*/ 491854 w 618034"/>
                  <a:gd name="connsiteY6" fmla="*/ 129330 h 192438"/>
                  <a:gd name="connsiteX7" fmla="*/ 309681 w 618034"/>
                  <a:gd name="connsiteY7" fmla="*/ 192437 h 192438"/>
                  <a:gd name="connsiteX8" fmla="*/ 148956 w 618034"/>
                  <a:gd name="connsiteY8" fmla="*/ 131235 h 192438"/>
                  <a:gd name="connsiteX9" fmla="*/ 13390 w 618034"/>
                  <a:gd name="connsiteY9" fmla="*/ 94382 h 192438"/>
                  <a:gd name="connsiteX0" fmla="*/ 13390 w 618034"/>
                  <a:gd name="connsiteY0" fmla="*/ 104860 h 202916"/>
                  <a:gd name="connsiteX1" fmla="*/ 17511 w 618034"/>
                  <a:gd name="connsiteY1" fmla="*/ 82658 h 202916"/>
                  <a:gd name="connsiteX2" fmla="*/ 124191 w 618034"/>
                  <a:gd name="connsiteY2" fmla="*/ 75037 h 202916"/>
                  <a:gd name="connsiteX3" fmla="*/ 302552 w 618034"/>
                  <a:gd name="connsiteY3" fmla="*/ 105 h 202916"/>
                  <a:gd name="connsiteX4" fmla="*/ 442325 w 618034"/>
                  <a:gd name="connsiteY4" fmla="*/ 59798 h 202916"/>
                  <a:gd name="connsiteX5" fmla="*/ 613592 w 618034"/>
                  <a:gd name="connsiteY5" fmla="*/ 120100 h 202916"/>
                  <a:gd name="connsiteX6" fmla="*/ 491854 w 618034"/>
                  <a:gd name="connsiteY6" fmla="*/ 139808 h 202916"/>
                  <a:gd name="connsiteX7" fmla="*/ 309681 w 618034"/>
                  <a:gd name="connsiteY7" fmla="*/ 202915 h 202916"/>
                  <a:gd name="connsiteX8" fmla="*/ 148956 w 618034"/>
                  <a:gd name="connsiteY8" fmla="*/ 141713 h 202916"/>
                  <a:gd name="connsiteX9" fmla="*/ 13390 w 618034"/>
                  <a:gd name="connsiteY9" fmla="*/ 104860 h 202916"/>
                  <a:gd name="connsiteX0" fmla="*/ 13390 w 618193"/>
                  <a:gd name="connsiteY0" fmla="*/ 105293 h 203349"/>
                  <a:gd name="connsiteX1" fmla="*/ 17511 w 618193"/>
                  <a:gd name="connsiteY1" fmla="*/ 83091 h 203349"/>
                  <a:gd name="connsiteX2" fmla="*/ 124191 w 618193"/>
                  <a:gd name="connsiteY2" fmla="*/ 75470 h 203349"/>
                  <a:gd name="connsiteX3" fmla="*/ 302552 w 618193"/>
                  <a:gd name="connsiteY3" fmla="*/ 538 h 203349"/>
                  <a:gd name="connsiteX4" fmla="*/ 448123 w 618193"/>
                  <a:gd name="connsiteY4" fmla="*/ 45249 h 203349"/>
                  <a:gd name="connsiteX5" fmla="*/ 613592 w 618193"/>
                  <a:gd name="connsiteY5" fmla="*/ 120533 h 203349"/>
                  <a:gd name="connsiteX6" fmla="*/ 491854 w 618193"/>
                  <a:gd name="connsiteY6" fmla="*/ 140241 h 203349"/>
                  <a:gd name="connsiteX7" fmla="*/ 309681 w 618193"/>
                  <a:gd name="connsiteY7" fmla="*/ 203348 h 203349"/>
                  <a:gd name="connsiteX8" fmla="*/ 148956 w 618193"/>
                  <a:gd name="connsiteY8" fmla="*/ 142146 h 203349"/>
                  <a:gd name="connsiteX9" fmla="*/ 13390 w 618193"/>
                  <a:gd name="connsiteY9" fmla="*/ 105293 h 203349"/>
                  <a:gd name="connsiteX0" fmla="*/ 13390 w 618134"/>
                  <a:gd name="connsiteY0" fmla="*/ 105293 h 203349"/>
                  <a:gd name="connsiteX1" fmla="*/ 17511 w 618134"/>
                  <a:gd name="connsiteY1" fmla="*/ 83091 h 203349"/>
                  <a:gd name="connsiteX2" fmla="*/ 124191 w 618134"/>
                  <a:gd name="connsiteY2" fmla="*/ 75470 h 203349"/>
                  <a:gd name="connsiteX3" fmla="*/ 302552 w 618134"/>
                  <a:gd name="connsiteY3" fmla="*/ 538 h 203349"/>
                  <a:gd name="connsiteX4" fmla="*/ 448123 w 618134"/>
                  <a:gd name="connsiteY4" fmla="*/ 45249 h 203349"/>
                  <a:gd name="connsiteX5" fmla="*/ 613592 w 618134"/>
                  <a:gd name="connsiteY5" fmla="*/ 120533 h 203349"/>
                  <a:gd name="connsiteX6" fmla="*/ 491854 w 618134"/>
                  <a:gd name="connsiteY6" fmla="*/ 140241 h 203349"/>
                  <a:gd name="connsiteX7" fmla="*/ 309681 w 618134"/>
                  <a:gd name="connsiteY7" fmla="*/ 203348 h 203349"/>
                  <a:gd name="connsiteX8" fmla="*/ 148956 w 618134"/>
                  <a:gd name="connsiteY8" fmla="*/ 142146 h 203349"/>
                  <a:gd name="connsiteX9" fmla="*/ 13390 w 618134"/>
                  <a:gd name="connsiteY9" fmla="*/ 105293 h 203349"/>
                  <a:gd name="connsiteX0" fmla="*/ 13390 w 618778"/>
                  <a:gd name="connsiteY0" fmla="*/ 105293 h 216830"/>
                  <a:gd name="connsiteX1" fmla="*/ 17511 w 618778"/>
                  <a:gd name="connsiteY1" fmla="*/ 83091 h 216830"/>
                  <a:gd name="connsiteX2" fmla="*/ 124191 w 618778"/>
                  <a:gd name="connsiteY2" fmla="*/ 75470 h 216830"/>
                  <a:gd name="connsiteX3" fmla="*/ 302552 w 618778"/>
                  <a:gd name="connsiteY3" fmla="*/ 538 h 216830"/>
                  <a:gd name="connsiteX4" fmla="*/ 448123 w 618778"/>
                  <a:gd name="connsiteY4" fmla="*/ 45249 h 216830"/>
                  <a:gd name="connsiteX5" fmla="*/ 613592 w 618778"/>
                  <a:gd name="connsiteY5" fmla="*/ 120533 h 216830"/>
                  <a:gd name="connsiteX6" fmla="*/ 573159 w 618778"/>
                  <a:gd name="connsiteY6" fmla="*/ 212445 h 216830"/>
                  <a:gd name="connsiteX7" fmla="*/ 309681 w 618778"/>
                  <a:gd name="connsiteY7" fmla="*/ 203348 h 216830"/>
                  <a:gd name="connsiteX8" fmla="*/ 148956 w 618778"/>
                  <a:gd name="connsiteY8" fmla="*/ 142146 h 216830"/>
                  <a:gd name="connsiteX9" fmla="*/ 13390 w 618778"/>
                  <a:gd name="connsiteY9" fmla="*/ 105293 h 216830"/>
                  <a:gd name="connsiteX0" fmla="*/ 13390 w 635553"/>
                  <a:gd name="connsiteY0" fmla="*/ 109591 h 221128"/>
                  <a:gd name="connsiteX1" fmla="*/ 17511 w 635553"/>
                  <a:gd name="connsiteY1" fmla="*/ 87389 h 221128"/>
                  <a:gd name="connsiteX2" fmla="*/ 124191 w 635553"/>
                  <a:gd name="connsiteY2" fmla="*/ 79768 h 221128"/>
                  <a:gd name="connsiteX3" fmla="*/ 302552 w 635553"/>
                  <a:gd name="connsiteY3" fmla="*/ 4836 h 221128"/>
                  <a:gd name="connsiteX4" fmla="*/ 589554 w 635553"/>
                  <a:gd name="connsiteY4" fmla="*/ 19154 h 221128"/>
                  <a:gd name="connsiteX5" fmla="*/ 613592 w 635553"/>
                  <a:gd name="connsiteY5" fmla="*/ 124831 h 221128"/>
                  <a:gd name="connsiteX6" fmla="*/ 573159 w 635553"/>
                  <a:gd name="connsiteY6" fmla="*/ 216743 h 221128"/>
                  <a:gd name="connsiteX7" fmla="*/ 309681 w 635553"/>
                  <a:gd name="connsiteY7" fmla="*/ 207646 h 221128"/>
                  <a:gd name="connsiteX8" fmla="*/ 148956 w 635553"/>
                  <a:gd name="connsiteY8" fmla="*/ 146444 h 221128"/>
                  <a:gd name="connsiteX9" fmla="*/ 13390 w 635553"/>
                  <a:gd name="connsiteY9" fmla="*/ 109591 h 221128"/>
                  <a:gd name="connsiteX0" fmla="*/ 13390 w 604600"/>
                  <a:gd name="connsiteY0" fmla="*/ 109591 h 221906"/>
                  <a:gd name="connsiteX1" fmla="*/ 17511 w 604600"/>
                  <a:gd name="connsiteY1" fmla="*/ 87389 h 221906"/>
                  <a:gd name="connsiteX2" fmla="*/ 124191 w 604600"/>
                  <a:gd name="connsiteY2" fmla="*/ 79768 h 221906"/>
                  <a:gd name="connsiteX3" fmla="*/ 302552 w 604600"/>
                  <a:gd name="connsiteY3" fmla="*/ 4836 h 221906"/>
                  <a:gd name="connsiteX4" fmla="*/ 589554 w 604600"/>
                  <a:gd name="connsiteY4" fmla="*/ 19154 h 221906"/>
                  <a:gd name="connsiteX5" fmla="*/ 490037 w 604600"/>
                  <a:gd name="connsiteY5" fmla="*/ 113494 h 221906"/>
                  <a:gd name="connsiteX6" fmla="*/ 573159 w 604600"/>
                  <a:gd name="connsiteY6" fmla="*/ 216743 h 221906"/>
                  <a:gd name="connsiteX7" fmla="*/ 309681 w 604600"/>
                  <a:gd name="connsiteY7" fmla="*/ 207646 h 221906"/>
                  <a:gd name="connsiteX8" fmla="*/ 148956 w 604600"/>
                  <a:gd name="connsiteY8" fmla="*/ 146444 h 221906"/>
                  <a:gd name="connsiteX9" fmla="*/ 13390 w 604600"/>
                  <a:gd name="connsiteY9" fmla="*/ 109591 h 221906"/>
                  <a:gd name="connsiteX0" fmla="*/ 30631 w 621841"/>
                  <a:gd name="connsiteY0" fmla="*/ 109591 h 221906"/>
                  <a:gd name="connsiteX1" fmla="*/ 34752 w 621841"/>
                  <a:gd name="connsiteY1" fmla="*/ 87389 h 221906"/>
                  <a:gd name="connsiteX2" fmla="*/ 141432 w 621841"/>
                  <a:gd name="connsiteY2" fmla="*/ 79768 h 221906"/>
                  <a:gd name="connsiteX3" fmla="*/ 319793 w 621841"/>
                  <a:gd name="connsiteY3" fmla="*/ 4836 h 221906"/>
                  <a:gd name="connsiteX4" fmla="*/ 606795 w 621841"/>
                  <a:gd name="connsiteY4" fmla="*/ 19154 h 221906"/>
                  <a:gd name="connsiteX5" fmla="*/ 507278 w 621841"/>
                  <a:gd name="connsiteY5" fmla="*/ 113494 h 221906"/>
                  <a:gd name="connsiteX6" fmla="*/ 590400 w 621841"/>
                  <a:gd name="connsiteY6" fmla="*/ 216743 h 221906"/>
                  <a:gd name="connsiteX7" fmla="*/ 326922 w 621841"/>
                  <a:gd name="connsiteY7" fmla="*/ 207646 h 221906"/>
                  <a:gd name="connsiteX8" fmla="*/ 19934 w 621841"/>
                  <a:gd name="connsiteY8" fmla="*/ 179172 h 221906"/>
                  <a:gd name="connsiteX9" fmla="*/ 30631 w 621841"/>
                  <a:gd name="connsiteY9" fmla="*/ 109591 h 221906"/>
                  <a:gd name="connsiteX0" fmla="*/ 30631 w 621841"/>
                  <a:gd name="connsiteY0" fmla="*/ 132776 h 245091"/>
                  <a:gd name="connsiteX1" fmla="*/ 34752 w 621841"/>
                  <a:gd name="connsiteY1" fmla="*/ 110574 h 245091"/>
                  <a:gd name="connsiteX2" fmla="*/ 60914 w 621841"/>
                  <a:gd name="connsiteY2" fmla="*/ 3411 h 245091"/>
                  <a:gd name="connsiteX3" fmla="*/ 319793 w 621841"/>
                  <a:gd name="connsiteY3" fmla="*/ 28021 h 245091"/>
                  <a:gd name="connsiteX4" fmla="*/ 606795 w 621841"/>
                  <a:gd name="connsiteY4" fmla="*/ 42339 h 245091"/>
                  <a:gd name="connsiteX5" fmla="*/ 507278 w 621841"/>
                  <a:gd name="connsiteY5" fmla="*/ 136679 h 245091"/>
                  <a:gd name="connsiteX6" fmla="*/ 590400 w 621841"/>
                  <a:gd name="connsiteY6" fmla="*/ 239928 h 245091"/>
                  <a:gd name="connsiteX7" fmla="*/ 326922 w 621841"/>
                  <a:gd name="connsiteY7" fmla="*/ 230831 h 245091"/>
                  <a:gd name="connsiteX8" fmla="*/ 19934 w 621841"/>
                  <a:gd name="connsiteY8" fmla="*/ 202357 h 245091"/>
                  <a:gd name="connsiteX9" fmla="*/ 30631 w 621841"/>
                  <a:gd name="connsiteY9" fmla="*/ 132776 h 245091"/>
                  <a:gd name="connsiteX0" fmla="*/ 35320 w 626530"/>
                  <a:gd name="connsiteY0" fmla="*/ 133470 h 245785"/>
                  <a:gd name="connsiteX1" fmla="*/ 167755 w 626530"/>
                  <a:gd name="connsiteY1" fmla="*/ 122755 h 245785"/>
                  <a:gd name="connsiteX2" fmla="*/ 65603 w 626530"/>
                  <a:gd name="connsiteY2" fmla="*/ 4105 h 245785"/>
                  <a:gd name="connsiteX3" fmla="*/ 324482 w 626530"/>
                  <a:gd name="connsiteY3" fmla="*/ 28715 h 245785"/>
                  <a:gd name="connsiteX4" fmla="*/ 611484 w 626530"/>
                  <a:gd name="connsiteY4" fmla="*/ 43033 h 245785"/>
                  <a:gd name="connsiteX5" fmla="*/ 511967 w 626530"/>
                  <a:gd name="connsiteY5" fmla="*/ 137373 h 245785"/>
                  <a:gd name="connsiteX6" fmla="*/ 595089 w 626530"/>
                  <a:gd name="connsiteY6" fmla="*/ 240622 h 245785"/>
                  <a:gd name="connsiteX7" fmla="*/ 331611 w 626530"/>
                  <a:gd name="connsiteY7" fmla="*/ 231525 h 245785"/>
                  <a:gd name="connsiteX8" fmla="*/ 24623 w 626530"/>
                  <a:gd name="connsiteY8" fmla="*/ 203051 h 245785"/>
                  <a:gd name="connsiteX9" fmla="*/ 35320 w 626530"/>
                  <a:gd name="connsiteY9" fmla="*/ 133470 h 245785"/>
                  <a:gd name="connsiteX0" fmla="*/ 3072 w 604979"/>
                  <a:gd name="connsiteY0" fmla="*/ 203051 h 245785"/>
                  <a:gd name="connsiteX1" fmla="*/ 146204 w 604979"/>
                  <a:gd name="connsiteY1" fmla="*/ 122755 h 245785"/>
                  <a:gd name="connsiteX2" fmla="*/ 44052 w 604979"/>
                  <a:gd name="connsiteY2" fmla="*/ 4105 h 245785"/>
                  <a:gd name="connsiteX3" fmla="*/ 302931 w 604979"/>
                  <a:gd name="connsiteY3" fmla="*/ 28715 h 245785"/>
                  <a:gd name="connsiteX4" fmla="*/ 589933 w 604979"/>
                  <a:gd name="connsiteY4" fmla="*/ 43033 h 245785"/>
                  <a:gd name="connsiteX5" fmla="*/ 490416 w 604979"/>
                  <a:gd name="connsiteY5" fmla="*/ 137373 h 245785"/>
                  <a:gd name="connsiteX6" fmla="*/ 573538 w 604979"/>
                  <a:gd name="connsiteY6" fmla="*/ 240622 h 245785"/>
                  <a:gd name="connsiteX7" fmla="*/ 310060 w 604979"/>
                  <a:gd name="connsiteY7" fmla="*/ 231525 h 245785"/>
                  <a:gd name="connsiteX8" fmla="*/ 3072 w 604979"/>
                  <a:gd name="connsiteY8" fmla="*/ 203051 h 245785"/>
                  <a:gd name="connsiteX0" fmla="*/ 3072 w 604979"/>
                  <a:gd name="connsiteY0" fmla="*/ 201519 h 244253"/>
                  <a:gd name="connsiteX1" fmla="*/ 146204 w 604979"/>
                  <a:gd name="connsiteY1" fmla="*/ 121223 h 244253"/>
                  <a:gd name="connsiteX2" fmla="*/ 44052 w 604979"/>
                  <a:gd name="connsiteY2" fmla="*/ 2573 h 244253"/>
                  <a:gd name="connsiteX3" fmla="*/ 307335 w 604979"/>
                  <a:gd name="connsiteY3" fmla="*/ 39759 h 244253"/>
                  <a:gd name="connsiteX4" fmla="*/ 589933 w 604979"/>
                  <a:gd name="connsiteY4" fmla="*/ 41501 h 244253"/>
                  <a:gd name="connsiteX5" fmla="*/ 490416 w 604979"/>
                  <a:gd name="connsiteY5" fmla="*/ 135841 h 244253"/>
                  <a:gd name="connsiteX6" fmla="*/ 573538 w 604979"/>
                  <a:gd name="connsiteY6" fmla="*/ 239090 h 244253"/>
                  <a:gd name="connsiteX7" fmla="*/ 310060 w 604979"/>
                  <a:gd name="connsiteY7" fmla="*/ 229993 h 244253"/>
                  <a:gd name="connsiteX8" fmla="*/ 3072 w 604979"/>
                  <a:gd name="connsiteY8" fmla="*/ 201519 h 244253"/>
                  <a:gd name="connsiteX0" fmla="*/ 3090 w 604997"/>
                  <a:gd name="connsiteY0" fmla="*/ 201519 h 241388"/>
                  <a:gd name="connsiteX1" fmla="*/ 146222 w 604997"/>
                  <a:gd name="connsiteY1" fmla="*/ 121223 h 241388"/>
                  <a:gd name="connsiteX2" fmla="*/ 44070 w 604997"/>
                  <a:gd name="connsiteY2" fmla="*/ 2573 h 241388"/>
                  <a:gd name="connsiteX3" fmla="*/ 307353 w 604997"/>
                  <a:gd name="connsiteY3" fmla="*/ 39759 h 241388"/>
                  <a:gd name="connsiteX4" fmla="*/ 589951 w 604997"/>
                  <a:gd name="connsiteY4" fmla="*/ 41501 h 241388"/>
                  <a:gd name="connsiteX5" fmla="*/ 490434 w 604997"/>
                  <a:gd name="connsiteY5" fmla="*/ 135841 h 241388"/>
                  <a:gd name="connsiteX6" fmla="*/ 573556 w 604997"/>
                  <a:gd name="connsiteY6" fmla="*/ 239090 h 241388"/>
                  <a:gd name="connsiteX7" fmla="*/ 310650 w 604997"/>
                  <a:gd name="connsiteY7" fmla="*/ 210111 h 241388"/>
                  <a:gd name="connsiteX8" fmla="*/ 3090 w 604997"/>
                  <a:gd name="connsiteY8" fmla="*/ 201519 h 241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4997" h="241388">
                    <a:moveTo>
                      <a:pt x="3090" y="201519"/>
                    </a:moveTo>
                    <a:cubicBezTo>
                      <a:pt x="-24315" y="186704"/>
                      <a:pt x="139392" y="154381"/>
                      <a:pt x="146222" y="121223"/>
                    </a:cubicBezTo>
                    <a:cubicBezTo>
                      <a:pt x="153052" y="88065"/>
                      <a:pt x="17215" y="16150"/>
                      <a:pt x="44070" y="2573"/>
                    </a:cubicBezTo>
                    <a:cubicBezTo>
                      <a:pt x="70925" y="-11004"/>
                      <a:pt x="216373" y="33271"/>
                      <a:pt x="307353" y="39759"/>
                    </a:cubicBezTo>
                    <a:cubicBezTo>
                      <a:pt x="398333" y="46247"/>
                      <a:pt x="539299" y="23254"/>
                      <a:pt x="589951" y="41501"/>
                    </a:cubicBezTo>
                    <a:cubicBezTo>
                      <a:pt x="647952" y="53921"/>
                      <a:pt x="521749" y="110401"/>
                      <a:pt x="490434" y="135841"/>
                    </a:cubicBezTo>
                    <a:cubicBezTo>
                      <a:pt x="500276" y="152669"/>
                      <a:pt x="603520" y="226712"/>
                      <a:pt x="573556" y="239090"/>
                    </a:cubicBezTo>
                    <a:cubicBezTo>
                      <a:pt x="543592" y="251468"/>
                      <a:pt x="367800" y="209794"/>
                      <a:pt x="310650" y="210111"/>
                    </a:cubicBezTo>
                    <a:cubicBezTo>
                      <a:pt x="253500" y="210428"/>
                      <a:pt x="30495" y="216334"/>
                      <a:pt x="3090" y="201519"/>
                    </a:cubicBezTo>
                    <a:close/>
                  </a:path>
                </a:pathLst>
              </a:custGeom>
              <a:gradFill flip="none" rotWithShape="1">
                <a:gsLst>
                  <a:gs pos="10000">
                    <a:srgbClr val="FFEAD5"/>
                  </a:gs>
                  <a:gs pos="100000">
                    <a:srgbClr val="F0AB00">
                      <a:lumMod val="50000"/>
                    </a:srgbClr>
                  </a:gs>
                </a:gsLst>
                <a:path path="rect">
                  <a:fillToRect l="50000" t="50000" r="50000" b="50000"/>
                </a:path>
                <a:tileRect/>
              </a:gradFill>
              <a:ln w="6350" cap="flat" cmpd="sng" algn="ctr">
                <a:solidFill>
                  <a:srgbClr val="F0AB00">
                    <a:lumMod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 w="6350"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360" name="Oval 1359">
                <a:extLst>
                  <a:ext uri="{FF2B5EF4-FFF2-40B4-BE49-F238E27FC236}">
                    <a16:creationId xmlns:a16="http://schemas.microsoft.com/office/drawing/2014/main" id="{60C85BAE-8AAF-9C9F-6FCB-AE77B93FC1EB}"/>
                  </a:ext>
                </a:extLst>
              </p:cNvPr>
              <p:cNvSpPr/>
              <p:nvPr/>
            </p:nvSpPr>
            <p:spPr>
              <a:xfrm rot="10860000">
                <a:off x="9485651" y="3602751"/>
                <a:ext cx="73326" cy="70259"/>
              </a:xfrm>
              <a:prstGeom prst="ellipse">
                <a:avLst/>
              </a:prstGeom>
              <a:gradFill flip="none" rotWithShape="1">
                <a:gsLst>
                  <a:gs pos="14000">
                    <a:srgbClr val="F0AB00">
                      <a:lumMod val="40000"/>
                      <a:lumOff val="60000"/>
                    </a:srgbClr>
                  </a:gs>
                  <a:gs pos="55000">
                    <a:srgbClr val="F0AB00">
                      <a:lumMod val="50000"/>
                    </a:srgbClr>
                  </a:gs>
                  <a:gs pos="100000">
                    <a:srgbClr val="F0AB00">
                      <a:lumMod val="5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1330" name="Group 1329">
            <a:extLst>
              <a:ext uri="{FF2B5EF4-FFF2-40B4-BE49-F238E27FC236}">
                <a16:creationId xmlns:a16="http://schemas.microsoft.com/office/drawing/2014/main" id="{C5978584-6B4A-4F6A-F2E7-43F77882BD31}"/>
              </a:ext>
            </a:extLst>
          </p:cNvPr>
          <p:cNvGrpSpPr/>
          <p:nvPr/>
        </p:nvGrpSpPr>
        <p:grpSpPr>
          <a:xfrm>
            <a:off x="4447442" y="3802755"/>
            <a:ext cx="486798" cy="364799"/>
            <a:chOff x="4447442" y="3854499"/>
            <a:chExt cx="486798" cy="364799"/>
          </a:xfrm>
        </p:grpSpPr>
        <p:grpSp>
          <p:nvGrpSpPr>
            <p:cNvPr id="1350" name="Group 1349">
              <a:extLst>
                <a:ext uri="{FF2B5EF4-FFF2-40B4-BE49-F238E27FC236}">
                  <a16:creationId xmlns:a16="http://schemas.microsoft.com/office/drawing/2014/main" id="{EB587722-5EC6-0CC0-5477-8A1391ED9EA5}"/>
                </a:ext>
              </a:extLst>
            </p:cNvPr>
            <p:cNvGrpSpPr/>
            <p:nvPr/>
          </p:nvGrpSpPr>
          <p:grpSpPr>
            <a:xfrm rot="14599512">
              <a:off x="4611773" y="3969975"/>
              <a:ext cx="146212" cy="56334"/>
              <a:chOff x="9288686" y="3545662"/>
              <a:chExt cx="478600" cy="184399"/>
            </a:xfrm>
          </p:grpSpPr>
          <p:sp>
            <p:nvSpPr>
              <p:cNvPr id="1354" name="Oval 42">
                <a:extLst>
                  <a:ext uri="{FF2B5EF4-FFF2-40B4-BE49-F238E27FC236}">
                    <a16:creationId xmlns:a16="http://schemas.microsoft.com/office/drawing/2014/main" id="{02442D9C-A62D-0EFA-AC22-78DE0DE7003C}"/>
                  </a:ext>
                </a:extLst>
              </p:cNvPr>
              <p:cNvSpPr/>
              <p:nvPr/>
            </p:nvSpPr>
            <p:spPr>
              <a:xfrm rot="10696810">
                <a:off x="9288686" y="3545662"/>
                <a:ext cx="478600" cy="184399"/>
              </a:xfrm>
              <a:custGeom>
                <a:avLst/>
                <a:gdLst>
                  <a:gd name="connsiteX0" fmla="*/ 0 w 276351"/>
                  <a:gd name="connsiteY0" fmla="*/ 96150 h 192300"/>
                  <a:gd name="connsiteX1" fmla="*/ 138176 w 276351"/>
                  <a:gd name="connsiteY1" fmla="*/ 0 h 192300"/>
                  <a:gd name="connsiteX2" fmla="*/ 276352 w 276351"/>
                  <a:gd name="connsiteY2" fmla="*/ 96150 h 192300"/>
                  <a:gd name="connsiteX3" fmla="*/ 138176 w 276351"/>
                  <a:gd name="connsiteY3" fmla="*/ 192300 h 192300"/>
                  <a:gd name="connsiteX4" fmla="*/ 0 w 276351"/>
                  <a:gd name="connsiteY4" fmla="*/ 96150 h 192300"/>
                  <a:gd name="connsiteX0" fmla="*/ 0 w 434467"/>
                  <a:gd name="connsiteY0" fmla="*/ 94246 h 192302"/>
                  <a:gd name="connsiteX1" fmla="*/ 296291 w 434467"/>
                  <a:gd name="connsiteY1" fmla="*/ 1 h 192302"/>
                  <a:gd name="connsiteX2" fmla="*/ 434467 w 434467"/>
                  <a:gd name="connsiteY2" fmla="*/ 96151 h 192302"/>
                  <a:gd name="connsiteX3" fmla="*/ 296291 w 434467"/>
                  <a:gd name="connsiteY3" fmla="*/ 192301 h 192302"/>
                  <a:gd name="connsiteX4" fmla="*/ 0 w 434467"/>
                  <a:gd name="connsiteY4" fmla="*/ 94246 h 192302"/>
                  <a:gd name="connsiteX0" fmla="*/ 6194 w 440661"/>
                  <a:gd name="connsiteY0" fmla="*/ 94607 h 192663"/>
                  <a:gd name="connsiteX1" fmla="*/ 116995 w 440661"/>
                  <a:gd name="connsiteY1" fmla="*/ 64784 h 192663"/>
                  <a:gd name="connsiteX2" fmla="*/ 302485 w 440661"/>
                  <a:gd name="connsiteY2" fmla="*/ 362 h 192663"/>
                  <a:gd name="connsiteX3" fmla="*/ 440661 w 440661"/>
                  <a:gd name="connsiteY3" fmla="*/ 96512 h 192663"/>
                  <a:gd name="connsiteX4" fmla="*/ 302485 w 440661"/>
                  <a:gd name="connsiteY4" fmla="*/ 192662 h 192663"/>
                  <a:gd name="connsiteX5" fmla="*/ 6194 w 440661"/>
                  <a:gd name="connsiteY5" fmla="*/ 94607 h 192663"/>
                  <a:gd name="connsiteX0" fmla="*/ 186 w 434653"/>
                  <a:gd name="connsiteY0" fmla="*/ 94607 h 193125"/>
                  <a:gd name="connsiteX1" fmla="*/ 110987 w 434653"/>
                  <a:gd name="connsiteY1" fmla="*/ 64784 h 193125"/>
                  <a:gd name="connsiteX2" fmla="*/ 296477 w 434653"/>
                  <a:gd name="connsiteY2" fmla="*/ 362 h 193125"/>
                  <a:gd name="connsiteX3" fmla="*/ 434653 w 434653"/>
                  <a:gd name="connsiteY3" fmla="*/ 96512 h 193125"/>
                  <a:gd name="connsiteX4" fmla="*/ 296477 w 434653"/>
                  <a:gd name="connsiteY4" fmla="*/ 192662 h 193125"/>
                  <a:gd name="connsiteX5" fmla="*/ 135752 w 434653"/>
                  <a:gd name="connsiteY5" fmla="*/ 131460 h 193125"/>
                  <a:gd name="connsiteX6" fmla="*/ 186 w 434653"/>
                  <a:gd name="connsiteY6" fmla="*/ 94607 h 193125"/>
                  <a:gd name="connsiteX0" fmla="*/ 13390 w 447857"/>
                  <a:gd name="connsiteY0" fmla="*/ 94596 h 193114"/>
                  <a:gd name="connsiteX1" fmla="*/ 17511 w 447857"/>
                  <a:gd name="connsiteY1" fmla="*/ 72394 h 193114"/>
                  <a:gd name="connsiteX2" fmla="*/ 124191 w 447857"/>
                  <a:gd name="connsiteY2" fmla="*/ 64773 h 193114"/>
                  <a:gd name="connsiteX3" fmla="*/ 309681 w 447857"/>
                  <a:gd name="connsiteY3" fmla="*/ 351 h 193114"/>
                  <a:gd name="connsiteX4" fmla="*/ 447857 w 447857"/>
                  <a:gd name="connsiteY4" fmla="*/ 96501 h 193114"/>
                  <a:gd name="connsiteX5" fmla="*/ 309681 w 447857"/>
                  <a:gd name="connsiteY5" fmla="*/ 192651 h 193114"/>
                  <a:gd name="connsiteX6" fmla="*/ 148956 w 447857"/>
                  <a:gd name="connsiteY6" fmla="*/ 131449 h 193114"/>
                  <a:gd name="connsiteX7" fmla="*/ 13390 w 447857"/>
                  <a:gd name="connsiteY7" fmla="*/ 94596 h 193114"/>
                  <a:gd name="connsiteX0" fmla="*/ 13390 w 613592"/>
                  <a:gd name="connsiteY0" fmla="*/ 94909 h 193154"/>
                  <a:gd name="connsiteX1" fmla="*/ 17511 w 613592"/>
                  <a:gd name="connsiteY1" fmla="*/ 72707 h 193154"/>
                  <a:gd name="connsiteX2" fmla="*/ 124191 w 613592"/>
                  <a:gd name="connsiteY2" fmla="*/ 65086 h 193154"/>
                  <a:gd name="connsiteX3" fmla="*/ 309681 w 613592"/>
                  <a:gd name="connsiteY3" fmla="*/ 664 h 193154"/>
                  <a:gd name="connsiteX4" fmla="*/ 613592 w 613592"/>
                  <a:gd name="connsiteY4" fmla="*/ 110149 h 193154"/>
                  <a:gd name="connsiteX5" fmla="*/ 309681 w 613592"/>
                  <a:gd name="connsiteY5" fmla="*/ 192964 h 193154"/>
                  <a:gd name="connsiteX6" fmla="*/ 148956 w 613592"/>
                  <a:gd name="connsiteY6" fmla="*/ 131762 h 193154"/>
                  <a:gd name="connsiteX7" fmla="*/ 13390 w 613592"/>
                  <a:gd name="connsiteY7" fmla="*/ 94909 h 193154"/>
                  <a:gd name="connsiteX0" fmla="*/ 13390 w 617803"/>
                  <a:gd name="connsiteY0" fmla="*/ 94382 h 192627"/>
                  <a:gd name="connsiteX1" fmla="*/ 17511 w 617803"/>
                  <a:gd name="connsiteY1" fmla="*/ 72180 h 192627"/>
                  <a:gd name="connsiteX2" fmla="*/ 124191 w 617803"/>
                  <a:gd name="connsiteY2" fmla="*/ 64559 h 192627"/>
                  <a:gd name="connsiteX3" fmla="*/ 309681 w 617803"/>
                  <a:gd name="connsiteY3" fmla="*/ 137 h 192627"/>
                  <a:gd name="connsiteX4" fmla="*/ 442325 w 617803"/>
                  <a:gd name="connsiteY4" fmla="*/ 49320 h 192627"/>
                  <a:gd name="connsiteX5" fmla="*/ 613592 w 617803"/>
                  <a:gd name="connsiteY5" fmla="*/ 109622 h 192627"/>
                  <a:gd name="connsiteX6" fmla="*/ 309681 w 617803"/>
                  <a:gd name="connsiteY6" fmla="*/ 192437 h 192627"/>
                  <a:gd name="connsiteX7" fmla="*/ 148956 w 617803"/>
                  <a:gd name="connsiteY7" fmla="*/ 131235 h 192627"/>
                  <a:gd name="connsiteX8" fmla="*/ 13390 w 617803"/>
                  <a:gd name="connsiteY8" fmla="*/ 94382 h 192627"/>
                  <a:gd name="connsiteX0" fmla="*/ 13390 w 618034"/>
                  <a:gd name="connsiteY0" fmla="*/ 94382 h 192627"/>
                  <a:gd name="connsiteX1" fmla="*/ 17511 w 618034"/>
                  <a:gd name="connsiteY1" fmla="*/ 72180 h 192627"/>
                  <a:gd name="connsiteX2" fmla="*/ 124191 w 618034"/>
                  <a:gd name="connsiteY2" fmla="*/ 64559 h 192627"/>
                  <a:gd name="connsiteX3" fmla="*/ 309681 w 618034"/>
                  <a:gd name="connsiteY3" fmla="*/ 137 h 192627"/>
                  <a:gd name="connsiteX4" fmla="*/ 442325 w 618034"/>
                  <a:gd name="connsiteY4" fmla="*/ 49320 h 192627"/>
                  <a:gd name="connsiteX5" fmla="*/ 613592 w 618034"/>
                  <a:gd name="connsiteY5" fmla="*/ 109622 h 192627"/>
                  <a:gd name="connsiteX6" fmla="*/ 309681 w 618034"/>
                  <a:gd name="connsiteY6" fmla="*/ 192437 h 192627"/>
                  <a:gd name="connsiteX7" fmla="*/ 148956 w 618034"/>
                  <a:gd name="connsiteY7" fmla="*/ 131235 h 192627"/>
                  <a:gd name="connsiteX8" fmla="*/ 13390 w 618034"/>
                  <a:gd name="connsiteY8" fmla="*/ 94382 h 192627"/>
                  <a:gd name="connsiteX0" fmla="*/ 13390 w 618034"/>
                  <a:gd name="connsiteY0" fmla="*/ 94382 h 192438"/>
                  <a:gd name="connsiteX1" fmla="*/ 17511 w 618034"/>
                  <a:gd name="connsiteY1" fmla="*/ 72180 h 192438"/>
                  <a:gd name="connsiteX2" fmla="*/ 124191 w 618034"/>
                  <a:gd name="connsiteY2" fmla="*/ 64559 h 192438"/>
                  <a:gd name="connsiteX3" fmla="*/ 309681 w 618034"/>
                  <a:gd name="connsiteY3" fmla="*/ 137 h 192438"/>
                  <a:gd name="connsiteX4" fmla="*/ 442325 w 618034"/>
                  <a:gd name="connsiteY4" fmla="*/ 49320 h 192438"/>
                  <a:gd name="connsiteX5" fmla="*/ 613592 w 618034"/>
                  <a:gd name="connsiteY5" fmla="*/ 109622 h 192438"/>
                  <a:gd name="connsiteX6" fmla="*/ 491854 w 618034"/>
                  <a:gd name="connsiteY6" fmla="*/ 129330 h 192438"/>
                  <a:gd name="connsiteX7" fmla="*/ 309681 w 618034"/>
                  <a:gd name="connsiteY7" fmla="*/ 192437 h 192438"/>
                  <a:gd name="connsiteX8" fmla="*/ 148956 w 618034"/>
                  <a:gd name="connsiteY8" fmla="*/ 131235 h 192438"/>
                  <a:gd name="connsiteX9" fmla="*/ 13390 w 618034"/>
                  <a:gd name="connsiteY9" fmla="*/ 94382 h 192438"/>
                  <a:gd name="connsiteX0" fmla="*/ 13390 w 618034"/>
                  <a:gd name="connsiteY0" fmla="*/ 104860 h 202916"/>
                  <a:gd name="connsiteX1" fmla="*/ 17511 w 618034"/>
                  <a:gd name="connsiteY1" fmla="*/ 82658 h 202916"/>
                  <a:gd name="connsiteX2" fmla="*/ 124191 w 618034"/>
                  <a:gd name="connsiteY2" fmla="*/ 75037 h 202916"/>
                  <a:gd name="connsiteX3" fmla="*/ 302552 w 618034"/>
                  <a:gd name="connsiteY3" fmla="*/ 105 h 202916"/>
                  <a:gd name="connsiteX4" fmla="*/ 442325 w 618034"/>
                  <a:gd name="connsiteY4" fmla="*/ 59798 h 202916"/>
                  <a:gd name="connsiteX5" fmla="*/ 613592 w 618034"/>
                  <a:gd name="connsiteY5" fmla="*/ 120100 h 202916"/>
                  <a:gd name="connsiteX6" fmla="*/ 491854 w 618034"/>
                  <a:gd name="connsiteY6" fmla="*/ 139808 h 202916"/>
                  <a:gd name="connsiteX7" fmla="*/ 309681 w 618034"/>
                  <a:gd name="connsiteY7" fmla="*/ 202915 h 202916"/>
                  <a:gd name="connsiteX8" fmla="*/ 148956 w 618034"/>
                  <a:gd name="connsiteY8" fmla="*/ 141713 h 202916"/>
                  <a:gd name="connsiteX9" fmla="*/ 13390 w 618034"/>
                  <a:gd name="connsiteY9" fmla="*/ 104860 h 202916"/>
                  <a:gd name="connsiteX0" fmla="*/ 13390 w 618193"/>
                  <a:gd name="connsiteY0" fmla="*/ 105293 h 203349"/>
                  <a:gd name="connsiteX1" fmla="*/ 17511 w 618193"/>
                  <a:gd name="connsiteY1" fmla="*/ 83091 h 203349"/>
                  <a:gd name="connsiteX2" fmla="*/ 124191 w 618193"/>
                  <a:gd name="connsiteY2" fmla="*/ 75470 h 203349"/>
                  <a:gd name="connsiteX3" fmla="*/ 302552 w 618193"/>
                  <a:gd name="connsiteY3" fmla="*/ 538 h 203349"/>
                  <a:gd name="connsiteX4" fmla="*/ 448123 w 618193"/>
                  <a:gd name="connsiteY4" fmla="*/ 45249 h 203349"/>
                  <a:gd name="connsiteX5" fmla="*/ 613592 w 618193"/>
                  <a:gd name="connsiteY5" fmla="*/ 120533 h 203349"/>
                  <a:gd name="connsiteX6" fmla="*/ 491854 w 618193"/>
                  <a:gd name="connsiteY6" fmla="*/ 140241 h 203349"/>
                  <a:gd name="connsiteX7" fmla="*/ 309681 w 618193"/>
                  <a:gd name="connsiteY7" fmla="*/ 203348 h 203349"/>
                  <a:gd name="connsiteX8" fmla="*/ 148956 w 618193"/>
                  <a:gd name="connsiteY8" fmla="*/ 142146 h 203349"/>
                  <a:gd name="connsiteX9" fmla="*/ 13390 w 618193"/>
                  <a:gd name="connsiteY9" fmla="*/ 105293 h 203349"/>
                  <a:gd name="connsiteX0" fmla="*/ 13390 w 618134"/>
                  <a:gd name="connsiteY0" fmla="*/ 105293 h 203349"/>
                  <a:gd name="connsiteX1" fmla="*/ 17511 w 618134"/>
                  <a:gd name="connsiteY1" fmla="*/ 83091 h 203349"/>
                  <a:gd name="connsiteX2" fmla="*/ 124191 w 618134"/>
                  <a:gd name="connsiteY2" fmla="*/ 75470 h 203349"/>
                  <a:gd name="connsiteX3" fmla="*/ 302552 w 618134"/>
                  <a:gd name="connsiteY3" fmla="*/ 538 h 203349"/>
                  <a:gd name="connsiteX4" fmla="*/ 448123 w 618134"/>
                  <a:gd name="connsiteY4" fmla="*/ 45249 h 203349"/>
                  <a:gd name="connsiteX5" fmla="*/ 613592 w 618134"/>
                  <a:gd name="connsiteY5" fmla="*/ 120533 h 203349"/>
                  <a:gd name="connsiteX6" fmla="*/ 491854 w 618134"/>
                  <a:gd name="connsiteY6" fmla="*/ 140241 h 203349"/>
                  <a:gd name="connsiteX7" fmla="*/ 309681 w 618134"/>
                  <a:gd name="connsiteY7" fmla="*/ 203348 h 203349"/>
                  <a:gd name="connsiteX8" fmla="*/ 148956 w 618134"/>
                  <a:gd name="connsiteY8" fmla="*/ 142146 h 203349"/>
                  <a:gd name="connsiteX9" fmla="*/ 13390 w 618134"/>
                  <a:gd name="connsiteY9" fmla="*/ 105293 h 203349"/>
                  <a:gd name="connsiteX0" fmla="*/ 13390 w 618778"/>
                  <a:gd name="connsiteY0" fmla="*/ 105293 h 216830"/>
                  <a:gd name="connsiteX1" fmla="*/ 17511 w 618778"/>
                  <a:gd name="connsiteY1" fmla="*/ 83091 h 216830"/>
                  <a:gd name="connsiteX2" fmla="*/ 124191 w 618778"/>
                  <a:gd name="connsiteY2" fmla="*/ 75470 h 216830"/>
                  <a:gd name="connsiteX3" fmla="*/ 302552 w 618778"/>
                  <a:gd name="connsiteY3" fmla="*/ 538 h 216830"/>
                  <a:gd name="connsiteX4" fmla="*/ 448123 w 618778"/>
                  <a:gd name="connsiteY4" fmla="*/ 45249 h 216830"/>
                  <a:gd name="connsiteX5" fmla="*/ 613592 w 618778"/>
                  <a:gd name="connsiteY5" fmla="*/ 120533 h 216830"/>
                  <a:gd name="connsiteX6" fmla="*/ 573159 w 618778"/>
                  <a:gd name="connsiteY6" fmla="*/ 212445 h 216830"/>
                  <a:gd name="connsiteX7" fmla="*/ 309681 w 618778"/>
                  <a:gd name="connsiteY7" fmla="*/ 203348 h 216830"/>
                  <a:gd name="connsiteX8" fmla="*/ 148956 w 618778"/>
                  <a:gd name="connsiteY8" fmla="*/ 142146 h 216830"/>
                  <a:gd name="connsiteX9" fmla="*/ 13390 w 618778"/>
                  <a:gd name="connsiteY9" fmla="*/ 105293 h 216830"/>
                  <a:gd name="connsiteX0" fmla="*/ 13390 w 635553"/>
                  <a:gd name="connsiteY0" fmla="*/ 109591 h 221128"/>
                  <a:gd name="connsiteX1" fmla="*/ 17511 w 635553"/>
                  <a:gd name="connsiteY1" fmla="*/ 87389 h 221128"/>
                  <a:gd name="connsiteX2" fmla="*/ 124191 w 635553"/>
                  <a:gd name="connsiteY2" fmla="*/ 79768 h 221128"/>
                  <a:gd name="connsiteX3" fmla="*/ 302552 w 635553"/>
                  <a:gd name="connsiteY3" fmla="*/ 4836 h 221128"/>
                  <a:gd name="connsiteX4" fmla="*/ 589554 w 635553"/>
                  <a:gd name="connsiteY4" fmla="*/ 19154 h 221128"/>
                  <a:gd name="connsiteX5" fmla="*/ 613592 w 635553"/>
                  <a:gd name="connsiteY5" fmla="*/ 124831 h 221128"/>
                  <a:gd name="connsiteX6" fmla="*/ 573159 w 635553"/>
                  <a:gd name="connsiteY6" fmla="*/ 216743 h 221128"/>
                  <a:gd name="connsiteX7" fmla="*/ 309681 w 635553"/>
                  <a:gd name="connsiteY7" fmla="*/ 207646 h 221128"/>
                  <a:gd name="connsiteX8" fmla="*/ 148956 w 635553"/>
                  <a:gd name="connsiteY8" fmla="*/ 146444 h 221128"/>
                  <a:gd name="connsiteX9" fmla="*/ 13390 w 635553"/>
                  <a:gd name="connsiteY9" fmla="*/ 109591 h 221128"/>
                  <a:gd name="connsiteX0" fmla="*/ 13390 w 604600"/>
                  <a:gd name="connsiteY0" fmla="*/ 109591 h 221906"/>
                  <a:gd name="connsiteX1" fmla="*/ 17511 w 604600"/>
                  <a:gd name="connsiteY1" fmla="*/ 87389 h 221906"/>
                  <a:gd name="connsiteX2" fmla="*/ 124191 w 604600"/>
                  <a:gd name="connsiteY2" fmla="*/ 79768 h 221906"/>
                  <a:gd name="connsiteX3" fmla="*/ 302552 w 604600"/>
                  <a:gd name="connsiteY3" fmla="*/ 4836 h 221906"/>
                  <a:gd name="connsiteX4" fmla="*/ 589554 w 604600"/>
                  <a:gd name="connsiteY4" fmla="*/ 19154 h 221906"/>
                  <a:gd name="connsiteX5" fmla="*/ 490037 w 604600"/>
                  <a:gd name="connsiteY5" fmla="*/ 113494 h 221906"/>
                  <a:gd name="connsiteX6" fmla="*/ 573159 w 604600"/>
                  <a:gd name="connsiteY6" fmla="*/ 216743 h 221906"/>
                  <a:gd name="connsiteX7" fmla="*/ 309681 w 604600"/>
                  <a:gd name="connsiteY7" fmla="*/ 207646 h 221906"/>
                  <a:gd name="connsiteX8" fmla="*/ 148956 w 604600"/>
                  <a:gd name="connsiteY8" fmla="*/ 146444 h 221906"/>
                  <a:gd name="connsiteX9" fmla="*/ 13390 w 604600"/>
                  <a:gd name="connsiteY9" fmla="*/ 109591 h 221906"/>
                  <a:gd name="connsiteX0" fmla="*/ 30631 w 621841"/>
                  <a:gd name="connsiteY0" fmla="*/ 109591 h 221906"/>
                  <a:gd name="connsiteX1" fmla="*/ 34752 w 621841"/>
                  <a:gd name="connsiteY1" fmla="*/ 87389 h 221906"/>
                  <a:gd name="connsiteX2" fmla="*/ 141432 w 621841"/>
                  <a:gd name="connsiteY2" fmla="*/ 79768 h 221906"/>
                  <a:gd name="connsiteX3" fmla="*/ 319793 w 621841"/>
                  <a:gd name="connsiteY3" fmla="*/ 4836 h 221906"/>
                  <a:gd name="connsiteX4" fmla="*/ 606795 w 621841"/>
                  <a:gd name="connsiteY4" fmla="*/ 19154 h 221906"/>
                  <a:gd name="connsiteX5" fmla="*/ 507278 w 621841"/>
                  <a:gd name="connsiteY5" fmla="*/ 113494 h 221906"/>
                  <a:gd name="connsiteX6" fmla="*/ 590400 w 621841"/>
                  <a:gd name="connsiteY6" fmla="*/ 216743 h 221906"/>
                  <a:gd name="connsiteX7" fmla="*/ 326922 w 621841"/>
                  <a:gd name="connsiteY7" fmla="*/ 207646 h 221906"/>
                  <a:gd name="connsiteX8" fmla="*/ 19934 w 621841"/>
                  <a:gd name="connsiteY8" fmla="*/ 179172 h 221906"/>
                  <a:gd name="connsiteX9" fmla="*/ 30631 w 621841"/>
                  <a:gd name="connsiteY9" fmla="*/ 109591 h 221906"/>
                  <a:gd name="connsiteX0" fmla="*/ 30631 w 621841"/>
                  <a:gd name="connsiteY0" fmla="*/ 132776 h 245091"/>
                  <a:gd name="connsiteX1" fmla="*/ 34752 w 621841"/>
                  <a:gd name="connsiteY1" fmla="*/ 110574 h 245091"/>
                  <a:gd name="connsiteX2" fmla="*/ 60914 w 621841"/>
                  <a:gd name="connsiteY2" fmla="*/ 3411 h 245091"/>
                  <a:gd name="connsiteX3" fmla="*/ 319793 w 621841"/>
                  <a:gd name="connsiteY3" fmla="*/ 28021 h 245091"/>
                  <a:gd name="connsiteX4" fmla="*/ 606795 w 621841"/>
                  <a:gd name="connsiteY4" fmla="*/ 42339 h 245091"/>
                  <a:gd name="connsiteX5" fmla="*/ 507278 w 621841"/>
                  <a:gd name="connsiteY5" fmla="*/ 136679 h 245091"/>
                  <a:gd name="connsiteX6" fmla="*/ 590400 w 621841"/>
                  <a:gd name="connsiteY6" fmla="*/ 239928 h 245091"/>
                  <a:gd name="connsiteX7" fmla="*/ 326922 w 621841"/>
                  <a:gd name="connsiteY7" fmla="*/ 230831 h 245091"/>
                  <a:gd name="connsiteX8" fmla="*/ 19934 w 621841"/>
                  <a:gd name="connsiteY8" fmla="*/ 202357 h 245091"/>
                  <a:gd name="connsiteX9" fmla="*/ 30631 w 621841"/>
                  <a:gd name="connsiteY9" fmla="*/ 132776 h 245091"/>
                  <a:gd name="connsiteX0" fmla="*/ 35320 w 626530"/>
                  <a:gd name="connsiteY0" fmla="*/ 133470 h 245785"/>
                  <a:gd name="connsiteX1" fmla="*/ 167755 w 626530"/>
                  <a:gd name="connsiteY1" fmla="*/ 122755 h 245785"/>
                  <a:gd name="connsiteX2" fmla="*/ 65603 w 626530"/>
                  <a:gd name="connsiteY2" fmla="*/ 4105 h 245785"/>
                  <a:gd name="connsiteX3" fmla="*/ 324482 w 626530"/>
                  <a:gd name="connsiteY3" fmla="*/ 28715 h 245785"/>
                  <a:gd name="connsiteX4" fmla="*/ 611484 w 626530"/>
                  <a:gd name="connsiteY4" fmla="*/ 43033 h 245785"/>
                  <a:gd name="connsiteX5" fmla="*/ 511967 w 626530"/>
                  <a:gd name="connsiteY5" fmla="*/ 137373 h 245785"/>
                  <a:gd name="connsiteX6" fmla="*/ 595089 w 626530"/>
                  <a:gd name="connsiteY6" fmla="*/ 240622 h 245785"/>
                  <a:gd name="connsiteX7" fmla="*/ 331611 w 626530"/>
                  <a:gd name="connsiteY7" fmla="*/ 231525 h 245785"/>
                  <a:gd name="connsiteX8" fmla="*/ 24623 w 626530"/>
                  <a:gd name="connsiteY8" fmla="*/ 203051 h 245785"/>
                  <a:gd name="connsiteX9" fmla="*/ 35320 w 626530"/>
                  <a:gd name="connsiteY9" fmla="*/ 133470 h 245785"/>
                  <a:gd name="connsiteX0" fmla="*/ 3072 w 604979"/>
                  <a:gd name="connsiteY0" fmla="*/ 203051 h 245785"/>
                  <a:gd name="connsiteX1" fmla="*/ 146204 w 604979"/>
                  <a:gd name="connsiteY1" fmla="*/ 122755 h 245785"/>
                  <a:gd name="connsiteX2" fmla="*/ 44052 w 604979"/>
                  <a:gd name="connsiteY2" fmla="*/ 4105 h 245785"/>
                  <a:gd name="connsiteX3" fmla="*/ 302931 w 604979"/>
                  <a:gd name="connsiteY3" fmla="*/ 28715 h 245785"/>
                  <a:gd name="connsiteX4" fmla="*/ 589933 w 604979"/>
                  <a:gd name="connsiteY4" fmla="*/ 43033 h 245785"/>
                  <a:gd name="connsiteX5" fmla="*/ 490416 w 604979"/>
                  <a:gd name="connsiteY5" fmla="*/ 137373 h 245785"/>
                  <a:gd name="connsiteX6" fmla="*/ 573538 w 604979"/>
                  <a:gd name="connsiteY6" fmla="*/ 240622 h 245785"/>
                  <a:gd name="connsiteX7" fmla="*/ 310060 w 604979"/>
                  <a:gd name="connsiteY7" fmla="*/ 231525 h 245785"/>
                  <a:gd name="connsiteX8" fmla="*/ 3072 w 604979"/>
                  <a:gd name="connsiteY8" fmla="*/ 203051 h 245785"/>
                  <a:gd name="connsiteX0" fmla="*/ 3072 w 604979"/>
                  <a:gd name="connsiteY0" fmla="*/ 201519 h 244253"/>
                  <a:gd name="connsiteX1" fmla="*/ 146204 w 604979"/>
                  <a:gd name="connsiteY1" fmla="*/ 121223 h 244253"/>
                  <a:gd name="connsiteX2" fmla="*/ 44052 w 604979"/>
                  <a:gd name="connsiteY2" fmla="*/ 2573 h 244253"/>
                  <a:gd name="connsiteX3" fmla="*/ 307335 w 604979"/>
                  <a:gd name="connsiteY3" fmla="*/ 39759 h 244253"/>
                  <a:gd name="connsiteX4" fmla="*/ 589933 w 604979"/>
                  <a:gd name="connsiteY4" fmla="*/ 41501 h 244253"/>
                  <a:gd name="connsiteX5" fmla="*/ 490416 w 604979"/>
                  <a:gd name="connsiteY5" fmla="*/ 135841 h 244253"/>
                  <a:gd name="connsiteX6" fmla="*/ 573538 w 604979"/>
                  <a:gd name="connsiteY6" fmla="*/ 239090 h 244253"/>
                  <a:gd name="connsiteX7" fmla="*/ 310060 w 604979"/>
                  <a:gd name="connsiteY7" fmla="*/ 229993 h 244253"/>
                  <a:gd name="connsiteX8" fmla="*/ 3072 w 604979"/>
                  <a:gd name="connsiteY8" fmla="*/ 201519 h 244253"/>
                  <a:gd name="connsiteX0" fmla="*/ 3090 w 604997"/>
                  <a:gd name="connsiteY0" fmla="*/ 201519 h 241388"/>
                  <a:gd name="connsiteX1" fmla="*/ 146222 w 604997"/>
                  <a:gd name="connsiteY1" fmla="*/ 121223 h 241388"/>
                  <a:gd name="connsiteX2" fmla="*/ 44070 w 604997"/>
                  <a:gd name="connsiteY2" fmla="*/ 2573 h 241388"/>
                  <a:gd name="connsiteX3" fmla="*/ 307353 w 604997"/>
                  <a:gd name="connsiteY3" fmla="*/ 39759 h 241388"/>
                  <a:gd name="connsiteX4" fmla="*/ 589951 w 604997"/>
                  <a:gd name="connsiteY4" fmla="*/ 41501 h 241388"/>
                  <a:gd name="connsiteX5" fmla="*/ 490434 w 604997"/>
                  <a:gd name="connsiteY5" fmla="*/ 135841 h 241388"/>
                  <a:gd name="connsiteX6" fmla="*/ 573556 w 604997"/>
                  <a:gd name="connsiteY6" fmla="*/ 239090 h 241388"/>
                  <a:gd name="connsiteX7" fmla="*/ 310650 w 604997"/>
                  <a:gd name="connsiteY7" fmla="*/ 210111 h 241388"/>
                  <a:gd name="connsiteX8" fmla="*/ 3090 w 604997"/>
                  <a:gd name="connsiteY8" fmla="*/ 201519 h 241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4997" h="241388">
                    <a:moveTo>
                      <a:pt x="3090" y="201519"/>
                    </a:moveTo>
                    <a:cubicBezTo>
                      <a:pt x="-24315" y="186704"/>
                      <a:pt x="139392" y="154381"/>
                      <a:pt x="146222" y="121223"/>
                    </a:cubicBezTo>
                    <a:cubicBezTo>
                      <a:pt x="153052" y="88065"/>
                      <a:pt x="17215" y="16150"/>
                      <a:pt x="44070" y="2573"/>
                    </a:cubicBezTo>
                    <a:cubicBezTo>
                      <a:pt x="70925" y="-11004"/>
                      <a:pt x="216373" y="33271"/>
                      <a:pt x="307353" y="39759"/>
                    </a:cubicBezTo>
                    <a:cubicBezTo>
                      <a:pt x="398333" y="46247"/>
                      <a:pt x="539299" y="23254"/>
                      <a:pt x="589951" y="41501"/>
                    </a:cubicBezTo>
                    <a:cubicBezTo>
                      <a:pt x="647952" y="53921"/>
                      <a:pt x="521749" y="110401"/>
                      <a:pt x="490434" y="135841"/>
                    </a:cubicBezTo>
                    <a:cubicBezTo>
                      <a:pt x="500276" y="152669"/>
                      <a:pt x="603520" y="226712"/>
                      <a:pt x="573556" y="239090"/>
                    </a:cubicBezTo>
                    <a:cubicBezTo>
                      <a:pt x="543592" y="251468"/>
                      <a:pt x="367800" y="209794"/>
                      <a:pt x="310650" y="210111"/>
                    </a:cubicBezTo>
                    <a:cubicBezTo>
                      <a:pt x="253500" y="210428"/>
                      <a:pt x="30495" y="216334"/>
                      <a:pt x="3090" y="201519"/>
                    </a:cubicBezTo>
                    <a:close/>
                  </a:path>
                </a:pathLst>
              </a:custGeom>
              <a:gradFill flip="none" rotWithShape="1">
                <a:gsLst>
                  <a:gs pos="10000">
                    <a:srgbClr val="FFEAD5"/>
                  </a:gs>
                  <a:gs pos="100000">
                    <a:srgbClr val="F0AB00">
                      <a:lumMod val="50000"/>
                    </a:srgbClr>
                  </a:gs>
                </a:gsLst>
                <a:path path="rect">
                  <a:fillToRect l="50000" t="50000" r="50000" b="50000"/>
                </a:path>
                <a:tileRect/>
              </a:gradFill>
              <a:ln w="6350" cap="flat" cmpd="sng" algn="ctr">
                <a:solidFill>
                  <a:srgbClr val="F0AB00">
                    <a:lumMod val="50000"/>
                  </a:srgb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 w="6350"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355" name="Oval 1354">
                <a:extLst>
                  <a:ext uri="{FF2B5EF4-FFF2-40B4-BE49-F238E27FC236}">
                    <a16:creationId xmlns:a16="http://schemas.microsoft.com/office/drawing/2014/main" id="{A19A8E8F-5AAD-C48B-6038-CE2E10AE86A5}"/>
                  </a:ext>
                </a:extLst>
              </p:cNvPr>
              <p:cNvSpPr/>
              <p:nvPr/>
            </p:nvSpPr>
            <p:spPr>
              <a:xfrm rot="10860000">
                <a:off x="9485651" y="3602751"/>
                <a:ext cx="73326" cy="70259"/>
              </a:xfrm>
              <a:prstGeom prst="ellipse">
                <a:avLst/>
              </a:prstGeom>
              <a:gradFill flip="none" rotWithShape="1">
                <a:gsLst>
                  <a:gs pos="14000">
                    <a:srgbClr val="F0AB00">
                      <a:lumMod val="40000"/>
                      <a:lumOff val="60000"/>
                    </a:srgbClr>
                  </a:gs>
                  <a:gs pos="55000">
                    <a:srgbClr val="F0AB00">
                      <a:lumMod val="50000"/>
                    </a:srgbClr>
                  </a:gs>
                  <a:gs pos="100000">
                    <a:srgbClr val="F0AB00">
                      <a:lumMod val="5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351" name="Graphic 2049">
              <a:extLst>
                <a:ext uri="{FF2B5EF4-FFF2-40B4-BE49-F238E27FC236}">
                  <a16:creationId xmlns:a16="http://schemas.microsoft.com/office/drawing/2014/main" id="{22462C1B-AF15-F084-7559-7173FD2DD1E9}"/>
                </a:ext>
              </a:extLst>
            </p:cNvPr>
            <p:cNvGrpSpPr/>
            <p:nvPr/>
          </p:nvGrpSpPr>
          <p:grpSpPr>
            <a:xfrm rot="17153649">
              <a:off x="4508441" y="3793500"/>
              <a:ext cx="364799" cy="486798"/>
              <a:chOff x="5747482" y="2974255"/>
              <a:chExt cx="627343" cy="837146"/>
            </a:xfrm>
            <a:noFill/>
          </p:grpSpPr>
          <p:sp>
            <p:nvSpPr>
              <p:cNvPr id="1352" name="Freeform 2062">
                <a:extLst>
                  <a:ext uri="{FF2B5EF4-FFF2-40B4-BE49-F238E27FC236}">
                    <a16:creationId xmlns:a16="http://schemas.microsoft.com/office/drawing/2014/main" id="{6D3585E5-5220-C343-6001-0C231DF60DEC}"/>
                  </a:ext>
                </a:extLst>
              </p:cNvPr>
              <p:cNvSpPr/>
              <p:nvPr/>
            </p:nvSpPr>
            <p:spPr>
              <a:xfrm>
                <a:off x="5747482" y="2974255"/>
                <a:ext cx="574559" cy="785844"/>
              </a:xfrm>
              <a:custGeom>
                <a:avLst/>
                <a:gdLst>
                  <a:gd name="connsiteX0" fmla="*/ 0 w 426213"/>
                  <a:gd name="connsiteY0" fmla="*/ 687554 h 687553"/>
                  <a:gd name="connsiteX1" fmla="*/ 156801 w 426213"/>
                  <a:gd name="connsiteY1" fmla="*/ 498332 h 687553"/>
                  <a:gd name="connsiteX2" fmla="*/ 298987 w 426213"/>
                  <a:gd name="connsiteY2" fmla="*/ 241768 h 687553"/>
                  <a:gd name="connsiteX3" fmla="*/ 422315 w 426213"/>
                  <a:gd name="connsiteY3" fmla="*/ 0 h 687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213" h="687553">
                    <a:moveTo>
                      <a:pt x="0" y="687554"/>
                    </a:moveTo>
                    <a:cubicBezTo>
                      <a:pt x="0" y="687554"/>
                      <a:pt x="131720" y="683381"/>
                      <a:pt x="156801" y="498332"/>
                    </a:cubicBezTo>
                    <a:cubicBezTo>
                      <a:pt x="181881" y="313283"/>
                      <a:pt x="252974" y="256564"/>
                      <a:pt x="298987" y="241768"/>
                    </a:cubicBezTo>
                    <a:cubicBezTo>
                      <a:pt x="344999" y="226972"/>
                      <a:pt x="447396" y="241768"/>
                      <a:pt x="422315" y="0"/>
                    </a:cubicBezTo>
                  </a:path>
                </a:pathLst>
              </a:custGeom>
              <a:noFill/>
              <a:ln w="18761" cap="rnd">
                <a:solidFill>
                  <a:srgbClr val="65D2D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3" name="Freeform 2063">
                <a:extLst>
                  <a:ext uri="{FF2B5EF4-FFF2-40B4-BE49-F238E27FC236}">
                    <a16:creationId xmlns:a16="http://schemas.microsoft.com/office/drawing/2014/main" id="{DE90468B-D878-C8E2-68C4-1B3FACA5A7BA}"/>
                  </a:ext>
                </a:extLst>
              </p:cNvPr>
              <p:cNvSpPr/>
              <p:nvPr/>
            </p:nvSpPr>
            <p:spPr>
              <a:xfrm>
                <a:off x="5768188" y="3086672"/>
                <a:ext cx="606640" cy="724733"/>
              </a:xfrm>
              <a:custGeom>
                <a:avLst/>
                <a:gdLst>
                  <a:gd name="connsiteX0" fmla="*/ 606640 w 606639"/>
                  <a:gd name="connsiteY0" fmla="*/ 0 h 724734"/>
                  <a:gd name="connsiteX1" fmla="*/ 383461 w 606639"/>
                  <a:gd name="connsiteY1" fmla="*/ 199466 h 724734"/>
                  <a:gd name="connsiteX2" fmla="*/ 181119 w 606639"/>
                  <a:gd name="connsiteY2" fmla="*/ 469878 h 724734"/>
                  <a:gd name="connsiteX3" fmla="*/ 5555 w 606639"/>
                  <a:gd name="connsiteY3" fmla="*/ 724734 h 724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6639" h="724734">
                    <a:moveTo>
                      <a:pt x="606640" y="0"/>
                    </a:moveTo>
                    <a:cubicBezTo>
                      <a:pt x="606640" y="0"/>
                      <a:pt x="419101" y="4458"/>
                      <a:pt x="383461" y="199466"/>
                    </a:cubicBezTo>
                    <a:cubicBezTo>
                      <a:pt x="347725" y="394473"/>
                      <a:pt x="246555" y="454322"/>
                      <a:pt x="181119" y="469878"/>
                    </a:cubicBezTo>
                    <a:cubicBezTo>
                      <a:pt x="115683" y="485433"/>
                      <a:pt x="-30180" y="469878"/>
                      <a:pt x="5555" y="724734"/>
                    </a:cubicBezTo>
                  </a:path>
                </a:pathLst>
              </a:custGeom>
              <a:noFill/>
              <a:ln w="18761" cap="rnd">
                <a:solidFill>
                  <a:srgbClr val="F0AB0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31" name="Group 1330">
            <a:extLst>
              <a:ext uri="{FF2B5EF4-FFF2-40B4-BE49-F238E27FC236}">
                <a16:creationId xmlns:a16="http://schemas.microsoft.com/office/drawing/2014/main" id="{E6BC0CF6-05FD-1A8F-6892-4C73F78C72D2}"/>
              </a:ext>
            </a:extLst>
          </p:cNvPr>
          <p:cNvGrpSpPr/>
          <p:nvPr/>
        </p:nvGrpSpPr>
        <p:grpSpPr>
          <a:xfrm rot="1224154">
            <a:off x="5665715" y="4115560"/>
            <a:ext cx="202826" cy="433429"/>
            <a:chOff x="4423627" y="1973989"/>
            <a:chExt cx="245880" cy="525434"/>
          </a:xfrm>
        </p:grpSpPr>
        <p:sp>
          <p:nvSpPr>
            <p:cNvPr id="1345" name="Rectangle: Rounded Corners 1344">
              <a:extLst>
                <a:ext uri="{FF2B5EF4-FFF2-40B4-BE49-F238E27FC236}">
                  <a16:creationId xmlns:a16="http://schemas.microsoft.com/office/drawing/2014/main" id="{8469D2FA-A528-2E72-922E-0FBDFBA2AEC0}"/>
                </a:ext>
              </a:extLst>
            </p:cNvPr>
            <p:cNvSpPr/>
            <p:nvPr/>
          </p:nvSpPr>
          <p:spPr>
            <a:xfrm>
              <a:off x="4423627" y="2125527"/>
              <a:ext cx="245880" cy="373896"/>
            </a:xfrm>
            <a:prstGeom prst="roundRect">
              <a:avLst>
                <a:gd name="adj" fmla="val 35662"/>
              </a:avLst>
            </a:prstGeom>
            <a:gradFill flip="none" rotWithShape="1">
              <a:gsLst>
                <a:gs pos="0">
                  <a:srgbClr val="CDBB56">
                    <a:tint val="66000"/>
                    <a:satMod val="160000"/>
                  </a:srgbClr>
                </a:gs>
                <a:gs pos="50000">
                  <a:srgbClr val="CDBB56">
                    <a:tint val="44500"/>
                    <a:satMod val="160000"/>
                  </a:srgbClr>
                </a:gs>
                <a:gs pos="100000">
                  <a:srgbClr val="CDBB56">
                    <a:tint val="23500"/>
                    <a:satMod val="160000"/>
                  </a:srgbClr>
                </a:gs>
              </a:gsLst>
              <a:lin ang="16200000" scaled="1"/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46" name="Oval 1345">
              <a:extLst>
                <a:ext uri="{FF2B5EF4-FFF2-40B4-BE49-F238E27FC236}">
                  <a16:creationId xmlns:a16="http://schemas.microsoft.com/office/drawing/2014/main" id="{D40ED17C-D154-E058-4F59-511D72284C96}"/>
                </a:ext>
              </a:extLst>
            </p:cNvPr>
            <p:cNvSpPr/>
            <p:nvPr/>
          </p:nvSpPr>
          <p:spPr>
            <a:xfrm>
              <a:off x="4484332" y="2302259"/>
              <a:ext cx="124470" cy="109248"/>
            </a:xfrm>
            <a:prstGeom prst="ellipse">
              <a:avLst/>
            </a:prstGeom>
            <a:gradFill flip="none" rotWithShape="1">
              <a:gsLst>
                <a:gs pos="0">
                  <a:srgbClr val="C4D600">
                    <a:shade val="30000"/>
                    <a:satMod val="115000"/>
                  </a:srgbClr>
                </a:gs>
                <a:gs pos="50000">
                  <a:srgbClr val="C4D600">
                    <a:shade val="67500"/>
                    <a:satMod val="115000"/>
                  </a:srgbClr>
                </a:gs>
                <a:gs pos="100000">
                  <a:srgbClr val="C4D600">
                    <a:shade val="100000"/>
                    <a:satMod val="115000"/>
                  </a:srgbClr>
                </a:gs>
              </a:gsLst>
              <a:lin ang="18900000" scaled="1"/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47" name="Oval 1346">
              <a:extLst>
                <a:ext uri="{FF2B5EF4-FFF2-40B4-BE49-F238E27FC236}">
                  <a16:creationId xmlns:a16="http://schemas.microsoft.com/office/drawing/2014/main" id="{DB293EC6-D29B-44D8-FEB6-08EB2DF30379}"/>
                </a:ext>
              </a:extLst>
            </p:cNvPr>
            <p:cNvSpPr/>
            <p:nvPr/>
          </p:nvSpPr>
          <p:spPr>
            <a:xfrm>
              <a:off x="4572183" y="2046690"/>
              <a:ext cx="76654" cy="81868"/>
            </a:xfrm>
            <a:prstGeom prst="ellipse">
              <a:avLst/>
            </a:prstGeom>
            <a:gradFill>
              <a:gsLst>
                <a:gs pos="0">
                  <a:srgbClr val="FFEBFB"/>
                </a:gs>
                <a:gs pos="93000">
                  <a:srgbClr val="8E9A00"/>
                </a:gs>
                <a:gs pos="26000">
                  <a:srgbClr val="C4D600"/>
                </a:gs>
              </a:gsLst>
              <a:path path="circle">
                <a:fillToRect l="50000" t="50000" r="50000" b="50000"/>
              </a:path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48" name="Oval 1347">
              <a:extLst>
                <a:ext uri="{FF2B5EF4-FFF2-40B4-BE49-F238E27FC236}">
                  <a16:creationId xmlns:a16="http://schemas.microsoft.com/office/drawing/2014/main" id="{DBBD10C2-C6FC-C963-4883-9310CA4F8A0B}"/>
                </a:ext>
              </a:extLst>
            </p:cNvPr>
            <p:cNvSpPr/>
            <p:nvPr/>
          </p:nvSpPr>
          <p:spPr>
            <a:xfrm>
              <a:off x="4505701" y="1973989"/>
              <a:ext cx="76654" cy="81868"/>
            </a:xfrm>
            <a:prstGeom prst="ellipse">
              <a:avLst/>
            </a:prstGeom>
            <a:gradFill>
              <a:gsLst>
                <a:gs pos="0">
                  <a:srgbClr val="FFEBFB"/>
                </a:gs>
                <a:gs pos="93000">
                  <a:srgbClr val="8E9A00"/>
                </a:gs>
                <a:gs pos="26000">
                  <a:srgbClr val="C4D600"/>
                </a:gs>
              </a:gsLst>
              <a:path path="circle">
                <a:fillToRect l="50000" t="50000" r="50000" b="50000"/>
              </a:path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49" name="Oval 1348">
              <a:extLst>
                <a:ext uri="{FF2B5EF4-FFF2-40B4-BE49-F238E27FC236}">
                  <a16:creationId xmlns:a16="http://schemas.microsoft.com/office/drawing/2014/main" id="{E4E39E32-9974-6EDB-CFD6-1D26B86A0876}"/>
                </a:ext>
              </a:extLst>
            </p:cNvPr>
            <p:cNvSpPr/>
            <p:nvPr/>
          </p:nvSpPr>
          <p:spPr>
            <a:xfrm>
              <a:off x="4489535" y="2087624"/>
              <a:ext cx="76654" cy="81868"/>
            </a:xfrm>
            <a:prstGeom prst="ellipse">
              <a:avLst/>
            </a:prstGeom>
            <a:gradFill>
              <a:gsLst>
                <a:gs pos="0">
                  <a:srgbClr val="FFEBFB"/>
                </a:gs>
                <a:gs pos="93000">
                  <a:srgbClr val="8E9A00"/>
                </a:gs>
                <a:gs pos="26000">
                  <a:srgbClr val="C4D600"/>
                </a:gs>
              </a:gsLst>
              <a:path path="circle">
                <a:fillToRect l="50000" t="50000" r="50000" b="50000"/>
              </a:path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332" name="Group 1331">
            <a:extLst>
              <a:ext uri="{FF2B5EF4-FFF2-40B4-BE49-F238E27FC236}">
                <a16:creationId xmlns:a16="http://schemas.microsoft.com/office/drawing/2014/main" id="{44E9D428-F81A-8137-D652-8600C7B0E622}"/>
              </a:ext>
            </a:extLst>
          </p:cNvPr>
          <p:cNvGrpSpPr/>
          <p:nvPr/>
        </p:nvGrpSpPr>
        <p:grpSpPr>
          <a:xfrm>
            <a:off x="7290749" y="3752811"/>
            <a:ext cx="319197" cy="699194"/>
            <a:chOff x="7306485" y="3773906"/>
            <a:chExt cx="319197" cy="699194"/>
          </a:xfrm>
        </p:grpSpPr>
        <p:pic>
          <p:nvPicPr>
            <p:cNvPr id="1333" name="Graphic 1332">
              <a:extLst>
                <a:ext uri="{FF2B5EF4-FFF2-40B4-BE49-F238E27FC236}">
                  <a16:creationId xmlns:a16="http://schemas.microsoft.com/office/drawing/2014/main" id="{E714DEFB-9B31-B595-77C3-9B18F1E9C77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 rot="1500564">
              <a:off x="7306485" y="3773906"/>
              <a:ext cx="319197" cy="699194"/>
            </a:xfrm>
            <a:prstGeom prst="rect">
              <a:avLst/>
            </a:prstGeom>
          </p:spPr>
        </p:pic>
        <p:grpSp>
          <p:nvGrpSpPr>
            <p:cNvPr id="1334" name="Group 1333">
              <a:extLst>
                <a:ext uri="{FF2B5EF4-FFF2-40B4-BE49-F238E27FC236}">
                  <a16:creationId xmlns:a16="http://schemas.microsoft.com/office/drawing/2014/main" id="{EAEEC90D-0753-EA84-CA7F-ECEF31A34495}"/>
                </a:ext>
              </a:extLst>
            </p:cNvPr>
            <p:cNvGrpSpPr/>
            <p:nvPr/>
          </p:nvGrpSpPr>
          <p:grpSpPr>
            <a:xfrm>
              <a:off x="7345957" y="3933826"/>
              <a:ext cx="265639" cy="424016"/>
              <a:chOff x="7302829" y="3895557"/>
              <a:chExt cx="332684" cy="531039"/>
            </a:xfrm>
          </p:grpSpPr>
          <p:grpSp>
            <p:nvGrpSpPr>
              <p:cNvPr id="1335" name="Group 1334">
                <a:extLst>
                  <a:ext uri="{FF2B5EF4-FFF2-40B4-BE49-F238E27FC236}">
                    <a16:creationId xmlns:a16="http://schemas.microsoft.com/office/drawing/2014/main" id="{755BA430-D612-38FA-D2E0-ECF9D96C7576}"/>
                  </a:ext>
                </a:extLst>
              </p:cNvPr>
              <p:cNvGrpSpPr/>
              <p:nvPr/>
            </p:nvGrpSpPr>
            <p:grpSpPr>
              <a:xfrm>
                <a:off x="7302829" y="4040066"/>
                <a:ext cx="147746" cy="386530"/>
                <a:chOff x="7343543" y="3881990"/>
                <a:chExt cx="235970" cy="617335"/>
              </a:xfrm>
            </p:grpSpPr>
            <p:sp>
              <p:nvSpPr>
                <p:cNvPr id="1341" name="Oval 42">
                  <a:extLst>
                    <a:ext uri="{FF2B5EF4-FFF2-40B4-BE49-F238E27FC236}">
                      <a16:creationId xmlns:a16="http://schemas.microsoft.com/office/drawing/2014/main" id="{EB3A414D-8830-E23C-4B40-B26B1B361AC4}"/>
                    </a:ext>
                  </a:extLst>
                </p:cNvPr>
                <p:cNvSpPr/>
                <p:nvPr/>
              </p:nvSpPr>
              <p:spPr>
                <a:xfrm rot="6984378">
                  <a:off x="7234566" y="4288870"/>
                  <a:ext cx="319432" cy="101477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42" name="Oval 1341">
                  <a:extLst>
                    <a:ext uri="{FF2B5EF4-FFF2-40B4-BE49-F238E27FC236}">
                      <a16:creationId xmlns:a16="http://schemas.microsoft.com/office/drawing/2014/main" id="{1470FBFF-2965-0E7A-2CEA-8A3A5090F3BC}"/>
                    </a:ext>
                  </a:extLst>
                </p:cNvPr>
                <p:cNvSpPr/>
                <p:nvPr/>
              </p:nvSpPr>
              <p:spPr>
                <a:xfrm rot="7147568">
                  <a:off x="7367191" y="4317940"/>
                  <a:ext cx="47899" cy="45896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43" name="Oval 42">
                  <a:extLst>
                    <a:ext uri="{FF2B5EF4-FFF2-40B4-BE49-F238E27FC236}">
                      <a16:creationId xmlns:a16="http://schemas.microsoft.com/office/drawing/2014/main" id="{7907E6F2-30F6-B36A-049E-501D24CC9555}"/>
                    </a:ext>
                  </a:extLst>
                </p:cNvPr>
                <p:cNvSpPr/>
                <p:nvPr/>
              </p:nvSpPr>
              <p:spPr>
                <a:xfrm rot="7848587">
                  <a:off x="7369059" y="3990967"/>
                  <a:ext cx="319432" cy="101477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44" name="Oval 1343">
                  <a:extLst>
                    <a:ext uri="{FF2B5EF4-FFF2-40B4-BE49-F238E27FC236}">
                      <a16:creationId xmlns:a16="http://schemas.microsoft.com/office/drawing/2014/main" id="{13CFADD6-CBC1-3FF2-D438-99DD7DFBB0BE}"/>
                    </a:ext>
                  </a:extLst>
                </p:cNvPr>
                <p:cNvSpPr/>
                <p:nvPr/>
              </p:nvSpPr>
              <p:spPr>
                <a:xfrm rot="8011777">
                  <a:off x="7501685" y="4020037"/>
                  <a:ext cx="47899" cy="45896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336" name="Group 1335">
                <a:extLst>
                  <a:ext uri="{FF2B5EF4-FFF2-40B4-BE49-F238E27FC236}">
                    <a16:creationId xmlns:a16="http://schemas.microsoft.com/office/drawing/2014/main" id="{880B0C02-2ED1-53A7-488E-96DB3300848A}"/>
                  </a:ext>
                </a:extLst>
              </p:cNvPr>
              <p:cNvGrpSpPr/>
              <p:nvPr/>
            </p:nvGrpSpPr>
            <p:grpSpPr>
              <a:xfrm rot="20874360">
                <a:off x="7439321" y="3895557"/>
                <a:ext cx="196192" cy="418824"/>
                <a:chOff x="7266171" y="3881990"/>
                <a:chExt cx="313342" cy="668912"/>
              </a:xfrm>
            </p:grpSpPr>
            <p:sp>
              <p:nvSpPr>
                <p:cNvPr id="1337" name="Oval 42">
                  <a:extLst>
                    <a:ext uri="{FF2B5EF4-FFF2-40B4-BE49-F238E27FC236}">
                      <a16:creationId xmlns:a16="http://schemas.microsoft.com/office/drawing/2014/main" id="{7EE769B3-FF94-23FB-5E34-A9E3E35310A1}"/>
                    </a:ext>
                  </a:extLst>
                </p:cNvPr>
                <p:cNvSpPr/>
                <p:nvPr/>
              </p:nvSpPr>
              <p:spPr>
                <a:xfrm rot="6984378">
                  <a:off x="7157193" y="4340448"/>
                  <a:ext cx="319432" cy="101476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38" name="Oval 1337">
                  <a:extLst>
                    <a:ext uri="{FF2B5EF4-FFF2-40B4-BE49-F238E27FC236}">
                      <a16:creationId xmlns:a16="http://schemas.microsoft.com/office/drawing/2014/main" id="{CAEBFBB4-D299-EF23-63AF-1BFD7707F0B3}"/>
                    </a:ext>
                  </a:extLst>
                </p:cNvPr>
                <p:cNvSpPr/>
                <p:nvPr/>
              </p:nvSpPr>
              <p:spPr>
                <a:xfrm rot="7147568">
                  <a:off x="7289804" y="4369516"/>
                  <a:ext cx="47899" cy="45896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39" name="Oval 42">
                  <a:extLst>
                    <a:ext uri="{FF2B5EF4-FFF2-40B4-BE49-F238E27FC236}">
                      <a16:creationId xmlns:a16="http://schemas.microsoft.com/office/drawing/2014/main" id="{C46CCA24-F7DA-798B-3677-CFC2F62BAF79}"/>
                    </a:ext>
                  </a:extLst>
                </p:cNvPr>
                <p:cNvSpPr/>
                <p:nvPr/>
              </p:nvSpPr>
              <p:spPr>
                <a:xfrm rot="7848587">
                  <a:off x="7369059" y="3990967"/>
                  <a:ext cx="319432" cy="101477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40" name="Oval 1339">
                  <a:extLst>
                    <a:ext uri="{FF2B5EF4-FFF2-40B4-BE49-F238E27FC236}">
                      <a16:creationId xmlns:a16="http://schemas.microsoft.com/office/drawing/2014/main" id="{EE8FF229-94E8-0524-79CC-F862028812F6}"/>
                    </a:ext>
                  </a:extLst>
                </p:cNvPr>
                <p:cNvSpPr/>
                <p:nvPr/>
              </p:nvSpPr>
              <p:spPr>
                <a:xfrm rot="8011777">
                  <a:off x="7501685" y="4020037"/>
                  <a:ext cx="47899" cy="45896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</p:grpSp>
      </p:grpSp>
      <p:grpSp>
        <p:nvGrpSpPr>
          <p:cNvPr id="2583" name="Group 2582">
            <a:extLst>
              <a:ext uri="{FF2B5EF4-FFF2-40B4-BE49-F238E27FC236}">
                <a16:creationId xmlns:a16="http://schemas.microsoft.com/office/drawing/2014/main" id="{FC0D18EC-11B6-BDE7-29D4-AFE1B8D7A337}"/>
              </a:ext>
            </a:extLst>
          </p:cNvPr>
          <p:cNvGrpSpPr>
            <a:grpSpLocks noChangeAspect="1"/>
          </p:cNvGrpSpPr>
          <p:nvPr/>
        </p:nvGrpSpPr>
        <p:grpSpPr>
          <a:xfrm rot="3441326" flipH="1">
            <a:off x="6573269" y="1685712"/>
            <a:ext cx="108461" cy="111816"/>
            <a:chOff x="10593932" y="3239058"/>
            <a:chExt cx="296031" cy="305188"/>
          </a:xfrm>
        </p:grpSpPr>
        <p:sp>
          <p:nvSpPr>
            <p:cNvPr id="2584" name="Oval 2583">
              <a:extLst>
                <a:ext uri="{FF2B5EF4-FFF2-40B4-BE49-F238E27FC236}">
                  <a16:creationId xmlns:a16="http://schemas.microsoft.com/office/drawing/2014/main" id="{EF88B053-5EB0-7B08-A357-340DE93F001D}"/>
                </a:ext>
              </a:extLst>
            </p:cNvPr>
            <p:cNvSpPr/>
            <p:nvPr/>
          </p:nvSpPr>
          <p:spPr>
            <a:xfrm rot="8224245">
              <a:off x="10593932" y="3239058"/>
              <a:ext cx="296031" cy="305188"/>
            </a:xfrm>
            <a:prstGeom prst="ellipse">
              <a:avLst/>
            </a:prstGeom>
            <a:gradFill>
              <a:gsLst>
                <a:gs pos="0">
                  <a:srgbClr val="0D3759">
                    <a:lumMod val="20000"/>
                    <a:lumOff val="80000"/>
                  </a:srgbClr>
                </a:gs>
                <a:gs pos="99000">
                  <a:srgbClr val="0D3759"/>
                </a:gs>
              </a:gsLst>
              <a:path path="circle">
                <a:fillToRect l="50000" t="50000" r="50000" b="50000"/>
              </a:path>
            </a:gradFill>
            <a:ln w="9525" cap="flat" cmpd="sng" algn="ctr">
              <a:solidFill>
                <a:srgbClr val="0D3759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2585" name="Group 2584">
              <a:extLst>
                <a:ext uri="{FF2B5EF4-FFF2-40B4-BE49-F238E27FC236}">
                  <a16:creationId xmlns:a16="http://schemas.microsoft.com/office/drawing/2014/main" id="{987415E7-7D76-8E1E-809E-4B7614B9BB8B}"/>
                </a:ext>
              </a:extLst>
            </p:cNvPr>
            <p:cNvGrpSpPr/>
            <p:nvPr/>
          </p:nvGrpSpPr>
          <p:grpSpPr>
            <a:xfrm>
              <a:off x="10609838" y="3262367"/>
              <a:ext cx="241550" cy="266278"/>
              <a:chOff x="10609838" y="3262367"/>
              <a:chExt cx="241550" cy="266278"/>
            </a:xfrm>
          </p:grpSpPr>
          <p:grpSp>
            <p:nvGrpSpPr>
              <p:cNvPr id="2586" name="Group 2585">
                <a:extLst>
                  <a:ext uri="{FF2B5EF4-FFF2-40B4-BE49-F238E27FC236}">
                    <a16:creationId xmlns:a16="http://schemas.microsoft.com/office/drawing/2014/main" id="{596F2CD6-947D-E98D-66B0-459172D85C3B}"/>
                  </a:ext>
                </a:extLst>
              </p:cNvPr>
              <p:cNvGrpSpPr/>
              <p:nvPr/>
            </p:nvGrpSpPr>
            <p:grpSpPr>
              <a:xfrm rot="5697808">
                <a:off x="10602722" y="3291500"/>
                <a:ext cx="177881" cy="163649"/>
                <a:chOff x="8770428" y="4145225"/>
                <a:chExt cx="307647" cy="276804"/>
              </a:xfrm>
              <a:solidFill>
                <a:srgbClr val="824A78"/>
              </a:solidFill>
            </p:grpSpPr>
            <p:sp>
              <p:nvSpPr>
                <p:cNvPr id="2638" name="Freeform: Shape 62">
                  <a:extLst>
                    <a:ext uri="{FF2B5EF4-FFF2-40B4-BE49-F238E27FC236}">
                      <a16:creationId xmlns:a16="http://schemas.microsoft.com/office/drawing/2014/main" id="{A2D63ADF-ADE7-FEDD-CBEF-FCB9B678D2EC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0D3759"/>
                </a:solidFill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39" name="Freeform: Shape 63">
                  <a:extLst>
                    <a:ext uri="{FF2B5EF4-FFF2-40B4-BE49-F238E27FC236}">
                      <a16:creationId xmlns:a16="http://schemas.microsoft.com/office/drawing/2014/main" id="{D560CD6E-4710-153B-4BDC-C47E5FBCD383}"/>
                    </a:ext>
                  </a:extLst>
                </p:cNvPr>
                <p:cNvSpPr/>
                <p:nvPr/>
              </p:nvSpPr>
              <p:spPr>
                <a:xfrm rot="6799576">
                  <a:off x="8855933" y="4253069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0D3759"/>
                </a:solidFill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40" name="Freeform: Shape 64">
                  <a:extLst>
                    <a:ext uri="{FF2B5EF4-FFF2-40B4-BE49-F238E27FC236}">
                      <a16:creationId xmlns:a16="http://schemas.microsoft.com/office/drawing/2014/main" id="{A9CC11DD-48F0-94B6-B962-59749DE2AE76}"/>
                    </a:ext>
                  </a:extLst>
                </p:cNvPr>
                <p:cNvSpPr/>
                <p:nvPr/>
              </p:nvSpPr>
              <p:spPr>
                <a:xfrm>
                  <a:off x="8950061" y="4188172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0D3759"/>
                </a:solidFill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41" name="Freeform: Shape 65">
                  <a:extLst>
                    <a:ext uri="{FF2B5EF4-FFF2-40B4-BE49-F238E27FC236}">
                      <a16:creationId xmlns:a16="http://schemas.microsoft.com/office/drawing/2014/main" id="{BFA4CFBF-D5CE-C501-DC09-B238DE238849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42" name="Freeform: Shape 66">
                  <a:extLst>
                    <a:ext uri="{FF2B5EF4-FFF2-40B4-BE49-F238E27FC236}">
                      <a16:creationId xmlns:a16="http://schemas.microsoft.com/office/drawing/2014/main" id="{6C3ABFA6-EBDC-2E73-BA10-3C73314AD944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43" name="Freeform: Shape 67">
                  <a:extLst>
                    <a:ext uri="{FF2B5EF4-FFF2-40B4-BE49-F238E27FC236}">
                      <a16:creationId xmlns:a16="http://schemas.microsoft.com/office/drawing/2014/main" id="{1080CDBC-C757-3E75-8510-04FC6CABEC57}"/>
                    </a:ext>
                  </a:extLst>
                </p:cNvPr>
                <p:cNvSpPr/>
                <p:nvPr/>
              </p:nvSpPr>
              <p:spPr>
                <a:xfrm>
                  <a:off x="8878794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0D3759"/>
                </a:solidFill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44" name="Freeform: Shape 68">
                  <a:extLst>
                    <a:ext uri="{FF2B5EF4-FFF2-40B4-BE49-F238E27FC236}">
                      <a16:creationId xmlns:a16="http://schemas.microsoft.com/office/drawing/2014/main" id="{C636FA7E-AD8E-8431-1F18-A318366B3CB7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0D3759"/>
                </a:solidFill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45" name="Freeform: Shape 69">
                  <a:extLst>
                    <a:ext uri="{FF2B5EF4-FFF2-40B4-BE49-F238E27FC236}">
                      <a16:creationId xmlns:a16="http://schemas.microsoft.com/office/drawing/2014/main" id="{293504B1-326D-FA01-24CC-7026CB11AE17}"/>
                    </a:ext>
                  </a:extLst>
                </p:cNvPr>
                <p:cNvSpPr/>
                <p:nvPr/>
              </p:nvSpPr>
              <p:spPr>
                <a:xfrm rot="20582585">
                  <a:off x="8817085" y="4302941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0D3759"/>
                </a:solidFill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46" name="Freeform: Shape 70">
                  <a:extLst>
                    <a:ext uri="{FF2B5EF4-FFF2-40B4-BE49-F238E27FC236}">
                      <a16:creationId xmlns:a16="http://schemas.microsoft.com/office/drawing/2014/main" id="{5FC365E7-C702-3536-27FD-60F1EF07AB50}"/>
                    </a:ext>
                  </a:extLst>
                </p:cNvPr>
                <p:cNvSpPr/>
                <p:nvPr/>
              </p:nvSpPr>
              <p:spPr>
                <a:xfrm rot="17414284">
                  <a:off x="8943702" y="414065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47" name="Freeform: Shape 71">
                  <a:extLst>
                    <a:ext uri="{FF2B5EF4-FFF2-40B4-BE49-F238E27FC236}">
                      <a16:creationId xmlns:a16="http://schemas.microsoft.com/office/drawing/2014/main" id="{12C2978D-E1CB-EF91-CB4B-DB3EB2C3EAA6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0D3759"/>
                </a:solidFill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48" name="Freeform: Shape 72">
                  <a:extLst>
                    <a:ext uri="{FF2B5EF4-FFF2-40B4-BE49-F238E27FC236}">
                      <a16:creationId xmlns:a16="http://schemas.microsoft.com/office/drawing/2014/main" id="{158512C5-6CCC-25D0-6AD7-BEE29067E349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49" name="Freeform: Shape 73">
                  <a:extLst>
                    <a:ext uri="{FF2B5EF4-FFF2-40B4-BE49-F238E27FC236}">
                      <a16:creationId xmlns:a16="http://schemas.microsoft.com/office/drawing/2014/main" id="{2A48E1A6-ADAE-CABD-E1F5-1A81F306C356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0D3759"/>
                </a:solidFill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50" name="Rectangle: Rounded Corners 74">
                  <a:extLst>
                    <a:ext uri="{FF2B5EF4-FFF2-40B4-BE49-F238E27FC236}">
                      <a16:creationId xmlns:a16="http://schemas.microsoft.com/office/drawing/2014/main" id="{CACDAD1D-36C1-CE83-8FDF-E546D1B7C6D5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solidFill>
                  <a:srgbClr val="0D3759"/>
                </a:solidFill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51" name="Rectangle: Rounded Corners 75">
                  <a:extLst>
                    <a:ext uri="{FF2B5EF4-FFF2-40B4-BE49-F238E27FC236}">
                      <a16:creationId xmlns:a16="http://schemas.microsoft.com/office/drawing/2014/main" id="{62A0FAB5-EB96-7427-F928-1DDDDF4977C4}"/>
                    </a:ext>
                  </a:extLst>
                </p:cNvPr>
                <p:cNvSpPr/>
                <p:nvPr/>
              </p:nvSpPr>
              <p:spPr>
                <a:xfrm>
                  <a:off x="8858174" y="4291371"/>
                  <a:ext cx="27432" cy="18288"/>
                </a:xfrm>
                <a:prstGeom prst="roundRect">
                  <a:avLst/>
                </a:prstGeom>
                <a:solidFill>
                  <a:srgbClr val="0D3759"/>
                </a:solidFill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52" name="Rectangle: Rounded Corners 76">
                  <a:extLst>
                    <a:ext uri="{FF2B5EF4-FFF2-40B4-BE49-F238E27FC236}">
                      <a16:creationId xmlns:a16="http://schemas.microsoft.com/office/drawing/2014/main" id="{35E78E82-4CF9-A2CB-7A85-DDA4B3718A74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solidFill>
                  <a:srgbClr val="0D3759"/>
                </a:solidFill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53" name="Rectangle: Rounded Corners 77">
                  <a:extLst>
                    <a:ext uri="{FF2B5EF4-FFF2-40B4-BE49-F238E27FC236}">
                      <a16:creationId xmlns:a16="http://schemas.microsoft.com/office/drawing/2014/main" id="{CA5DAB11-3AE7-0639-9FFF-6F235E614B62}"/>
                    </a:ext>
                  </a:extLst>
                </p:cNvPr>
                <p:cNvSpPr/>
                <p:nvPr/>
              </p:nvSpPr>
              <p:spPr>
                <a:xfrm>
                  <a:off x="8924873" y="4240076"/>
                  <a:ext cx="27432" cy="18288"/>
                </a:xfrm>
                <a:prstGeom prst="roundRect">
                  <a:avLst/>
                </a:prstGeom>
                <a:solidFill>
                  <a:srgbClr val="0D3759"/>
                </a:solidFill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54" name="Rectangle: Rounded Corners 78">
                  <a:extLst>
                    <a:ext uri="{FF2B5EF4-FFF2-40B4-BE49-F238E27FC236}">
                      <a16:creationId xmlns:a16="http://schemas.microsoft.com/office/drawing/2014/main" id="{A17E8B75-22F3-3BA1-56C8-A6E7215A2C0D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solidFill>
                  <a:srgbClr val="0D3759"/>
                </a:solidFill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55" name="Rectangle: Rounded Corners 79">
                  <a:extLst>
                    <a:ext uri="{FF2B5EF4-FFF2-40B4-BE49-F238E27FC236}">
                      <a16:creationId xmlns:a16="http://schemas.microsoft.com/office/drawing/2014/main" id="{4301ED07-F832-CD15-D119-C9149DF0F30A}"/>
                    </a:ext>
                  </a:extLst>
                </p:cNvPr>
                <p:cNvSpPr/>
                <p:nvPr/>
              </p:nvSpPr>
              <p:spPr>
                <a:xfrm>
                  <a:off x="8817085" y="4394597"/>
                  <a:ext cx="27432" cy="18288"/>
                </a:xfrm>
                <a:prstGeom prst="roundRect">
                  <a:avLst/>
                </a:prstGeom>
                <a:solidFill>
                  <a:srgbClr val="0D3759"/>
                </a:solidFill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587" name="Group 2586">
                <a:extLst>
                  <a:ext uri="{FF2B5EF4-FFF2-40B4-BE49-F238E27FC236}">
                    <a16:creationId xmlns:a16="http://schemas.microsoft.com/office/drawing/2014/main" id="{0ACFBDD4-7C58-515A-1BCE-335C6D5DD045}"/>
                  </a:ext>
                </a:extLst>
              </p:cNvPr>
              <p:cNvGrpSpPr/>
              <p:nvPr/>
            </p:nvGrpSpPr>
            <p:grpSpPr>
              <a:xfrm rot="14018184">
                <a:off x="10664626" y="3278498"/>
                <a:ext cx="187509" cy="155247"/>
                <a:chOff x="8770428" y="4145225"/>
                <a:chExt cx="307647" cy="276804"/>
              </a:xfrm>
              <a:solidFill>
                <a:srgbClr val="824A78"/>
              </a:solidFill>
            </p:grpSpPr>
            <p:sp>
              <p:nvSpPr>
                <p:cNvPr id="2622" name="Freeform: Shape 46">
                  <a:extLst>
                    <a:ext uri="{FF2B5EF4-FFF2-40B4-BE49-F238E27FC236}">
                      <a16:creationId xmlns:a16="http://schemas.microsoft.com/office/drawing/2014/main" id="{C81605F0-060E-EACC-BF88-39CB0B35D12D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23" name="Freeform: Shape 47">
                  <a:extLst>
                    <a:ext uri="{FF2B5EF4-FFF2-40B4-BE49-F238E27FC236}">
                      <a16:creationId xmlns:a16="http://schemas.microsoft.com/office/drawing/2014/main" id="{5389C86D-815B-0035-C3E4-81FE6E59CF21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24" name="Freeform: Shape 48">
                  <a:extLst>
                    <a:ext uri="{FF2B5EF4-FFF2-40B4-BE49-F238E27FC236}">
                      <a16:creationId xmlns:a16="http://schemas.microsoft.com/office/drawing/2014/main" id="{8D098368-D0FE-161A-6E48-5D9E9CD34542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0D3759"/>
                </a:solidFill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25" name="Freeform: Shape 49">
                  <a:extLst>
                    <a:ext uri="{FF2B5EF4-FFF2-40B4-BE49-F238E27FC236}">
                      <a16:creationId xmlns:a16="http://schemas.microsoft.com/office/drawing/2014/main" id="{64C9CAA5-9D5F-3D3D-170C-84B2AA75C883}"/>
                    </a:ext>
                  </a:extLst>
                </p:cNvPr>
                <p:cNvSpPr/>
                <p:nvPr/>
              </p:nvSpPr>
              <p:spPr>
                <a:xfrm>
                  <a:off x="8929986" y="4287522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0D3759"/>
                </a:solidFill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26" name="Freeform: Shape 50">
                  <a:extLst>
                    <a:ext uri="{FF2B5EF4-FFF2-40B4-BE49-F238E27FC236}">
                      <a16:creationId xmlns:a16="http://schemas.microsoft.com/office/drawing/2014/main" id="{9642B348-A62C-3598-2FA5-B667C64131FA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27" name="Freeform: Shape 51">
                  <a:extLst>
                    <a:ext uri="{FF2B5EF4-FFF2-40B4-BE49-F238E27FC236}">
                      <a16:creationId xmlns:a16="http://schemas.microsoft.com/office/drawing/2014/main" id="{858D4FC7-8711-E5F3-95C2-AB49CAB7EEAE}"/>
                    </a:ext>
                  </a:extLst>
                </p:cNvPr>
                <p:cNvSpPr/>
                <p:nvPr/>
              </p:nvSpPr>
              <p:spPr>
                <a:xfrm rot="20582585">
                  <a:off x="8817085" y="4302941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28" name="Freeform: Shape 52">
                  <a:extLst>
                    <a:ext uri="{FF2B5EF4-FFF2-40B4-BE49-F238E27FC236}">
                      <a16:creationId xmlns:a16="http://schemas.microsoft.com/office/drawing/2014/main" id="{F440C690-B580-8018-2599-6C34EBB02D52}"/>
                    </a:ext>
                  </a:extLst>
                </p:cNvPr>
                <p:cNvSpPr/>
                <p:nvPr/>
              </p:nvSpPr>
              <p:spPr>
                <a:xfrm rot="17414284">
                  <a:off x="8943702" y="414065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0D3759"/>
                </a:solidFill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29" name="Freeform: Shape 53">
                  <a:extLst>
                    <a:ext uri="{FF2B5EF4-FFF2-40B4-BE49-F238E27FC236}">
                      <a16:creationId xmlns:a16="http://schemas.microsoft.com/office/drawing/2014/main" id="{B5B89044-7EFD-6E57-C920-74EAAFA6B7F2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30" name="Freeform: Shape 54">
                  <a:extLst>
                    <a:ext uri="{FF2B5EF4-FFF2-40B4-BE49-F238E27FC236}">
                      <a16:creationId xmlns:a16="http://schemas.microsoft.com/office/drawing/2014/main" id="{E4CD92F8-32F5-86C9-5DAF-CE40B0387BA4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0D3759"/>
                </a:solidFill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31" name="Freeform: Shape 55">
                  <a:extLst>
                    <a:ext uri="{FF2B5EF4-FFF2-40B4-BE49-F238E27FC236}">
                      <a16:creationId xmlns:a16="http://schemas.microsoft.com/office/drawing/2014/main" id="{D77D1DCE-79E3-86EF-5AF8-7BE128835FB3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0D3759"/>
                </a:solidFill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32" name="Freeform: Shape 56">
                  <a:extLst>
                    <a:ext uri="{FF2B5EF4-FFF2-40B4-BE49-F238E27FC236}">
                      <a16:creationId xmlns:a16="http://schemas.microsoft.com/office/drawing/2014/main" id="{77699477-D404-CBB5-CC07-46722DE9EBA4}"/>
                    </a:ext>
                  </a:extLst>
                </p:cNvPr>
                <p:cNvSpPr/>
                <p:nvPr/>
              </p:nvSpPr>
              <p:spPr>
                <a:xfrm rot="18952815">
                  <a:off x="8990335" y="4236377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0D3759"/>
                </a:solidFill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33" name="Rectangle: Rounded Corners 57">
                  <a:extLst>
                    <a:ext uri="{FF2B5EF4-FFF2-40B4-BE49-F238E27FC236}">
                      <a16:creationId xmlns:a16="http://schemas.microsoft.com/office/drawing/2014/main" id="{F21CD54E-0EAA-B7B7-00EB-8D9BF3948F7A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solidFill>
                  <a:srgbClr val="0D3759"/>
                </a:solidFill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34" name="Rectangle: Rounded Corners 58">
                  <a:extLst>
                    <a:ext uri="{FF2B5EF4-FFF2-40B4-BE49-F238E27FC236}">
                      <a16:creationId xmlns:a16="http://schemas.microsoft.com/office/drawing/2014/main" id="{381CB83D-B230-4DAB-C2EE-DF11B61CB7F5}"/>
                    </a:ext>
                  </a:extLst>
                </p:cNvPr>
                <p:cNvSpPr/>
                <p:nvPr/>
              </p:nvSpPr>
              <p:spPr>
                <a:xfrm>
                  <a:off x="8858174" y="429137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35" name="Rectangle: Rounded Corners 59">
                  <a:extLst>
                    <a:ext uri="{FF2B5EF4-FFF2-40B4-BE49-F238E27FC236}">
                      <a16:creationId xmlns:a16="http://schemas.microsoft.com/office/drawing/2014/main" id="{F971CFFA-5F82-D374-336A-2A64A84EC010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36" name="Rectangle: Rounded Corners 60">
                  <a:extLst>
                    <a:ext uri="{FF2B5EF4-FFF2-40B4-BE49-F238E27FC236}">
                      <a16:creationId xmlns:a16="http://schemas.microsoft.com/office/drawing/2014/main" id="{9EC04DF5-D295-EB83-12AB-44933171447B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solidFill>
                  <a:srgbClr val="0D3759"/>
                </a:solidFill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37" name="Rectangle: Rounded Corners 61">
                  <a:extLst>
                    <a:ext uri="{FF2B5EF4-FFF2-40B4-BE49-F238E27FC236}">
                      <a16:creationId xmlns:a16="http://schemas.microsoft.com/office/drawing/2014/main" id="{695A0531-2195-5032-78DE-48D5163E553C}"/>
                    </a:ext>
                  </a:extLst>
                </p:cNvPr>
                <p:cNvSpPr/>
                <p:nvPr/>
              </p:nvSpPr>
              <p:spPr>
                <a:xfrm>
                  <a:off x="8817085" y="4394597"/>
                  <a:ext cx="27432" cy="18288"/>
                </a:xfrm>
                <a:prstGeom prst="roundRect">
                  <a:avLst/>
                </a:prstGeom>
                <a:solidFill>
                  <a:srgbClr val="0D3759"/>
                </a:solidFill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588" name="Group 2587">
                <a:extLst>
                  <a:ext uri="{FF2B5EF4-FFF2-40B4-BE49-F238E27FC236}">
                    <a16:creationId xmlns:a16="http://schemas.microsoft.com/office/drawing/2014/main" id="{7D9A0366-EA23-1823-2A80-D254DE6FE1EC}"/>
                  </a:ext>
                </a:extLst>
              </p:cNvPr>
              <p:cNvGrpSpPr/>
              <p:nvPr/>
            </p:nvGrpSpPr>
            <p:grpSpPr>
              <a:xfrm rot="21021678">
                <a:off x="10617958" y="3344159"/>
                <a:ext cx="181883" cy="159622"/>
                <a:chOff x="8770428" y="4145965"/>
                <a:chExt cx="307647" cy="276064"/>
              </a:xfrm>
              <a:solidFill>
                <a:srgbClr val="824A78"/>
              </a:solidFill>
            </p:grpSpPr>
            <p:sp>
              <p:nvSpPr>
                <p:cNvPr id="2607" name="Freeform: Shape 31">
                  <a:extLst>
                    <a:ext uri="{FF2B5EF4-FFF2-40B4-BE49-F238E27FC236}">
                      <a16:creationId xmlns:a16="http://schemas.microsoft.com/office/drawing/2014/main" id="{69CEAE49-AE2F-1431-A993-36227E9273BC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0D3759"/>
                </a:solidFill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08" name="Freeform: Shape 32">
                  <a:extLst>
                    <a:ext uri="{FF2B5EF4-FFF2-40B4-BE49-F238E27FC236}">
                      <a16:creationId xmlns:a16="http://schemas.microsoft.com/office/drawing/2014/main" id="{C2F6E28D-4D64-4304-A233-E7C890D19B0B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0D3759"/>
                </a:solidFill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09" name="Freeform: Shape 33">
                  <a:extLst>
                    <a:ext uri="{FF2B5EF4-FFF2-40B4-BE49-F238E27FC236}">
                      <a16:creationId xmlns:a16="http://schemas.microsoft.com/office/drawing/2014/main" id="{C526A2B5-C167-E24B-1222-6CEFC6E70235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0D3759"/>
                </a:solidFill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10" name="Freeform: Shape 34">
                  <a:extLst>
                    <a:ext uri="{FF2B5EF4-FFF2-40B4-BE49-F238E27FC236}">
                      <a16:creationId xmlns:a16="http://schemas.microsoft.com/office/drawing/2014/main" id="{E7D4E876-A677-116F-10BF-73A8C3B2E331}"/>
                    </a:ext>
                  </a:extLst>
                </p:cNvPr>
                <p:cNvSpPr/>
                <p:nvPr/>
              </p:nvSpPr>
              <p:spPr>
                <a:xfrm>
                  <a:off x="8878794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0D3759"/>
                </a:solidFill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11" name="Freeform: Shape 35">
                  <a:extLst>
                    <a:ext uri="{FF2B5EF4-FFF2-40B4-BE49-F238E27FC236}">
                      <a16:creationId xmlns:a16="http://schemas.microsoft.com/office/drawing/2014/main" id="{566062E7-83B2-5A2D-5AC6-AA20639B1B41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0D3759"/>
                </a:solidFill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12" name="Freeform: Shape 36">
                  <a:extLst>
                    <a:ext uri="{FF2B5EF4-FFF2-40B4-BE49-F238E27FC236}">
                      <a16:creationId xmlns:a16="http://schemas.microsoft.com/office/drawing/2014/main" id="{DDB00980-B2ED-15C9-E1B3-333BBDD3F839}"/>
                    </a:ext>
                  </a:extLst>
                </p:cNvPr>
                <p:cNvSpPr/>
                <p:nvPr/>
              </p:nvSpPr>
              <p:spPr>
                <a:xfrm rot="20582585">
                  <a:off x="8817085" y="4302941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0D3759"/>
                </a:solidFill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13" name="Freeform: Shape 37">
                  <a:extLst>
                    <a:ext uri="{FF2B5EF4-FFF2-40B4-BE49-F238E27FC236}">
                      <a16:creationId xmlns:a16="http://schemas.microsoft.com/office/drawing/2014/main" id="{620BDD15-48C3-57E8-C50E-9A16E87B005C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0D3759"/>
                </a:solidFill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14" name="Freeform: Shape 38">
                  <a:extLst>
                    <a:ext uri="{FF2B5EF4-FFF2-40B4-BE49-F238E27FC236}">
                      <a16:creationId xmlns:a16="http://schemas.microsoft.com/office/drawing/2014/main" id="{F15F5778-93E7-9FA3-0E4C-0DC7DFCD577A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0D3759"/>
                </a:solidFill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15" name="Freeform: Shape 39">
                  <a:extLst>
                    <a:ext uri="{FF2B5EF4-FFF2-40B4-BE49-F238E27FC236}">
                      <a16:creationId xmlns:a16="http://schemas.microsoft.com/office/drawing/2014/main" id="{8DE02391-BA14-8894-2F8E-DA56DF68D07B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16" name="Rectangle: Rounded Corners 40">
                  <a:extLst>
                    <a:ext uri="{FF2B5EF4-FFF2-40B4-BE49-F238E27FC236}">
                      <a16:creationId xmlns:a16="http://schemas.microsoft.com/office/drawing/2014/main" id="{6B370B4E-F815-6C31-6E00-4483AEB5A777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solidFill>
                  <a:srgbClr val="0D3759"/>
                </a:solidFill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17" name="Rectangle: Rounded Corners 41">
                  <a:extLst>
                    <a:ext uri="{FF2B5EF4-FFF2-40B4-BE49-F238E27FC236}">
                      <a16:creationId xmlns:a16="http://schemas.microsoft.com/office/drawing/2014/main" id="{F2976C0D-4ACD-9283-6FC6-AB78AF1FB3B1}"/>
                    </a:ext>
                  </a:extLst>
                </p:cNvPr>
                <p:cNvSpPr/>
                <p:nvPr/>
              </p:nvSpPr>
              <p:spPr>
                <a:xfrm>
                  <a:off x="8858174" y="4291371"/>
                  <a:ext cx="27432" cy="18288"/>
                </a:xfrm>
                <a:prstGeom prst="roundRect">
                  <a:avLst/>
                </a:prstGeom>
                <a:solidFill>
                  <a:srgbClr val="0D3759"/>
                </a:solidFill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18" name="Rectangle: Rounded Corners 42">
                  <a:extLst>
                    <a:ext uri="{FF2B5EF4-FFF2-40B4-BE49-F238E27FC236}">
                      <a16:creationId xmlns:a16="http://schemas.microsoft.com/office/drawing/2014/main" id="{343ACB0B-A777-5AA9-0099-79165C87AAF8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solidFill>
                  <a:srgbClr val="0D3759"/>
                </a:solidFill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19" name="Rectangle: Rounded Corners 43">
                  <a:extLst>
                    <a:ext uri="{FF2B5EF4-FFF2-40B4-BE49-F238E27FC236}">
                      <a16:creationId xmlns:a16="http://schemas.microsoft.com/office/drawing/2014/main" id="{7F84C41D-75EF-0FC9-7EEF-F6A6F1359310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20" name="Rectangle: Rounded Corners 44">
                  <a:extLst>
                    <a:ext uri="{FF2B5EF4-FFF2-40B4-BE49-F238E27FC236}">
                      <a16:creationId xmlns:a16="http://schemas.microsoft.com/office/drawing/2014/main" id="{4015E5C6-E8D4-2C1B-7AD8-8A71155F5C0E}"/>
                    </a:ext>
                  </a:extLst>
                </p:cNvPr>
                <p:cNvSpPr/>
                <p:nvPr/>
              </p:nvSpPr>
              <p:spPr>
                <a:xfrm>
                  <a:off x="8817085" y="4394597"/>
                  <a:ext cx="27432" cy="18288"/>
                </a:xfrm>
                <a:prstGeom prst="roundRect">
                  <a:avLst/>
                </a:prstGeom>
                <a:solidFill>
                  <a:srgbClr val="0D3759"/>
                </a:solidFill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21" name="Rectangle: Rounded Corners 45">
                  <a:extLst>
                    <a:ext uri="{FF2B5EF4-FFF2-40B4-BE49-F238E27FC236}">
                      <a16:creationId xmlns:a16="http://schemas.microsoft.com/office/drawing/2014/main" id="{1B0822EF-2BE4-EAD0-B83D-4E1891DAD301}"/>
                    </a:ext>
                  </a:extLst>
                </p:cNvPr>
                <p:cNvSpPr/>
                <p:nvPr/>
              </p:nvSpPr>
              <p:spPr>
                <a:xfrm>
                  <a:off x="8894095" y="4145965"/>
                  <a:ext cx="27432" cy="18288"/>
                </a:xfrm>
                <a:prstGeom prst="roundRect">
                  <a:avLst/>
                </a:prstGeom>
                <a:solidFill>
                  <a:srgbClr val="0D3759"/>
                </a:solidFill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589" name="Group 2588">
                <a:extLst>
                  <a:ext uri="{FF2B5EF4-FFF2-40B4-BE49-F238E27FC236}">
                    <a16:creationId xmlns:a16="http://schemas.microsoft.com/office/drawing/2014/main" id="{0A2A570C-DA1F-F5BD-7CDA-052627910390}"/>
                  </a:ext>
                </a:extLst>
              </p:cNvPr>
              <p:cNvGrpSpPr/>
              <p:nvPr/>
            </p:nvGrpSpPr>
            <p:grpSpPr>
              <a:xfrm rot="5697808">
                <a:off x="10679831" y="3357880"/>
                <a:ext cx="177881" cy="163649"/>
                <a:chOff x="8770428" y="4145225"/>
                <a:chExt cx="307647" cy="276804"/>
              </a:xfrm>
              <a:solidFill>
                <a:srgbClr val="824A78"/>
              </a:solidFill>
            </p:grpSpPr>
            <p:sp>
              <p:nvSpPr>
                <p:cNvPr id="2591" name="Freeform: Shape 15">
                  <a:extLst>
                    <a:ext uri="{FF2B5EF4-FFF2-40B4-BE49-F238E27FC236}">
                      <a16:creationId xmlns:a16="http://schemas.microsoft.com/office/drawing/2014/main" id="{D56D3652-D382-314E-79E8-232BC63BC4CA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592" name="Freeform: Shape 16">
                  <a:extLst>
                    <a:ext uri="{FF2B5EF4-FFF2-40B4-BE49-F238E27FC236}">
                      <a16:creationId xmlns:a16="http://schemas.microsoft.com/office/drawing/2014/main" id="{39A34EB4-696A-91B0-B1A0-1D91C54CE5F5}"/>
                    </a:ext>
                  </a:extLst>
                </p:cNvPr>
                <p:cNvSpPr/>
                <p:nvPr/>
              </p:nvSpPr>
              <p:spPr>
                <a:xfrm rot="6799576">
                  <a:off x="8855933" y="4253069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593" name="Freeform: Shape 17">
                  <a:extLst>
                    <a:ext uri="{FF2B5EF4-FFF2-40B4-BE49-F238E27FC236}">
                      <a16:creationId xmlns:a16="http://schemas.microsoft.com/office/drawing/2014/main" id="{4AF39091-CB72-3FBA-C4DE-6C717EDE47E2}"/>
                    </a:ext>
                  </a:extLst>
                </p:cNvPr>
                <p:cNvSpPr/>
                <p:nvPr/>
              </p:nvSpPr>
              <p:spPr>
                <a:xfrm>
                  <a:off x="8950061" y="4188172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0D3759"/>
                </a:solidFill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594" name="Freeform: Shape 18">
                  <a:extLst>
                    <a:ext uri="{FF2B5EF4-FFF2-40B4-BE49-F238E27FC236}">
                      <a16:creationId xmlns:a16="http://schemas.microsoft.com/office/drawing/2014/main" id="{222FEF6F-175F-2B4C-A6BF-61E00E502255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595" name="Freeform: Shape 19">
                  <a:extLst>
                    <a:ext uri="{FF2B5EF4-FFF2-40B4-BE49-F238E27FC236}">
                      <a16:creationId xmlns:a16="http://schemas.microsoft.com/office/drawing/2014/main" id="{401B60C4-88DF-BA64-2C3F-2D9F096C13D7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0D3759"/>
                </a:solidFill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596" name="Freeform: Shape 20">
                  <a:extLst>
                    <a:ext uri="{FF2B5EF4-FFF2-40B4-BE49-F238E27FC236}">
                      <a16:creationId xmlns:a16="http://schemas.microsoft.com/office/drawing/2014/main" id="{48E8802A-94E9-6660-98D7-749DC95A2410}"/>
                    </a:ext>
                  </a:extLst>
                </p:cNvPr>
                <p:cNvSpPr/>
                <p:nvPr/>
              </p:nvSpPr>
              <p:spPr>
                <a:xfrm>
                  <a:off x="8878794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597" name="Freeform: Shape 21">
                  <a:extLst>
                    <a:ext uri="{FF2B5EF4-FFF2-40B4-BE49-F238E27FC236}">
                      <a16:creationId xmlns:a16="http://schemas.microsoft.com/office/drawing/2014/main" id="{EB44CA7A-B539-F052-6680-5B83C509BCFE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598" name="Freeform: Shape 22">
                  <a:extLst>
                    <a:ext uri="{FF2B5EF4-FFF2-40B4-BE49-F238E27FC236}">
                      <a16:creationId xmlns:a16="http://schemas.microsoft.com/office/drawing/2014/main" id="{A1F4697D-256D-1C46-E2C2-DFF1943C6B6F}"/>
                    </a:ext>
                  </a:extLst>
                </p:cNvPr>
                <p:cNvSpPr/>
                <p:nvPr/>
              </p:nvSpPr>
              <p:spPr>
                <a:xfrm rot="17414284">
                  <a:off x="8943702" y="414065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0D3759"/>
                </a:solidFill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599" name="Freeform: Shape 23">
                  <a:extLst>
                    <a:ext uri="{FF2B5EF4-FFF2-40B4-BE49-F238E27FC236}">
                      <a16:creationId xmlns:a16="http://schemas.microsoft.com/office/drawing/2014/main" id="{9D488832-8247-8E32-F7E7-09F60A014CB2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0D3759"/>
                </a:solidFill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00" name="Freeform: Shape 24">
                  <a:extLst>
                    <a:ext uri="{FF2B5EF4-FFF2-40B4-BE49-F238E27FC236}">
                      <a16:creationId xmlns:a16="http://schemas.microsoft.com/office/drawing/2014/main" id="{BC8723F5-86EA-4EEC-539D-CBFD0A156B92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0D3759"/>
                </a:solidFill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01" name="Freeform: Shape 25">
                  <a:extLst>
                    <a:ext uri="{FF2B5EF4-FFF2-40B4-BE49-F238E27FC236}">
                      <a16:creationId xmlns:a16="http://schemas.microsoft.com/office/drawing/2014/main" id="{8813DA2E-74C8-416D-7987-99823BDF8DF5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0D3759"/>
                </a:solidFill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02" name="Freeform: Shape 26">
                  <a:extLst>
                    <a:ext uri="{FF2B5EF4-FFF2-40B4-BE49-F238E27FC236}">
                      <a16:creationId xmlns:a16="http://schemas.microsoft.com/office/drawing/2014/main" id="{A6737727-B2EA-534D-2694-84FC04F2ECFB}"/>
                    </a:ext>
                  </a:extLst>
                </p:cNvPr>
                <p:cNvSpPr/>
                <p:nvPr/>
              </p:nvSpPr>
              <p:spPr>
                <a:xfrm rot="18952815">
                  <a:off x="8990335" y="4236377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0D3759"/>
                </a:solidFill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03" name="Rectangle: Rounded Corners 27">
                  <a:extLst>
                    <a:ext uri="{FF2B5EF4-FFF2-40B4-BE49-F238E27FC236}">
                      <a16:creationId xmlns:a16="http://schemas.microsoft.com/office/drawing/2014/main" id="{E1A5055A-1559-B5D6-0AD2-B28B4B30B7CA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solidFill>
                  <a:srgbClr val="0D3759"/>
                </a:solidFill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04" name="Rectangle: Rounded Corners 28">
                  <a:extLst>
                    <a:ext uri="{FF2B5EF4-FFF2-40B4-BE49-F238E27FC236}">
                      <a16:creationId xmlns:a16="http://schemas.microsoft.com/office/drawing/2014/main" id="{147FF47D-B46E-8732-FF68-41DF9E62CF2C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05" name="Rectangle: Rounded Corners 29">
                  <a:extLst>
                    <a:ext uri="{FF2B5EF4-FFF2-40B4-BE49-F238E27FC236}">
                      <a16:creationId xmlns:a16="http://schemas.microsoft.com/office/drawing/2014/main" id="{E36EF8F2-F565-7D6B-5096-D63EA58C2A87}"/>
                    </a:ext>
                  </a:extLst>
                </p:cNvPr>
                <p:cNvSpPr/>
                <p:nvPr/>
              </p:nvSpPr>
              <p:spPr>
                <a:xfrm>
                  <a:off x="8924873" y="4240076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06" name="Rectangle: Rounded Corners 30">
                  <a:extLst>
                    <a:ext uri="{FF2B5EF4-FFF2-40B4-BE49-F238E27FC236}">
                      <a16:creationId xmlns:a16="http://schemas.microsoft.com/office/drawing/2014/main" id="{A943010D-2EDB-3D1A-8A09-E19C616A976F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solidFill>
                  <a:srgbClr val="0D3759"/>
                </a:solidFill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590" name="Oval 2589">
                <a:extLst>
                  <a:ext uri="{FF2B5EF4-FFF2-40B4-BE49-F238E27FC236}">
                    <a16:creationId xmlns:a16="http://schemas.microsoft.com/office/drawing/2014/main" id="{CFA13303-E498-2AA6-308A-4BC90CC0861B}"/>
                  </a:ext>
                </a:extLst>
              </p:cNvPr>
              <p:cNvSpPr/>
              <p:nvPr/>
            </p:nvSpPr>
            <p:spPr>
              <a:xfrm>
                <a:off x="10736434" y="3324552"/>
                <a:ext cx="114954" cy="145297"/>
              </a:xfrm>
              <a:prstGeom prst="ellipse">
                <a:avLst/>
              </a:prstGeom>
              <a:gradFill flip="none" rotWithShape="1">
                <a:gsLst>
                  <a:gs pos="16000">
                    <a:srgbClr val="0D3759">
                      <a:lumMod val="20000"/>
                      <a:lumOff val="80000"/>
                    </a:srgbClr>
                  </a:gs>
                  <a:gs pos="74000">
                    <a:srgbClr val="0D3759">
                      <a:lumMod val="75000"/>
                    </a:srgbClr>
                  </a:gs>
                  <a:gs pos="53000">
                    <a:srgbClr val="0D3759">
                      <a:lumMod val="60000"/>
                      <a:lumOff val="4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2656" name="Picture 2655">
            <a:extLst>
              <a:ext uri="{FF2B5EF4-FFF2-40B4-BE49-F238E27FC236}">
                <a16:creationId xmlns:a16="http://schemas.microsoft.com/office/drawing/2014/main" id="{743043E8-FC41-41E9-BCBE-03E1108415E0}"/>
              </a:ext>
            </a:extLst>
          </p:cNvPr>
          <p:cNvPicPr>
            <a:picLocks noChangeAspect="1"/>
          </p:cNvPicPr>
          <p:nvPr/>
        </p:nvPicPr>
        <p:blipFill>
          <a:blip r:embed="rId7">
            <a:duotone>
              <a:prstClr val="black"/>
              <a:srgbClr val="65D2DF">
                <a:tint val="45000"/>
                <a:satMod val="400000"/>
              </a:srgbClr>
            </a:duotone>
          </a:blip>
          <a:stretch>
            <a:fillRect/>
          </a:stretch>
        </p:blipFill>
        <p:spPr>
          <a:xfrm rot="3651018">
            <a:off x="5417434" y="1742766"/>
            <a:ext cx="124800" cy="117565"/>
          </a:xfrm>
          <a:prstGeom prst="rect">
            <a:avLst/>
          </a:prstGeom>
        </p:spPr>
      </p:pic>
      <p:grpSp>
        <p:nvGrpSpPr>
          <p:cNvPr id="2657" name="Group 2656">
            <a:extLst>
              <a:ext uri="{FF2B5EF4-FFF2-40B4-BE49-F238E27FC236}">
                <a16:creationId xmlns:a16="http://schemas.microsoft.com/office/drawing/2014/main" id="{58D53AA9-47D7-317C-68CE-2143055A27E1}"/>
              </a:ext>
            </a:extLst>
          </p:cNvPr>
          <p:cNvGrpSpPr>
            <a:grpSpLocks noChangeAspect="1"/>
          </p:cNvGrpSpPr>
          <p:nvPr/>
        </p:nvGrpSpPr>
        <p:grpSpPr>
          <a:xfrm rot="9533769" flipH="1">
            <a:off x="7387067" y="2330253"/>
            <a:ext cx="108461" cy="111816"/>
            <a:chOff x="10593932" y="3239058"/>
            <a:chExt cx="296031" cy="305188"/>
          </a:xfrm>
        </p:grpSpPr>
        <p:sp>
          <p:nvSpPr>
            <p:cNvPr id="2658" name="Oval 2657">
              <a:extLst>
                <a:ext uri="{FF2B5EF4-FFF2-40B4-BE49-F238E27FC236}">
                  <a16:creationId xmlns:a16="http://schemas.microsoft.com/office/drawing/2014/main" id="{5A19DB33-7610-B8F5-F15A-E8522CB4B593}"/>
                </a:ext>
              </a:extLst>
            </p:cNvPr>
            <p:cNvSpPr/>
            <p:nvPr/>
          </p:nvSpPr>
          <p:spPr>
            <a:xfrm rot="8224245">
              <a:off x="10593932" y="3239058"/>
              <a:ext cx="296031" cy="305188"/>
            </a:xfrm>
            <a:prstGeom prst="ellipse">
              <a:avLst/>
            </a:prstGeom>
            <a:gradFill>
              <a:gsLst>
                <a:gs pos="0">
                  <a:srgbClr val="0D3759">
                    <a:lumMod val="20000"/>
                    <a:lumOff val="80000"/>
                  </a:srgbClr>
                </a:gs>
                <a:gs pos="99000">
                  <a:srgbClr val="0D3759"/>
                </a:gs>
              </a:gsLst>
              <a:path path="circle">
                <a:fillToRect l="50000" t="50000" r="50000" b="50000"/>
              </a:path>
            </a:gradFill>
            <a:ln w="9525" cap="flat" cmpd="sng" algn="ctr">
              <a:solidFill>
                <a:srgbClr val="0D3759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2659" name="Group 2658">
              <a:extLst>
                <a:ext uri="{FF2B5EF4-FFF2-40B4-BE49-F238E27FC236}">
                  <a16:creationId xmlns:a16="http://schemas.microsoft.com/office/drawing/2014/main" id="{2BE1C0B5-9325-4193-0BEB-D823977CB4D9}"/>
                </a:ext>
              </a:extLst>
            </p:cNvPr>
            <p:cNvGrpSpPr/>
            <p:nvPr/>
          </p:nvGrpSpPr>
          <p:grpSpPr>
            <a:xfrm>
              <a:off x="10609838" y="3262367"/>
              <a:ext cx="241550" cy="266278"/>
              <a:chOff x="10609838" y="3262367"/>
              <a:chExt cx="241550" cy="266278"/>
            </a:xfrm>
          </p:grpSpPr>
          <p:grpSp>
            <p:nvGrpSpPr>
              <p:cNvPr id="2660" name="Group 2659">
                <a:extLst>
                  <a:ext uri="{FF2B5EF4-FFF2-40B4-BE49-F238E27FC236}">
                    <a16:creationId xmlns:a16="http://schemas.microsoft.com/office/drawing/2014/main" id="{A75FBFDC-EED4-20B2-BC7F-BA915C0EC413}"/>
                  </a:ext>
                </a:extLst>
              </p:cNvPr>
              <p:cNvGrpSpPr/>
              <p:nvPr/>
            </p:nvGrpSpPr>
            <p:grpSpPr>
              <a:xfrm rot="5697808">
                <a:off x="10602722" y="3291500"/>
                <a:ext cx="177881" cy="163649"/>
                <a:chOff x="8770428" y="4145225"/>
                <a:chExt cx="307647" cy="276804"/>
              </a:xfrm>
              <a:solidFill>
                <a:srgbClr val="824A78"/>
              </a:solidFill>
            </p:grpSpPr>
            <p:sp>
              <p:nvSpPr>
                <p:cNvPr id="2712" name="Freeform: Shape 62">
                  <a:extLst>
                    <a:ext uri="{FF2B5EF4-FFF2-40B4-BE49-F238E27FC236}">
                      <a16:creationId xmlns:a16="http://schemas.microsoft.com/office/drawing/2014/main" id="{D64EA627-E28D-88C9-A6EE-C4CAA6E82977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0D3759"/>
                </a:solidFill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713" name="Freeform: Shape 63">
                  <a:extLst>
                    <a:ext uri="{FF2B5EF4-FFF2-40B4-BE49-F238E27FC236}">
                      <a16:creationId xmlns:a16="http://schemas.microsoft.com/office/drawing/2014/main" id="{67BD6D6B-BF62-3C8F-E72B-78056DE37D31}"/>
                    </a:ext>
                  </a:extLst>
                </p:cNvPr>
                <p:cNvSpPr/>
                <p:nvPr/>
              </p:nvSpPr>
              <p:spPr>
                <a:xfrm rot="6799576">
                  <a:off x="8855933" y="4253069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0D3759"/>
                </a:solidFill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714" name="Freeform: Shape 64">
                  <a:extLst>
                    <a:ext uri="{FF2B5EF4-FFF2-40B4-BE49-F238E27FC236}">
                      <a16:creationId xmlns:a16="http://schemas.microsoft.com/office/drawing/2014/main" id="{9C191C78-5EEB-8992-DCED-EA0D71D01842}"/>
                    </a:ext>
                  </a:extLst>
                </p:cNvPr>
                <p:cNvSpPr/>
                <p:nvPr/>
              </p:nvSpPr>
              <p:spPr>
                <a:xfrm>
                  <a:off x="8950061" y="4188172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0D3759"/>
                </a:solidFill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715" name="Freeform: Shape 65">
                  <a:extLst>
                    <a:ext uri="{FF2B5EF4-FFF2-40B4-BE49-F238E27FC236}">
                      <a16:creationId xmlns:a16="http://schemas.microsoft.com/office/drawing/2014/main" id="{747D4B14-C7A0-4C54-F9A0-80AE251DFDB6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716" name="Freeform: Shape 66">
                  <a:extLst>
                    <a:ext uri="{FF2B5EF4-FFF2-40B4-BE49-F238E27FC236}">
                      <a16:creationId xmlns:a16="http://schemas.microsoft.com/office/drawing/2014/main" id="{CA1E3A95-44BB-C6E8-B70B-4D9239A2F669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717" name="Freeform: Shape 67">
                  <a:extLst>
                    <a:ext uri="{FF2B5EF4-FFF2-40B4-BE49-F238E27FC236}">
                      <a16:creationId xmlns:a16="http://schemas.microsoft.com/office/drawing/2014/main" id="{2A9A0EF6-9BE0-A06F-D21D-6A01B84D5ED9}"/>
                    </a:ext>
                  </a:extLst>
                </p:cNvPr>
                <p:cNvSpPr/>
                <p:nvPr/>
              </p:nvSpPr>
              <p:spPr>
                <a:xfrm>
                  <a:off x="8878794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0D3759"/>
                </a:solidFill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718" name="Freeform: Shape 68">
                  <a:extLst>
                    <a:ext uri="{FF2B5EF4-FFF2-40B4-BE49-F238E27FC236}">
                      <a16:creationId xmlns:a16="http://schemas.microsoft.com/office/drawing/2014/main" id="{DEB9AD01-1CCA-6AB6-5826-6D94B550F560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0D3759"/>
                </a:solidFill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719" name="Freeform: Shape 69">
                  <a:extLst>
                    <a:ext uri="{FF2B5EF4-FFF2-40B4-BE49-F238E27FC236}">
                      <a16:creationId xmlns:a16="http://schemas.microsoft.com/office/drawing/2014/main" id="{D267B4C8-722E-3A7E-DA53-09DFBD168412}"/>
                    </a:ext>
                  </a:extLst>
                </p:cNvPr>
                <p:cNvSpPr/>
                <p:nvPr/>
              </p:nvSpPr>
              <p:spPr>
                <a:xfrm rot="20582585">
                  <a:off x="8817085" y="4302941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0D3759"/>
                </a:solidFill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720" name="Freeform: Shape 70">
                  <a:extLst>
                    <a:ext uri="{FF2B5EF4-FFF2-40B4-BE49-F238E27FC236}">
                      <a16:creationId xmlns:a16="http://schemas.microsoft.com/office/drawing/2014/main" id="{7C6D2C75-6700-7AA6-BB54-78A3387F3B94}"/>
                    </a:ext>
                  </a:extLst>
                </p:cNvPr>
                <p:cNvSpPr/>
                <p:nvPr/>
              </p:nvSpPr>
              <p:spPr>
                <a:xfrm rot="17414284">
                  <a:off x="8943702" y="414065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721" name="Freeform: Shape 71">
                  <a:extLst>
                    <a:ext uri="{FF2B5EF4-FFF2-40B4-BE49-F238E27FC236}">
                      <a16:creationId xmlns:a16="http://schemas.microsoft.com/office/drawing/2014/main" id="{6E545487-45AF-461A-D7DA-A629B564117C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0D3759"/>
                </a:solidFill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722" name="Freeform: Shape 72">
                  <a:extLst>
                    <a:ext uri="{FF2B5EF4-FFF2-40B4-BE49-F238E27FC236}">
                      <a16:creationId xmlns:a16="http://schemas.microsoft.com/office/drawing/2014/main" id="{5B4FC39B-1B7D-1831-5213-FEE7B482F852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723" name="Freeform: Shape 73">
                  <a:extLst>
                    <a:ext uri="{FF2B5EF4-FFF2-40B4-BE49-F238E27FC236}">
                      <a16:creationId xmlns:a16="http://schemas.microsoft.com/office/drawing/2014/main" id="{AB906946-F5B1-D2FD-C94B-C6C8CF609186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0D3759"/>
                </a:solidFill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724" name="Rectangle: Rounded Corners 74">
                  <a:extLst>
                    <a:ext uri="{FF2B5EF4-FFF2-40B4-BE49-F238E27FC236}">
                      <a16:creationId xmlns:a16="http://schemas.microsoft.com/office/drawing/2014/main" id="{D69AED9C-FA3C-2576-C770-3B2AEEAC4066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solidFill>
                  <a:srgbClr val="0D3759"/>
                </a:solidFill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725" name="Rectangle: Rounded Corners 75">
                  <a:extLst>
                    <a:ext uri="{FF2B5EF4-FFF2-40B4-BE49-F238E27FC236}">
                      <a16:creationId xmlns:a16="http://schemas.microsoft.com/office/drawing/2014/main" id="{8169D375-9B98-F580-FAE8-62CEF830BB5C}"/>
                    </a:ext>
                  </a:extLst>
                </p:cNvPr>
                <p:cNvSpPr/>
                <p:nvPr/>
              </p:nvSpPr>
              <p:spPr>
                <a:xfrm>
                  <a:off x="8858174" y="4291371"/>
                  <a:ext cx="27432" cy="18288"/>
                </a:xfrm>
                <a:prstGeom prst="roundRect">
                  <a:avLst/>
                </a:prstGeom>
                <a:solidFill>
                  <a:srgbClr val="0D3759"/>
                </a:solidFill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726" name="Rectangle: Rounded Corners 76">
                  <a:extLst>
                    <a:ext uri="{FF2B5EF4-FFF2-40B4-BE49-F238E27FC236}">
                      <a16:creationId xmlns:a16="http://schemas.microsoft.com/office/drawing/2014/main" id="{94817DCB-5C09-6876-F9C7-85E006C82471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solidFill>
                  <a:srgbClr val="0D3759"/>
                </a:solidFill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727" name="Rectangle: Rounded Corners 77">
                  <a:extLst>
                    <a:ext uri="{FF2B5EF4-FFF2-40B4-BE49-F238E27FC236}">
                      <a16:creationId xmlns:a16="http://schemas.microsoft.com/office/drawing/2014/main" id="{31D94A43-0C85-BE5F-628F-D9FD8043B8D2}"/>
                    </a:ext>
                  </a:extLst>
                </p:cNvPr>
                <p:cNvSpPr/>
                <p:nvPr/>
              </p:nvSpPr>
              <p:spPr>
                <a:xfrm>
                  <a:off x="8924873" y="4240076"/>
                  <a:ext cx="27432" cy="18288"/>
                </a:xfrm>
                <a:prstGeom prst="roundRect">
                  <a:avLst/>
                </a:prstGeom>
                <a:solidFill>
                  <a:srgbClr val="0D3759"/>
                </a:solidFill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728" name="Rectangle: Rounded Corners 78">
                  <a:extLst>
                    <a:ext uri="{FF2B5EF4-FFF2-40B4-BE49-F238E27FC236}">
                      <a16:creationId xmlns:a16="http://schemas.microsoft.com/office/drawing/2014/main" id="{BB65BF6E-0319-CC8F-6112-BD1F2C6F2B83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solidFill>
                  <a:srgbClr val="0D3759"/>
                </a:solidFill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729" name="Rectangle: Rounded Corners 79">
                  <a:extLst>
                    <a:ext uri="{FF2B5EF4-FFF2-40B4-BE49-F238E27FC236}">
                      <a16:creationId xmlns:a16="http://schemas.microsoft.com/office/drawing/2014/main" id="{4E9FF321-CD17-89A4-3706-A70DB55D59F6}"/>
                    </a:ext>
                  </a:extLst>
                </p:cNvPr>
                <p:cNvSpPr/>
                <p:nvPr/>
              </p:nvSpPr>
              <p:spPr>
                <a:xfrm>
                  <a:off x="8817085" y="4394597"/>
                  <a:ext cx="27432" cy="18288"/>
                </a:xfrm>
                <a:prstGeom prst="roundRect">
                  <a:avLst/>
                </a:prstGeom>
                <a:solidFill>
                  <a:srgbClr val="0D3759"/>
                </a:solidFill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661" name="Group 2660">
                <a:extLst>
                  <a:ext uri="{FF2B5EF4-FFF2-40B4-BE49-F238E27FC236}">
                    <a16:creationId xmlns:a16="http://schemas.microsoft.com/office/drawing/2014/main" id="{2C616715-885A-98CE-6FB9-BE20176714BF}"/>
                  </a:ext>
                </a:extLst>
              </p:cNvPr>
              <p:cNvGrpSpPr/>
              <p:nvPr/>
            </p:nvGrpSpPr>
            <p:grpSpPr>
              <a:xfrm rot="14018184">
                <a:off x="10664626" y="3278498"/>
                <a:ext cx="187509" cy="155247"/>
                <a:chOff x="8770428" y="4145225"/>
                <a:chExt cx="307647" cy="276804"/>
              </a:xfrm>
              <a:solidFill>
                <a:srgbClr val="824A78"/>
              </a:solidFill>
            </p:grpSpPr>
            <p:sp>
              <p:nvSpPr>
                <p:cNvPr id="2696" name="Freeform: Shape 46">
                  <a:extLst>
                    <a:ext uri="{FF2B5EF4-FFF2-40B4-BE49-F238E27FC236}">
                      <a16:creationId xmlns:a16="http://schemas.microsoft.com/office/drawing/2014/main" id="{BBD696E0-CCBB-9681-64A2-B285B9F0F8EA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97" name="Freeform: Shape 47">
                  <a:extLst>
                    <a:ext uri="{FF2B5EF4-FFF2-40B4-BE49-F238E27FC236}">
                      <a16:creationId xmlns:a16="http://schemas.microsoft.com/office/drawing/2014/main" id="{C1CA8488-D4AC-A223-2AFD-12D8BB891F4B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98" name="Freeform: Shape 48">
                  <a:extLst>
                    <a:ext uri="{FF2B5EF4-FFF2-40B4-BE49-F238E27FC236}">
                      <a16:creationId xmlns:a16="http://schemas.microsoft.com/office/drawing/2014/main" id="{D6BA2B7B-12D3-AD99-DF36-2C75CF55AC54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0D3759"/>
                </a:solidFill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99" name="Freeform: Shape 49">
                  <a:extLst>
                    <a:ext uri="{FF2B5EF4-FFF2-40B4-BE49-F238E27FC236}">
                      <a16:creationId xmlns:a16="http://schemas.microsoft.com/office/drawing/2014/main" id="{3F6C61D6-35EC-E5BE-D82B-8AA5CD79614D}"/>
                    </a:ext>
                  </a:extLst>
                </p:cNvPr>
                <p:cNvSpPr/>
                <p:nvPr/>
              </p:nvSpPr>
              <p:spPr>
                <a:xfrm>
                  <a:off x="8929986" y="4287522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0D3759"/>
                </a:solidFill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700" name="Freeform: Shape 50">
                  <a:extLst>
                    <a:ext uri="{FF2B5EF4-FFF2-40B4-BE49-F238E27FC236}">
                      <a16:creationId xmlns:a16="http://schemas.microsoft.com/office/drawing/2014/main" id="{29854B10-3E51-76C9-B993-F57499970C59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701" name="Freeform: Shape 51">
                  <a:extLst>
                    <a:ext uri="{FF2B5EF4-FFF2-40B4-BE49-F238E27FC236}">
                      <a16:creationId xmlns:a16="http://schemas.microsoft.com/office/drawing/2014/main" id="{591D9851-7B21-E7A9-BB61-DBBCA3BED462}"/>
                    </a:ext>
                  </a:extLst>
                </p:cNvPr>
                <p:cNvSpPr/>
                <p:nvPr/>
              </p:nvSpPr>
              <p:spPr>
                <a:xfrm rot="20582585">
                  <a:off x="8817085" y="4302941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702" name="Freeform: Shape 52">
                  <a:extLst>
                    <a:ext uri="{FF2B5EF4-FFF2-40B4-BE49-F238E27FC236}">
                      <a16:creationId xmlns:a16="http://schemas.microsoft.com/office/drawing/2014/main" id="{09C84D95-E705-8DEF-445A-C9DA8A588D2F}"/>
                    </a:ext>
                  </a:extLst>
                </p:cNvPr>
                <p:cNvSpPr/>
                <p:nvPr/>
              </p:nvSpPr>
              <p:spPr>
                <a:xfrm rot="17414284">
                  <a:off x="8943702" y="414065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0D3759"/>
                </a:solidFill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703" name="Freeform: Shape 53">
                  <a:extLst>
                    <a:ext uri="{FF2B5EF4-FFF2-40B4-BE49-F238E27FC236}">
                      <a16:creationId xmlns:a16="http://schemas.microsoft.com/office/drawing/2014/main" id="{2052AB3C-66FF-EEFF-A584-7D64D285AAB9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704" name="Freeform: Shape 54">
                  <a:extLst>
                    <a:ext uri="{FF2B5EF4-FFF2-40B4-BE49-F238E27FC236}">
                      <a16:creationId xmlns:a16="http://schemas.microsoft.com/office/drawing/2014/main" id="{3069BAC6-CD27-D138-AE28-3E4145D7AAF8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0D3759"/>
                </a:solidFill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705" name="Freeform: Shape 55">
                  <a:extLst>
                    <a:ext uri="{FF2B5EF4-FFF2-40B4-BE49-F238E27FC236}">
                      <a16:creationId xmlns:a16="http://schemas.microsoft.com/office/drawing/2014/main" id="{7FA0826A-5BE0-4AEF-3DD4-60AF5F8C341F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0D3759"/>
                </a:solidFill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706" name="Freeform: Shape 56">
                  <a:extLst>
                    <a:ext uri="{FF2B5EF4-FFF2-40B4-BE49-F238E27FC236}">
                      <a16:creationId xmlns:a16="http://schemas.microsoft.com/office/drawing/2014/main" id="{C94984B6-548C-D7BB-C1D0-99829CD7D54B}"/>
                    </a:ext>
                  </a:extLst>
                </p:cNvPr>
                <p:cNvSpPr/>
                <p:nvPr/>
              </p:nvSpPr>
              <p:spPr>
                <a:xfrm rot="18952815">
                  <a:off x="8990335" y="4236377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0D3759"/>
                </a:solidFill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707" name="Rectangle: Rounded Corners 57">
                  <a:extLst>
                    <a:ext uri="{FF2B5EF4-FFF2-40B4-BE49-F238E27FC236}">
                      <a16:creationId xmlns:a16="http://schemas.microsoft.com/office/drawing/2014/main" id="{85B57113-5A4B-9049-7EC8-73B82C3F0164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solidFill>
                  <a:srgbClr val="0D3759"/>
                </a:solidFill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708" name="Rectangle: Rounded Corners 58">
                  <a:extLst>
                    <a:ext uri="{FF2B5EF4-FFF2-40B4-BE49-F238E27FC236}">
                      <a16:creationId xmlns:a16="http://schemas.microsoft.com/office/drawing/2014/main" id="{0A8749D0-04D9-EA64-DE52-E9CB6E830F3A}"/>
                    </a:ext>
                  </a:extLst>
                </p:cNvPr>
                <p:cNvSpPr/>
                <p:nvPr/>
              </p:nvSpPr>
              <p:spPr>
                <a:xfrm>
                  <a:off x="8858174" y="429137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709" name="Rectangle: Rounded Corners 59">
                  <a:extLst>
                    <a:ext uri="{FF2B5EF4-FFF2-40B4-BE49-F238E27FC236}">
                      <a16:creationId xmlns:a16="http://schemas.microsoft.com/office/drawing/2014/main" id="{D905329D-4B58-090A-1D5A-9D8186879073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710" name="Rectangle: Rounded Corners 60">
                  <a:extLst>
                    <a:ext uri="{FF2B5EF4-FFF2-40B4-BE49-F238E27FC236}">
                      <a16:creationId xmlns:a16="http://schemas.microsoft.com/office/drawing/2014/main" id="{FF243499-9E42-6B8E-68A2-0DB7BCAE8C99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solidFill>
                  <a:srgbClr val="0D3759"/>
                </a:solidFill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711" name="Rectangle: Rounded Corners 61">
                  <a:extLst>
                    <a:ext uri="{FF2B5EF4-FFF2-40B4-BE49-F238E27FC236}">
                      <a16:creationId xmlns:a16="http://schemas.microsoft.com/office/drawing/2014/main" id="{EB2BDB7B-4602-D864-3AA3-2C814DF3F10D}"/>
                    </a:ext>
                  </a:extLst>
                </p:cNvPr>
                <p:cNvSpPr/>
                <p:nvPr/>
              </p:nvSpPr>
              <p:spPr>
                <a:xfrm>
                  <a:off x="8817085" y="4394597"/>
                  <a:ext cx="27432" cy="18288"/>
                </a:xfrm>
                <a:prstGeom prst="roundRect">
                  <a:avLst/>
                </a:prstGeom>
                <a:solidFill>
                  <a:srgbClr val="0D3759"/>
                </a:solidFill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662" name="Group 2661">
                <a:extLst>
                  <a:ext uri="{FF2B5EF4-FFF2-40B4-BE49-F238E27FC236}">
                    <a16:creationId xmlns:a16="http://schemas.microsoft.com/office/drawing/2014/main" id="{C2F888CE-9A69-9C2F-2AA8-C32E28B260B0}"/>
                  </a:ext>
                </a:extLst>
              </p:cNvPr>
              <p:cNvGrpSpPr/>
              <p:nvPr/>
            </p:nvGrpSpPr>
            <p:grpSpPr>
              <a:xfrm rot="21021678">
                <a:off x="10617958" y="3344159"/>
                <a:ext cx="181883" cy="159622"/>
                <a:chOff x="8770428" y="4145965"/>
                <a:chExt cx="307647" cy="276064"/>
              </a:xfrm>
              <a:solidFill>
                <a:srgbClr val="824A78"/>
              </a:solidFill>
            </p:grpSpPr>
            <p:sp>
              <p:nvSpPr>
                <p:cNvPr id="2681" name="Freeform: Shape 31">
                  <a:extLst>
                    <a:ext uri="{FF2B5EF4-FFF2-40B4-BE49-F238E27FC236}">
                      <a16:creationId xmlns:a16="http://schemas.microsoft.com/office/drawing/2014/main" id="{90F1F8BD-0D5E-85E9-95C1-E5FF424224F6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0D3759"/>
                </a:solidFill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82" name="Freeform: Shape 32">
                  <a:extLst>
                    <a:ext uri="{FF2B5EF4-FFF2-40B4-BE49-F238E27FC236}">
                      <a16:creationId xmlns:a16="http://schemas.microsoft.com/office/drawing/2014/main" id="{11329F28-6692-EBAD-26B7-2BF8FAE457AF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0D3759"/>
                </a:solidFill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83" name="Freeform: Shape 33">
                  <a:extLst>
                    <a:ext uri="{FF2B5EF4-FFF2-40B4-BE49-F238E27FC236}">
                      <a16:creationId xmlns:a16="http://schemas.microsoft.com/office/drawing/2014/main" id="{75C9AD82-1610-BD78-DCC7-2D952AF15FCF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0D3759"/>
                </a:solidFill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84" name="Freeform: Shape 34">
                  <a:extLst>
                    <a:ext uri="{FF2B5EF4-FFF2-40B4-BE49-F238E27FC236}">
                      <a16:creationId xmlns:a16="http://schemas.microsoft.com/office/drawing/2014/main" id="{B6C62A29-11A5-119F-9C2A-D357EDB0C347}"/>
                    </a:ext>
                  </a:extLst>
                </p:cNvPr>
                <p:cNvSpPr/>
                <p:nvPr/>
              </p:nvSpPr>
              <p:spPr>
                <a:xfrm>
                  <a:off x="8878794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0D3759"/>
                </a:solidFill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85" name="Freeform: Shape 35">
                  <a:extLst>
                    <a:ext uri="{FF2B5EF4-FFF2-40B4-BE49-F238E27FC236}">
                      <a16:creationId xmlns:a16="http://schemas.microsoft.com/office/drawing/2014/main" id="{54DDC8D9-0F16-EB4B-FFCB-738F5DB4AB4F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0D3759"/>
                </a:solidFill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86" name="Freeform: Shape 36">
                  <a:extLst>
                    <a:ext uri="{FF2B5EF4-FFF2-40B4-BE49-F238E27FC236}">
                      <a16:creationId xmlns:a16="http://schemas.microsoft.com/office/drawing/2014/main" id="{C7E1E2AA-4E38-16CD-49AC-041AC56292EF}"/>
                    </a:ext>
                  </a:extLst>
                </p:cNvPr>
                <p:cNvSpPr/>
                <p:nvPr/>
              </p:nvSpPr>
              <p:spPr>
                <a:xfrm rot="20582585">
                  <a:off x="8817085" y="4302941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0D3759"/>
                </a:solidFill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87" name="Freeform: Shape 37">
                  <a:extLst>
                    <a:ext uri="{FF2B5EF4-FFF2-40B4-BE49-F238E27FC236}">
                      <a16:creationId xmlns:a16="http://schemas.microsoft.com/office/drawing/2014/main" id="{18643ADE-5DA8-5393-96BA-109A68FBEEEB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0D3759"/>
                </a:solidFill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88" name="Freeform: Shape 38">
                  <a:extLst>
                    <a:ext uri="{FF2B5EF4-FFF2-40B4-BE49-F238E27FC236}">
                      <a16:creationId xmlns:a16="http://schemas.microsoft.com/office/drawing/2014/main" id="{68D6CD58-48C5-D4E9-97EC-B2DBE425F73E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0D3759"/>
                </a:solidFill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89" name="Freeform: Shape 39">
                  <a:extLst>
                    <a:ext uri="{FF2B5EF4-FFF2-40B4-BE49-F238E27FC236}">
                      <a16:creationId xmlns:a16="http://schemas.microsoft.com/office/drawing/2014/main" id="{007BD0AE-FEDC-24B7-505B-7EF5802AE961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90" name="Rectangle: Rounded Corners 40">
                  <a:extLst>
                    <a:ext uri="{FF2B5EF4-FFF2-40B4-BE49-F238E27FC236}">
                      <a16:creationId xmlns:a16="http://schemas.microsoft.com/office/drawing/2014/main" id="{12F27B7E-4223-EBA4-24E9-65FD73005903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solidFill>
                  <a:srgbClr val="0D3759"/>
                </a:solidFill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91" name="Rectangle: Rounded Corners 41">
                  <a:extLst>
                    <a:ext uri="{FF2B5EF4-FFF2-40B4-BE49-F238E27FC236}">
                      <a16:creationId xmlns:a16="http://schemas.microsoft.com/office/drawing/2014/main" id="{705AF15B-9232-D5D1-D58C-6B7B8EDBEC3E}"/>
                    </a:ext>
                  </a:extLst>
                </p:cNvPr>
                <p:cNvSpPr/>
                <p:nvPr/>
              </p:nvSpPr>
              <p:spPr>
                <a:xfrm>
                  <a:off x="8858174" y="4291371"/>
                  <a:ext cx="27432" cy="18288"/>
                </a:xfrm>
                <a:prstGeom prst="roundRect">
                  <a:avLst/>
                </a:prstGeom>
                <a:solidFill>
                  <a:srgbClr val="0D3759"/>
                </a:solidFill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92" name="Rectangle: Rounded Corners 42">
                  <a:extLst>
                    <a:ext uri="{FF2B5EF4-FFF2-40B4-BE49-F238E27FC236}">
                      <a16:creationId xmlns:a16="http://schemas.microsoft.com/office/drawing/2014/main" id="{77610E49-CACB-7BB7-07DA-EBDD16D7D46A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solidFill>
                  <a:srgbClr val="0D3759"/>
                </a:solidFill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93" name="Rectangle: Rounded Corners 43">
                  <a:extLst>
                    <a:ext uri="{FF2B5EF4-FFF2-40B4-BE49-F238E27FC236}">
                      <a16:creationId xmlns:a16="http://schemas.microsoft.com/office/drawing/2014/main" id="{E7D1457E-22FB-B068-2FE6-59724C75B88A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94" name="Rectangle: Rounded Corners 44">
                  <a:extLst>
                    <a:ext uri="{FF2B5EF4-FFF2-40B4-BE49-F238E27FC236}">
                      <a16:creationId xmlns:a16="http://schemas.microsoft.com/office/drawing/2014/main" id="{57172CAD-DC9A-4AAB-202F-3689A52F529D}"/>
                    </a:ext>
                  </a:extLst>
                </p:cNvPr>
                <p:cNvSpPr/>
                <p:nvPr/>
              </p:nvSpPr>
              <p:spPr>
                <a:xfrm>
                  <a:off x="8817085" y="4394597"/>
                  <a:ext cx="27432" cy="18288"/>
                </a:xfrm>
                <a:prstGeom prst="roundRect">
                  <a:avLst/>
                </a:prstGeom>
                <a:solidFill>
                  <a:srgbClr val="0D3759"/>
                </a:solidFill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95" name="Rectangle: Rounded Corners 45">
                  <a:extLst>
                    <a:ext uri="{FF2B5EF4-FFF2-40B4-BE49-F238E27FC236}">
                      <a16:creationId xmlns:a16="http://schemas.microsoft.com/office/drawing/2014/main" id="{5CFAB5A0-21F1-A4A8-347E-1E5893149348}"/>
                    </a:ext>
                  </a:extLst>
                </p:cNvPr>
                <p:cNvSpPr/>
                <p:nvPr/>
              </p:nvSpPr>
              <p:spPr>
                <a:xfrm>
                  <a:off x="8894095" y="4145965"/>
                  <a:ext cx="27432" cy="18288"/>
                </a:xfrm>
                <a:prstGeom prst="roundRect">
                  <a:avLst/>
                </a:prstGeom>
                <a:solidFill>
                  <a:srgbClr val="0D3759"/>
                </a:solidFill>
                <a:ln w="3175" cap="flat" cmpd="sng" algn="ctr">
                  <a:solidFill>
                    <a:srgbClr val="FFFFF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663" name="Group 2662">
                <a:extLst>
                  <a:ext uri="{FF2B5EF4-FFF2-40B4-BE49-F238E27FC236}">
                    <a16:creationId xmlns:a16="http://schemas.microsoft.com/office/drawing/2014/main" id="{B4A40315-B213-B5D2-2DE7-E7C7485BF6B3}"/>
                  </a:ext>
                </a:extLst>
              </p:cNvPr>
              <p:cNvGrpSpPr/>
              <p:nvPr/>
            </p:nvGrpSpPr>
            <p:grpSpPr>
              <a:xfrm rot="5697808">
                <a:off x="10679831" y="3357880"/>
                <a:ext cx="177881" cy="163649"/>
                <a:chOff x="8770428" y="4145225"/>
                <a:chExt cx="307647" cy="276804"/>
              </a:xfrm>
              <a:solidFill>
                <a:srgbClr val="824A78"/>
              </a:solidFill>
            </p:grpSpPr>
            <p:sp>
              <p:nvSpPr>
                <p:cNvPr id="2665" name="Freeform: Shape 15">
                  <a:extLst>
                    <a:ext uri="{FF2B5EF4-FFF2-40B4-BE49-F238E27FC236}">
                      <a16:creationId xmlns:a16="http://schemas.microsoft.com/office/drawing/2014/main" id="{8A4C45F6-7701-CD3F-0FD7-3A341F2F06B8}"/>
                    </a:ext>
                  </a:extLst>
                </p:cNvPr>
                <p:cNvSpPr/>
                <p:nvPr/>
              </p:nvSpPr>
              <p:spPr>
                <a:xfrm rot="5813516">
                  <a:off x="8823930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66" name="Freeform: Shape 16">
                  <a:extLst>
                    <a:ext uri="{FF2B5EF4-FFF2-40B4-BE49-F238E27FC236}">
                      <a16:creationId xmlns:a16="http://schemas.microsoft.com/office/drawing/2014/main" id="{9C190D7C-0380-CBE8-56D4-F124D1E30DD0}"/>
                    </a:ext>
                  </a:extLst>
                </p:cNvPr>
                <p:cNvSpPr/>
                <p:nvPr/>
              </p:nvSpPr>
              <p:spPr>
                <a:xfrm rot="6799576">
                  <a:off x="8855933" y="4253069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67" name="Freeform: Shape 17">
                  <a:extLst>
                    <a:ext uri="{FF2B5EF4-FFF2-40B4-BE49-F238E27FC236}">
                      <a16:creationId xmlns:a16="http://schemas.microsoft.com/office/drawing/2014/main" id="{1F5098C7-FF94-4D63-80BC-46047EF616F7}"/>
                    </a:ext>
                  </a:extLst>
                </p:cNvPr>
                <p:cNvSpPr/>
                <p:nvPr/>
              </p:nvSpPr>
              <p:spPr>
                <a:xfrm>
                  <a:off x="8950061" y="4188172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0D3759"/>
                </a:solidFill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68" name="Freeform: Shape 18">
                  <a:extLst>
                    <a:ext uri="{FF2B5EF4-FFF2-40B4-BE49-F238E27FC236}">
                      <a16:creationId xmlns:a16="http://schemas.microsoft.com/office/drawing/2014/main" id="{940D0A11-FFD8-7EEB-EA8C-9D94B4EFFEF8}"/>
                    </a:ext>
                  </a:extLst>
                </p:cNvPr>
                <p:cNvSpPr/>
                <p:nvPr/>
              </p:nvSpPr>
              <p:spPr>
                <a:xfrm rot="15284729">
                  <a:off x="8851362" y="4146483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69" name="Freeform: Shape 19">
                  <a:extLst>
                    <a:ext uri="{FF2B5EF4-FFF2-40B4-BE49-F238E27FC236}">
                      <a16:creationId xmlns:a16="http://schemas.microsoft.com/office/drawing/2014/main" id="{5E44A144-821D-64AB-DC8B-63D0938F9C39}"/>
                    </a:ext>
                  </a:extLst>
                </p:cNvPr>
                <p:cNvSpPr/>
                <p:nvPr/>
              </p:nvSpPr>
              <p:spPr>
                <a:xfrm rot="4030563">
                  <a:off x="8954046" y="4390351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solidFill>
                  <a:srgbClr val="0D3759"/>
                </a:solidFill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70" name="Freeform: Shape 20">
                  <a:extLst>
                    <a:ext uri="{FF2B5EF4-FFF2-40B4-BE49-F238E27FC236}">
                      <a16:creationId xmlns:a16="http://schemas.microsoft.com/office/drawing/2014/main" id="{0004306E-ADBF-AEF9-23E7-62674AF05E95}"/>
                    </a:ext>
                  </a:extLst>
                </p:cNvPr>
                <p:cNvSpPr/>
                <p:nvPr/>
              </p:nvSpPr>
              <p:spPr>
                <a:xfrm>
                  <a:off x="8878794" y="4215604"/>
                  <a:ext cx="27432" cy="27432"/>
                </a:xfrm>
                <a:custGeom>
                  <a:avLst/>
                  <a:gdLst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8118 h 64150"/>
                    <a:gd name="connsiteX1" fmla="*/ 32385 w 80010"/>
                    <a:gd name="connsiteY1" fmla="*/ 8118 h 64150"/>
                    <a:gd name="connsiteX2" fmla="*/ 3810 w 80010"/>
                    <a:gd name="connsiteY2" fmla="*/ 10023 h 64150"/>
                    <a:gd name="connsiteX3" fmla="*/ 0 w 80010"/>
                    <a:gd name="connsiteY3" fmla="*/ 21453 h 64150"/>
                    <a:gd name="connsiteX4" fmla="*/ 7620 w 80010"/>
                    <a:gd name="connsiteY4" fmla="*/ 42408 h 64150"/>
                    <a:gd name="connsiteX5" fmla="*/ 13335 w 80010"/>
                    <a:gd name="connsiteY5" fmla="*/ 46218 h 64150"/>
                    <a:gd name="connsiteX6" fmla="*/ 19050 w 80010"/>
                    <a:gd name="connsiteY6" fmla="*/ 51933 h 64150"/>
                    <a:gd name="connsiteX7" fmla="*/ 68580 w 80010"/>
                    <a:gd name="connsiteY7" fmla="*/ 55743 h 64150"/>
                    <a:gd name="connsiteX8" fmla="*/ 72390 w 80010"/>
                    <a:gd name="connsiteY8" fmla="*/ 50028 h 64150"/>
                    <a:gd name="connsiteX9" fmla="*/ 78105 w 80010"/>
                    <a:gd name="connsiteY9" fmla="*/ 44313 h 64150"/>
                    <a:gd name="connsiteX10" fmla="*/ 80010 w 80010"/>
                    <a:gd name="connsiteY10" fmla="*/ 38598 h 64150"/>
                    <a:gd name="connsiteX11" fmla="*/ 78105 w 80010"/>
                    <a:gd name="connsiteY11" fmla="*/ 27168 h 64150"/>
                    <a:gd name="connsiteX12" fmla="*/ 60960 w 80010"/>
                    <a:gd name="connsiteY12" fmla="*/ 21453 h 64150"/>
                    <a:gd name="connsiteX13" fmla="*/ 53340 w 80010"/>
                    <a:gd name="connsiteY13" fmla="*/ 23358 h 64150"/>
                    <a:gd name="connsiteX14" fmla="*/ 57150 w 80010"/>
                    <a:gd name="connsiteY14" fmla="*/ 11928 h 64150"/>
                    <a:gd name="connsiteX15" fmla="*/ 59055 w 80010"/>
                    <a:gd name="connsiteY15" fmla="*/ 6213 h 64150"/>
                    <a:gd name="connsiteX16" fmla="*/ 34290 w 80010"/>
                    <a:gd name="connsiteY16" fmla="*/ 498 h 64150"/>
                    <a:gd name="connsiteX17" fmla="*/ 32385 w 80010"/>
                    <a:gd name="connsiteY17" fmla="*/ 8118 h 64150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2019 h 58051"/>
                    <a:gd name="connsiteX1" fmla="*/ 32385 w 80010"/>
                    <a:gd name="connsiteY1" fmla="*/ 2019 h 58051"/>
                    <a:gd name="connsiteX2" fmla="*/ 3810 w 80010"/>
                    <a:gd name="connsiteY2" fmla="*/ 3924 h 58051"/>
                    <a:gd name="connsiteX3" fmla="*/ 0 w 80010"/>
                    <a:gd name="connsiteY3" fmla="*/ 15354 h 58051"/>
                    <a:gd name="connsiteX4" fmla="*/ 7620 w 80010"/>
                    <a:gd name="connsiteY4" fmla="*/ 36309 h 58051"/>
                    <a:gd name="connsiteX5" fmla="*/ 13335 w 80010"/>
                    <a:gd name="connsiteY5" fmla="*/ 40119 h 58051"/>
                    <a:gd name="connsiteX6" fmla="*/ 19050 w 80010"/>
                    <a:gd name="connsiteY6" fmla="*/ 45834 h 58051"/>
                    <a:gd name="connsiteX7" fmla="*/ 68580 w 80010"/>
                    <a:gd name="connsiteY7" fmla="*/ 49644 h 58051"/>
                    <a:gd name="connsiteX8" fmla="*/ 72390 w 80010"/>
                    <a:gd name="connsiteY8" fmla="*/ 43929 h 58051"/>
                    <a:gd name="connsiteX9" fmla="*/ 78105 w 80010"/>
                    <a:gd name="connsiteY9" fmla="*/ 38214 h 58051"/>
                    <a:gd name="connsiteX10" fmla="*/ 80010 w 80010"/>
                    <a:gd name="connsiteY10" fmla="*/ 32499 h 58051"/>
                    <a:gd name="connsiteX11" fmla="*/ 78105 w 80010"/>
                    <a:gd name="connsiteY11" fmla="*/ 21069 h 58051"/>
                    <a:gd name="connsiteX12" fmla="*/ 60960 w 80010"/>
                    <a:gd name="connsiteY12" fmla="*/ 15354 h 58051"/>
                    <a:gd name="connsiteX13" fmla="*/ 53340 w 80010"/>
                    <a:gd name="connsiteY13" fmla="*/ 17259 h 58051"/>
                    <a:gd name="connsiteX14" fmla="*/ 57150 w 80010"/>
                    <a:gd name="connsiteY14" fmla="*/ 5829 h 58051"/>
                    <a:gd name="connsiteX15" fmla="*/ 59055 w 80010"/>
                    <a:gd name="connsiteY15" fmla="*/ 114 h 58051"/>
                    <a:gd name="connsiteX16" fmla="*/ 32385 w 80010"/>
                    <a:gd name="connsiteY16" fmla="*/ 2019 h 5805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57150 w 80010"/>
                    <a:gd name="connsiteY14" fmla="*/ 398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6211"/>
                    <a:gd name="connsiteX1" fmla="*/ 32385 w 80010"/>
                    <a:gd name="connsiteY1" fmla="*/ 179 h 56211"/>
                    <a:gd name="connsiteX2" fmla="*/ 3810 w 80010"/>
                    <a:gd name="connsiteY2" fmla="*/ 2084 h 56211"/>
                    <a:gd name="connsiteX3" fmla="*/ 0 w 80010"/>
                    <a:gd name="connsiteY3" fmla="*/ 13514 h 56211"/>
                    <a:gd name="connsiteX4" fmla="*/ 7620 w 80010"/>
                    <a:gd name="connsiteY4" fmla="*/ 34469 h 56211"/>
                    <a:gd name="connsiteX5" fmla="*/ 13335 w 80010"/>
                    <a:gd name="connsiteY5" fmla="*/ 38279 h 56211"/>
                    <a:gd name="connsiteX6" fmla="*/ 19050 w 80010"/>
                    <a:gd name="connsiteY6" fmla="*/ 43994 h 56211"/>
                    <a:gd name="connsiteX7" fmla="*/ 68580 w 80010"/>
                    <a:gd name="connsiteY7" fmla="*/ 47804 h 56211"/>
                    <a:gd name="connsiteX8" fmla="*/ 72390 w 80010"/>
                    <a:gd name="connsiteY8" fmla="*/ 42089 h 56211"/>
                    <a:gd name="connsiteX9" fmla="*/ 78105 w 80010"/>
                    <a:gd name="connsiteY9" fmla="*/ 36374 h 56211"/>
                    <a:gd name="connsiteX10" fmla="*/ 80010 w 80010"/>
                    <a:gd name="connsiteY10" fmla="*/ 30659 h 56211"/>
                    <a:gd name="connsiteX11" fmla="*/ 78105 w 80010"/>
                    <a:gd name="connsiteY11" fmla="*/ 19229 h 56211"/>
                    <a:gd name="connsiteX12" fmla="*/ 60960 w 80010"/>
                    <a:gd name="connsiteY12" fmla="*/ 13514 h 56211"/>
                    <a:gd name="connsiteX13" fmla="*/ 53340 w 80010"/>
                    <a:gd name="connsiteY13" fmla="*/ 15419 h 56211"/>
                    <a:gd name="connsiteX14" fmla="*/ 40048 w 80010"/>
                    <a:gd name="connsiteY14" fmla="*/ 8639 h 56211"/>
                    <a:gd name="connsiteX15" fmla="*/ 32385 w 80010"/>
                    <a:gd name="connsiteY15" fmla="*/ 179 h 56211"/>
                    <a:gd name="connsiteX0" fmla="*/ 32385 w 80010"/>
                    <a:gd name="connsiteY0" fmla="*/ 179 h 52171"/>
                    <a:gd name="connsiteX1" fmla="*/ 32385 w 80010"/>
                    <a:gd name="connsiteY1" fmla="*/ 179 h 52171"/>
                    <a:gd name="connsiteX2" fmla="*/ 3810 w 80010"/>
                    <a:gd name="connsiteY2" fmla="*/ 2084 h 52171"/>
                    <a:gd name="connsiteX3" fmla="*/ 0 w 80010"/>
                    <a:gd name="connsiteY3" fmla="*/ 13514 h 52171"/>
                    <a:gd name="connsiteX4" fmla="*/ 7620 w 80010"/>
                    <a:gd name="connsiteY4" fmla="*/ 34469 h 52171"/>
                    <a:gd name="connsiteX5" fmla="*/ 13335 w 80010"/>
                    <a:gd name="connsiteY5" fmla="*/ 38279 h 52171"/>
                    <a:gd name="connsiteX6" fmla="*/ 19050 w 80010"/>
                    <a:gd name="connsiteY6" fmla="*/ 43994 h 52171"/>
                    <a:gd name="connsiteX7" fmla="*/ 68580 w 80010"/>
                    <a:gd name="connsiteY7" fmla="*/ 47804 h 52171"/>
                    <a:gd name="connsiteX8" fmla="*/ 72390 w 80010"/>
                    <a:gd name="connsiteY8" fmla="*/ 42089 h 52171"/>
                    <a:gd name="connsiteX9" fmla="*/ 78105 w 80010"/>
                    <a:gd name="connsiteY9" fmla="*/ 36374 h 52171"/>
                    <a:gd name="connsiteX10" fmla="*/ 80010 w 80010"/>
                    <a:gd name="connsiteY10" fmla="*/ 30659 h 52171"/>
                    <a:gd name="connsiteX11" fmla="*/ 78105 w 80010"/>
                    <a:gd name="connsiteY11" fmla="*/ 19229 h 52171"/>
                    <a:gd name="connsiteX12" fmla="*/ 60960 w 80010"/>
                    <a:gd name="connsiteY12" fmla="*/ 13514 h 52171"/>
                    <a:gd name="connsiteX13" fmla="*/ 53340 w 80010"/>
                    <a:gd name="connsiteY13" fmla="*/ 15419 h 52171"/>
                    <a:gd name="connsiteX14" fmla="*/ 40048 w 80010"/>
                    <a:gd name="connsiteY14" fmla="*/ 8639 h 52171"/>
                    <a:gd name="connsiteX15" fmla="*/ 32385 w 80010"/>
                    <a:gd name="connsiteY15" fmla="*/ 179 h 52171"/>
                    <a:gd name="connsiteX0" fmla="*/ 32385 w 80010"/>
                    <a:gd name="connsiteY0" fmla="*/ 179 h 52432"/>
                    <a:gd name="connsiteX1" fmla="*/ 32385 w 80010"/>
                    <a:gd name="connsiteY1" fmla="*/ 179 h 52432"/>
                    <a:gd name="connsiteX2" fmla="*/ 3810 w 80010"/>
                    <a:gd name="connsiteY2" fmla="*/ 2084 h 52432"/>
                    <a:gd name="connsiteX3" fmla="*/ 0 w 80010"/>
                    <a:gd name="connsiteY3" fmla="*/ 13514 h 52432"/>
                    <a:gd name="connsiteX4" fmla="*/ 7620 w 80010"/>
                    <a:gd name="connsiteY4" fmla="*/ 34469 h 52432"/>
                    <a:gd name="connsiteX5" fmla="*/ 13335 w 80010"/>
                    <a:gd name="connsiteY5" fmla="*/ 38279 h 52432"/>
                    <a:gd name="connsiteX6" fmla="*/ 19050 w 80010"/>
                    <a:gd name="connsiteY6" fmla="*/ 43994 h 52432"/>
                    <a:gd name="connsiteX7" fmla="*/ 68580 w 80010"/>
                    <a:gd name="connsiteY7" fmla="*/ 47804 h 52432"/>
                    <a:gd name="connsiteX8" fmla="*/ 72390 w 80010"/>
                    <a:gd name="connsiteY8" fmla="*/ 42089 h 52432"/>
                    <a:gd name="connsiteX9" fmla="*/ 78105 w 80010"/>
                    <a:gd name="connsiteY9" fmla="*/ 36374 h 52432"/>
                    <a:gd name="connsiteX10" fmla="*/ 80010 w 80010"/>
                    <a:gd name="connsiteY10" fmla="*/ 30659 h 52432"/>
                    <a:gd name="connsiteX11" fmla="*/ 78105 w 80010"/>
                    <a:gd name="connsiteY11" fmla="*/ 19229 h 52432"/>
                    <a:gd name="connsiteX12" fmla="*/ 60960 w 80010"/>
                    <a:gd name="connsiteY12" fmla="*/ 13514 h 52432"/>
                    <a:gd name="connsiteX13" fmla="*/ 53340 w 80010"/>
                    <a:gd name="connsiteY13" fmla="*/ 15419 h 52432"/>
                    <a:gd name="connsiteX14" fmla="*/ 40048 w 80010"/>
                    <a:gd name="connsiteY14" fmla="*/ 8639 h 52432"/>
                    <a:gd name="connsiteX15" fmla="*/ 32385 w 80010"/>
                    <a:gd name="connsiteY15" fmla="*/ 179 h 52432"/>
                    <a:gd name="connsiteX0" fmla="*/ 32385 w 80010"/>
                    <a:gd name="connsiteY0" fmla="*/ 179 h 55651"/>
                    <a:gd name="connsiteX1" fmla="*/ 32385 w 80010"/>
                    <a:gd name="connsiteY1" fmla="*/ 179 h 55651"/>
                    <a:gd name="connsiteX2" fmla="*/ 3810 w 80010"/>
                    <a:gd name="connsiteY2" fmla="*/ 2084 h 55651"/>
                    <a:gd name="connsiteX3" fmla="*/ 0 w 80010"/>
                    <a:gd name="connsiteY3" fmla="*/ 13514 h 55651"/>
                    <a:gd name="connsiteX4" fmla="*/ 7620 w 80010"/>
                    <a:gd name="connsiteY4" fmla="*/ 34469 h 55651"/>
                    <a:gd name="connsiteX5" fmla="*/ 13335 w 80010"/>
                    <a:gd name="connsiteY5" fmla="*/ 38279 h 55651"/>
                    <a:gd name="connsiteX6" fmla="*/ 19050 w 80010"/>
                    <a:gd name="connsiteY6" fmla="*/ 43994 h 55651"/>
                    <a:gd name="connsiteX7" fmla="*/ 48058 w 80010"/>
                    <a:gd name="connsiteY7" fmla="*/ 52454 h 55651"/>
                    <a:gd name="connsiteX8" fmla="*/ 72390 w 80010"/>
                    <a:gd name="connsiteY8" fmla="*/ 42089 h 55651"/>
                    <a:gd name="connsiteX9" fmla="*/ 78105 w 80010"/>
                    <a:gd name="connsiteY9" fmla="*/ 36374 h 55651"/>
                    <a:gd name="connsiteX10" fmla="*/ 80010 w 80010"/>
                    <a:gd name="connsiteY10" fmla="*/ 30659 h 55651"/>
                    <a:gd name="connsiteX11" fmla="*/ 78105 w 80010"/>
                    <a:gd name="connsiteY11" fmla="*/ 19229 h 55651"/>
                    <a:gd name="connsiteX12" fmla="*/ 60960 w 80010"/>
                    <a:gd name="connsiteY12" fmla="*/ 13514 h 55651"/>
                    <a:gd name="connsiteX13" fmla="*/ 53340 w 80010"/>
                    <a:gd name="connsiteY13" fmla="*/ 15419 h 55651"/>
                    <a:gd name="connsiteX14" fmla="*/ 40048 w 80010"/>
                    <a:gd name="connsiteY14" fmla="*/ 8639 h 55651"/>
                    <a:gd name="connsiteX15" fmla="*/ 32385 w 80010"/>
                    <a:gd name="connsiteY15" fmla="*/ 179 h 55651"/>
                    <a:gd name="connsiteX0" fmla="*/ 32385 w 80010"/>
                    <a:gd name="connsiteY0" fmla="*/ 179 h 53227"/>
                    <a:gd name="connsiteX1" fmla="*/ 32385 w 80010"/>
                    <a:gd name="connsiteY1" fmla="*/ 179 h 53227"/>
                    <a:gd name="connsiteX2" fmla="*/ 3810 w 80010"/>
                    <a:gd name="connsiteY2" fmla="*/ 2084 h 53227"/>
                    <a:gd name="connsiteX3" fmla="*/ 0 w 80010"/>
                    <a:gd name="connsiteY3" fmla="*/ 13514 h 53227"/>
                    <a:gd name="connsiteX4" fmla="*/ 7620 w 80010"/>
                    <a:gd name="connsiteY4" fmla="*/ 34469 h 53227"/>
                    <a:gd name="connsiteX5" fmla="*/ 13335 w 80010"/>
                    <a:gd name="connsiteY5" fmla="*/ 38279 h 53227"/>
                    <a:gd name="connsiteX6" fmla="*/ 19050 w 80010"/>
                    <a:gd name="connsiteY6" fmla="*/ 43994 h 53227"/>
                    <a:gd name="connsiteX7" fmla="*/ 48058 w 80010"/>
                    <a:gd name="connsiteY7" fmla="*/ 52454 h 53227"/>
                    <a:gd name="connsiteX8" fmla="*/ 72390 w 80010"/>
                    <a:gd name="connsiteY8" fmla="*/ 42089 h 53227"/>
                    <a:gd name="connsiteX9" fmla="*/ 78105 w 80010"/>
                    <a:gd name="connsiteY9" fmla="*/ 36374 h 53227"/>
                    <a:gd name="connsiteX10" fmla="*/ 80010 w 80010"/>
                    <a:gd name="connsiteY10" fmla="*/ 30659 h 53227"/>
                    <a:gd name="connsiteX11" fmla="*/ 78105 w 80010"/>
                    <a:gd name="connsiteY11" fmla="*/ 19229 h 53227"/>
                    <a:gd name="connsiteX12" fmla="*/ 60960 w 80010"/>
                    <a:gd name="connsiteY12" fmla="*/ 13514 h 53227"/>
                    <a:gd name="connsiteX13" fmla="*/ 53340 w 80010"/>
                    <a:gd name="connsiteY13" fmla="*/ 15419 h 53227"/>
                    <a:gd name="connsiteX14" fmla="*/ 40048 w 80010"/>
                    <a:gd name="connsiteY14" fmla="*/ 8639 h 53227"/>
                    <a:gd name="connsiteX15" fmla="*/ 32385 w 80010"/>
                    <a:gd name="connsiteY15" fmla="*/ 179 h 5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0010" h="53227">
                      <a:moveTo>
                        <a:pt x="32385" y="179"/>
                      </a:moveTo>
                      <a:lnTo>
                        <a:pt x="32385" y="179"/>
                      </a:lnTo>
                      <a:cubicBezTo>
                        <a:pt x="22860" y="814"/>
                        <a:pt x="12637" y="-1551"/>
                        <a:pt x="3810" y="2084"/>
                      </a:cubicBezTo>
                      <a:cubicBezTo>
                        <a:pt x="96" y="3613"/>
                        <a:pt x="0" y="13514"/>
                        <a:pt x="0" y="13514"/>
                      </a:cubicBezTo>
                      <a:cubicBezTo>
                        <a:pt x="1410" y="20563"/>
                        <a:pt x="2165" y="29014"/>
                        <a:pt x="7620" y="34469"/>
                      </a:cubicBezTo>
                      <a:cubicBezTo>
                        <a:pt x="9239" y="36088"/>
                        <a:pt x="11576" y="36813"/>
                        <a:pt x="13335" y="38279"/>
                      </a:cubicBezTo>
                      <a:cubicBezTo>
                        <a:pt x="15405" y="40004"/>
                        <a:pt x="17145" y="42089"/>
                        <a:pt x="19050" y="43994"/>
                      </a:cubicBezTo>
                      <a:cubicBezTo>
                        <a:pt x="36453" y="53990"/>
                        <a:pt x="29632" y="54059"/>
                        <a:pt x="48058" y="52454"/>
                      </a:cubicBezTo>
                      <a:cubicBezTo>
                        <a:pt x="50339" y="52255"/>
                        <a:pt x="67382" y="44769"/>
                        <a:pt x="72390" y="42089"/>
                      </a:cubicBezTo>
                      <a:cubicBezTo>
                        <a:pt x="77398" y="39409"/>
                        <a:pt x="76200" y="38279"/>
                        <a:pt x="78105" y="36374"/>
                      </a:cubicBezTo>
                      <a:cubicBezTo>
                        <a:pt x="78740" y="34469"/>
                        <a:pt x="80010" y="32667"/>
                        <a:pt x="80010" y="30659"/>
                      </a:cubicBezTo>
                      <a:cubicBezTo>
                        <a:pt x="80010" y="26796"/>
                        <a:pt x="79832" y="22684"/>
                        <a:pt x="78105" y="19229"/>
                      </a:cubicBezTo>
                      <a:cubicBezTo>
                        <a:pt x="75670" y="14359"/>
                        <a:pt x="63693" y="13970"/>
                        <a:pt x="60960" y="13514"/>
                      </a:cubicBezTo>
                      <a:cubicBezTo>
                        <a:pt x="58420" y="14149"/>
                        <a:pt x="56825" y="16231"/>
                        <a:pt x="53340" y="15419"/>
                      </a:cubicBezTo>
                      <a:cubicBezTo>
                        <a:pt x="49855" y="14607"/>
                        <a:pt x="39095" y="11497"/>
                        <a:pt x="40048" y="8639"/>
                      </a:cubicBezTo>
                      <a:lnTo>
                        <a:pt x="32385" y="179"/>
                      </a:lnTo>
                      <a:close/>
                    </a:path>
                  </a:pathLst>
                </a:custGeom>
                <a:grpFill/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71" name="Freeform: Shape 21">
                  <a:extLst>
                    <a:ext uri="{FF2B5EF4-FFF2-40B4-BE49-F238E27FC236}">
                      <a16:creationId xmlns:a16="http://schemas.microsoft.com/office/drawing/2014/main" id="{5B5D55E0-FB71-E65A-1CEC-E36DB0673ADE}"/>
                    </a:ext>
                  </a:extLst>
                </p:cNvPr>
                <p:cNvSpPr/>
                <p:nvPr/>
              </p:nvSpPr>
              <p:spPr>
                <a:xfrm rot="1648623">
                  <a:off x="8778238" y="4278378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grpFill/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72" name="Freeform: Shape 22">
                  <a:extLst>
                    <a:ext uri="{FF2B5EF4-FFF2-40B4-BE49-F238E27FC236}">
                      <a16:creationId xmlns:a16="http://schemas.microsoft.com/office/drawing/2014/main" id="{6A756EEF-9EF1-524A-1F1D-4DBD0C432B85}"/>
                    </a:ext>
                  </a:extLst>
                </p:cNvPr>
                <p:cNvSpPr/>
                <p:nvPr/>
              </p:nvSpPr>
              <p:spPr>
                <a:xfrm rot="17414284">
                  <a:off x="8943702" y="414065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0D3759"/>
                </a:solidFill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73" name="Freeform: Shape 23">
                  <a:extLst>
                    <a:ext uri="{FF2B5EF4-FFF2-40B4-BE49-F238E27FC236}">
                      <a16:creationId xmlns:a16="http://schemas.microsoft.com/office/drawing/2014/main" id="{63DC5EFC-9698-D907-5739-28FC2C4E72A3}"/>
                    </a:ext>
                  </a:extLst>
                </p:cNvPr>
                <p:cNvSpPr/>
                <p:nvPr/>
              </p:nvSpPr>
              <p:spPr>
                <a:xfrm rot="9043087">
                  <a:off x="8883430" y="4342996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0D3759"/>
                </a:solidFill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74" name="Freeform: Shape 24">
                  <a:extLst>
                    <a:ext uri="{FF2B5EF4-FFF2-40B4-BE49-F238E27FC236}">
                      <a16:creationId xmlns:a16="http://schemas.microsoft.com/office/drawing/2014/main" id="{68954E16-3AB1-A2DB-FE05-F1A744687954}"/>
                    </a:ext>
                  </a:extLst>
                </p:cNvPr>
                <p:cNvSpPr/>
                <p:nvPr/>
              </p:nvSpPr>
              <p:spPr>
                <a:xfrm rot="5209521">
                  <a:off x="8961351" y="4317762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0D3759"/>
                </a:solidFill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75" name="Freeform: Shape 25">
                  <a:extLst>
                    <a:ext uri="{FF2B5EF4-FFF2-40B4-BE49-F238E27FC236}">
                      <a16:creationId xmlns:a16="http://schemas.microsoft.com/office/drawing/2014/main" id="{673FB557-9C98-F8F7-423A-D28B7F4F89AC}"/>
                    </a:ext>
                  </a:extLst>
                </p:cNvPr>
                <p:cNvSpPr/>
                <p:nvPr/>
              </p:nvSpPr>
              <p:spPr>
                <a:xfrm>
                  <a:off x="9018409" y="4329533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0D3759"/>
                </a:solidFill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76" name="Freeform: Shape 26">
                  <a:extLst>
                    <a:ext uri="{FF2B5EF4-FFF2-40B4-BE49-F238E27FC236}">
                      <a16:creationId xmlns:a16="http://schemas.microsoft.com/office/drawing/2014/main" id="{7DCA9C33-10E7-4594-30AF-7D14FE194F94}"/>
                    </a:ext>
                  </a:extLst>
                </p:cNvPr>
                <p:cNvSpPr/>
                <p:nvPr/>
              </p:nvSpPr>
              <p:spPr>
                <a:xfrm rot="18952815">
                  <a:off x="8990335" y="4236377"/>
                  <a:ext cx="27432" cy="36576"/>
                </a:xfrm>
                <a:custGeom>
                  <a:avLst/>
                  <a:gdLst>
                    <a:gd name="connsiteX0" fmla="*/ 57150 w 104775"/>
                    <a:gd name="connsiteY0" fmla="*/ 76200 h 127635"/>
                    <a:gd name="connsiteX1" fmla="*/ 57150 w 104775"/>
                    <a:gd name="connsiteY1" fmla="*/ 76200 h 127635"/>
                    <a:gd name="connsiteX2" fmla="*/ 24765 w 104775"/>
                    <a:gd name="connsiteY2" fmla="*/ 80010 h 127635"/>
                    <a:gd name="connsiteX3" fmla="*/ 19050 w 104775"/>
                    <a:gd name="connsiteY3" fmla="*/ 83820 h 127635"/>
                    <a:gd name="connsiteX4" fmla="*/ 19050 w 104775"/>
                    <a:gd name="connsiteY4" fmla="*/ 106680 h 127635"/>
                    <a:gd name="connsiteX5" fmla="*/ 24765 w 104775"/>
                    <a:gd name="connsiteY5" fmla="*/ 110490 h 127635"/>
                    <a:gd name="connsiteX6" fmla="*/ 28575 w 104775"/>
                    <a:gd name="connsiteY6" fmla="*/ 116205 h 127635"/>
                    <a:gd name="connsiteX7" fmla="*/ 32385 w 104775"/>
                    <a:gd name="connsiteY7" fmla="*/ 127635 h 127635"/>
                    <a:gd name="connsiteX8" fmla="*/ 81915 w 104775"/>
                    <a:gd name="connsiteY8" fmla="*/ 125730 h 127635"/>
                    <a:gd name="connsiteX9" fmla="*/ 87630 w 104775"/>
                    <a:gd name="connsiteY9" fmla="*/ 123825 h 127635"/>
                    <a:gd name="connsiteX10" fmla="*/ 89535 w 104775"/>
                    <a:gd name="connsiteY10" fmla="*/ 118110 h 127635"/>
                    <a:gd name="connsiteX11" fmla="*/ 93345 w 104775"/>
                    <a:gd name="connsiteY11" fmla="*/ 112395 h 127635"/>
                    <a:gd name="connsiteX12" fmla="*/ 95250 w 104775"/>
                    <a:gd name="connsiteY12" fmla="*/ 99060 h 127635"/>
                    <a:gd name="connsiteX13" fmla="*/ 100965 w 104775"/>
                    <a:gd name="connsiteY13" fmla="*/ 95250 h 127635"/>
                    <a:gd name="connsiteX14" fmla="*/ 104775 w 104775"/>
                    <a:gd name="connsiteY14" fmla="*/ 83820 h 127635"/>
                    <a:gd name="connsiteX15" fmla="*/ 100965 w 104775"/>
                    <a:gd name="connsiteY15" fmla="*/ 57150 h 127635"/>
                    <a:gd name="connsiteX16" fmla="*/ 99060 w 104775"/>
                    <a:gd name="connsiteY16" fmla="*/ 49530 h 127635"/>
                    <a:gd name="connsiteX17" fmla="*/ 95250 w 104775"/>
                    <a:gd name="connsiteY17" fmla="*/ 43815 h 127635"/>
                    <a:gd name="connsiteX18" fmla="*/ 91440 w 104775"/>
                    <a:gd name="connsiteY18" fmla="*/ 32385 h 127635"/>
                    <a:gd name="connsiteX19" fmla="*/ 81915 w 104775"/>
                    <a:gd name="connsiteY19" fmla="*/ 15240 h 127635"/>
                    <a:gd name="connsiteX20" fmla="*/ 70485 w 104775"/>
                    <a:gd name="connsiteY20" fmla="*/ 3810 h 127635"/>
                    <a:gd name="connsiteX21" fmla="*/ 59055 w 104775"/>
                    <a:gd name="connsiteY21" fmla="*/ 0 h 127635"/>
                    <a:gd name="connsiteX22" fmla="*/ 45720 w 104775"/>
                    <a:gd name="connsiteY22" fmla="*/ 1905 h 127635"/>
                    <a:gd name="connsiteX23" fmla="*/ 43815 w 104775"/>
                    <a:gd name="connsiteY23" fmla="*/ 19050 h 127635"/>
                    <a:gd name="connsiteX24" fmla="*/ 41910 w 104775"/>
                    <a:gd name="connsiteY24" fmla="*/ 30480 h 127635"/>
                    <a:gd name="connsiteX25" fmla="*/ 40005 w 104775"/>
                    <a:gd name="connsiteY25" fmla="*/ 43815 h 127635"/>
                    <a:gd name="connsiteX26" fmla="*/ 28575 w 104775"/>
                    <a:gd name="connsiteY26" fmla="*/ 49530 h 127635"/>
                    <a:gd name="connsiteX27" fmla="*/ 3810 w 104775"/>
                    <a:gd name="connsiteY27" fmla="*/ 51435 h 127635"/>
                    <a:gd name="connsiteX28" fmla="*/ 1905 w 104775"/>
                    <a:gd name="connsiteY28" fmla="*/ 59055 h 127635"/>
                    <a:gd name="connsiteX29" fmla="*/ 0 w 104775"/>
                    <a:gd name="connsiteY29" fmla="*/ 64770 h 127635"/>
                    <a:gd name="connsiteX30" fmla="*/ 5715 w 104775"/>
                    <a:gd name="connsiteY30" fmla="*/ 78105 h 127635"/>
                    <a:gd name="connsiteX31" fmla="*/ 5715 w 104775"/>
                    <a:gd name="connsiteY31" fmla="*/ 81915 h 127635"/>
                    <a:gd name="connsiteX32" fmla="*/ 5715 w 104775"/>
                    <a:gd name="connsiteY32" fmla="*/ 87630 h 127635"/>
                    <a:gd name="connsiteX0" fmla="*/ 57150 w 104775"/>
                    <a:gd name="connsiteY0" fmla="*/ 76200 h 127635"/>
                    <a:gd name="connsiteX1" fmla="*/ 24765 w 104775"/>
                    <a:gd name="connsiteY1" fmla="*/ 80010 h 127635"/>
                    <a:gd name="connsiteX2" fmla="*/ 19050 w 104775"/>
                    <a:gd name="connsiteY2" fmla="*/ 83820 h 127635"/>
                    <a:gd name="connsiteX3" fmla="*/ 19050 w 104775"/>
                    <a:gd name="connsiteY3" fmla="*/ 106680 h 127635"/>
                    <a:gd name="connsiteX4" fmla="*/ 24765 w 104775"/>
                    <a:gd name="connsiteY4" fmla="*/ 110490 h 127635"/>
                    <a:gd name="connsiteX5" fmla="*/ 28575 w 104775"/>
                    <a:gd name="connsiteY5" fmla="*/ 116205 h 127635"/>
                    <a:gd name="connsiteX6" fmla="*/ 32385 w 104775"/>
                    <a:gd name="connsiteY6" fmla="*/ 127635 h 127635"/>
                    <a:gd name="connsiteX7" fmla="*/ 81915 w 104775"/>
                    <a:gd name="connsiteY7" fmla="*/ 125730 h 127635"/>
                    <a:gd name="connsiteX8" fmla="*/ 87630 w 104775"/>
                    <a:gd name="connsiteY8" fmla="*/ 123825 h 127635"/>
                    <a:gd name="connsiteX9" fmla="*/ 89535 w 104775"/>
                    <a:gd name="connsiteY9" fmla="*/ 118110 h 127635"/>
                    <a:gd name="connsiteX10" fmla="*/ 93345 w 104775"/>
                    <a:gd name="connsiteY10" fmla="*/ 112395 h 127635"/>
                    <a:gd name="connsiteX11" fmla="*/ 95250 w 104775"/>
                    <a:gd name="connsiteY11" fmla="*/ 99060 h 127635"/>
                    <a:gd name="connsiteX12" fmla="*/ 100965 w 104775"/>
                    <a:gd name="connsiteY12" fmla="*/ 95250 h 127635"/>
                    <a:gd name="connsiteX13" fmla="*/ 104775 w 104775"/>
                    <a:gd name="connsiteY13" fmla="*/ 83820 h 127635"/>
                    <a:gd name="connsiteX14" fmla="*/ 100965 w 104775"/>
                    <a:gd name="connsiteY14" fmla="*/ 57150 h 127635"/>
                    <a:gd name="connsiteX15" fmla="*/ 99060 w 104775"/>
                    <a:gd name="connsiteY15" fmla="*/ 49530 h 127635"/>
                    <a:gd name="connsiteX16" fmla="*/ 95250 w 104775"/>
                    <a:gd name="connsiteY16" fmla="*/ 43815 h 127635"/>
                    <a:gd name="connsiteX17" fmla="*/ 91440 w 104775"/>
                    <a:gd name="connsiteY17" fmla="*/ 32385 h 127635"/>
                    <a:gd name="connsiteX18" fmla="*/ 81915 w 104775"/>
                    <a:gd name="connsiteY18" fmla="*/ 15240 h 127635"/>
                    <a:gd name="connsiteX19" fmla="*/ 70485 w 104775"/>
                    <a:gd name="connsiteY19" fmla="*/ 3810 h 127635"/>
                    <a:gd name="connsiteX20" fmla="*/ 59055 w 104775"/>
                    <a:gd name="connsiteY20" fmla="*/ 0 h 127635"/>
                    <a:gd name="connsiteX21" fmla="*/ 45720 w 104775"/>
                    <a:gd name="connsiteY21" fmla="*/ 1905 h 127635"/>
                    <a:gd name="connsiteX22" fmla="*/ 43815 w 104775"/>
                    <a:gd name="connsiteY22" fmla="*/ 19050 h 127635"/>
                    <a:gd name="connsiteX23" fmla="*/ 41910 w 104775"/>
                    <a:gd name="connsiteY23" fmla="*/ 30480 h 127635"/>
                    <a:gd name="connsiteX24" fmla="*/ 40005 w 104775"/>
                    <a:gd name="connsiteY24" fmla="*/ 43815 h 127635"/>
                    <a:gd name="connsiteX25" fmla="*/ 28575 w 104775"/>
                    <a:gd name="connsiteY25" fmla="*/ 49530 h 127635"/>
                    <a:gd name="connsiteX26" fmla="*/ 3810 w 104775"/>
                    <a:gd name="connsiteY26" fmla="*/ 51435 h 127635"/>
                    <a:gd name="connsiteX27" fmla="*/ 1905 w 104775"/>
                    <a:gd name="connsiteY27" fmla="*/ 59055 h 127635"/>
                    <a:gd name="connsiteX28" fmla="*/ 0 w 104775"/>
                    <a:gd name="connsiteY28" fmla="*/ 64770 h 127635"/>
                    <a:gd name="connsiteX29" fmla="*/ 5715 w 104775"/>
                    <a:gd name="connsiteY29" fmla="*/ 78105 h 127635"/>
                    <a:gd name="connsiteX30" fmla="*/ 5715 w 104775"/>
                    <a:gd name="connsiteY30" fmla="*/ 81915 h 127635"/>
                    <a:gd name="connsiteX31" fmla="*/ 5715 w 104775"/>
                    <a:gd name="connsiteY31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83820 h 127635"/>
                    <a:gd name="connsiteX2" fmla="*/ 19050 w 104775"/>
                    <a:gd name="connsiteY2" fmla="*/ 106680 h 127635"/>
                    <a:gd name="connsiteX3" fmla="*/ 24765 w 104775"/>
                    <a:gd name="connsiteY3" fmla="*/ 110490 h 127635"/>
                    <a:gd name="connsiteX4" fmla="*/ 28575 w 104775"/>
                    <a:gd name="connsiteY4" fmla="*/ 116205 h 127635"/>
                    <a:gd name="connsiteX5" fmla="*/ 32385 w 104775"/>
                    <a:gd name="connsiteY5" fmla="*/ 127635 h 127635"/>
                    <a:gd name="connsiteX6" fmla="*/ 81915 w 104775"/>
                    <a:gd name="connsiteY6" fmla="*/ 125730 h 127635"/>
                    <a:gd name="connsiteX7" fmla="*/ 87630 w 104775"/>
                    <a:gd name="connsiteY7" fmla="*/ 123825 h 127635"/>
                    <a:gd name="connsiteX8" fmla="*/ 89535 w 104775"/>
                    <a:gd name="connsiteY8" fmla="*/ 118110 h 127635"/>
                    <a:gd name="connsiteX9" fmla="*/ 93345 w 104775"/>
                    <a:gd name="connsiteY9" fmla="*/ 112395 h 127635"/>
                    <a:gd name="connsiteX10" fmla="*/ 95250 w 104775"/>
                    <a:gd name="connsiteY10" fmla="*/ 99060 h 127635"/>
                    <a:gd name="connsiteX11" fmla="*/ 100965 w 104775"/>
                    <a:gd name="connsiteY11" fmla="*/ 95250 h 127635"/>
                    <a:gd name="connsiteX12" fmla="*/ 104775 w 104775"/>
                    <a:gd name="connsiteY12" fmla="*/ 83820 h 127635"/>
                    <a:gd name="connsiteX13" fmla="*/ 100965 w 104775"/>
                    <a:gd name="connsiteY13" fmla="*/ 57150 h 127635"/>
                    <a:gd name="connsiteX14" fmla="*/ 99060 w 104775"/>
                    <a:gd name="connsiteY14" fmla="*/ 49530 h 127635"/>
                    <a:gd name="connsiteX15" fmla="*/ 95250 w 104775"/>
                    <a:gd name="connsiteY15" fmla="*/ 43815 h 127635"/>
                    <a:gd name="connsiteX16" fmla="*/ 91440 w 104775"/>
                    <a:gd name="connsiteY16" fmla="*/ 32385 h 127635"/>
                    <a:gd name="connsiteX17" fmla="*/ 81915 w 104775"/>
                    <a:gd name="connsiteY17" fmla="*/ 15240 h 127635"/>
                    <a:gd name="connsiteX18" fmla="*/ 70485 w 104775"/>
                    <a:gd name="connsiteY18" fmla="*/ 3810 h 127635"/>
                    <a:gd name="connsiteX19" fmla="*/ 59055 w 104775"/>
                    <a:gd name="connsiteY19" fmla="*/ 0 h 127635"/>
                    <a:gd name="connsiteX20" fmla="*/ 45720 w 104775"/>
                    <a:gd name="connsiteY20" fmla="*/ 1905 h 127635"/>
                    <a:gd name="connsiteX21" fmla="*/ 43815 w 104775"/>
                    <a:gd name="connsiteY21" fmla="*/ 19050 h 127635"/>
                    <a:gd name="connsiteX22" fmla="*/ 41910 w 104775"/>
                    <a:gd name="connsiteY22" fmla="*/ 30480 h 127635"/>
                    <a:gd name="connsiteX23" fmla="*/ 40005 w 104775"/>
                    <a:gd name="connsiteY23" fmla="*/ 43815 h 127635"/>
                    <a:gd name="connsiteX24" fmla="*/ 28575 w 104775"/>
                    <a:gd name="connsiteY24" fmla="*/ 49530 h 127635"/>
                    <a:gd name="connsiteX25" fmla="*/ 3810 w 104775"/>
                    <a:gd name="connsiteY25" fmla="*/ 51435 h 127635"/>
                    <a:gd name="connsiteX26" fmla="*/ 1905 w 104775"/>
                    <a:gd name="connsiteY26" fmla="*/ 59055 h 127635"/>
                    <a:gd name="connsiteX27" fmla="*/ 0 w 104775"/>
                    <a:gd name="connsiteY27" fmla="*/ 64770 h 127635"/>
                    <a:gd name="connsiteX28" fmla="*/ 5715 w 104775"/>
                    <a:gd name="connsiteY28" fmla="*/ 78105 h 127635"/>
                    <a:gd name="connsiteX29" fmla="*/ 5715 w 104775"/>
                    <a:gd name="connsiteY29" fmla="*/ 81915 h 127635"/>
                    <a:gd name="connsiteX30" fmla="*/ 5715 w 104775"/>
                    <a:gd name="connsiteY30" fmla="*/ 87630 h 127635"/>
                    <a:gd name="connsiteX0" fmla="*/ 24765 w 104775"/>
                    <a:gd name="connsiteY0" fmla="*/ 80010 h 127635"/>
                    <a:gd name="connsiteX1" fmla="*/ 19050 w 104775"/>
                    <a:gd name="connsiteY1" fmla="*/ 106680 h 127635"/>
                    <a:gd name="connsiteX2" fmla="*/ 24765 w 104775"/>
                    <a:gd name="connsiteY2" fmla="*/ 110490 h 127635"/>
                    <a:gd name="connsiteX3" fmla="*/ 28575 w 104775"/>
                    <a:gd name="connsiteY3" fmla="*/ 116205 h 127635"/>
                    <a:gd name="connsiteX4" fmla="*/ 32385 w 104775"/>
                    <a:gd name="connsiteY4" fmla="*/ 127635 h 127635"/>
                    <a:gd name="connsiteX5" fmla="*/ 81915 w 104775"/>
                    <a:gd name="connsiteY5" fmla="*/ 125730 h 127635"/>
                    <a:gd name="connsiteX6" fmla="*/ 87630 w 104775"/>
                    <a:gd name="connsiteY6" fmla="*/ 123825 h 127635"/>
                    <a:gd name="connsiteX7" fmla="*/ 89535 w 104775"/>
                    <a:gd name="connsiteY7" fmla="*/ 118110 h 127635"/>
                    <a:gd name="connsiteX8" fmla="*/ 93345 w 104775"/>
                    <a:gd name="connsiteY8" fmla="*/ 112395 h 127635"/>
                    <a:gd name="connsiteX9" fmla="*/ 95250 w 104775"/>
                    <a:gd name="connsiteY9" fmla="*/ 99060 h 127635"/>
                    <a:gd name="connsiteX10" fmla="*/ 100965 w 104775"/>
                    <a:gd name="connsiteY10" fmla="*/ 95250 h 127635"/>
                    <a:gd name="connsiteX11" fmla="*/ 104775 w 104775"/>
                    <a:gd name="connsiteY11" fmla="*/ 83820 h 127635"/>
                    <a:gd name="connsiteX12" fmla="*/ 100965 w 104775"/>
                    <a:gd name="connsiteY12" fmla="*/ 57150 h 127635"/>
                    <a:gd name="connsiteX13" fmla="*/ 99060 w 104775"/>
                    <a:gd name="connsiteY13" fmla="*/ 49530 h 127635"/>
                    <a:gd name="connsiteX14" fmla="*/ 95250 w 104775"/>
                    <a:gd name="connsiteY14" fmla="*/ 43815 h 127635"/>
                    <a:gd name="connsiteX15" fmla="*/ 91440 w 104775"/>
                    <a:gd name="connsiteY15" fmla="*/ 32385 h 127635"/>
                    <a:gd name="connsiteX16" fmla="*/ 81915 w 104775"/>
                    <a:gd name="connsiteY16" fmla="*/ 15240 h 127635"/>
                    <a:gd name="connsiteX17" fmla="*/ 70485 w 104775"/>
                    <a:gd name="connsiteY17" fmla="*/ 3810 h 127635"/>
                    <a:gd name="connsiteX18" fmla="*/ 59055 w 104775"/>
                    <a:gd name="connsiteY18" fmla="*/ 0 h 127635"/>
                    <a:gd name="connsiteX19" fmla="*/ 45720 w 104775"/>
                    <a:gd name="connsiteY19" fmla="*/ 1905 h 127635"/>
                    <a:gd name="connsiteX20" fmla="*/ 43815 w 104775"/>
                    <a:gd name="connsiteY20" fmla="*/ 19050 h 127635"/>
                    <a:gd name="connsiteX21" fmla="*/ 41910 w 104775"/>
                    <a:gd name="connsiteY21" fmla="*/ 30480 h 127635"/>
                    <a:gd name="connsiteX22" fmla="*/ 40005 w 104775"/>
                    <a:gd name="connsiteY22" fmla="*/ 43815 h 127635"/>
                    <a:gd name="connsiteX23" fmla="*/ 28575 w 104775"/>
                    <a:gd name="connsiteY23" fmla="*/ 49530 h 127635"/>
                    <a:gd name="connsiteX24" fmla="*/ 3810 w 104775"/>
                    <a:gd name="connsiteY24" fmla="*/ 51435 h 127635"/>
                    <a:gd name="connsiteX25" fmla="*/ 1905 w 104775"/>
                    <a:gd name="connsiteY25" fmla="*/ 59055 h 127635"/>
                    <a:gd name="connsiteX26" fmla="*/ 0 w 104775"/>
                    <a:gd name="connsiteY26" fmla="*/ 64770 h 127635"/>
                    <a:gd name="connsiteX27" fmla="*/ 5715 w 104775"/>
                    <a:gd name="connsiteY27" fmla="*/ 78105 h 127635"/>
                    <a:gd name="connsiteX28" fmla="*/ 5715 w 104775"/>
                    <a:gd name="connsiteY28" fmla="*/ 81915 h 127635"/>
                    <a:gd name="connsiteX29" fmla="*/ 5715 w 104775"/>
                    <a:gd name="connsiteY29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5715 w 104775"/>
                    <a:gd name="connsiteY28" fmla="*/ 8763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6680 h 127635"/>
                    <a:gd name="connsiteX1" fmla="*/ 24765 w 104775"/>
                    <a:gd name="connsiteY1" fmla="*/ 110490 h 127635"/>
                    <a:gd name="connsiteX2" fmla="*/ 28575 w 104775"/>
                    <a:gd name="connsiteY2" fmla="*/ 116205 h 127635"/>
                    <a:gd name="connsiteX3" fmla="*/ 32385 w 104775"/>
                    <a:gd name="connsiteY3" fmla="*/ 127635 h 127635"/>
                    <a:gd name="connsiteX4" fmla="*/ 81915 w 104775"/>
                    <a:gd name="connsiteY4" fmla="*/ 125730 h 127635"/>
                    <a:gd name="connsiteX5" fmla="*/ 87630 w 104775"/>
                    <a:gd name="connsiteY5" fmla="*/ 123825 h 127635"/>
                    <a:gd name="connsiteX6" fmla="*/ 89535 w 104775"/>
                    <a:gd name="connsiteY6" fmla="*/ 118110 h 127635"/>
                    <a:gd name="connsiteX7" fmla="*/ 93345 w 104775"/>
                    <a:gd name="connsiteY7" fmla="*/ 112395 h 127635"/>
                    <a:gd name="connsiteX8" fmla="*/ 95250 w 104775"/>
                    <a:gd name="connsiteY8" fmla="*/ 99060 h 127635"/>
                    <a:gd name="connsiteX9" fmla="*/ 100965 w 104775"/>
                    <a:gd name="connsiteY9" fmla="*/ 95250 h 127635"/>
                    <a:gd name="connsiteX10" fmla="*/ 104775 w 104775"/>
                    <a:gd name="connsiteY10" fmla="*/ 83820 h 127635"/>
                    <a:gd name="connsiteX11" fmla="*/ 100965 w 104775"/>
                    <a:gd name="connsiteY11" fmla="*/ 57150 h 127635"/>
                    <a:gd name="connsiteX12" fmla="*/ 99060 w 104775"/>
                    <a:gd name="connsiteY12" fmla="*/ 49530 h 127635"/>
                    <a:gd name="connsiteX13" fmla="*/ 95250 w 104775"/>
                    <a:gd name="connsiteY13" fmla="*/ 43815 h 127635"/>
                    <a:gd name="connsiteX14" fmla="*/ 91440 w 104775"/>
                    <a:gd name="connsiteY14" fmla="*/ 32385 h 127635"/>
                    <a:gd name="connsiteX15" fmla="*/ 81915 w 104775"/>
                    <a:gd name="connsiteY15" fmla="*/ 15240 h 127635"/>
                    <a:gd name="connsiteX16" fmla="*/ 70485 w 104775"/>
                    <a:gd name="connsiteY16" fmla="*/ 3810 h 127635"/>
                    <a:gd name="connsiteX17" fmla="*/ 59055 w 104775"/>
                    <a:gd name="connsiteY17" fmla="*/ 0 h 127635"/>
                    <a:gd name="connsiteX18" fmla="*/ 45720 w 104775"/>
                    <a:gd name="connsiteY18" fmla="*/ 1905 h 127635"/>
                    <a:gd name="connsiteX19" fmla="*/ 43815 w 104775"/>
                    <a:gd name="connsiteY19" fmla="*/ 19050 h 127635"/>
                    <a:gd name="connsiteX20" fmla="*/ 41910 w 104775"/>
                    <a:gd name="connsiteY20" fmla="*/ 30480 h 127635"/>
                    <a:gd name="connsiteX21" fmla="*/ 40005 w 104775"/>
                    <a:gd name="connsiteY21" fmla="*/ 43815 h 127635"/>
                    <a:gd name="connsiteX22" fmla="*/ 28575 w 104775"/>
                    <a:gd name="connsiteY22" fmla="*/ 49530 h 127635"/>
                    <a:gd name="connsiteX23" fmla="*/ 3810 w 104775"/>
                    <a:gd name="connsiteY23" fmla="*/ 51435 h 127635"/>
                    <a:gd name="connsiteX24" fmla="*/ 1905 w 104775"/>
                    <a:gd name="connsiteY24" fmla="*/ 59055 h 127635"/>
                    <a:gd name="connsiteX25" fmla="*/ 0 w 104775"/>
                    <a:gd name="connsiteY25" fmla="*/ 64770 h 127635"/>
                    <a:gd name="connsiteX26" fmla="*/ 5715 w 104775"/>
                    <a:gd name="connsiteY26" fmla="*/ 78105 h 127635"/>
                    <a:gd name="connsiteX27" fmla="*/ 5715 w 104775"/>
                    <a:gd name="connsiteY27" fmla="*/ 81915 h 127635"/>
                    <a:gd name="connsiteX28" fmla="*/ 17145 w 104775"/>
                    <a:gd name="connsiteY28" fmla="*/ 110490 h 127635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81915 w 104775"/>
                    <a:gd name="connsiteY15" fmla="*/ 16019 h 128414"/>
                    <a:gd name="connsiteX16" fmla="*/ 70485 w 104775"/>
                    <a:gd name="connsiteY16" fmla="*/ 4589 h 128414"/>
                    <a:gd name="connsiteX17" fmla="*/ 59055 w 104775"/>
                    <a:gd name="connsiteY17" fmla="*/ 779 h 128414"/>
                    <a:gd name="connsiteX18" fmla="*/ 45720 w 104775"/>
                    <a:gd name="connsiteY18" fmla="*/ 2684 h 128414"/>
                    <a:gd name="connsiteX19" fmla="*/ 41910 w 104775"/>
                    <a:gd name="connsiteY19" fmla="*/ 31259 h 128414"/>
                    <a:gd name="connsiteX20" fmla="*/ 40005 w 104775"/>
                    <a:gd name="connsiteY20" fmla="*/ 44594 h 128414"/>
                    <a:gd name="connsiteX21" fmla="*/ 28575 w 104775"/>
                    <a:gd name="connsiteY21" fmla="*/ 50309 h 128414"/>
                    <a:gd name="connsiteX22" fmla="*/ 3810 w 104775"/>
                    <a:gd name="connsiteY22" fmla="*/ 52214 h 128414"/>
                    <a:gd name="connsiteX23" fmla="*/ 1905 w 104775"/>
                    <a:gd name="connsiteY23" fmla="*/ 59834 h 128414"/>
                    <a:gd name="connsiteX24" fmla="*/ 0 w 104775"/>
                    <a:gd name="connsiteY24" fmla="*/ 65549 h 128414"/>
                    <a:gd name="connsiteX25" fmla="*/ 5715 w 104775"/>
                    <a:gd name="connsiteY25" fmla="*/ 78884 h 128414"/>
                    <a:gd name="connsiteX26" fmla="*/ 5715 w 104775"/>
                    <a:gd name="connsiteY26" fmla="*/ 82694 h 128414"/>
                    <a:gd name="connsiteX27" fmla="*/ 17145 w 104775"/>
                    <a:gd name="connsiteY27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28575 w 104775"/>
                    <a:gd name="connsiteY20" fmla="*/ 50309 h 128414"/>
                    <a:gd name="connsiteX21" fmla="*/ 3810 w 104775"/>
                    <a:gd name="connsiteY21" fmla="*/ 52214 h 128414"/>
                    <a:gd name="connsiteX22" fmla="*/ 1905 w 104775"/>
                    <a:gd name="connsiteY22" fmla="*/ 59834 h 128414"/>
                    <a:gd name="connsiteX23" fmla="*/ 0 w 104775"/>
                    <a:gd name="connsiteY23" fmla="*/ 65549 h 128414"/>
                    <a:gd name="connsiteX24" fmla="*/ 5715 w 104775"/>
                    <a:gd name="connsiteY24" fmla="*/ 78884 h 128414"/>
                    <a:gd name="connsiteX25" fmla="*/ 5715 w 104775"/>
                    <a:gd name="connsiteY25" fmla="*/ 82694 h 128414"/>
                    <a:gd name="connsiteX26" fmla="*/ 17145 w 104775"/>
                    <a:gd name="connsiteY26" fmla="*/ 111269 h 128414"/>
                    <a:gd name="connsiteX0" fmla="*/ 19050 w 104775"/>
                    <a:gd name="connsiteY0" fmla="*/ 107459 h 128414"/>
                    <a:gd name="connsiteX1" fmla="*/ 24765 w 104775"/>
                    <a:gd name="connsiteY1" fmla="*/ 111269 h 128414"/>
                    <a:gd name="connsiteX2" fmla="*/ 28575 w 104775"/>
                    <a:gd name="connsiteY2" fmla="*/ 116984 h 128414"/>
                    <a:gd name="connsiteX3" fmla="*/ 32385 w 104775"/>
                    <a:gd name="connsiteY3" fmla="*/ 128414 h 128414"/>
                    <a:gd name="connsiteX4" fmla="*/ 81915 w 104775"/>
                    <a:gd name="connsiteY4" fmla="*/ 126509 h 128414"/>
                    <a:gd name="connsiteX5" fmla="*/ 87630 w 104775"/>
                    <a:gd name="connsiteY5" fmla="*/ 124604 h 128414"/>
                    <a:gd name="connsiteX6" fmla="*/ 89535 w 104775"/>
                    <a:gd name="connsiteY6" fmla="*/ 118889 h 128414"/>
                    <a:gd name="connsiteX7" fmla="*/ 93345 w 104775"/>
                    <a:gd name="connsiteY7" fmla="*/ 113174 h 128414"/>
                    <a:gd name="connsiteX8" fmla="*/ 95250 w 104775"/>
                    <a:gd name="connsiteY8" fmla="*/ 99839 h 128414"/>
                    <a:gd name="connsiteX9" fmla="*/ 100965 w 104775"/>
                    <a:gd name="connsiteY9" fmla="*/ 96029 h 128414"/>
                    <a:gd name="connsiteX10" fmla="*/ 104775 w 104775"/>
                    <a:gd name="connsiteY10" fmla="*/ 84599 h 128414"/>
                    <a:gd name="connsiteX11" fmla="*/ 100965 w 104775"/>
                    <a:gd name="connsiteY11" fmla="*/ 57929 h 128414"/>
                    <a:gd name="connsiteX12" fmla="*/ 99060 w 104775"/>
                    <a:gd name="connsiteY12" fmla="*/ 50309 h 128414"/>
                    <a:gd name="connsiteX13" fmla="*/ 95250 w 104775"/>
                    <a:gd name="connsiteY13" fmla="*/ 44594 h 128414"/>
                    <a:gd name="connsiteX14" fmla="*/ 91440 w 104775"/>
                    <a:gd name="connsiteY14" fmla="*/ 33164 h 128414"/>
                    <a:gd name="connsiteX15" fmla="*/ 70485 w 104775"/>
                    <a:gd name="connsiteY15" fmla="*/ 4589 h 128414"/>
                    <a:gd name="connsiteX16" fmla="*/ 59055 w 104775"/>
                    <a:gd name="connsiteY16" fmla="*/ 779 h 128414"/>
                    <a:gd name="connsiteX17" fmla="*/ 45720 w 104775"/>
                    <a:gd name="connsiteY17" fmla="*/ 2684 h 128414"/>
                    <a:gd name="connsiteX18" fmla="*/ 41910 w 104775"/>
                    <a:gd name="connsiteY18" fmla="*/ 31259 h 128414"/>
                    <a:gd name="connsiteX19" fmla="*/ 40005 w 104775"/>
                    <a:gd name="connsiteY19" fmla="*/ 44594 h 128414"/>
                    <a:gd name="connsiteX20" fmla="*/ 3810 w 104775"/>
                    <a:gd name="connsiteY20" fmla="*/ 52214 h 128414"/>
                    <a:gd name="connsiteX21" fmla="*/ 1905 w 104775"/>
                    <a:gd name="connsiteY21" fmla="*/ 59834 h 128414"/>
                    <a:gd name="connsiteX22" fmla="*/ 0 w 104775"/>
                    <a:gd name="connsiteY22" fmla="*/ 65549 h 128414"/>
                    <a:gd name="connsiteX23" fmla="*/ 5715 w 104775"/>
                    <a:gd name="connsiteY23" fmla="*/ 78884 h 128414"/>
                    <a:gd name="connsiteX24" fmla="*/ 5715 w 104775"/>
                    <a:gd name="connsiteY24" fmla="*/ 82694 h 128414"/>
                    <a:gd name="connsiteX25" fmla="*/ 17145 w 104775"/>
                    <a:gd name="connsiteY25" fmla="*/ 111269 h 128414"/>
                    <a:gd name="connsiteX0" fmla="*/ 19050 w 104775"/>
                    <a:gd name="connsiteY0" fmla="*/ 107492 h 128447"/>
                    <a:gd name="connsiteX1" fmla="*/ 24765 w 104775"/>
                    <a:gd name="connsiteY1" fmla="*/ 111302 h 128447"/>
                    <a:gd name="connsiteX2" fmla="*/ 28575 w 104775"/>
                    <a:gd name="connsiteY2" fmla="*/ 117017 h 128447"/>
                    <a:gd name="connsiteX3" fmla="*/ 32385 w 104775"/>
                    <a:gd name="connsiteY3" fmla="*/ 128447 h 128447"/>
                    <a:gd name="connsiteX4" fmla="*/ 81915 w 104775"/>
                    <a:gd name="connsiteY4" fmla="*/ 126542 h 128447"/>
                    <a:gd name="connsiteX5" fmla="*/ 87630 w 104775"/>
                    <a:gd name="connsiteY5" fmla="*/ 124637 h 128447"/>
                    <a:gd name="connsiteX6" fmla="*/ 89535 w 104775"/>
                    <a:gd name="connsiteY6" fmla="*/ 118922 h 128447"/>
                    <a:gd name="connsiteX7" fmla="*/ 93345 w 104775"/>
                    <a:gd name="connsiteY7" fmla="*/ 113207 h 128447"/>
                    <a:gd name="connsiteX8" fmla="*/ 95250 w 104775"/>
                    <a:gd name="connsiteY8" fmla="*/ 99872 h 128447"/>
                    <a:gd name="connsiteX9" fmla="*/ 100965 w 104775"/>
                    <a:gd name="connsiteY9" fmla="*/ 96062 h 128447"/>
                    <a:gd name="connsiteX10" fmla="*/ 104775 w 104775"/>
                    <a:gd name="connsiteY10" fmla="*/ 84632 h 128447"/>
                    <a:gd name="connsiteX11" fmla="*/ 100965 w 104775"/>
                    <a:gd name="connsiteY11" fmla="*/ 57962 h 128447"/>
                    <a:gd name="connsiteX12" fmla="*/ 99060 w 104775"/>
                    <a:gd name="connsiteY12" fmla="*/ 50342 h 128447"/>
                    <a:gd name="connsiteX13" fmla="*/ 95250 w 104775"/>
                    <a:gd name="connsiteY13" fmla="*/ 44627 h 128447"/>
                    <a:gd name="connsiteX14" fmla="*/ 91440 w 104775"/>
                    <a:gd name="connsiteY14" fmla="*/ 33197 h 128447"/>
                    <a:gd name="connsiteX15" fmla="*/ 70485 w 104775"/>
                    <a:gd name="connsiteY15" fmla="*/ 4622 h 128447"/>
                    <a:gd name="connsiteX16" fmla="*/ 45720 w 104775"/>
                    <a:gd name="connsiteY16" fmla="*/ 2717 h 128447"/>
                    <a:gd name="connsiteX17" fmla="*/ 41910 w 104775"/>
                    <a:gd name="connsiteY17" fmla="*/ 31292 h 128447"/>
                    <a:gd name="connsiteX18" fmla="*/ 40005 w 104775"/>
                    <a:gd name="connsiteY18" fmla="*/ 44627 h 128447"/>
                    <a:gd name="connsiteX19" fmla="*/ 3810 w 104775"/>
                    <a:gd name="connsiteY19" fmla="*/ 52247 h 128447"/>
                    <a:gd name="connsiteX20" fmla="*/ 1905 w 104775"/>
                    <a:gd name="connsiteY20" fmla="*/ 59867 h 128447"/>
                    <a:gd name="connsiteX21" fmla="*/ 0 w 104775"/>
                    <a:gd name="connsiteY21" fmla="*/ 65582 h 128447"/>
                    <a:gd name="connsiteX22" fmla="*/ 5715 w 104775"/>
                    <a:gd name="connsiteY22" fmla="*/ 78917 h 128447"/>
                    <a:gd name="connsiteX23" fmla="*/ 5715 w 104775"/>
                    <a:gd name="connsiteY23" fmla="*/ 82727 h 128447"/>
                    <a:gd name="connsiteX24" fmla="*/ 17145 w 104775"/>
                    <a:gd name="connsiteY24" fmla="*/ 111302 h 128447"/>
                    <a:gd name="connsiteX0" fmla="*/ 19050 w 104775"/>
                    <a:gd name="connsiteY0" fmla="*/ 102874 h 123829"/>
                    <a:gd name="connsiteX1" fmla="*/ 24765 w 104775"/>
                    <a:gd name="connsiteY1" fmla="*/ 106684 h 123829"/>
                    <a:gd name="connsiteX2" fmla="*/ 28575 w 104775"/>
                    <a:gd name="connsiteY2" fmla="*/ 112399 h 123829"/>
                    <a:gd name="connsiteX3" fmla="*/ 32385 w 104775"/>
                    <a:gd name="connsiteY3" fmla="*/ 123829 h 123829"/>
                    <a:gd name="connsiteX4" fmla="*/ 81915 w 104775"/>
                    <a:gd name="connsiteY4" fmla="*/ 121924 h 123829"/>
                    <a:gd name="connsiteX5" fmla="*/ 87630 w 104775"/>
                    <a:gd name="connsiteY5" fmla="*/ 120019 h 123829"/>
                    <a:gd name="connsiteX6" fmla="*/ 89535 w 104775"/>
                    <a:gd name="connsiteY6" fmla="*/ 114304 h 123829"/>
                    <a:gd name="connsiteX7" fmla="*/ 93345 w 104775"/>
                    <a:gd name="connsiteY7" fmla="*/ 108589 h 123829"/>
                    <a:gd name="connsiteX8" fmla="*/ 95250 w 104775"/>
                    <a:gd name="connsiteY8" fmla="*/ 95254 h 123829"/>
                    <a:gd name="connsiteX9" fmla="*/ 100965 w 104775"/>
                    <a:gd name="connsiteY9" fmla="*/ 91444 h 123829"/>
                    <a:gd name="connsiteX10" fmla="*/ 104775 w 104775"/>
                    <a:gd name="connsiteY10" fmla="*/ 80014 h 123829"/>
                    <a:gd name="connsiteX11" fmla="*/ 100965 w 104775"/>
                    <a:gd name="connsiteY11" fmla="*/ 53344 h 123829"/>
                    <a:gd name="connsiteX12" fmla="*/ 99060 w 104775"/>
                    <a:gd name="connsiteY12" fmla="*/ 45724 h 123829"/>
                    <a:gd name="connsiteX13" fmla="*/ 95250 w 104775"/>
                    <a:gd name="connsiteY13" fmla="*/ 40009 h 123829"/>
                    <a:gd name="connsiteX14" fmla="*/ 91440 w 104775"/>
                    <a:gd name="connsiteY14" fmla="*/ 28579 h 123829"/>
                    <a:gd name="connsiteX15" fmla="*/ 70485 w 104775"/>
                    <a:gd name="connsiteY15" fmla="*/ 4 h 123829"/>
                    <a:gd name="connsiteX16" fmla="*/ 41910 w 104775"/>
                    <a:gd name="connsiteY16" fmla="*/ 26674 h 123829"/>
                    <a:gd name="connsiteX17" fmla="*/ 40005 w 104775"/>
                    <a:gd name="connsiteY17" fmla="*/ 40009 h 123829"/>
                    <a:gd name="connsiteX18" fmla="*/ 3810 w 104775"/>
                    <a:gd name="connsiteY18" fmla="*/ 47629 h 123829"/>
                    <a:gd name="connsiteX19" fmla="*/ 1905 w 104775"/>
                    <a:gd name="connsiteY19" fmla="*/ 55249 h 123829"/>
                    <a:gd name="connsiteX20" fmla="*/ 0 w 104775"/>
                    <a:gd name="connsiteY20" fmla="*/ 60964 h 123829"/>
                    <a:gd name="connsiteX21" fmla="*/ 5715 w 104775"/>
                    <a:gd name="connsiteY21" fmla="*/ 74299 h 123829"/>
                    <a:gd name="connsiteX22" fmla="*/ 5715 w 104775"/>
                    <a:gd name="connsiteY22" fmla="*/ 78109 h 123829"/>
                    <a:gd name="connsiteX23" fmla="*/ 17145 w 104775"/>
                    <a:gd name="connsiteY23" fmla="*/ 106684 h 123829"/>
                    <a:gd name="connsiteX0" fmla="*/ 19050 w 104775"/>
                    <a:gd name="connsiteY0" fmla="*/ 77050 h 98005"/>
                    <a:gd name="connsiteX1" fmla="*/ 24765 w 104775"/>
                    <a:gd name="connsiteY1" fmla="*/ 80860 h 98005"/>
                    <a:gd name="connsiteX2" fmla="*/ 28575 w 104775"/>
                    <a:gd name="connsiteY2" fmla="*/ 86575 h 98005"/>
                    <a:gd name="connsiteX3" fmla="*/ 32385 w 104775"/>
                    <a:gd name="connsiteY3" fmla="*/ 98005 h 98005"/>
                    <a:gd name="connsiteX4" fmla="*/ 81915 w 104775"/>
                    <a:gd name="connsiteY4" fmla="*/ 96100 h 98005"/>
                    <a:gd name="connsiteX5" fmla="*/ 87630 w 104775"/>
                    <a:gd name="connsiteY5" fmla="*/ 94195 h 98005"/>
                    <a:gd name="connsiteX6" fmla="*/ 89535 w 104775"/>
                    <a:gd name="connsiteY6" fmla="*/ 88480 h 98005"/>
                    <a:gd name="connsiteX7" fmla="*/ 93345 w 104775"/>
                    <a:gd name="connsiteY7" fmla="*/ 82765 h 98005"/>
                    <a:gd name="connsiteX8" fmla="*/ 95250 w 104775"/>
                    <a:gd name="connsiteY8" fmla="*/ 69430 h 98005"/>
                    <a:gd name="connsiteX9" fmla="*/ 100965 w 104775"/>
                    <a:gd name="connsiteY9" fmla="*/ 65620 h 98005"/>
                    <a:gd name="connsiteX10" fmla="*/ 104775 w 104775"/>
                    <a:gd name="connsiteY10" fmla="*/ 54190 h 98005"/>
                    <a:gd name="connsiteX11" fmla="*/ 100965 w 104775"/>
                    <a:gd name="connsiteY11" fmla="*/ 27520 h 98005"/>
                    <a:gd name="connsiteX12" fmla="*/ 99060 w 104775"/>
                    <a:gd name="connsiteY12" fmla="*/ 19900 h 98005"/>
                    <a:gd name="connsiteX13" fmla="*/ 95250 w 104775"/>
                    <a:gd name="connsiteY13" fmla="*/ 14185 h 98005"/>
                    <a:gd name="connsiteX14" fmla="*/ 91440 w 104775"/>
                    <a:gd name="connsiteY14" fmla="*/ 2755 h 98005"/>
                    <a:gd name="connsiteX15" fmla="*/ 41910 w 104775"/>
                    <a:gd name="connsiteY15" fmla="*/ 850 h 98005"/>
                    <a:gd name="connsiteX16" fmla="*/ 40005 w 104775"/>
                    <a:gd name="connsiteY16" fmla="*/ 14185 h 98005"/>
                    <a:gd name="connsiteX17" fmla="*/ 3810 w 104775"/>
                    <a:gd name="connsiteY17" fmla="*/ 21805 h 98005"/>
                    <a:gd name="connsiteX18" fmla="*/ 1905 w 104775"/>
                    <a:gd name="connsiteY18" fmla="*/ 29425 h 98005"/>
                    <a:gd name="connsiteX19" fmla="*/ 0 w 104775"/>
                    <a:gd name="connsiteY19" fmla="*/ 35140 h 98005"/>
                    <a:gd name="connsiteX20" fmla="*/ 5715 w 104775"/>
                    <a:gd name="connsiteY20" fmla="*/ 48475 h 98005"/>
                    <a:gd name="connsiteX21" fmla="*/ 5715 w 104775"/>
                    <a:gd name="connsiteY21" fmla="*/ 52285 h 98005"/>
                    <a:gd name="connsiteX22" fmla="*/ 17145 w 104775"/>
                    <a:gd name="connsiteY22" fmla="*/ 80860 h 98005"/>
                    <a:gd name="connsiteX0" fmla="*/ 19050 w 104775"/>
                    <a:gd name="connsiteY0" fmla="*/ 76200 h 97155"/>
                    <a:gd name="connsiteX1" fmla="*/ 24765 w 104775"/>
                    <a:gd name="connsiteY1" fmla="*/ 80010 h 97155"/>
                    <a:gd name="connsiteX2" fmla="*/ 28575 w 104775"/>
                    <a:gd name="connsiteY2" fmla="*/ 85725 h 97155"/>
                    <a:gd name="connsiteX3" fmla="*/ 32385 w 104775"/>
                    <a:gd name="connsiteY3" fmla="*/ 97155 h 97155"/>
                    <a:gd name="connsiteX4" fmla="*/ 81915 w 104775"/>
                    <a:gd name="connsiteY4" fmla="*/ 95250 h 97155"/>
                    <a:gd name="connsiteX5" fmla="*/ 87630 w 104775"/>
                    <a:gd name="connsiteY5" fmla="*/ 93345 h 97155"/>
                    <a:gd name="connsiteX6" fmla="*/ 89535 w 104775"/>
                    <a:gd name="connsiteY6" fmla="*/ 87630 h 97155"/>
                    <a:gd name="connsiteX7" fmla="*/ 93345 w 104775"/>
                    <a:gd name="connsiteY7" fmla="*/ 81915 h 97155"/>
                    <a:gd name="connsiteX8" fmla="*/ 95250 w 104775"/>
                    <a:gd name="connsiteY8" fmla="*/ 68580 h 97155"/>
                    <a:gd name="connsiteX9" fmla="*/ 100965 w 104775"/>
                    <a:gd name="connsiteY9" fmla="*/ 64770 h 97155"/>
                    <a:gd name="connsiteX10" fmla="*/ 104775 w 104775"/>
                    <a:gd name="connsiteY10" fmla="*/ 53340 h 97155"/>
                    <a:gd name="connsiteX11" fmla="*/ 100965 w 104775"/>
                    <a:gd name="connsiteY11" fmla="*/ 26670 h 97155"/>
                    <a:gd name="connsiteX12" fmla="*/ 99060 w 104775"/>
                    <a:gd name="connsiteY12" fmla="*/ 19050 h 97155"/>
                    <a:gd name="connsiteX13" fmla="*/ 95250 w 104775"/>
                    <a:gd name="connsiteY13" fmla="*/ 13335 h 97155"/>
                    <a:gd name="connsiteX14" fmla="*/ 41910 w 104775"/>
                    <a:gd name="connsiteY14" fmla="*/ 0 h 97155"/>
                    <a:gd name="connsiteX15" fmla="*/ 40005 w 104775"/>
                    <a:gd name="connsiteY15" fmla="*/ 13335 h 97155"/>
                    <a:gd name="connsiteX16" fmla="*/ 3810 w 104775"/>
                    <a:gd name="connsiteY16" fmla="*/ 20955 h 97155"/>
                    <a:gd name="connsiteX17" fmla="*/ 1905 w 104775"/>
                    <a:gd name="connsiteY17" fmla="*/ 28575 h 97155"/>
                    <a:gd name="connsiteX18" fmla="*/ 0 w 104775"/>
                    <a:gd name="connsiteY18" fmla="*/ 34290 h 97155"/>
                    <a:gd name="connsiteX19" fmla="*/ 5715 w 104775"/>
                    <a:gd name="connsiteY19" fmla="*/ 47625 h 97155"/>
                    <a:gd name="connsiteX20" fmla="*/ 5715 w 104775"/>
                    <a:gd name="connsiteY20" fmla="*/ 51435 h 97155"/>
                    <a:gd name="connsiteX21" fmla="*/ 17145 w 104775"/>
                    <a:gd name="connsiteY21" fmla="*/ 80010 h 97155"/>
                    <a:gd name="connsiteX0" fmla="*/ 19050 w 104775"/>
                    <a:gd name="connsiteY0" fmla="*/ 76298 h 97253"/>
                    <a:gd name="connsiteX1" fmla="*/ 24765 w 104775"/>
                    <a:gd name="connsiteY1" fmla="*/ 80108 h 97253"/>
                    <a:gd name="connsiteX2" fmla="*/ 28575 w 104775"/>
                    <a:gd name="connsiteY2" fmla="*/ 85823 h 97253"/>
                    <a:gd name="connsiteX3" fmla="*/ 32385 w 104775"/>
                    <a:gd name="connsiteY3" fmla="*/ 97253 h 97253"/>
                    <a:gd name="connsiteX4" fmla="*/ 81915 w 104775"/>
                    <a:gd name="connsiteY4" fmla="*/ 95348 h 97253"/>
                    <a:gd name="connsiteX5" fmla="*/ 87630 w 104775"/>
                    <a:gd name="connsiteY5" fmla="*/ 93443 h 97253"/>
                    <a:gd name="connsiteX6" fmla="*/ 89535 w 104775"/>
                    <a:gd name="connsiteY6" fmla="*/ 87728 h 97253"/>
                    <a:gd name="connsiteX7" fmla="*/ 93345 w 104775"/>
                    <a:gd name="connsiteY7" fmla="*/ 82013 h 97253"/>
                    <a:gd name="connsiteX8" fmla="*/ 95250 w 104775"/>
                    <a:gd name="connsiteY8" fmla="*/ 68678 h 97253"/>
                    <a:gd name="connsiteX9" fmla="*/ 100965 w 104775"/>
                    <a:gd name="connsiteY9" fmla="*/ 64868 h 97253"/>
                    <a:gd name="connsiteX10" fmla="*/ 104775 w 104775"/>
                    <a:gd name="connsiteY10" fmla="*/ 53438 h 97253"/>
                    <a:gd name="connsiteX11" fmla="*/ 100965 w 104775"/>
                    <a:gd name="connsiteY11" fmla="*/ 26768 h 97253"/>
                    <a:gd name="connsiteX12" fmla="*/ 99060 w 104775"/>
                    <a:gd name="connsiteY12" fmla="*/ 19148 h 97253"/>
                    <a:gd name="connsiteX13" fmla="*/ 95250 w 104775"/>
                    <a:gd name="connsiteY13" fmla="*/ 13433 h 97253"/>
                    <a:gd name="connsiteX14" fmla="*/ 41910 w 104775"/>
                    <a:gd name="connsiteY14" fmla="*/ 98 h 97253"/>
                    <a:gd name="connsiteX15" fmla="*/ 3810 w 104775"/>
                    <a:gd name="connsiteY15" fmla="*/ 21053 h 97253"/>
                    <a:gd name="connsiteX16" fmla="*/ 1905 w 104775"/>
                    <a:gd name="connsiteY16" fmla="*/ 28673 h 97253"/>
                    <a:gd name="connsiteX17" fmla="*/ 0 w 104775"/>
                    <a:gd name="connsiteY17" fmla="*/ 34388 h 97253"/>
                    <a:gd name="connsiteX18" fmla="*/ 5715 w 104775"/>
                    <a:gd name="connsiteY18" fmla="*/ 47723 h 97253"/>
                    <a:gd name="connsiteX19" fmla="*/ 5715 w 104775"/>
                    <a:gd name="connsiteY19" fmla="*/ 51533 h 97253"/>
                    <a:gd name="connsiteX20" fmla="*/ 17145 w 104775"/>
                    <a:gd name="connsiteY20" fmla="*/ 80108 h 97253"/>
                    <a:gd name="connsiteX0" fmla="*/ 19050 w 104775"/>
                    <a:gd name="connsiteY0" fmla="*/ 76205 h 97160"/>
                    <a:gd name="connsiteX1" fmla="*/ 24765 w 104775"/>
                    <a:gd name="connsiteY1" fmla="*/ 80015 h 97160"/>
                    <a:gd name="connsiteX2" fmla="*/ 28575 w 104775"/>
                    <a:gd name="connsiteY2" fmla="*/ 85730 h 97160"/>
                    <a:gd name="connsiteX3" fmla="*/ 32385 w 104775"/>
                    <a:gd name="connsiteY3" fmla="*/ 97160 h 97160"/>
                    <a:gd name="connsiteX4" fmla="*/ 81915 w 104775"/>
                    <a:gd name="connsiteY4" fmla="*/ 95255 h 97160"/>
                    <a:gd name="connsiteX5" fmla="*/ 87630 w 104775"/>
                    <a:gd name="connsiteY5" fmla="*/ 93350 h 97160"/>
                    <a:gd name="connsiteX6" fmla="*/ 89535 w 104775"/>
                    <a:gd name="connsiteY6" fmla="*/ 87635 h 97160"/>
                    <a:gd name="connsiteX7" fmla="*/ 93345 w 104775"/>
                    <a:gd name="connsiteY7" fmla="*/ 81920 h 97160"/>
                    <a:gd name="connsiteX8" fmla="*/ 95250 w 104775"/>
                    <a:gd name="connsiteY8" fmla="*/ 68585 h 97160"/>
                    <a:gd name="connsiteX9" fmla="*/ 100965 w 104775"/>
                    <a:gd name="connsiteY9" fmla="*/ 64775 h 97160"/>
                    <a:gd name="connsiteX10" fmla="*/ 104775 w 104775"/>
                    <a:gd name="connsiteY10" fmla="*/ 53345 h 97160"/>
                    <a:gd name="connsiteX11" fmla="*/ 100965 w 104775"/>
                    <a:gd name="connsiteY11" fmla="*/ 26675 h 97160"/>
                    <a:gd name="connsiteX12" fmla="*/ 99060 w 104775"/>
                    <a:gd name="connsiteY12" fmla="*/ 19055 h 97160"/>
                    <a:gd name="connsiteX13" fmla="*/ 41910 w 104775"/>
                    <a:gd name="connsiteY13" fmla="*/ 5 h 97160"/>
                    <a:gd name="connsiteX14" fmla="*/ 3810 w 104775"/>
                    <a:gd name="connsiteY14" fmla="*/ 20960 h 97160"/>
                    <a:gd name="connsiteX15" fmla="*/ 1905 w 104775"/>
                    <a:gd name="connsiteY15" fmla="*/ 28580 h 97160"/>
                    <a:gd name="connsiteX16" fmla="*/ 0 w 104775"/>
                    <a:gd name="connsiteY16" fmla="*/ 34295 h 97160"/>
                    <a:gd name="connsiteX17" fmla="*/ 5715 w 104775"/>
                    <a:gd name="connsiteY17" fmla="*/ 47630 h 97160"/>
                    <a:gd name="connsiteX18" fmla="*/ 5715 w 104775"/>
                    <a:gd name="connsiteY18" fmla="*/ 51440 h 97160"/>
                    <a:gd name="connsiteX19" fmla="*/ 17145 w 104775"/>
                    <a:gd name="connsiteY19" fmla="*/ 80015 h 97160"/>
                    <a:gd name="connsiteX0" fmla="*/ 19050 w 105971"/>
                    <a:gd name="connsiteY0" fmla="*/ 76238 h 97193"/>
                    <a:gd name="connsiteX1" fmla="*/ 24765 w 105971"/>
                    <a:gd name="connsiteY1" fmla="*/ 80048 h 97193"/>
                    <a:gd name="connsiteX2" fmla="*/ 28575 w 105971"/>
                    <a:gd name="connsiteY2" fmla="*/ 85763 h 97193"/>
                    <a:gd name="connsiteX3" fmla="*/ 32385 w 105971"/>
                    <a:gd name="connsiteY3" fmla="*/ 97193 h 97193"/>
                    <a:gd name="connsiteX4" fmla="*/ 81915 w 105971"/>
                    <a:gd name="connsiteY4" fmla="*/ 95288 h 97193"/>
                    <a:gd name="connsiteX5" fmla="*/ 87630 w 105971"/>
                    <a:gd name="connsiteY5" fmla="*/ 93383 h 97193"/>
                    <a:gd name="connsiteX6" fmla="*/ 89535 w 105971"/>
                    <a:gd name="connsiteY6" fmla="*/ 87668 h 97193"/>
                    <a:gd name="connsiteX7" fmla="*/ 93345 w 105971"/>
                    <a:gd name="connsiteY7" fmla="*/ 81953 h 97193"/>
                    <a:gd name="connsiteX8" fmla="*/ 95250 w 105971"/>
                    <a:gd name="connsiteY8" fmla="*/ 68618 h 97193"/>
                    <a:gd name="connsiteX9" fmla="*/ 100965 w 105971"/>
                    <a:gd name="connsiteY9" fmla="*/ 64808 h 97193"/>
                    <a:gd name="connsiteX10" fmla="*/ 104775 w 105971"/>
                    <a:gd name="connsiteY10" fmla="*/ 53378 h 97193"/>
                    <a:gd name="connsiteX11" fmla="*/ 100965 w 105971"/>
                    <a:gd name="connsiteY11" fmla="*/ 26708 h 97193"/>
                    <a:gd name="connsiteX12" fmla="*/ 41910 w 105971"/>
                    <a:gd name="connsiteY12" fmla="*/ 38 h 97193"/>
                    <a:gd name="connsiteX13" fmla="*/ 3810 w 105971"/>
                    <a:gd name="connsiteY13" fmla="*/ 20993 h 97193"/>
                    <a:gd name="connsiteX14" fmla="*/ 1905 w 105971"/>
                    <a:gd name="connsiteY14" fmla="*/ 28613 h 97193"/>
                    <a:gd name="connsiteX15" fmla="*/ 0 w 105971"/>
                    <a:gd name="connsiteY15" fmla="*/ 34328 h 97193"/>
                    <a:gd name="connsiteX16" fmla="*/ 5715 w 105971"/>
                    <a:gd name="connsiteY16" fmla="*/ 47663 h 97193"/>
                    <a:gd name="connsiteX17" fmla="*/ 5715 w 105971"/>
                    <a:gd name="connsiteY17" fmla="*/ 51473 h 97193"/>
                    <a:gd name="connsiteX18" fmla="*/ 17145 w 105971"/>
                    <a:gd name="connsiteY18" fmla="*/ 80048 h 97193"/>
                    <a:gd name="connsiteX0" fmla="*/ 19050 w 106250"/>
                    <a:gd name="connsiteY0" fmla="*/ 64875 h 85830"/>
                    <a:gd name="connsiteX1" fmla="*/ 24765 w 106250"/>
                    <a:gd name="connsiteY1" fmla="*/ 68685 h 85830"/>
                    <a:gd name="connsiteX2" fmla="*/ 28575 w 106250"/>
                    <a:gd name="connsiteY2" fmla="*/ 74400 h 85830"/>
                    <a:gd name="connsiteX3" fmla="*/ 32385 w 106250"/>
                    <a:gd name="connsiteY3" fmla="*/ 85830 h 85830"/>
                    <a:gd name="connsiteX4" fmla="*/ 81915 w 106250"/>
                    <a:gd name="connsiteY4" fmla="*/ 83925 h 85830"/>
                    <a:gd name="connsiteX5" fmla="*/ 87630 w 106250"/>
                    <a:gd name="connsiteY5" fmla="*/ 82020 h 85830"/>
                    <a:gd name="connsiteX6" fmla="*/ 89535 w 106250"/>
                    <a:gd name="connsiteY6" fmla="*/ 76305 h 85830"/>
                    <a:gd name="connsiteX7" fmla="*/ 93345 w 106250"/>
                    <a:gd name="connsiteY7" fmla="*/ 70590 h 85830"/>
                    <a:gd name="connsiteX8" fmla="*/ 95250 w 106250"/>
                    <a:gd name="connsiteY8" fmla="*/ 57255 h 85830"/>
                    <a:gd name="connsiteX9" fmla="*/ 100965 w 106250"/>
                    <a:gd name="connsiteY9" fmla="*/ 53445 h 85830"/>
                    <a:gd name="connsiteX10" fmla="*/ 104775 w 106250"/>
                    <a:gd name="connsiteY10" fmla="*/ 42015 h 85830"/>
                    <a:gd name="connsiteX11" fmla="*/ 100965 w 106250"/>
                    <a:gd name="connsiteY11" fmla="*/ 15345 h 85830"/>
                    <a:gd name="connsiteX12" fmla="*/ 38100 w 106250"/>
                    <a:gd name="connsiteY12" fmla="*/ 105 h 85830"/>
                    <a:gd name="connsiteX13" fmla="*/ 3810 w 106250"/>
                    <a:gd name="connsiteY13" fmla="*/ 9630 h 85830"/>
                    <a:gd name="connsiteX14" fmla="*/ 1905 w 106250"/>
                    <a:gd name="connsiteY14" fmla="*/ 17250 h 85830"/>
                    <a:gd name="connsiteX15" fmla="*/ 0 w 106250"/>
                    <a:gd name="connsiteY15" fmla="*/ 22965 h 85830"/>
                    <a:gd name="connsiteX16" fmla="*/ 5715 w 106250"/>
                    <a:gd name="connsiteY16" fmla="*/ 36300 h 85830"/>
                    <a:gd name="connsiteX17" fmla="*/ 5715 w 106250"/>
                    <a:gd name="connsiteY17" fmla="*/ 40110 h 85830"/>
                    <a:gd name="connsiteX18" fmla="*/ 17145 w 106250"/>
                    <a:gd name="connsiteY18" fmla="*/ 68685 h 85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6250" h="85830">
                      <a:moveTo>
                        <a:pt x="19050" y="64875"/>
                      </a:moveTo>
                      <a:cubicBezTo>
                        <a:pt x="19050" y="69955"/>
                        <a:pt x="22860" y="67415"/>
                        <a:pt x="24765" y="68685"/>
                      </a:cubicBezTo>
                      <a:cubicBezTo>
                        <a:pt x="26035" y="70590"/>
                        <a:pt x="27645" y="72308"/>
                        <a:pt x="28575" y="74400"/>
                      </a:cubicBezTo>
                      <a:cubicBezTo>
                        <a:pt x="30206" y="78070"/>
                        <a:pt x="32385" y="85830"/>
                        <a:pt x="32385" y="85830"/>
                      </a:cubicBezTo>
                      <a:cubicBezTo>
                        <a:pt x="48895" y="85195"/>
                        <a:pt x="65432" y="85062"/>
                        <a:pt x="81915" y="83925"/>
                      </a:cubicBezTo>
                      <a:cubicBezTo>
                        <a:pt x="83918" y="83787"/>
                        <a:pt x="86210" y="83440"/>
                        <a:pt x="87630" y="82020"/>
                      </a:cubicBezTo>
                      <a:cubicBezTo>
                        <a:pt x="89050" y="80600"/>
                        <a:pt x="88637" y="78101"/>
                        <a:pt x="89535" y="76305"/>
                      </a:cubicBezTo>
                      <a:cubicBezTo>
                        <a:pt x="90559" y="74257"/>
                        <a:pt x="92075" y="72495"/>
                        <a:pt x="93345" y="70590"/>
                      </a:cubicBezTo>
                      <a:cubicBezTo>
                        <a:pt x="93980" y="66145"/>
                        <a:pt x="93426" y="61358"/>
                        <a:pt x="95250" y="57255"/>
                      </a:cubicBezTo>
                      <a:cubicBezTo>
                        <a:pt x="96180" y="55163"/>
                        <a:pt x="99752" y="55387"/>
                        <a:pt x="100965" y="53445"/>
                      </a:cubicBezTo>
                      <a:cubicBezTo>
                        <a:pt x="103094" y="50039"/>
                        <a:pt x="104775" y="42015"/>
                        <a:pt x="104775" y="42015"/>
                      </a:cubicBezTo>
                      <a:cubicBezTo>
                        <a:pt x="101728" y="8500"/>
                        <a:pt x="112077" y="22330"/>
                        <a:pt x="100965" y="15345"/>
                      </a:cubicBezTo>
                      <a:cubicBezTo>
                        <a:pt x="89853" y="8360"/>
                        <a:pt x="54292" y="1057"/>
                        <a:pt x="38100" y="105"/>
                      </a:cubicBezTo>
                      <a:cubicBezTo>
                        <a:pt x="21908" y="-847"/>
                        <a:pt x="10477" y="4868"/>
                        <a:pt x="3810" y="9630"/>
                      </a:cubicBezTo>
                      <a:cubicBezTo>
                        <a:pt x="3175" y="12170"/>
                        <a:pt x="2624" y="14733"/>
                        <a:pt x="1905" y="17250"/>
                      </a:cubicBezTo>
                      <a:cubicBezTo>
                        <a:pt x="1353" y="19181"/>
                        <a:pt x="0" y="20957"/>
                        <a:pt x="0" y="22965"/>
                      </a:cubicBezTo>
                      <a:cubicBezTo>
                        <a:pt x="0" y="32673"/>
                        <a:pt x="2604" y="28523"/>
                        <a:pt x="5715" y="36300"/>
                      </a:cubicBezTo>
                      <a:cubicBezTo>
                        <a:pt x="6187" y="37479"/>
                        <a:pt x="3810" y="34713"/>
                        <a:pt x="5715" y="40110"/>
                      </a:cubicBezTo>
                      <a:cubicBezTo>
                        <a:pt x="7620" y="45507"/>
                        <a:pt x="13335" y="59160"/>
                        <a:pt x="17145" y="68685"/>
                      </a:cubicBezTo>
                    </a:path>
                  </a:pathLst>
                </a:custGeom>
                <a:solidFill>
                  <a:srgbClr val="0D3759"/>
                </a:solidFill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77" name="Rectangle: Rounded Corners 27">
                  <a:extLst>
                    <a:ext uri="{FF2B5EF4-FFF2-40B4-BE49-F238E27FC236}">
                      <a16:creationId xmlns:a16="http://schemas.microsoft.com/office/drawing/2014/main" id="{BAA66CEC-A1FA-3E55-5C07-C8DF1C5A003B}"/>
                    </a:ext>
                  </a:extLst>
                </p:cNvPr>
                <p:cNvSpPr/>
                <p:nvPr/>
              </p:nvSpPr>
              <p:spPr>
                <a:xfrm>
                  <a:off x="8886901" y="4403741"/>
                  <a:ext cx="27432" cy="18288"/>
                </a:xfrm>
                <a:prstGeom prst="roundRect">
                  <a:avLst/>
                </a:prstGeom>
                <a:solidFill>
                  <a:srgbClr val="0D3759"/>
                </a:solidFill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78" name="Rectangle: Rounded Corners 28">
                  <a:extLst>
                    <a:ext uri="{FF2B5EF4-FFF2-40B4-BE49-F238E27FC236}">
                      <a16:creationId xmlns:a16="http://schemas.microsoft.com/office/drawing/2014/main" id="{7175C559-96CF-EC69-42F0-D1B29063FDA8}"/>
                    </a:ext>
                  </a:extLst>
                </p:cNvPr>
                <p:cNvSpPr/>
                <p:nvPr/>
              </p:nvSpPr>
              <p:spPr>
                <a:xfrm>
                  <a:off x="8770428" y="4196137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79" name="Rectangle: Rounded Corners 29">
                  <a:extLst>
                    <a:ext uri="{FF2B5EF4-FFF2-40B4-BE49-F238E27FC236}">
                      <a16:creationId xmlns:a16="http://schemas.microsoft.com/office/drawing/2014/main" id="{0E20D189-475A-2852-1D0E-6D7BF4F8E13B}"/>
                    </a:ext>
                  </a:extLst>
                </p:cNvPr>
                <p:cNvSpPr/>
                <p:nvPr/>
              </p:nvSpPr>
              <p:spPr>
                <a:xfrm>
                  <a:off x="8924873" y="4240076"/>
                  <a:ext cx="27432" cy="18288"/>
                </a:xfrm>
                <a:prstGeom prst="roundRect">
                  <a:avLst/>
                </a:prstGeom>
                <a:grpFill/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80" name="Rectangle: Rounded Corners 30">
                  <a:extLst>
                    <a:ext uri="{FF2B5EF4-FFF2-40B4-BE49-F238E27FC236}">
                      <a16:creationId xmlns:a16="http://schemas.microsoft.com/office/drawing/2014/main" id="{8381CE4F-6D94-33D0-D24E-421117344946}"/>
                    </a:ext>
                  </a:extLst>
                </p:cNvPr>
                <p:cNvSpPr/>
                <p:nvPr/>
              </p:nvSpPr>
              <p:spPr>
                <a:xfrm>
                  <a:off x="9050643" y="4293981"/>
                  <a:ext cx="27432" cy="18288"/>
                </a:xfrm>
                <a:prstGeom prst="roundRect">
                  <a:avLst/>
                </a:prstGeom>
                <a:solidFill>
                  <a:srgbClr val="0D3759"/>
                </a:solidFill>
                <a:ln w="3175" cap="flat" cmpd="sng" algn="ctr">
                  <a:solidFill>
                    <a:srgbClr val="F2E8F8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664" name="Oval 2663">
                <a:extLst>
                  <a:ext uri="{FF2B5EF4-FFF2-40B4-BE49-F238E27FC236}">
                    <a16:creationId xmlns:a16="http://schemas.microsoft.com/office/drawing/2014/main" id="{A4FC078B-1C14-2E87-77B2-C46AAE5CC88D}"/>
                  </a:ext>
                </a:extLst>
              </p:cNvPr>
              <p:cNvSpPr/>
              <p:nvPr/>
            </p:nvSpPr>
            <p:spPr>
              <a:xfrm>
                <a:off x="10736434" y="3324552"/>
                <a:ext cx="114954" cy="145297"/>
              </a:xfrm>
              <a:prstGeom prst="ellipse">
                <a:avLst/>
              </a:prstGeom>
              <a:gradFill flip="none" rotWithShape="1">
                <a:gsLst>
                  <a:gs pos="16000">
                    <a:srgbClr val="0D3759">
                      <a:lumMod val="20000"/>
                      <a:lumOff val="80000"/>
                    </a:srgbClr>
                  </a:gs>
                  <a:gs pos="74000">
                    <a:srgbClr val="0D3759">
                      <a:lumMod val="75000"/>
                    </a:srgbClr>
                  </a:gs>
                  <a:gs pos="53000">
                    <a:srgbClr val="0D3759">
                      <a:lumMod val="60000"/>
                      <a:lumOff val="4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2730" name="Picture 2729">
            <a:extLst>
              <a:ext uri="{FF2B5EF4-FFF2-40B4-BE49-F238E27FC236}">
                <a16:creationId xmlns:a16="http://schemas.microsoft.com/office/drawing/2014/main" id="{F0628C1B-928C-84D3-D8FF-A4797307C0EE}"/>
              </a:ext>
            </a:extLst>
          </p:cNvPr>
          <p:cNvPicPr>
            <a:picLocks noChangeAspect="1"/>
          </p:cNvPicPr>
          <p:nvPr/>
        </p:nvPicPr>
        <p:blipFill>
          <a:blip r:embed="rId7">
            <a:duotone>
              <a:prstClr val="black"/>
              <a:srgbClr val="65D2DF">
                <a:tint val="45000"/>
                <a:satMod val="400000"/>
              </a:srgbClr>
            </a:duotone>
          </a:blip>
          <a:stretch>
            <a:fillRect/>
          </a:stretch>
        </p:blipFill>
        <p:spPr>
          <a:xfrm rot="6005102">
            <a:off x="7603242" y="2899795"/>
            <a:ext cx="124800" cy="117565"/>
          </a:xfrm>
          <a:prstGeom prst="rect">
            <a:avLst/>
          </a:prstGeom>
        </p:spPr>
      </p:pic>
      <p:pic>
        <p:nvPicPr>
          <p:cNvPr id="2731" name="Picture 2730">
            <a:extLst>
              <a:ext uri="{FF2B5EF4-FFF2-40B4-BE49-F238E27FC236}">
                <a16:creationId xmlns:a16="http://schemas.microsoft.com/office/drawing/2014/main" id="{993AD847-65DA-7F69-3C6E-87C692CFDADC}"/>
              </a:ext>
            </a:extLst>
          </p:cNvPr>
          <p:cNvPicPr>
            <a:picLocks noChangeAspect="1"/>
          </p:cNvPicPr>
          <p:nvPr/>
        </p:nvPicPr>
        <p:blipFill>
          <a:blip r:embed="rId7">
            <a:duotone>
              <a:prstClr val="black"/>
              <a:srgbClr val="65D2DF">
                <a:tint val="45000"/>
                <a:satMod val="400000"/>
              </a:srgbClr>
            </a:duotone>
          </a:blip>
          <a:stretch>
            <a:fillRect/>
          </a:stretch>
        </p:blipFill>
        <p:spPr>
          <a:xfrm rot="10800000">
            <a:off x="5051480" y="4436538"/>
            <a:ext cx="124800" cy="1175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6230313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721B12F-AD55-4D0D-A312-61D0CCAB61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GB"/>
              <a:t>Impaired epithelial health drives clinical features of asthma</a:t>
            </a:r>
            <a:endParaRPr lang="en-GB" baseline="30000"/>
          </a:p>
        </p:txBody>
      </p:sp>
      <p:sp>
        <p:nvSpPr>
          <p:cNvPr id="41" name="Text Placeholder 40">
            <a:extLst>
              <a:ext uri="{FF2B5EF4-FFF2-40B4-BE49-F238E27FC236}">
                <a16:creationId xmlns:a16="http://schemas.microsoft.com/office/drawing/2014/main" id="{A875BEE5-66AC-426F-B328-08A437FCA91C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lang="en-GB" sz="900" dirty="0">
                <a:latin typeface="+mn-lt"/>
              </a:rPr>
              <a:t>1. Ko H-K, et al. Sci Rep 2021;11:8425; 2. Marriott H, et al. J Clin Med 2024;13:3721; 3. Li Y, et al. J Immunol 2018;200:2253–2262; 4. Munkholm Andreasson L, et al. J Allergy Clin Immunol 2024;153:988–997; </a:t>
            </a:r>
            <a:br>
              <a:rPr lang="en-GB" sz="900" dirty="0">
                <a:latin typeface="+mn-lt"/>
              </a:rPr>
            </a:br>
            <a:r>
              <a:rPr lang="en-GB" sz="900" dirty="0">
                <a:latin typeface="+mn-lt"/>
              </a:rPr>
              <a:t>5. Cao L, et al. Exp Lung Res 2018;44:288–301; 6. Guo Z, et al. J Asthma 2014;51:863–869; 7. Cheng D, et al. Am J Respir Crit Care Med 2014;190:639–648</a:t>
            </a:r>
          </a:p>
        </p:txBody>
      </p:sp>
      <p:sp>
        <p:nvSpPr>
          <p:cNvPr id="4" name="Callout: Down Arrow 3">
            <a:extLst>
              <a:ext uri="{FF2B5EF4-FFF2-40B4-BE49-F238E27FC236}">
                <a16:creationId xmlns:a16="http://schemas.microsoft.com/office/drawing/2014/main" id="{BE5289C9-FAEF-4EFA-A38F-0AF7C5565A2A}"/>
              </a:ext>
            </a:extLst>
          </p:cNvPr>
          <p:cNvSpPr/>
          <p:nvPr/>
        </p:nvSpPr>
        <p:spPr>
          <a:xfrm>
            <a:off x="3533925" y="1426978"/>
            <a:ext cx="5133675" cy="1524355"/>
          </a:xfrm>
          <a:prstGeom prst="downArrowCallout">
            <a:avLst/>
          </a:prstGeom>
          <a:solidFill>
            <a:schemeClr val="bg2">
              <a:lumMod val="20000"/>
              <a:lumOff val="80000"/>
            </a:schemeClr>
          </a:solidFill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400" b="1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Epithelial cytokine (TSLP, IL-33, IL-25)</a:t>
            </a:r>
            <a:br>
              <a:rPr kumimoji="0" lang="en-GB" sz="2400" b="1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GB" sz="2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expression is associated with</a:t>
            </a:r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EDC71454-97DA-481D-9469-C663DC777109}"/>
              </a:ext>
            </a:extLst>
          </p:cNvPr>
          <p:cNvSpPr/>
          <p:nvPr/>
        </p:nvSpPr>
        <p:spPr>
          <a:xfrm>
            <a:off x="847725" y="3021676"/>
            <a:ext cx="10506075" cy="514350"/>
          </a:xfrm>
          <a:custGeom>
            <a:avLst/>
            <a:gdLst>
              <a:gd name="connsiteX0" fmla="*/ 0 w 10506075"/>
              <a:gd name="connsiteY0" fmla="*/ 514350 h 514350"/>
              <a:gd name="connsiteX1" fmla="*/ 247650 w 10506075"/>
              <a:gd name="connsiteY1" fmla="*/ 0 h 514350"/>
              <a:gd name="connsiteX2" fmla="*/ 10258425 w 10506075"/>
              <a:gd name="connsiteY2" fmla="*/ 0 h 514350"/>
              <a:gd name="connsiteX3" fmla="*/ 10506075 w 10506075"/>
              <a:gd name="connsiteY3" fmla="*/ 514350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06075" h="514350">
                <a:moveTo>
                  <a:pt x="0" y="514350"/>
                </a:moveTo>
                <a:lnTo>
                  <a:pt x="247650" y="0"/>
                </a:lnTo>
                <a:lnTo>
                  <a:pt x="10258425" y="0"/>
                </a:lnTo>
                <a:lnTo>
                  <a:pt x="10506075" y="514350"/>
                </a:lnTo>
              </a:path>
            </a:pathLst>
          </a:custGeom>
          <a:noFill/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6518B574-C506-4479-88FA-1A13C503C822}"/>
              </a:ext>
            </a:extLst>
          </p:cNvPr>
          <p:cNvSpPr/>
          <p:nvPr/>
        </p:nvSpPr>
        <p:spPr>
          <a:xfrm>
            <a:off x="2973335" y="5167741"/>
            <a:ext cx="1937526" cy="58477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rIns="0" rtlCol="0" anchor="t" anchorCtr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Asthma</a:t>
            </a:r>
          </a:p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severity</a:t>
            </a:r>
            <a:r>
              <a:rPr kumimoji="0" lang="en-GB" sz="1600" b="1" i="0" u="none" strike="noStrike" kern="120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2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6C87978-A95F-417C-37E4-159F738CA7BA}"/>
              </a:ext>
            </a:extLst>
          </p:cNvPr>
          <p:cNvGrpSpPr/>
          <p:nvPr/>
        </p:nvGrpSpPr>
        <p:grpSpPr>
          <a:xfrm>
            <a:off x="3169735" y="3446270"/>
            <a:ext cx="1544727" cy="1544727"/>
            <a:chOff x="3196520" y="3440627"/>
            <a:chExt cx="1544727" cy="1544727"/>
          </a:xfrm>
        </p:grpSpPr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EFF82FF7-E954-471E-8B44-67420066795B}"/>
                </a:ext>
              </a:extLst>
            </p:cNvPr>
            <p:cNvSpPr/>
            <p:nvPr/>
          </p:nvSpPr>
          <p:spPr>
            <a:xfrm>
              <a:off x="3196520" y="3440627"/>
              <a:ext cx="1544727" cy="154472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pic>
          <p:nvPicPr>
            <p:cNvPr id="220" name="Graphic 219">
              <a:extLst>
                <a:ext uri="{FF2B5EF4-FFF2-40B4-BE49-F238E27FC236}">
                  <a16:creationId xmlns:a16="http://schemas.microsoft.com/office/drawing/2014/main" id="{A63DDDB0-C59D-4FCD-8BAC-4C7A2CBEBB8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3423614" y="3545535"/>
              <a:ext cx="1058447" cy="1370616"/>
            </a:xfrm>
            <a:prstGeom prst="rect">
              <a:avLst/>
            </a:prstGeom>
          </p:spPr>
        </p:pic>
        <p:pic>
          <p:nvPicPr>
            <p:cNvPr id="221" name="Graphic 220">
              <a:extLst>
                <a:ext uri="{FF2B5EF4-FFF2-40B4-BE49-F238E27FC236}">
                  <a16:creationId xmlns:a16="http://schemas.microsoft.com/office/drawing/2014/main" id="{04CB10CB-9EC5-403B-AC9B-BDB05268F888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 rot="19270999">
              <a:off x="3664704" y="4131456"/>
              <a:ext cx="986892" cy="449062"/>
            </a:xfrm>
            <a:prstGeom prst="rect">
              <a:avLst/>
            </a:prstGeom>
          </p:spPr>
        </p:pic>
      </p:grpSp>
      <p:sp>
        <p:nvSpPr>
          <p:cNvPr id="71" name="Rectangle 70">
            <a:extLst>
              <a:ext uri="{FF2B5EF4-FFF2-40B4-BE49-F238E27FC236}">
                <a16:creationId xmlns:a16="http://schemas.microsoft.com/office/drawing/2014/main" id="{E692C027-DCBE-4424-B91A-D765FBE338A2}"/>
              </a:ext>
            </a:extLst>
          </p:cNvPr>
          <p:cNvSpPr/>
          <p:nvPr/>
        </p:nvSpPr>
        <p:spPr>
          <a:xfrm>
            <a:off x="1018298" y="5167741"/>
            <a:ext cx="1544727" cy="58477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rIns="0" rtlCol="0" anchor="t" anchorCtr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Exacerbation </a:t>
            </a:r>
            <a:b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risk</a:t>
            </a:r>
            <a:r>
              <a:rPr kumimoji="0" lang="en-GB" sz="1600" b="1" i="0" u="none" strike="noStrike" kern="120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0DF16FD2-71C5-4263-E9B5-EDCB586D1205}"/>
              </a:ext>
            </a:extLst>
          </p:cNvPr>
          <p:cNvGrpSpPr/>
          <p:nvPr/>
        </p:nvGrpSpPr>
        <p:grpSpPr>
          <a:xfrm>
            <a:off x="1018299" y="3446270"/>
            <a:ext cx="1544727" cy="1544727"/>
            <a:chOff x="1033823" y="3452629"/>
            <a:chExt cx="1544727" cy="1544727"/>
          </a:xfrm>
        </p:grpSpPr>
        <p:sp>
          <p:nvSpPr>
            <p:cNvPr id="80" name="Oval 79">
              <a:extLst>
                <a:ext uri="{FF2B5EF4-FFF2-40B4-BE49-F238E27FC236}">
                  <a16:creationId xmlns:a16="http://schemas.microsoft.com/office/drawing/2014/main" id="{217AB6C8-8338-49AC-ACA2-6BA43788A626}"/>
                </a:ext>
              </a:extLst>
            </p:cNvPr>
            <p:cNvSpPr/>
            <p:nvPr/>
          </p:nvSpPr>
          <p:spPr>
            <a:xfrm>
              <a:off x="1033823" y="3452629"/>
              <a:ext cx="1544727" cy="154472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263" name="Group 4">
              <a:extLst>
                <a:ext uri="{FF2B5EF4-FFF2-40B4-BE49-F238E27FC236}">
                  <a16:creationId xmlns:a16="http://schemas.microsoft.com/office/drawing/2014/main" id="{142FFFB3-C6E3-468E-AABD-B7CDA64B353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364569" y="3589366"/>
              <a:ext cx="855665" cy="1225551"/>
              <a:chOff x="1753" y="2234"/>
              <a:chExt cx="539" cy="772"/>
            </a:xfrm>
            <a:solidFill>
              <a:schemeClr val="tx2"/>
            </a:solidFill>
          </p:grpSpPr>
          <p:sp>
            <p:nvSpPr>
              <p:cNvPr id="264" name="Freeform 5">
                <a:extLst>
                  <a:ext uri="{FF2B5EF4-FFF2-40B4-BE49-F238E27FC236}">
                    <a16:creationId xmlns:a16="http://schemas.microsoft.com/office/drawing/2014/main" id="{2426D1C1-C5E1-499A-9762-2E51910D59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3" y="2284"/>
                <a:ext cx="173" cy="149"/>
              </a:xfrm>
              <a:custGeom>
                <a:avLst/>
                <a:gdLst>
                  <a:gd name="T0" fmla="*/ 5 w 202"/>
                  <a:gd name="T1" fmla="*/ 75 h 175"/>
                  <a:gd name="T2" fmla="*/ 5 w 202"/>
                  <a:gd name="T3" fmla="*/ 75 h 175"/>
                  <a:gd name="T4" fmla="*/ 12 w 202"/>
                  <a:gd name="T5" fmla="*/ 128 h 175"/>
                  <a:gd name="T6" fmla="*/ 14 w 202"/>
                  <a:gd name="T7" fmla="*/ 130 h 175"/>
                  <a:gd name="T8" fmla="*/ 114 w 202"/>
                  <a:gd name="T9" fmla="*/ 155 h 175"/>
                  <a:gd name="T10" fmla="*/ 155 w 202"/>
                  <a:gd name="T11" fmla="*/ 133 h 175"/>
                  <a:gd name="T12" fmla="*/ 182 w 202"/>
                  <a:gd name="T13" fmla="*/ 37 h 175"/>
                  <a:gd name="T14" fmla="*/ 180 w 202"/>
                  <a:gd name="T15" fmla="*/ 35 h 175"/>
                  <a:gd name="T16" fmla="*/ 136 w 202"/>
                  <a:gd name="T17" fmla="*/ 3 h 175"/>
                  <a:gd name="T18" fmla="*/ 117 w 202"/>
                  <a:gd name="T19" fmla="*/ 0 h 175"/>
                  <a:gd name="T20" fmla="*/ 80 w 202"/>
                  <a:gd name="T21" fmla="*/ 10 h 175"/>
                  <a:gd name="T22" fmla="*/ 39 w 202"/>
                  <a:gd name="T23" fmla="*/ 32 h 175"/>
                  <a:gd name="T24" fmla="*/ 5 w 202"/>
                  <a:gd name="T25" fmla="*/ 7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2" h="175">
                    <a:moveTo>
                      <a:pt x="5" y="75"/>
                    </a:moveTo>
                    <a:lnTo>
                      <a:pt x="5" y="75"/>
                    </a:lnTo>
                    <a:cubicBezTo>
                      <a:pt x="0" y="93"/>
                      <a:pt x="2" y="111"/>
                      <a:pt x="12" y="128"/>
                    </a:cubicBezTo>
                    <a:lnTo>
                      <a:pt x="14" y="130"/>
                    </a:lnTo>
                    <a:cubicBezTo>
                      <a:pt x="34" y="163"/>
                      <a:pt x="79" y="175"/>
                      <a:pt x="114" y="155"/>
                    </a:cubicBezTo>
                    <a:lnTo>
                      <a:pt x="155" y="133"/>
                    </a:lnTo>
                    <a:cubicBezTo>
                      <a:pt x="190" y="114"/>
                      <a:pt x="202" y="71"/>
                      <a:pt x="182" y="37"/>
                    </a:cubicBezTo>
                    <a:lnTo>
                      <a:pt x="180" y="35"/>
                    </a:lnTo>
                    <a:cubicBezTo>
                      <a:pt x="170" y="19"/>
                      <a:pt x="155" y="7"/>
                      <a:pt x="136" y="3"/>
                    </a:cubicBezTo>
                    <a:cubicBezTo>
                      <a:pt x="129" y="1"/>
                      <a:pt x="123" y="0"/>
                      <a:pt x="117" y="0"/>
                    </a:cubicBezTo>
                    <a:cubicBezTo>
                      <a:pt x="104" y="0"/>
                      <a:pt x="91" y="3"/>
                      <a:pt x="80" y="10"/>
                    </a:cubicBezTo>
                    <a:lnTo>
                      <a:pt x="39" y="32"/>
                    </a:lnTo>
                    <a:cubicBezTo>
                      <a:pt x="22" y="41"/>
                      <a:pt x="10" y="57"/>
                      <a:pt x="5" y="75"/>
                    </a:cubicBezTo>
                    <a:close/>
                  </a:path>
                </a:pathLst>
              </a:custGeom>
              <a:grpFill/>
              <a:ln w="252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5" name="Freeform 6">
                <a:extLst>
                  <a:ext uri="{FF2B5EF4-FFF2-40B4-BE49-F238E27FC236}">
                    <a16:creationId xmlns:a16="http://schemas.microsoft.com/office/drawing/2014/main" id="{E77D66CA-570A-4BAF-B60C-FE3EAE5E2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2373"/>
                <a:ext cx="275" cy="200"/>
              </a:xfrm>
              <a:custGeom>
                <a:avLst/>
                <a:gdLst>
                  <a:gd name="T0" fmla="*/ 18 w 321"/>
                  <a:gd name="T1" fmla="*/ 164 h 235"/>
                  <a:gd name="T2" fmla="*/ 18 w 321"/>
                  <a:gd name="T3" fmla="*/ 164 h 235"/>
                  <a:gd name="T4" fmla="*/ 18 w 321"/>
                  <a:gd name="T5" fmla="*/ 164 h 235"/>
                  <a:gd name="T6" fmla="*/ 47 w 321"/>
                  <a:gd name="T7" fmla="*/ 182 h 235"/>
                  <a:gd name="T8" fmla="*/ 229 w 321"/>
                  <a:gd name="T9" fmla="*/ 233 h 235"/>
                  <a:gd name="T10" fmla="*/ 256 w 321"/>
                  <a:gd name="T11" fmla="*/ 230 h 235"/>
                  <a:gd name="T12" fmla="*/ 272 w 321"/>
                  <a:gd name="T13" fmla="*/ 210 h 235"/>
                  <a:gd name="T14" fmla="*/ 258 w 321"/>
                  <a:gd name="T15" fmla="*/ 173 h 235"/>
                  <a:gd name="T16" fmla="*/ 256 w 321"/>
                  <a:gd name="T17" fmla="*/ 172 h 235"/>
                  <a:gd name="T18" fmla="*/ 249 w 321"/>
                  <a:gd name="T19" fmla="*/ 169 h 235"/>
                  <a:gd name="T20" fmla="*/ 118 w 321"/>
                  <a:gd name="T21" fmla="*/ 133 h 235"/>
                  <a:gd name="T22" fmla="*/ 70 w 321"/>
                  <a:gd name="T23" fmla="*/ 121 h 235"/>
                  <a:gd name="T24" fmla="*/ 64 w 321"/>
                  <a:gd name="T25" fmla="*/ 112 h 235"/>
                  <a:gd name="T26" fmla="*/ 74 w 321"/>
                  <a:gd name="T27" fmla="*/ 106 h 235"/>
                  <a:gd name="T28" fmla="*/ 120 w 321"/>
                  <a:gd name="T29" fmla="*/ 117 h 235"/>
                  <a:gd name="T30" fmla="*/ 250 w 321"/>
                  <a:gd name="T31" fmla="*/ 74 h 235"/>
                  <a:gd name="T32" fmla="*/ 261 w 321"/>
                  <a:gd name="T33" fmla="*/ 79 h 235"/>
                  <a:gd name="T34" fmla="*/ 256 w 321"/>
                  <a:gd name="T35" fmla="*/ 89 h 235"/>
                  <a:gd name="T36" fmla="*/ 147 w 321"/>
                  <a:gd name="T37" fmla="*/ 124 h 235"/>
                  <a:gd name="T38" fmla="*/ 253 w 321"/>
                  <a:gd name="T39" fmla="*/ 154 h 235"/>
                  <a:gd name="T40" fmla="*/ 261 w 321"/>
                  <a:gd name="T41" fmla="*/ 157 h 235"/>
                  <a:gd name="T42" fmla="*/ 278 w 321"/>
                  <a:gd name="T43" fmla="*/ 148 h 235"/>
                  <a:gd name="T44" fmla="*/ 306 w 321"/>
                  <a:gd name="T45" fmla="*/ 54 h 235"/>
                  <a:gd name="T46" fmla="*/ 214 w 321"/>
                  <a:gd name="T47" fmla="*/ 15 h 235"/>
                  <a:gd name="T48" fmla="*/ 49 w 321"/>
                  <a:gd name="T49" fmla="*/ 70 h 235"/>
                  <a:gd name="T50" fmla="*/ 26 w 321"/>
                  <a:gd name="T51" fmla="*/ 84 h 235"/>
                  <a:gd name="T52" fmla="*/ 21 w 321"/>
                  <a:gd name="T53" fmla="*/ 89 h 235"/>
                  <a:gd name="T54" fmla="*/ 18 w 321"/>
                  <a:gd name="T55" fmla="*/ 164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21" h="235">
                    <a:moveTo>
                      <a:pt x="18" y="164"/>
                    </a:moveTo>
                    <a:lnTo>
                      <a:pt x="18" y="164"/>
                    </a:lnTo>
                    <a:cubicBezTo>
                      <a:pt x="18" y="164"/>
                      <a:pt x="18" y="164"/>
                      <a:pt x="18" y="164"/>
                    </a:cubicBezTo>
                    <a:cubicBezTo>
                      <a:pt x="26" y="173"/>
                      <a:pt x="36" y="179"/>
                      <a:pt x="47" y="182"/>
                    </a:cubicBezTo>
                    <a:lnTo>
                      <a:pt x="229" y="233"/>
                    </a:lnTo>
                    <a:cubicBezTo>
                      <a:pt x="238" y="235"/>
                      <a:pt x="248" y="234"/>
                      <a:pt x="256" y="230"/>
                    </a:cubicBezTo>
                    <a:cubicBezTo>
                      <a:pt x="264" y="226"/>
                      <a:pt x="270" y="219"/>
                      <a:pt x="272" y="210"/>
                    </a:cubicBezTo>
                    <a:cubicBezTo>
                      <a:pt x="277" y="196"/>
                      <a:pt x="270" y="181"/>
                      <a:pt x="258" y="173"/>
                    </a:cubicBezTo>
                    <a:cubicBezTo>
                      <a:pt x="257" y="173"/>
                      <a:pt x="257" y="172"/>
                      <a:pt x="256" y="172"/>
                    </a:cubicBezTo>
                    <a:cubicBezTo>
                      <a:pt x="254" y="171"/>
                      <a:pt x="251" y="170"/>
                      <a:pt x="249" y="169"/>
                    </a:cubicBezTo>
                    <a:lnTo>
                      <a:pt x="118" y="133"/>
                    </a:lnTo>
                    <a:lnTo>
                      <a:pt x="70" y="121"/>
                    </a:lnTo>
                    <a:cubicBezTo>
                      <a:pt x="66" y="120"/>
                      <a:pt x="63" y="116"/>
                      <a:pt x="64" y="112"/>
                    </a:cubicBezTo>
                    <a:cubicBezTo>
                      <a:pt x="65" y="107"/>
                      <a:pt x="70" y="105"/>
                      <a:pt x="74" y="106"/>
                    </a:cubicBezTo>
                    <a:lnTo>
                      <a:pt x="120" y="117"/>
                    </a:lnTo>
                    <a:lnTo>
                      <a:pt x="250" y="74"/>
                    </a:lnTo>
                    <a:cubicBezTo>
                      <a:pt x="255" y="72"/>
                      <a:pt x="260" y="74"/>
                      <a:pt x="261" y="79"/>
                    </a:cubicBezTo>
                    <a:cubicBezTo>
                      <a:pt x="263" y="83"/>
                      <a:pt x="260" y="87"/>
                      <a:pt x="256" y="89"/>
                    </a:cubicBezTo>
                    <a:lnTo>
                      <a:pt x="147" y="124"/>
                    </a:lnTo>
                    <a:lnTo>
                      <a:pt x="253" y="154"/>
                    </a:lnTo>
                    <a:cubicBezTo>
                      <a:pt x="256" y="155"/>
                      <a:pt x="259" y="155"/>
                      <a:pt x="261" y="157"/>
                    </a:cubicBezTo>
                    <a:lnTo>
                      <a:pt x="278" y="148"/>
                    </a:lnTo>
                    <a:cubicBezTo>
                      <a:pt x="318" y="126"/>
                      <a:pt x="321" y="84"/>
                      <a:pt x="306" y="54"/>
                    </a:cubicBezTo>
                    <a:cubicBezTo>
                      <a:pt x="292" y="24"/>
                      <a:pt x="257" y="0"/>
                      <a:pt x="214" y="15"/>
                    </a:cubicBezTo>
                    <a:lnTo>
                      <a:pt x="49" y="70"/>
                    </a:lnTo>
                    <a:cubicBezTo>
                      <a:pt x="41" y="72"/>
                      <a:pt x="32" y="77"/>
                      <a:pt x="26" y="84"/>
                    </a:cubicBezTo>
                    <a:lnTo>
                      <a:pt x="21" y="89"/>
                    </a:lnTo>
                    <a:cubicBezTo>
                      <a:pt x="1" y="110"/>
                      <a:pt x="0" y="142"/>
                      <a:pt x="18" y="164"/>
                    </a:cubicBezTo>
                    <a:close/>
                  </a:path>
                </a:pathLst>
              </a:custGeom>
              <a:grpFill/>
              <a:ln w="252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6" name="Freeform 7">
                <a:extLst>
                  <a:ext uri="{FF2B5EF4-FFF2-40B4-BE49-F238E27FC236}">
                    <a16:creationId xmlns:a16="http://schemas.microsoft.com/office/drawing/2014/main" id="{0F8DBF45-3C31-42BB-9363-8A097C22C4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533"/>
                <a:ext cx="183" cy="473"/>
              </a:xfrm>
              <a:custGeom>
                <a:avLst/>
                <a:gdLst>
                  <a:gd name="T0" fmla="*/ 137 w 213"/>
                  <a:gd name="T1" fmla="*/ 36 h 553"/>
                  <a:gd name="T2" fmla="*/ 137 w 213"/>
                  <a:gd name="T3" fmla="*/ 36 h 553"/>
                  <a:gd name="T4" fmla="*/ 40 w 213"/>
                  <a:gd name="T5" fmla="*/ 9 h 553"/>
                  <a:gd name="T6" fmla="*/ 19 w 213"/>
                  <a:gd name="T7" fmla="*/ 0 h 553"/>
                  <a:gd name="T8" fmla="*/ 24 w 213"/>
                  <a:gd name="T9" fmla="*/ 139 h 553"/>
                  <a:gd name="T10" fmla="*/ 24 w 213"/>
                  <a:gd name="T11" fmla="*/ 140 h 553"/>
                  <a:gd name="T12" fmla="*/ 110 w 213"/>
                  <a:gd name="T13" fmla="*/ 293 h 553"/>
                  <a:gd name="T14" fmla="*/ 110 w 213"/>
                  <a:gd name="T15" fmla="*/ 300 h 553"/>
                  <a:gd name="T16" fmla="*/ 11 w 213"/>
                  <a:gd name="T17" fmla="*/ 487 h 553"/>
                  <a:gd name="T18" fmla="*/ 8 w 213"/>
                  <a:gd name="T19" fmla="*/ 522 h 553"/>
                  <a:gd name="T20" fmla="*/ 32 w 213"/>
                  <a:gd name="T21" fmla="*/ 549 h 553"/>
                  <a:gd name="T22" fmla="*/ 54 w 213"/>
                  <a:gd name="T23" fmla="*/ 553 h 553"/>
                  <a:gd name="T24" fmla="*/ 97 w 213"/>
                  <a:gd name="T25" fmla="*/ 528 h 553"/>
                  <a:gd name="T26" fmla="*/ 201 w 213"/>
                  <a:gd name="T27" fmla="*/ 332 h 553"/>
                  <a:gd name="T28" fmla="*/ 202 w 213"/>
                  <a:gd name="T29" fmla="*/ 262 h 553"/>
                  <a:gd name="T30" fmla="*/ 201 w 213"/>
                  <a:gd name="T31" fmla="*/ 260 h 553"/>
                  <a:gd name="T32" fmla="*/ 124 w 213"/>
                  <a:gd name="T33" fmla="*/ 134 h 553"/>
                  <a:gd name="T34" fmla="*/ 137 w 213"/>
                  <a:gd name="T35" fmla="*/ 36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3" h="553">
                    <a:moveTo>
                      <a:pt x="137" y="36"/>
                    </a:moveTo>
                    <a:lnTo>
                      <a:pt x="137" y="36"/>
                    </a:lnTo>
                    <a:lnTo>
                      <a:pt x="40" y="9"/>
                    </a:lnTo>
                    <a:cubicBezTo>
                      <a:pt x="33" y="7"/>
                      <a:pt x="26" y="4"/>
                      <a:pt x="19" y="0"/>
                    </a:cubicBezTo>
                    <a:cubicBezTo>
                      <a:pt x="0" y="44"/>
                      <a:pt x="1" y="96"/>
                      <a:pt x="24" y="139"/>
                    </a:cubicBezTo>
                    <a:lnTo>
                      <a:pt x="24" y="140"/>
                    </a:lnTo>
                    <a:lnTo>
                      <a:pt x="110" y="293"/>
                    </a:lnTo>
                    <a:cubicBezTo>
                      <a:pt x="111" y="295"/>
                      <a:pt x="111" y="298"/>
                      <a:pt x="110" y="300"/>
                    </a:cubicBezTo>
                    <a:lnTo>
                      <a:pt x="11" y="487"/>
                    </a:lnTo>
                    <a:cubicBezTo>
                      <a:pt x="5" y="498"/>
                      <a:pt x="4" y="510"/>
                      <a:pt x="8" y="522"/>
                    </a:cubicBezTo>
                    <a:cubicBezTo>
                      <a:pt x="12" y="534"/>
                      <a:pt x="21" y="543"/>
                      <a:pt x="32" y="549"/>
                    </a:cubicBezTo>
                    <a:cubicBezTo>
                      <a:pt x="39" y="552"/>
                      <a:pt x="46" y="553"/>
                      <a:pt x="54" y="553"/>
                    </a:cubicBezTo>
                    <a:cubicBezTo>
                      <a:pt x="72" y="553"/>
                      <a:pt x="89" y="544"/>
                      <a:pt x="97" y="528"/>
                    </a:cubicBezTo>
                    <a:lnTo>
                      <a:pt x="201" y="332"/>
                    </a:lnTo>
                    <a:cubicBezTo>
                      <a:pt x="213" y="310"/>
                      <a:pt x="213" y="284"/>
                      <a:pt x="202" y="262"/>
                    </a:cubicBezTo>
                    <a:cubicBezTo>
                      <a:pt x="201" y="261"/>
                      <a:pt x="201" y="260"/>
                      <a:pt x="201" y="260"/>
                    </a:cubicBezTo>
                    <a:cubicBezTo>
                      <a:pt x="201" y="260"/>
                      <a:pt x="166" y="203"/>
                      <a:pt x="124" y="134"/>
                    </a:cubicBezTo>
                    <a:cubicBezTo>
                      <a:pt x="104" y="102"/>
                      <a:pt x="110" y="62"/>
                      <a:pt x="137" y="36"/>
                    </a:cubicBezTo>
                    <a:close/>
                  </a:path>
                </a:pathLst>
              </a:custGeom>
              <a:grpFill/>
              <a:ln w="252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7" name="Freeform 8">
                <a:extLst>
                  <a:ext uri="{FF2B5EF4-FFF2-40B4-BE49-F238E27FC236}">
                    <a16:creationId xmlns:a16="http://schemas.microsoft.com/office/drawing/2014/main" id="{ECC846EF-6CCB-40DD-97BD-14BB52DE7C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6" y="2795"/>
                <a:ext cx="139" cy="211"/>
              </a:xfrm>
              <a:custGeom>
                <a:avLst/>
                <a:gdLst>
                  <a:gd name="T0" fmla="*/ 39 w 162"/>
                  <a:gd name="T1" fmla="*/ 33 h 247"/>
                  <a:gd name="T2" fmla="*/ 39 w 162"/>
                  <a:gd name="T3" fmla="*/ 33 h 247"/>
                  <a:gd name="T4" fmla="*/ 0 w 162"/>
                  <a:gd name="T5" fmla="*/ 107 h 247"/>
                  <a:gd name="T6" fmla="*/ 65 w 162"/>
                  <a:gd name="T7" fmla="*/ 223 h 247"/>
                  <a:gd name="T8" fmla="*/ 107 w 162"/>
                  <a:gd name="T9" fmla="*/ 247 h 247"/>
                  <a:gd name="T10" fmla="*/ 130 w 162"/>
                  <a:gd name="T11" fmla="*/ 242 h 247"/>
                  <a:gd name="T12" fmla="*/ 150 w 162"/>
                  <a:gd name="T13" fmla="*/ 180 h 247"/>
                  <a:gd name="T14" fmla="*/ 50 w 162"/>
                  <a:gd name="T15" fmla="*/ 0 h 247"/>
                  <a:gd name="T16" fmla="*/ 39 w 162"/>
                  <a:gd name="T17" fmla="*/ 33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2" h="247">
                    <a:moveTo>
                      <a:pt x="39" y="33"/>
                    </a:moveTo>
                    <a:lnTo>
                      <a:pt x="39" y="33"/>
                    </a:lnTo>
                    <a:lnTo>
                      <a:pt x="0" y="107"/>
                    </a:lnTo>
                    <a:lnTo>
                      <a:pt x="65" y="223"/>
                    </a:lnTo>
                    <a:cubicBezTo>
                      <a:pt x="73" y="238"/>
                      <a:pt x="89" y="247"/>
                      <a:pt x="107" y="247"/>
                    </a:cubicBezTo>
                    <a:cubicBezTo>
                      <a:pt x="115" y="247"/>
                      <a:pt x="123" y="245"/>
                      <a:pt x="130" y="242"/>
                    </a:cubicBezTo>
                    <a:cubicBezTo>
                      <a:pt x="153" y="230"/>
                      <a:pt x="162" y="202"/>
                      <a:pt x="150" y="180"/>
                    </a:cubicBezTo>
                    <a:lnTo>
                      <a:pt x="50" y="0"/>
                    </a:lnTo>
                    <a:cubicBezTo>
                      <a:pt x="48" y="11"/>
                      <a:pt x="45" y="23"/>
                      <a:pt x="39" y="33"/>
                    </a:cubicBezTo>
                    <a:close/>
                  </a:path>
                </a:pathLst>
              </a:custGeom>
              <a:grpFill/>
              <a:ln w="252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8" name="Freeform 9">
                <a:extLst>
                  <a:ext uri="{FF2B5EF4-FFF2-40B4-BE49-F238E27FC236}">
                    <a16:creationId xmlns:a16="http://schemas.microsoft.com/office/drawing/2014/main" id="{3B549652-18BB-4EC9-B41D-B7D350F35E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1" y="2573"/>
                <a:ext cx="209" cy="127"/>
              </a:xfrm>
              <a:custGeom>
                <a:avLst/>
                <a:gdLst>
                  <a:gd name="T0" fmla="*/ 225 w 243"/>
                  <a:gd name="T1" fmla="*/ 82 h 149"/>
                  <a:gd name="T2" fmla="*/ 225 w 243"/>
                  <a:gd name="T3" fmla="*/ 82 h 149"/>
                  <a:gd name="T4" fmla="*/ 87 w 243"/>
                  <a:gd name="T5" fmla="*/ 12 h 149"/>
                  <a:gd name="T6" fmla="*/ 66 w 243"/>
                  <a:gd name="T7" fmla="*/ 16 h 149"/>
                  <a:gd name="T8" fmla="*/ 52 w 243"/>
                  <a:gd name="T9" fmla="*/ 14 h 149"/>
                  <a:gd name="T10" fmla="*/ 0 w 243"/>
                  <a:gd name="T11" fmla="*/ 0 h 149"/>
                  <a:gd name="T12" fmla="*/ 46 w 243"/>
                  <a:gd name="T13" fmla="*/ 67 h 149"/>
                  <a:gd name="T14" fmla="*/ 192 w 243"/>
                  <a:gd name="T15" fmla="*/ 141 h 149"/>
                  <a:gd name="T16" fmla="*/ 239 w 243"/>
                  <a:gd name="T17" fmla="*/ 127 h 149"/>
                  <a:gd name="T18" fmla="*/ 243 w 243"/>
                  <a:gd name="T19" fmla="*/ 111 h 149"/>
                  <a:gd name="T20" fmla="*/ 225 w 243"/>
                  <a:gd name="T21" fmla="*/ 8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3" h="149">
                    <a:moveTo>
                      <a:pt x="225" y="82"/>
                    </a:moveTo>
                    <a:lnTo>
                      <a:pt x="225" y="82"/>
                    </a:lnTo>
                    <a:lnTo>
                      <a:pt x="87" y="12"/>
                    </a:lnTo>
                    <a:cubicBezTo>
                      <a:pt x="80" y="14"/>
                      <a:pt x="73" y="16"/>
                      <a:pt x="66" y="16"/>
                    </a:cubicBezTo>
                    <a:cubicBezTo>
                      <a:pt x="61" y="16"/>
                      <a:pt x="56" y="15"/>
                      <a:pt x="52" y="14"/>
                    </a:cubicBezTo>
                    <a:lnTo>
                      <a:pt x="0" y="0"/>
                    </a:lnTo>
                    <a:cubicBezTo>
                      <a:pt x="2" y="28"/>
                      <a:pt x="20" y="54"/>
                      <a:pt x="46" y="67"/>
                    </a:cubicBezTo>
                    <a:lnTo>
                      <a:pt x="192" y="141"/>
                    </a:lnTo>
                    <a:cubicBezTo>
                      <a:pt x="209" y="149"/>
                      <a:pt x="230" y="143"/>
                      <a:pt x="239" y="127"/>
                    </a:cubicBezTo>
                    <a:cubicBezTo>
                      <a:pt x="242" y="122"/>
                      <a:pt x="243" y="117"/>
                      <a:pt x="243" y="111"/>
                    </a:cubicBezTo>
                    <a:cubicBezTo>
                      <a:pt x="243" y="99"/>
                      <a:pt x="236" y="88"/>
                      <a:pt x="225" y="82"/>
                    </a:cubicBezTo>
                    <a:close/>
                  </a:path>
                </a:pathLst>
              </a:custGeom>
              <a:grpFill/>
              <a:ln w="252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9" name="Freeform 10">
                <a:extLst>
                  <a:ext uri="{FF2B5EF4-FFF2-40B4-BE49-F238E27FC236}">
                    <a16:creationId xmlns:a16="http://schemas.microsoft.com/office/drawing/2014/main" id="{1B15BE1D-9F90-4C11-B52B-3D16F7FBC2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2455"/>
                <a:ext cx="74" cy="84"/>
              </a:xfrm>
              <a:custGeom>
                <a:avLst/>
                <a:gdLst>
                  <a:gd name="T0" fmla="*/ 11 w 86"/>
                  <a:gd name="T1" fmla="*/ 83 h 99"/>
                  <a:gd name="T2" fmla="*/ 11 w 86"/>
                  <a:gd name="T3" fmla="*/ 83 h 99"/>
                  <a:gd name="T4" fmla="*/ 1 w 86"/>
                  <a:gd name="T5" fmla="*/ 90 h 99"/>
                  <a:gd name="T6" fmla="*/ 8 w 86"/>
                  <a:gd name="T7" fmla="*/ 99 h 99"/>
                  <a:gd name="T8" fmla="*/ 12 w 86"/>
                  <a:gd name="T9" fmla="*/ 99 h 99"/>
                  <a:gd name="T10" fmla="*/ 69 w 86"/>
                  <a:gd name="T11" fmla="*/ 73 h 99"/>
                  <a:gd name="T12" fmla="*/ 67 w 86"/>
                  <a:gd name="T13" fmla="*/ 6 h 99"/>
                  <a:gd name="T14" fmla="*/ 55 w 86"/>
                  <a:gd name="T15" fmla="*/ 2 h 99"/>
                  <a:gd name="T16" fmla="*/ 52 w 86"/>
                  <a:gd name="T17" fmla="*/ 13 h 99"/>
                  <a:gd name="T18" fmla="*/ 56 w 86"/>
                  <a:gd name="T19" fmla="*/ 63 h 99"/>
                  <a:gd name="T20" fmla="*/ 11 w 86"/>
                  <a:gd name="T21" fmla="*/ 83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6" h="99">
                    <a:moveTo>
                      <a:pt x="11" y="83"/>
                    </a:moveTo>
                    <a:lnTo>
                      <a:pt x="11" y="83"/>
                    </a:lnTo>
                    <a:cubicBezTo>
                      <a:pt x="6" y="82"/>
                      <a:pt x="2" y="85"/>
                      <a:pt x="1" y="90"/>
                    </a:cubicBezTo>
                    <a:cubicBezTo>
                      <a:pt x="0" y="94"/>
                      <a:pt x="3" y="98"/>
                      <a:pt x="8" y="99"/>
                    </a:cubicBezTo>
                    <a:cubicBezTo>
                      <a:pt x="9" y="99"/>
                      <a:pt x="10" y="99"/>
                      <a:pt x="12" y="99"/>
                    </a:cubicBezTo>
                    <a:cubicBezTo>
                      <a:pt x="24" y="99"/>
                      <a:pt x="54" y="93"/>
                      <a:pt x="69" y="73"/>
                    </a:cubicBezTo>
                    <a:cubicBezTo>
                      <a:pt x="78" y="61"/>
                      <a:pt x="86" y="39"/>
                      <a:pt x="67" y="6"/>
                    </a:cubicBezTo>
                    <a:cubicBezTo>
                      <a:pt x="65" y="2"/>
                      <a:pt x="59" y="0"/>
                      <a:pt x="55" y="2"/>
                    </a:cubicBezTo>
                    <a:cubicBezTo>
                      <a:pt x="51" y="4"/>
                      <a:pt x="50" y="9"/>
                      <a:pt x="52" y="13"/>
                    </a:cubicBezTo>
                    <a:cubicBezTo>
                      <a:pt x="64" y="34"/>
                      <a:pt x="65" y="51"/>
                      <a:pt x="56" y="63"/>
                    </a:cubicBezTo>
                    <a:cubicBezTo>
                      <a:pt x="44" y="80"/>
                      <a:pt x="15" y="84"/>
                      <a:pt x="11" y="83"/>
                    </a:cubicBezTo>
                    <a:close/>
                  </a:path>
                </a:pathLst>
              </a:custGeom>
              <a:grpFill/>
              <a:ln w="252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0" name="Freeform 11">
                <a:extLst>
                  <a:ext uri="{FF2B5EF4-FFF2-40B4-BE49-F238E27FC236}">
                    <a16:creationId xmlns:a16="http://schemas.microsoft.com/office/drawing/2014/main" id="{BC161A83-0C5E-439B-B137-2C8968FA26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4" y="2444"/>
                <a:ext cx="103" cy="55"/>
              </a:xfrm>
              <a:custGeom>
                <a:avLst/>
                <a:gdLst>
                  <a:gd name="T0" fmla="*/ 69 w 120"/>
                  <a:gd name="T1" fmla="*/ 64 h 64"/>
                  <a:gd name="T2" fmla="*/ 69 w 120"/>
                  <a:gd name="T3" fmla="*/ 64 h 64"/>
                  <a:gd name="T4" fmla="*/ 115 w 120"/>
                  <a:gd name="T5" fmla="*/ 53 h 64"/>
                  <a:gd name="T6" fmla="*/ 118 w 120"/>
                  <a:gd name="T7" fmla="*/ 42 h 64"/>
                  <a:gd name="T8" fmla="*/ 107 w 120"/>
                  <a:gd name="T9" fmla="*/ 39 h 64"/>
                  <a:gd name="T10" fmla="*/ 50 w 120"/>
                  <a:gd name="T11" fmla="*/ 45 h 64"/>
                  <a:gd name="T12" fmla="*/ 17 w 120"/>
                  <a:gd name="T13" fmla="*/ 6 h 64"/>
                  <a:gd name="T14" fmla="*/ 7 w 120"/>
                  <a:gd name="T15" fmla="*/ 1 h 64"/>
                  <a:gd name="T16" fmla="*/ 1 w 120"/>
                  <a:gd name="T17" fmla="*/ 11 h 64"/>
                  <a:gd name="T18" fmla="*/ 44 w 120"/>
                  <a:gd name="T19" fmla="*/ 60 h 64"/>
                  <a:gd name="T20" fmla="*/ 69 w 120"/>
                  <a:gd name="T21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0" h="64">
                    <a:moveTo>
                      <a:pt x="69" y="64"/>
                    </a:moveTo>
                    <a:lnTo>
                      <a:pt x="69" y="64"/>
                    </a:lnTo>
                    <a:cubicBezTo>
                      <a:pt x="93" y="64"/>
                      <a:pt x="114" y="53"/>
                      <a:pt x="115" y="53"/>
                    </a:cubicBezTo>
                    <a:cubicBezTo>
                      <a:pt x="119" y="51"/>
                      <a:pt x="120" y="46"/>
                      <a:pt x="118" y="42"/>
                    </a:cubicBezTo>
                    <a:cubicBezTo>
                      <a:pt x="116" y="38"/>
                      <a:pt x="111" y="37"/>
                      <a:pt x="107" y="39"/>
                    </a:cubicBezTo>
                    <a:cubicBezTo>
                      <a:pt x="106" y="39"/>
                      <a:pt x="77" y="55"/>
                      <a:pt x="50" y="45"/>
                    </a:cubicBezTo>
                    <a:cubicBezTo>
                      <a:pt x="36" y="39"/>
                      <a:pt x="24" y="26"/>
                      <a:pt x="17" y="6"/>
                    </a:cubicBezTo>
                    <a:cubicBezTo>
                      <a:pt x="16" y="2"/>
                      <a:pt x="11" y="0"/>
                      <a:pt x="7" y="1"/>
                    </a:cubicBezTo>
                    <a:cubicBezTo>
                      <a:pt x="2" y="3"/>
                      <a:pt x="0" y="7"/>
                      <a:pt x="1" y="11"/>
                    </a:cubicBezTo>
                    <a:cubicBezTo>
                      <a:pt x="10" y="36"/>
                      <a:pt x="25" y="53"/>
                      <a:pt x="44" y="60"/>
                    </a:cubicBezTo>
                    <a:cubicBezTo>
                      <a:pt x="53" y="63"/>
                      <a:pt x="61" y="64"/>
                      <a:pt x="69" y="64"/>
                    </a:cubicBezTo>
                    <a:close/>
                  </a:path>
                </a:pathLst>
              </a:custGeom>
              <a:grpFill/>
              <a:ln w="252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1" name="Freeform 12">
                <a:extLst>
                  <a:ext uri="{FF2B5EF4-FFF2-40B4-BE49-F238E27FC236}">
                    <a16:creationId xmlns:a16="http://schemas.microsoft.com/office/drawing/2014/main" id="{7331A6D6-7C7B-490C-B381-C6F666042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3" y="2523"/>
                <a:ext cx="49" cy="64"/>
              </a:xfrm>
              <a:custGeom>
                <a:avLst/>
                <a:gdLst>
                  <a:gd name="T0" fmla="*/ 42 w 57"/>
                  <a:gd name="T1" fmla="*/ 1 h 75"/>
                  <a:gd name="T2" fmla="*/ 42 w 57"/>
                  <a:gd name="T3" fmla="*/ 1 h 75"/>
                  <a:gd name="T4" fmla="*/ 36 w 57"/>
                  <a:gd name="T5" fmla="*/ 11 h 75"/>
                  <a:gd name="T6" fmla="*/ 33 w 57"/>
                  <a:gd name="T7" fmla="*/ 44 h 75"/>
                  <a:gd name="T8" fmla="*/ 8 w 57"/>
                  <a:gd name="T9" fmla="*/ 59 h 75"/>
                  <a:gd name="T10" fmla="*/ 1 w 57"/>
                  <a:gd name="T11" fmla="*/ 68 h 75"/>
                  <a:gd name="T12" fmla="*/ 9 w 57"/>
                  <a:gd name="T13" fmla="*/ 75 h 75"/>
                  <a:gd name="T14" fmla="*/ 10 w 57"/>
                  <a:gd name="T15" fmla="*/ 75 h 75"/>
                  <a:gd name="T16" fmla="*/ 46 w 57"/>
                  <a:gd name="T17" fmla="*/ 53 h 75"/>
                  <a:gd name="T18" fmla="*/ 52 w 57"/>
                  <a:gd name="T19" fmla="*/ 7 h 75"/>
                  <a:gd name="T20" fmla="*/ 42 w 57"/>
                  <a:gd name="T21" fmla="*/ 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7" h="75">
                    <a:moveTo>
                      <a:pt x="42" y="1"/>
                    </a:moveTo>
                    <a:lnTo>
                      <a:pt x="42" y="1"/>
                    </a:lnTo>
                    <a:cubicBezTo>
                      <a:pt x="38" y="2"/>
                      <a:pt x="35" y="6"/>
                      <a:pt x="36" y="11"/>
                    </a:cubicBezTo>
                    <a:cubicBezTo>
                      <a:pt x="40" y="25"/>
                      <a:pt x="38" y="36"/>
                      <a:pt x="33" y="44"/>
                    </a:cubicBezTo>
                    <a:cubicBezTo>
                      <a:pt x="24" y="56"/>
                      <a:pt x="8" y="59"/>
                      <a:pt x="8" y="59"/>
                    </a:cubicBezTo>
                    <a:cubicBezTo>
                      <a:pt x="3" y="60"/>
                      <a:pt x="0" y="64"/>
                      <a:pt x="1" y="68"/>
                    </a:cubicBezTo>
                    <a:cubicBezTo>
                      <a:pt x="1" y="72"/>
                      <a:pt x="5" y="75"/>
                      <a:pt x="9" y="75"/>
                    </a:cubicBezTo>
                    <a:cubicBezTo>
                      <a:pt x="9" y="75"/>
                      <a:pt x="10" y="75"/>
                      <a:pt x="10" y="75"/>
                    </a:cubicBezTo>
                    <a:cubicBezTo>
                      <a:pt x="11" y="75"/>
                      <a:pt x="34" y="71"/>
                      <a:pt x="46" y="53"/>
                    </a:cubicBezTo>
                    <a:cubicBezTo>
                      <a:pt x="55" y="41"/>
                      <a:pt x="57" y="25"/>
                      <a:pt x="52" y="7"/>
                    </a:cubicBezTo>
                    <a:cubicBezTo>
                      <a:pt x="51" y="3"/>
                      <a:pt x="47" y="0"/>
                      <a:pt x="42" y="1"/>
                    </a:cubicBezTo>
                    <a:close/>
                  </a:path>
                </a:pathLst>
              </a:custGeom>
              <a:grpFill/>
              <a:ln w="252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2" name="Freeform 13">
                <a:extLst>
                  <a:ext uri="{FF2B5EF4-FFF2-40B4-BE49-F238E27FC236}">
                    <a16:creationId xmlns:a16="http://schemas.microsoft.com/office/drawing/2014/main" id="{B6DAEEA5-0270-4C9C-9223-54F3D3B0E9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2512"/>
                <a:ext cx="82" cy="43"/>
              </a:xfrm>
              <a:custGeom>
                <a:avLst/>
                <a:gdLst>
                  <a:gd name="T0" fmla="*/ 83 w 96"/>
                  <a:gd name="T1" fmla="*/ 28 h 50"/>
                  <a:gd name="T2" fmla="*/ 83 w 96"/>
                  <a:gd name="T3" fmla="*/ 28 h 50"/>
                  <a:gd name="T4" fmla="*/ 48 w 96"/>
                  <a:gd name="T5" fmla="*/ 33 h 50"/>
                  <a:gd name="T6" fmla="*/ 17 w 96"/>
                  <a:gd name="T7" fmla="*/ 5 h 50"/>
                  <a:gd name="T8" fmla="*/ 6 w 96"/>
                  <a:gd name="T9" fmla="*/ 2 h 50"/>
                  <a:gd name="T10" fmla="*/ 2 w 96"/>
                  <a:gd name="T11" fmla="*/ 12 h 50"/>
                  <a:gd name="T12" fmla="*/ 44 w 96"/>
                  <a:gd name="T13" fmla="*/ 48 h 50"/>
                  <a:gd name="T14" fmla="*/ 59 w 96"/>
                  <a:gd name="T15" fmla="*/ 50 h 50"/>
                  <a:gd name="T16" fmla="*/ 91 w 96"/>
                  <a:gd name="T17" fmla="*/ 42 h 50"/>
                  <a:gd name="T18" fmla="*/ 94 w 96"/>
                  <a:gd name="T19" fmla="*/ 31 h 50"/>
                  <a:gd name="T20" fmla="*/ 83 w 96"/>
                  <a:gd name="T21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6" h="50">
                    <a:moveTo>
                      <a:pt x="83" y="28"/>
                    </a:moveTo>
                    <a:lnTo>
                      <a:pt x="83" y="28"/>
                    </a:lnTo>
                    <a:cubicBezTo>
                      <a:pt x="82" y="28"/>
                      <a:pt x="66" y="37"/>
                      <a:pt x="48" y="33"/>
                    </a:cubicBezTo>
                    <a:cubicBezTo>
                      <a:pt x="36" y="29"/>
                      <a:pt x="25" y="20"/>
                      <a:pt x="17" y="5"/>
                    </a:cubicBezTo>
                    <a:cubicBezTo>
                      <a:pt x="15" y="1"/>
                      <a:pt x="10" y="0"/>
                      <a:pt x="6" y="2"/>
                    </a:cubicBezTo>
                    <a:cubicBezTo>
                      <a:pt x="1" y="4"/>
                      <a:pt x="0" y="9"/>
                      <a:pt x="2" y="12"/>
                    </a:cubicBezTo>
                    <a:cubicBezTo>
                      <a:pt x="13" y="32"/>
                      <a:pt x="27" y="44"/>
                      <a:pt x="44" y="48"/>
                    </a:cubicBezTo>
                    <a:cubicBezTo>
                      <a:pt x="49" y="49"/>
                      <a:pt x="54" y="50"/>
                      <a:pt x="59" y="50"/>
                    </a:cubicBezTo>
                    <a:cubicBezTo>
                      <a:pt x="77" y="50"/>
                      <a:pt x="91" y="42"/>
                      <a:pt x="91" y="42"/>
                    </a:cubicBezTo>
                    <a:cubicBezTo>
                      <a:pt x="95" y="39"/>
                      <a:pt x="96" y="34"/>
                      <a:pt x="94" y="31"/>
                    </a:cubicBezTo>
                    <a:cubicBezTo>
                      <a:pt x="92" y="27"/>
                      <a:pt x="87" y="26"/>
                      <a:pt x="83" y="28"/>
                    </a:cubicBezTo>
                    <a:close/>
                  </a:path>
                </a:pathLst>
              </a:custGeom>
              <a:grpFill/>
              <a:ln w="252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3" name="Freeform 14">
                <a:extLst>
                  <a:ext uri="{FF2B5EF4-FFF2-40B4-BE49-F238E27FC236}">
                    <a16:creationId xmlns:a16="http://schemas.microsoft.com/office/drawing/2014/main" id="{4ED23C41-C61D-4963-B05D-15FE8E739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5" y="2272"/>
                <a:ext cx="42" cy="77"/>
              </a:xfrm>
              <a:custGeom>
                <a:avLst/>
                <a:gdLst>
                  <a:gd name="T0" fmla="*/ 16 w 49"/>
                  <a:gd name="T1" fmla="*/ 4 h 90"/>
                  <a:gd name="T2" fmla="*/ 16 w 49"/>
                  <a:gd name="T3" fmla="*/ 4 h 90"/>
                  <a:gd name="T4" fmla="*/ 4 w 49"/>
                  <a:gd name="T5" fmla="*/ 3 h 90"/>
                  <a:gd name="T6" fmla="*/ 3 w 49"/>
                  <a:gd name="T7" fmla="*/ 15 h 90"/>
                  <a:gd name="T8" fmla="*/ 32 w 49"/>
                  <a:gd name="T9" fmla="*/ 84 h 90"/>
                  <a:gd name="T10" fmla="*/ 40 w 49"/>
                  <a:gd name="T11" fmla="*/ 90 h 90"/>
                  <a:gd name="T12" fmla="*/ 41 w 49"/>
                  <a:gd name="T13" fmla="*/ 90 h 90"/>
                  <a:gd name="T14" fmla="*/ 48 w 49"/>
                  <a:gd name="T15" fmla="*/ 81 h 90"/>
                  <a:gd name="T16" fmla="*/ 16 w 49"/>
                  <a:gd name="T17" fmla="*/ 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90">
                    <a:moveTo>
                      <a:pt x="16" y="4"/>
                    </a:moveTo>
                    <a:lnTo>
                      <a:pt x="16" y="4"/>
                    </a:lnTo>
                    <a:cubicBezTo>
                      <a:pt x="13" y="1"/>
                      <a:pt x="8" y="0"/>
                      <a:pt x="4" y="3"/>
                    </a:cubicBezTo>
                    <a:cubicBezTo>
                      <a:pt x="1" y="6"/>
                      <a:pt x="0" y="11"/>
                      <a:pt x="3" y="15"/>
                    </a:cubicBezTo>
                    <a:cubicBezTo>
                      <a:pt x="3" y="15"/>
                      <a:pt x="24" y="39"/>
                      <a:pt x="32" y="84"/>
                    </a:cubicBezTo>
                    <a:cubicBezTo>
                      <a:pt x="32" y="87"/>
                      <a:pt x="36" y="90"/>
                      <a:pt x="40" y="90"/>
                    </a:cubicBezTo>
                    <a:cubicBezTo>
                      <a:pt x="40" y="90"/>
                      <a:pt x="41" y="90"/>
                      <a:pt x="41" y="90"/>
                    </a:cubicBezTo>
                    <a:cubicBezTo>
                      <a:pt x="46" y="89"/>
                      <a:pt x="49" y="85"/>
                      <a:pt x="48" y="81"/>
                    </a:cubicBezTo>
                    <a:cubicBezTo>
                      <a:pt x="40" y="33"/>
                      <a:pt x="17" y="5"/>
                      <a:pt x="16" y="4"/>
                    </a:cubicBezTo>
                    <a:close/>
                  </a:path>
                </a:pathLst>
              </a:custGeom>
              <a:grpFill/>
              <a:ln w="252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4" name="Freeform 15">
                <a:extLst>
                  <a:ext uri="{FF2B5EF4-FFF2-40B4-BE49-F238E27FC236}">
                    <a16:creationId xmlns:a16="http://schemas.microsoft.com/office/drawing/2014/main" id="{EFAB3E5D-207D-4BD3-9CEF-632B702D0D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" y="2266"/>
                <a:ext cx="32" cy="55"/>
              </a:xfrm>
              <a:custGeom>
                <a:avLst/>
                <a:gdLst>
                  <a:gd name="T0" fmla="*/ 17 w 38"/>
                  <a:gd name="T1" fmla="*/ 5 h 64"/>
                  <a:gd name="T2" fmla="*/ 17 w 38"/>
                  <a:gd name="T3" fmla="*/ 5 h 64"/>
                  <a:gd name="T4" fmla="*/ 5 w 38"/>
                  <a:gd name="T5" fmla="*/ 2 h 64"/>
                  <a:gd name="T6" fmla="*/ 3 w 38"/>
                  <a:gd name="T7" fmla="*/ 13 h 64"/>
                  <a:gd name="T8" fmla="*/ 21 w 38"/>
                  <a:gd name="T9" fmla="*/ 57 h 64"/>
                  <a:gd name="T10" fmla="*/ 30 w 38"/>
                  <a:gd name="T11" fmla="*/ 64 h 64"/>
                  <a:gd name="T12" fmla="*/ 30 w 38"/>
                  <a:gd name="T13" fmla="*/ 64 h 64"/>
                  <a:gd name="T14" fmla="*/ 38 w 38"/>
                  <a:gd name="T15" fmla="*/ 55 h 64"/>
                  <a:gd name="T16" fmla="*/ 17 w 38"/>
                  <a:gd name="T17" fmla="*/ 5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64">
                    <a:moveTo>
                      <a:pt x="17" y="5"/>
                    </a:moveTo>
                    <a:lnTo>
                      <a:pt x="17" y="5"/>
                    </a:lnTo>
                    <a:cubicBezTo>
                      <a:pt x="14" y="1"/>
                      <a:pt x="9" y="0"/>
                      <a:pt x="5" y="2"/>
                    </a:cubicBezTo>
                    <a:cubicBezTo>
                      <a:pt x="1" y="4"/>
                      <a:pt x="0" y="9"/>
                      <a:pt x="3" y="13"/>
                    </a:cubicBezTo>
                    <a:cubicBezTo>
                      <a:pt x="7" y="20"/>
                      <a:pt x="20" y="42"/>
                      <a:pt x="21" y="57"/>
                    </a:cubicBezTo>
                    <a:cubicBezTo>
                      <a:pt x="22" y="61"/>
                      <a:pt x="25" y="64"/>
                      <a:pt x="30" y="64"/>
                    </a:cubicBezTo>
                    <a:cubicBezTo>
                      <a:pt x="30" y="64"/>
                      <a:pt x="30" y="64"/>
                      <a:pt x="30" y="64"/>
                    </a:cubicBezTo>
                    <a:cubicBezTo>
                      <a:pt x="35" y="63"/>
                      <a:pt x="38" y="59"/>
                      <a:pt x="38" y="55"/>
                    </a:cubicBezTo>
                    <a:cubicBezTo>
                      <a:pt x="36" y="34"/>
                      <a:pt x="18" y="6"/>
                      <a:pt x="17" y="5"/>
                    </a:cubicBezTo>
                    <a:close/>
                  </a:path>
                </a:pathLst>
              </a:custGeom>
              <a:grpFill/>
              <a:ln w="252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5" name="Freeform 16">
                <a:extLst>
                  <a:ext uri="{FF2B5EF4-FFF2-40B4-BE49-F238E27FC236}">
                    <a16:creationId xmlns:a16="http://schemas.microsoft.com/office/drawing/2014/main" id="{2044200A-515D-47C7-9BDD-5078FD7B34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2250"/>
                <a:ext cx="60" cy="66"/>
              </a:xfrm>
              <a:custGeom>
                <a:avLst/>
                <a:gdLst>
                  <a:gd name="T0" fmla="*/ 7 w 71"/>
                  <a:gd name="T1" fmla="*/ 77 h 78"/>
                  <a:gd name="T2" fmla="*/ 7 w 71"/>
                  <a:gd name="T3" fmla="*/ 77 h 78"/>
                  <a:gd name="T4" fmla="*/ 10 w 71"/>
                  <a:gd name="T5" fmla="*/ 78 h 78"/>
                  <a:gd name="T6" fmla="*/ 18 w 71"/>
                  <a:gd name="T7" fmla="*/ 73 h 78"/>
                  <a:gd name="T8" fmla="*/ 67 w 71"/>
                  <a:gd name="T9" fmla="*/ 15 h 78"/>
                  <a:gd name="T10" fmla="*/ 68 w 71"/>
                  <a:gd name="T11" fmla="*/ 4 h 78"/>
                  <a:gd name="T12" fmla="*/ 56 w 71"/>
                  <a:gd name="T13" fmla="*/ 2 h 78"/>
                  <a:gd name="T14" fmla="*/ 2 w 71"/>
                  <a:gd name="T15" fmla="*/ 67 h 78"/>
                  <a:gd name="T16" fmla="*/ 7 w 71"/>
                  <a:gd name="T17" fmla="*/ 77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1" h="78">
                    <a:moveTo>
                      <a:pt x="7" y="77"/>
                    </a:moveTo>
                    <a:lnTo>
                      <a:pt x="7" y="77"/>
                    </a:lnTo>
                    <a:cubicBezTo>
                      <a:pt x="8" y="78"/>
                      <a:pt x="9" y="78"/>
                      <a:pt x="10" y="78"/>
                    </a:cubicBezTo>
                    <a:cubicBezTo>
                      <a:pt x="13" y="78"/>
                      <a:pt x="16" y="76"/>
                      <a:pt x="18" y="73"/>
                    </a:cubicBezTo>
                    <a:cubicBezTo>
                      <a:pt x="18" y="72"/>
                      <a:pt x="30" y="43"/>
                      <a:pt x="67" y="15"/>
                    </a:cubicBezTo>
                    <a:cubicBezTo>
                      <a:pt x="70" y="12"/>
                      <a:pt x="71" y="7"/>
                      <a:pt x="68" y="4"/>
                    </a:cubicBezTo>
                    <a:cubicBezTo>
                      <a:pt x="65" y="0"/>
                      <a:pt x="60" y="0"/>
                      <a:pt x="56" y="2"/>
                    </a:cubicBezTo>
                    <a:cubicBezTo>
                      <a:pt x="16" y="33"/>
                      <a:pt x="3" y="66"/>
                      <a:pt x="2" y="67"/>
                    </a:cubicBezTo>
                    <a:cubicBezTo>
                      <a:pt x="0" y="71"/>
                      <a:pt x="3" y="76"/>
                      <a:pt x="7" y="77"/>
                    </a:cubicBezTo>
                    <a:close/>
                  </a:path>
                </a:pathLst>
              </a:custGeom>
              <a:grpFill/>
              <a:ln w="252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76" name="Freeform 17">
                <a:extLst>
                  <a:ext uri="{FF2B5EF4-FFF2-40B4-BE49-F238E27FC236}">
                    <a16:creationId xmlns:a16="http://schemas.microsoft.com/office/drawing/2014/main" id="{55C2FEC3-9AC8-413A-8F38-EAE4CBC2B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2234"/>
                <a:ext cx="45" cy="48"/>
              </a:xfrm>
              <a:custGeom>
                <a:avLst/>
                <a:gdLst>
                  <a:gd name="T0" fmla="*/ 5 w 52"/>
                  <a:gd name="T1" fmla="*/ 55 h 56"/>
                  <a:gd name="T2" fmla="*/ 5 w 52"/>
                  <a:gd name="T3" fmla="*/ 55 h 56"/>
                  <a:gd name="T4" fmla="*/ 9 w 52"/>
                  <a:gd name="T5" fmla="*/ 56 h 56"/>
                  <a:gd name="T6" fmla="*/ 17 w 52"/>
                  <a:gd name="T7" fmla="*/ 52 h 56"/>
                  <a:gd name="T8" fmla="*/ 47 w 52"/>
                  <a:gd name="T9" fmla="*/ 15 h 56"/>
                  <a:gd name="T10" fmla="*/ 49 w 52"/>
                  <a:gd name="T11" fmla="*/ 4 h 56"/>
                  <a:gd name="T12" fmla="*/ 38 w 52"/>
                  <a:gd name="T13" fmla="*/ 2 h 56"/>
                  <a:gd name="T14" fmla="*/ 2 w 52"/>
                  <a:gd name="T15" fmla="*/ 44 h 56"/>
                  <a:gd name="T16" fmla="*/ 5 w 52"/>
                  <a:gd name="T17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" h="56">
                    <a:moveTo>
                      <a:pt x="5" y="55"/>
                    </a:moveTo>
                    <a:lnTo>
                      <a:pt x="5" y="55"/>
                    </a:lnTo>
                    <a:cubicBezTo>
                      <a:pt x="7" y="56"/>
                      <a:pt x="8" y="56"/>
                      <a:pt x="9" y="56"/>
                    </a:cubicBezTo>
                    <a:cubicBezTo>
                      <a:pt x="12" y="56"/>
                      <a:pt x="15" y="55"/>
                      <a:pt x="17" y="52"/>
                    </a:cubicBezTo>
                    <a:cubicBezTo>
                      <a:pt x="21" y="44"/>
                      <a:pt x="35" y="23"/>
                      <a:pt x="47" y="15"/>
                    </a:cubicBezTo>
                    <a:cubicBezTo>
                      <a:pt x="51" y="12"/>
                      <a:pt x="52" y="7"/>
                      <a:pt x="49" y="4"/>
                    </a:cubicBezTo>
                    <a:cubicBezTo>
                      <a:pt x="47" y="1"/>
                      <a:pt x="42" y="0"/>
                      <a:pt x="38" y="2"/>
                    </a:cubicBezTo>
                    <a:cubicBezTo>
                      <a:pt x="20" y="14"/>
                      <a:pt x="3" y="43"/>
                      <a:pt x="2" y="44"/>
                    </a:cubicBezTo>
                    <a:cubicBezTo>
                      <a:pt x="0" y="48"/>
                      <a:pt x="1" y="53"/>
                      <a:pt x="5" y="55"/>
                    </a:cubicBezTo>
                    <a:close/>
                  </a:path>
                </a:pathLst>
              </a:custGeom>
              <a:grpFill/>
              <a:ln w="252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35" name="Rectangle 34">
            <a:extLst>
              <a:ext uri="{FF2B5EF4-FFF2-40B4-BE49-F238E27FC236}">
                <a16:creationId xmlns:a16="http://schemas.microsoft.com/office/drawing/2014/main" id="{0011DBDB-DE16-48B9-B81A-7A2EF2E6B57D}"/>
              </a:ext>
            </a:extLst>
          </p:cNvPr>
          <p:cNvSpPr/>
          <p:nvPr/>
        </p:nvSpPr>
        <p:spPr>
          <a:xfrm>
            <a:off x="5132000" y="5167741"/>
            <a:ext cx="1937525" cy="58477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rIns="0" rtlCol="0" anchor="t" anchorCtr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Lung </a:t>
            </a:r>
            <a:b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function</a:t>
            </a:r>
            <a:r>
              <a:rPr kumimoji="0" lang="en-GB" sz="1600" b="1" i="0" u="none" strike="noStrike" kern="120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3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59F11123-C01D-6E91-F556-209366DA49B0}"/>
              </a:ext>
            </a:extLst>
          </p:cNvPr>
          <p:cNvGrpSpPr/>
          <p:nvPr/>
        </p:nvGrpSpPr>
        <p:grpSpPr>
          <a:xfrm>
            <a:off x="5328399" y="3446270"/>
            <a:ext cx="1544727" cy="1544727"/>
            <a:chOff x="5327753" y="3452629"/>
            <a:chExt cx="1544727" cy="1544727"/>
          </a:xfrm>
        </p:grpSpPr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4333FE5B-9E1A-4BDF-B673-5B24E9821979}"/>
                </a:ext>
              </a:extLst>
            </p:cNvPr>
            <p:cNvSpPr/>
            <p:nvPr/>
          </p:nvSpPr>
          <p:spPr>
            <a:xfrm>
              <a:off x="5327753" y="3452629"/>
              <a:ext cx="1544727" cy="154472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pic>
          <p:nvPicPr>
            <p:cNvPr id="237" name="Graphic 236">
              <a:extLst>
                <a:ext uri="{FF2B5EF4-FFF2-40B4-BE49-F238E27FC236}">
                  <a16:creationId xmlns:a16="http://schemas.microsoft.com/office/drawing/2014/main" id="{DEC0ADB2-037B-4BC5-BB87-FB0413E4E427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5578978" y="3639404"/>
              <a:ext cx="1020693" cy="1020693"/>
            </a:xfrm>
            <a:prstGeom prst="rect">
              <a:avLst/>
            </a:prstGeom>
          </p:spPr>
        </p:pic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EED9EEA0-56EC-CF58-C2D2-33342FDDDFB1}"/>
              </a:ext>
            </a:extLst>
          </p:cNvPr>
          <p:cNvGrpSpPr/>
          <p:nvPr/>
        </p:nvGrpSpPr>
        <p:grpSpPr>
          <a:xfrm>
            <a:off x="9635979" y="3446270"/>
            <a:ext cx="1544727" cy="1544727"/>
            <a:chOff x="9645807" y="3439930"/>
            <a:chExt cx="1544727" cy="1544727"/>
          </a:xfrm>
        </p:grpSpPr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BE65A49A-81BB-4AAD-AAF3-950778C4CF47}"/>
                </a:ext>
              </a:extLst>
            </p:cNvPr>
            <p:cNvSpPr/>
            <p:nvPr/>
          </p:nvSpPr>
          <p:spPr>
            <a:xfrm>
              <a:off x="9645807" y="3439930"/>
              <a:ext cx="1544727" cy="154472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222" name="Group 221">
              <a:extLst>
                <a:ext uri="{FF2B5EF4-FFF2-40B4-BE49-F238E27FC236}">
                  <a16:creationId xmlns:a16="http://schemas.microsoft.com/office/drawing/2014/main" id="{97529979-7D3B-441C-9129-B1A11330A69E}"/>
                </a:ext>
              </a:extLst>
            </p:cNvPr>
            <p:cNvGrpSpPr/>
            <p:nvPr/>
          </p:nvGrpSpPr>
          <p:grpSpPr>
            <a:xfrm>
              <a:off x="9904910" y="3734044"/>
              <a:ext cx="1026521" cy="956513"/>
              <a:chOff x="5380276" y="3561255"/>
              <a:chExt cx="1285305" cy="1197648"/>
            </a:xfrm>
          </p:grpSpPr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9A2663E2-749C-448A-9724-E51AF5931A14}"/>
                  </a:ext>
                </a:extLst>
              </p:cNvPr>
              <p:cNvSpPr/>
              <p:nvPr/>
            </p:nvSpPr>
            <p:spPr>
              <a:xfrm>
                <a:off x="5429948" y="3561255"/>
                <a:ext cx="1235633" cy="731293"/>
              </a:xfrm>
              <a:custGeom>
                <a:avLst/>
                <a:gdLst>
                  <a:gd name="connsiteX0" fmla="*/ 1174866 w 1235633"/>
                  <a:gd name="connsiteY0" fmla="*/ 146100 h 731293"/>
                  <a:gd name="connsiteX1" fmla="*/ 1234126 w 1235633"/>
                  <a:gd name="connsiteY1" fmla="*/ 112309 h 731293"/>
                  <a:gd name="connsiteX2" fmla="*/ 961026 w 1235633"/>
                  <a:gd name="connsiteY2" fmla="*/ 2615 h 731293"/>
                  <a:gd name="connsiteX3" fmla="*/ 619840 w 1235633"/>
                  <a:gd name="connsiteY3" fmla="*/ 20519 h 731293"/>
                  <a:gd name="connsiteX4" fmla="*/ 17406 w 1235633"/>
                  <a:gd name="connsiteY4" fmla="*/ 479216 h 731293"/>
                  <a:gd name="connsiteX5" fmla="*/ 5049 w 1235633"/>
                  <a:gd name="connsiteY5" fmla="*/ 501660 h 731293"/>
                  <a:gd name="connsiteX6" fmla="*/ 56492 w 1235633"/>
                  <a:gd name="connsiteY6" fmla="*/ 555876 h 731293"/>
                  <a:gd name="connsiteX7" fmla="*/ 198968 w 1235633"/>
                  <a:gd name="connsiteY7" fmla="*/ 492581 h 731293"/>
                  <a:gd name="connsiteX8" fmla="*/ 418860 w 1235633"/>
                  <a:gd name="connsiteY8" fmla="*/ 494094 h 731293"/>
                  <a:gd name="connsiteX9" fmla="*/ 619336 w 1235633"/>
                  <a:gd name="connsiteY9" fmla="*/ 593954 h 731293"/>
                  <a:gd name="connsiteX10" fmla="*/ 727516 w 1235633"/>
                  <a:gd name="connsiteY10" fmla="*/ 702387 h 731293"/>
                  <a:gd name="connsiteX11" fmla="*/ 871001 w 1235633"/>
                  <a:gd name="connsiteY11" fmla="*/ 732647 h 731293"/>
                  <a:gd name="connsiteX12" fmla="*/ 924209 w 1235633"/>
                  <a:gd name="connsiteY12" fmla="*/ 676666 h 731293"/>
                  <a:gd name="connsiteX13" fmla="*/ 896218 w 1235633"/>
                  <a:gd name="connsiteY13" fmla="*/ 293871 h 731293"/>
                  <a:gd name="connsiteX14" fmla="*/ 1174866 w 1235633"/>
                  <a:gd name="connsiteY14" fmla="*/ 146100 h 731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35633" h="731293">
                    <a:moveTo>
                      <a:pt x="1174866" y="146100"/>
                    </a:moveTo>
                    <a:cubicBezTo>
                      <a:pt x="1217987" y="149378"/>
                      <a:pt x="1268926" y="137778"/>
                      <a:pt x="1234126" y="112309"/>
                    </a:cubicBezTo>
                    <a:cubicBezTo>
                      <a:pt x="1144858" y="46745"/>
                      <a:pt x="1053572" y="7658"/>
                      <a:pt x="961026" y="2615"/>
                    </a:cubicBezTo>
                    <a:cubicBezTo>
                      <a:pt x="862932" y="-2680"/>
                      <a:pt x="731299" y="-1420"/>
                      <a:pt x="619840" y="20519"/>
                    </a:cubicBezTo>
                    <a:cubicBezTo>
                      <a:pt x="432225" y="57840"/>
                      <a:pt x="132395" y="266637"/>
                      <a:pt x="17406" y="479216"/>
                    </a:cubicBezTo>
                    <a:cubicBezTo>
                      <a:pt x="12867" y="487538"/>
                      <a:pt x="8832" y="494851"/>
                      <a:pt x="5049" y="501660"/>
                    </a:cubicBezTo>
                    <a:cubicBezTo>
                      <a:pt x="-13359" y="535198"/>
                      <a:pt x="21945" y="572267"/>
                      <a:pt x="56492" y="555876"/>
                    </a:cubicBezTo>
                    <a:cubicBezTo>
                      <a:pt x="108943" y="530911"/>
                      <a:pt x="166943" y="498381"/>
                      <a:pt x="198968" y="492581"/>
                    </a:cubicBezTo>
                    <a:cubicBezTo>
                      <a:pt x="265541" y="480477"/>
                      <a:pt x="352287" y="477956"/>
                      <a:pt x="418860" y="494094"/>
                    </a:cubicBezTo>
                    <a:cubicBezTo>
                      <a:pt x="486694" y="510485"/>
                      <a:pt x="564867" y="551589"/>
                      <a:pt x="619336" y="593954"/>
                    </a:cubicBezTo>
                    <a:cubicBezTo>
                      <a:pt x="658422" y="624466"/>
                      <a:pt x="685404" y="675153"/>
                      <a:pt x="727516" y="702387"/>
                    </a:cubicBezTo>
                    <a:cubicBezTo>
                      <a:pt x="758786" y="722308"/>
                      <a:pt x="841749" y="759125"/>
                      <a:pt x="871001" y="732647"/>
                    </a:cubicBezTo>
                    <a:cubicBezTo>
                      <a:pt x="894957" y="710961"/>
                      <a:pt x="921183" y="707935"/>
                      <a:pt x="924209" y="676666"/>
                    </a:cubicBezTo>
                    <a:cubicBezTo>
                      <a:pt x="933287" y="587145"/>
                      <a:pt x="877305" y="381627"/>
                      <a:pt x="896218" y="293871"/>
                    </a:cubicBezTo>
                    <a:cubicBezTo>
                      <a:pt x="926479" y="152152"/>
                      <a:pt x="1093919" y="139796"/>
                      <a:pt x="1174866" y="146100"/>
                    </a:cubicBezTo>
                    <a:close/>
                  </a:path>
                </a:pathLst>
              </a:custGeom>
              <a:solidFill>
                <a:schemeClr val="tx2"/>
              </a:solidFill>
              <a:ln w="252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16262CDD-C09F-4AB2-BD5F-C3EC569EB210}"/>
                  </a:ext>
                </a:extLst>
              </p:cNvPr>
              <p:cNvSpPr/>
              <p:nvPr/>
            </p:nvSpPr>
            <p:spPr>
              <a:xfrm>
                <a:off x="5380276" y="3800657"/>
                <a:ext cx="958246" cy="958246"/>
              </a:xfrm>
              <a:custGeom>
                <a:avLst/>
                <a:gdLst>
                  <a:gd name="connsiteX0" fmla="*/ 975898 w 958246"/>
                  <a:gd name="connsiteY0" fmla="*/ 485175 h 958246"/>
                  <a:gd name="connsiteX1" fmla="*/ 487949 w 958246"/>
                  <a:gd name="connsiteY1" fmla="*/ 970350 h 958246"/>
                  <a:gd name="connsiteX2" fmla="*/ 0 w 958246"/>
                  <a:gd name="connsiteY2" fmla="*/ 485175 h 958246"/>
                  <a:gd name="connsiteX3" fmla="*/ 487949 w 958246"/>
                  <a:gd name="connsiteY3" fmla="*/ 0 h 958246"/>
                  <a:gd name="connsiteX4" fmla="*/ 975898 w 958246"/>
                  <a:gd name="connsiteY4" fmla="*/ 485175 h 958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8246" h="958246">
                    <a:moveTo>
                      <a:pt x="975898" y="485175"/>
                    </a:moveTo>
                    <a:cubicBezTo>
                      <a:pt x="975898" y="753130"/>
                      <a:pt x="757436" y="970350"/>
                      <a:pt x="487949" y="970350"/>
                    </a:cubicBezTo>
                    <a:cubicBezTo>
                      <a:pt x="218462" y="970350"/>
                      <a:pt x="0" y="753130"/>
                      <a:pt x="0" y="485175"/>
                    </a:cubicBezTo>
                    <a:cubicBezTo>
                      <a:pt x="0" y="217220"/>
                      <a:pt x="218462" y="0"/>
                      <a:pt x="487949" y="0"/>
                    </a:cubicBezTo>
                    <a:cubicBezTo>
                      <a:pt x="757436" y="0"/>
                      <a:pt x="975898" y="217220"/>
                      <a:pt x="975898" y="485175"/>
                    </a:cubicBezTo>
                    <a:close/>
                  </a:path>
                </a:pathLst>
              </a:custGeom>
              <a:solidFill>
                <a:srgbClr val="0D3759"/>
              </a:solidFill>
              <a:ln w="25213" cap="flat">
                <a:solidFill>
                  <a:schemeClr val="accent2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D9F4387E-5EE0-4C6F-A2A5-523A19BB0F7E}"/>
                  </a:ext>
                </a:extLst>
              </p:cNvPr>
              <p:cNvSpPr/>
              <p:nvPr/>
            </p:nvSpPr>
            <p:spPr>
              <a:xfrm>
                <a:off x="5402971" y="3823100"/>
                <a:ext cx="907812" cy="907812"/>
              </a:xfrm>
              <a:custGeom>
                <a:avLst/>
                <a:gdLst>
                  <a:gd name="connsiteX0" fmla="*/ 930507 w 907812"/>
                  <a:gd name="connsiteY0" fmla="*/ 462732 h 907812"/>
                  <a:gd name="connsiteX1" fmla="*/ 465254 w 907812"/>
                  <a:gd name="connsiteY1" fmla="*/ 925464 h 907812"/>
                  <a:gd name="connsiteX2" fmla="*/ 0 w 907812"/>
                  <a:gd name="connsiteY2" fmla="*/ 462732 h 907812"/>
                  <a:gd name="connsiteX3" fmla="*/ 465254 w 907812"/>
                  <a:gd name="connsiteY3" fmla="*/ 0 h 907812"/>
                  <a:gd name="connsiteX4" fmla="*/ 930507 w 907812"/>
                  <a:gd name="connsiteY4" fmla="*/ 462732 h 907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12" h="907812">
                    <a:moveTo>
                      <a:pt x="930507" y="462732"/>
                    </a:moveTo>
                    <a:cubicBezTo>
                      <a:pt x="930507" y="718292"/>
                      <a:pt x="722206" y="925464"/>
                      <a:pt x="465254" y="925464"/>
                    </a:cubicBezTo>
                    <a:cubicBezTo>
                      <a:pt x="208301" y="925464"/>
                      <a:pt x="0" y="718292"/>
                      <a:pt x="0" y="462732"/>
                    </a:cubicBezTo>
                    <a:cubicBezTo>
                      <a:pt x="0" y="207172"/>
                      <a:pt x="208301" y="0"/>
                      <a:pt x="465254" y="0"/>
                    </a:cubicBezTo>
                    <a:cubicBezTo>
                      <a:pt x="722206" y="0"/>
                      <a:pt x="930507" y="207172"/>
                      <a:pt x="930507" y="462732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25213" cap="flat">
                <a:solidFill>
                  <a:schemeClr val="accent2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47D8F99D-A1C0-4BE8-916C-F33B4A5DA706}"/>
                  </a:ext>
                </a:extLst>
              </p:cNvPr>
              <p:cNvSpPr/>
              <p:nvPr/>
            </p:nvSpPr>
            <p:spPr>
              <a:xfrm>
                <a:off x="6038440" y="3932285"/>
                <a:ext cx="25217" cy="25217"/>
              </a:xfrm>
              <a:custGeom>
                <a:avLst/>
                <a:gdLst>
                  <a:gd name="connsiteX0" fmla="*/ 41356 w 25217"/>
                  <a:gd name="connsiteY0" fmla="*/ 20683 h 25217"/>
                  <a:gd name="connsiteX1" fmla="*/ 20678 w 25217"/>
                  <a:gd name="connsiteY1" fmla="*/ 41361 h 25217"/>
                  <a:gd name="connsiteX2" fmla="*/ 0 w 25217"/>
                  <a:gd name="connsiteY2" fmla="*/ 20683 h 25217"/>
                  <a:gd name="connsiteX3" fmla="*/ 20678 w 25217"/>
                  <a:gd name="connsiteY3" fmla="*/ 5 h 25217"/>
                  <a:gd name="connsiteX4" fmla="*/ 41356 w 25217"/>
                  <a:gd name="connsiteY4" fmla="*/ 20683 h 25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217" h="25217">
                    <a:moveTo>
                      <a:pt x="41356" y="20683"/>
                    </a:moveTo>
                    <a:cubicBezTo>
                      <a:pt x="41356" y="32031"/>
                      <a:pt x="32026" y="41361"/>
                      <a:pt x="20678" y="41361"/>
                    </a:cubicBezTo>
                    <a:cubicBezTo>
                      <a:pt x="9330" y="41361"/>
                      <a:pt x="0" y="32031"/>
                      <a:pt x="0" y="20683"/>
                    </a:cubicBezTo>
                    <a:cubicBezTo>
                      <a:pt x="0" y="9335"/>
                      <a:pt x="9330" y="5"/>
                      <a:pt x="20678" y="5"/>
                    </a:cubicBezTo>
                    <a:cubicBezTo>
                      <a:pt x="32026" y="-247"/>
                      <a:pt x="41356" y="9083"/>
                      <a:pt x="41356" y="20683"/>
                    </a:cubicBezTo>
                    <a:close/>
                  </a:path>
                </a:pathLst>
              </a:custGeom>
              <a:solidFill>
                <a:srgbClr val="0D3759"/>
              </a:solidFill>
              <a:ln w="252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2AB67AF0-629C-4453-A9E5-497F63BCAAC3}"/>
                  </a:ext>
                </a:extLst>
              </p:cNvPr>
              <p:cNvSpPr/>
              <p:nvPr/>
            </p:nvSpPr>
            <p:spPr>
              <a:xfrm>
                <a:off x="6221263" y="4194799"/>
                <a:ext cx="25217" cy="25217"/>
              </a:xfrm>
              <a:custGeom>
                <a:avLst/>
                <a:gdLst>
                  <a:gd name="connsiteX0" fmla="*/ 41356 w 25217"/>
                  <a:gd name="connsiteY0" fmla="*/ 20678 h 25217"/>
                  <a:gd name="connsiteX1" fmla="*/ 20678 w 25217"/>
                  <a:gd name="connsiteY1" fmla="*/ 41356 h 25217"/>
                  <a:gd name="connsiteX2" fmla="*/ 0 w 25217"/>
                  <a:gd name="connsiteY2" fmla="*/ 20678 h 25217"/>
                  <a:gd name="connsiteX3" fmla="*/ 20678 w 25217"/>
                  <a:gd name="connsiteY3" fmla="*/ 0 h 25217"/>
                  <a:gd name="connsiteX4" fmla="*/ 41356 w 25217"/>
                  <a:gd name="connsiteY4" fmla="*/ 20678 h 25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217" h="25217">
                    <a:moveTo>
                      <a:pt x="41356" y="20678"/>
                    </a:moveTo>
                    <a:cubicBezTo>
                      <a:pt x="41356" y="32098"/>
                      <a:pt x="32098" y="41356"/>
                      <a:pt x="20678" y="41356"/>
                    </a:cubicBezTo>
                    <a:cubicBezTo>
                      <a:pt x="9258" y="41356"/>
                      <a:pt x="0" y="32098"/>
                      <a:pt x="0" y="20678"/>
                    </a:cubicBezTo>
                    <a:cubicBezTo>
                      <a:pt x="0" y="9258"/>
                      <a:pt x="9258" y="0"/>
                      <a:pt x="20678" y="0"/>
                    </a:cubicBezTo>
                    <a:cubicBezTo>
                      <a:pt x="32098" y="0"/>
                      <a:pt x="41356" y="9258"/>
                      <a:pt x="41356" y="20678"/>
                    </a:cubicBezTo>
                    <a:close/>
                  </a:path>
                </a:pathLst>
              </a:custGeom>
              <a:solidFill>
                <a:srgbClr val="0D3759"/>
              </a:solidFill>
              <a:ln w="252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BE04978E-AEE1-448F-B9B2-B00A53282A37}"/>
                  </a:ext>
                </a:extLst>
              </p:cNvPr>
              <p:cNvSpPr/>
              <p:nvPr/>
            </p:nvSpPr>
            <p:spPr>
              <a:xfrm>
                <a:off x="6114343" y="4580367"/>
                <a:ext cx="25217" cy="25217"/>
              </a:xfrm>
              <a:custGeom>
                <a:avLst/>
                <a:gdLst>
                  <a:gd name="connsiteX0" fmla="*/ 41356 w 25217"/>
                  <a:gd name="connsiteY0" fmla="*/ 20678 h 25217"/>
                  <a:gd name="connsiteX1" fmla="*/ 20678 w 25217"/>
                  <a:gd name="connsiteY1" fmla="*/ 41356 h 25217"/>
                  <a:gd name="connsiteX2" fmla="*/ 0 w 25217"/>
                  <a:gd name="connsiteY2" fmla="*/ 20678 h 25217"/>
                  <a:gd name="connsiteX3" fmla="*/ 20678 w 25217"/>
                  <a:gd name="connsiteY3" fmla="*/ 0 h 25217"/>
                  <a:gd name="connsiteX4" fmla="*/ 41356 w 25217"/>
                  <a:gd name="connsiteY4" fmla="*/ 20678 h 25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217" h="25217">
                    <a:moveTo>
                      <a:pt x="41356" y="20678"/>
                    </a:moveTo>
                    <a:cubicBezTo>
                      <a:pt x="41356" y="32026"/>
                      <a:pt x="32026" y="41356"/>
                      <a:pt x="20678" y="41356"/>
                    </a:cubicBezTo>
                    <a:cubicBezTo>
                      <a:pt x="9330" y="41356"/>
                      <a:pt x="0" y="32026"/>
                      <a:pt x="0" y="20678"/>
                    </a:cubicBezTo>
                    <a:cubicBezTo>
                      <a:pt x="0" y="9330"/>
                      <a:pt x="9330" y="0"/>
                      <a:pt x="20678" y="0"/>
                    </a:cubicBezTo>
                    <a:cubicBezTo>
                      <a:pt x="32278" y="0"/>
                      <a:pt x="41356" y="9330"/>
                      <a:pt x="41356" y="20678"/>
                    </a:cubicBezTo>
                    <a:close/>
                  </a:path>
                </a:pathLst>
              </a:custGeom>
              <a:solidFill>
                <a:srgbClr val="0D3759"/>
              </a:solidFill>
              <a:ln w="252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7BD16511-ABB4-456C-8F48-4EDD0C28E4C5}"/>
                  </a:ext>
                </a:extLst>
              </p:cNvPr>
              <p:cNvSpPr/>
              <p:nvPr/>
            </p:nvSpPr>
            <p:spPr>
              <a:xfrm>
                <a:off x="5779965" y="4651227"/>
                <a:ext cx="25217" cy="25217"/>
              </a:xfrm>
              <a:custGeom>
                <a:avLst/>
                <a:gdLst>
                  <a:gd name="connsiteX0" fmla="*/ 41356 w 25217"/>
                  <a:gd name="connsiteY0" fmla="*/ 20678 h 25217"/>
                  <a:gd name="connsiteX1" fmla="*/ 20678 w 25217"/>
                  <a:gd name="connsiteY1" fmla="*/ 41356 h 25217"/>
                  <a:gd name="connsiteX2" fmla="*/ 0 w 25217"/>
                  <a:gd name="connsiteY2" fmla="*/ 20678 h 25217"/>
                  <a:gd name="connsiteX3" fmla="*/ 20678 w 25217"/>
                  <a:gd name="connsiteY3" fmla="*/ 0 h 25217"/>
                  <a:gd name="connsiteX4" fmla="*/ 41356 w 25217"/>
                  <a:gd name="connsiteY4" fmla="*/ 20678 h 25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217" h="25217">
                    <a:moveTo>
                      <a:pt x="41356" y="20678"/>
                    </a:moveTo>
                    <a:cubicBezTo>
                      <a:pt x="41356" y="32098"/>
                      <a:pt x="32098" y="41356"/>
                      <a:pt x="20678" y="41356"/>
                    </a:cubicBezTo>
                    <a:cubicBezTo>
                      <a:pt x="9258" y="41356"/>
                      <a:pt x="0" y="32098"/>
                      <a:pt x="0" y="20678"/>
                    </a:cubicBezTo>
                    <a:cubicBezTo>
                      <a:pt x="0" y="9258"/>
                      <a:pt x="9258" y="0"/>
                      <a:pt x="20678" y="0"/>
                    </a:cubicBezTo>
                    <a:cubicBezTo>
                      <a:pt x="32098" y="0"/>
                      <a:pt x="41356" y="9258"/>
                      <a:pt x="41356" y="20678"/>
                    </a:cubicBezTo>
                    <a:close/>
                  </a:path>
                </a:pathLst>
              </a:custGeom>
              <a:solidFill>
                <a:srgbClr val="0D3759"/>
              </a:solidFill>
              <a:ln w="252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B830A75B-2C13-4B68-A283-DBD8A33DD239}"/>
                  </a:ext>
                </a:extLst>
              </p:cNvPr>
              <p:cNvSpPr/>
              <p:nvPr/>
            </p:nvSpPr>
            <p:spPr>
              <a:xfrm>
                <a:off x="5475848" y="4363501"/>
                <a:ext cx="25217" cy="25217"/>
              </a:xfrm>
              <a:custGeom>
                <a:avLst/>
                <a:gdLst>
                  <a:gd name="connsiteX0" fmla="*/ 41356 w 25217"/>
                  <a:gd name="connsiteY0" fmla="*/ 20678 h 25217"/>
                  <a:gd name="connsiteX1" fmla="*/ 20678 w 25217"/>
                  <a:gd name="connsiteY1" fmla="*/ 41356 h 25217"/>
                  <a:gd name="connsiteX2" fmla="*/ 0 w 25217"/>
                  <a:gd name="connsiteY2" fmla="*/ 20678 h 25217"/>
                  <a:gd name="connsiteX3" fmla="*/ 20678 w 25217"/>
                  <a:gd name="connsiteY3" fmla="*/ 0 h 25217"/>
                  <a:gd name="connsiteX4" fmla="*/ 41356 w 25217"/>
                  <a:gd name="connsiteY4" fmla="*/ 20678 h 25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217" h="25217">
                    <a:moveTo>
                      <a:pt x="41356" y="20678"/>
                    </a:moveTo>
                    <a:cubicBezTo>
                      <a:pt x="41356" y="32026"/>
                      <a:pt x="32026" y="41356"/>
                      <a:pt x="20678" y="41356"/>
                    </a:cubicBezTo>
                    <a:cubicBezTo>
                      <a:pt x="9330" y="41356"/>
                      <a:pt x="0" y="32026"/>
                      <a:pt x="0" y="20678"/>
                    </a:cubicBezTo>
                    <a:cubicBezTo>
                      <a:pt x="0" y="9330"/>
                      <a:pt x="9330" y="0"/>
                      <a:pt x="20678" y="0"/>
                    </a:cubicBezTo>
                    <a:cubicBezTo>
                      <a:pt x="32026" y="0"/>
                      <a:pt x="41356" y="9330"/>
                      <a:pt x="41356" y="20678"/>
                    </a:cubicBezTo>
                    <a:close/>
                  </a:path>
                </a:pathLst>
              </a:custGeom>
              <a:solidFill>
                <a:srgbClr val="0D3759"/>
              </a:solidFill>
              <a:ln w="252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140E5CEB-9572-4FD0-8F53-77813A42769D}"/>
                  </a:ext>
                </a:extLst>
              </p:cNvPr>
              <p:cNvSpPr/>
              <p:nvPr/>
            </p:nvSpPr>
            <p:spPr>
              <a:xfrm>
                <a:off x="5731801" y="3898751"/>
                <a:ext cx="25217" cy="25217"/>
              </a:xfrm>
              <a:custGeom>
                <a:avLst/>
                <a:gdLst>
                  <a:gd name="connsiteX0" fmla="*/ 41356 w 25217"/>
                  <a:gd name="connsiteY0" fmla="*/ 20678 h 25217"/>
                  <a:gd name="connsiteX1" fmla="*/ 20678 w 25217"/>
                  <a:gd name="connsiteY1" fmla="*/ 41356 h 25217"/>
                  <a:gd name="connsiteX2" fmla="*/ 0 w 25217"/>
                  <a:gd name="connsiteY2" fmla="*/ 20678 h 25217"/>
                  <a:gd name="connsiteX3" fmla="*/ 20678 w 25217"/>
                  <a:gd name="connsiteY3" fmla="*/ 0 h 25217"/>
                  <a:gd name="connsiteX4" fmla="*/ 41356 w 25217"/>
                  <a:gd name="connsiteY4" fmla="*/ 20678 h 25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217" h="25217">
                    <a:moveTo>
                      <a:pt x="41356" y="20678"/>
                    </a:moveTo>
                    <a:cubicBezTo>
                      <a:pt x="41356" y="32026"/>
                      <a:pt x="32026" y="41356"/>
                      <a:pt x="20678" y="41356"/>
                    </a:cubicBezTo>
                    <a:cubicBezTo>
                      <a:pt x="9330" y="41356"/>
                      <a:pt x="0" y="32026"/>
                      <a:pt x="0" y="20678"/>
                    </a:cubicBezTo>
                    <a:cubicBezTo>
                      <a:pt x="0" y="9330"/>
                      <a:pt x="9330" y="0"/>
                      <a:pt x="20678" y="0"/>
                    </a:cubicBezTo>
                    <a:cubicBezTo>
                      <a:pt x="32026" y="0"/>
                      <a:pt x="41356" y="9330"/>
                      <a:pt x="41356" y="20678"/>
                    </a:cubicBezTo>
                    <a:close/>
                  </a:path>
                </a:pathLst>
              </a:custGeom>
              <a:solidFill>
                <a:srgbClr val="0D3759"/>
              </a:solidFill>
              <a:ln w="252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18CD0946-8CA3-4794-A254-B0BAA046364C}"/>
                  </a:ext>
                </a:extLst>
              </p:cNvPr>
              <p:cNvSpPr/>
              <p:nvPr/>
            </p:nvSpPr>
            <p:spPr>
              <a:xfrm>
                <a:off x="5444327" y="4134783"/>
                <a:ext cx="25217" cy="25217"/>
              </a:xfrm>
              <a:custGeom>
                <a:avLst/>
                <a:gdLst>
                  <a:gd name="connsiteX0" fmla="*/ 41356 w 25217"/>
                  <a:gd name="connsiteY0" fmla="*/ 20678 h 25217"/>
                  <a:gd name="connsiteX1" fmla="*/ 20678 w 25217"/>
                  <a:gd name="connsiteY1" fmla="*/ 41356 h 25217"/>
                  <a:gd name="connsiteX2" fmla="*/ 0 w 25217"/>
                  <a:gd name="connsiteY2" fmla="*/ 20678 h 25217"/>
                  <a:gd name="connsiteX3" fmla="*/ 20678 w 25217"/>
                  <a:gd name="connsiteY3" fmla="*/ 0 h 25217"/>
                  <a:gd name="connsiteX4" fmla="*/ 41356 w 25217"/>
                  <a:gd name="connsiteY4" fmla="*/ 20678 h 25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217" h="25217">
                    <a:moveTo>
                      <a:pt x="41356" y="20678"/>
                    </a:moveTo>
                    <a:cubicBezTo>
                      <a:pt x="41356" y="32098"/>
                      <a:pt x="32098" y="41356"/>
                      <a:pt x="20678" y="41356"/>
                    </a:cubicBezTo>
                    <a:cubicBezTo>
                      <a:pt x="9258" y="41356"/>
                      <a:pt x="0" y="32098"/>
                      <a:pt x="0" y="20678"/>
                    </a:cubicBezTo>
                    <a:cubicBezTo>
                      <a:pt x="0" y="9258"/>
                      <a:pt x="9258" y="0"/>
                      <a:pt x="20678" y="0"/>
                    </a:cubicBezTo>
                    <a:cubicBezTo>
                      <a:pt x="32098" y="0"/>
                      <a:pt x="41356" y="9258"/>
                      <a:pt x="41356" y="20678"/>
                    </a:cubicBezTo>
                    <a:close/>
                  </a:path>
                </a:pathLst>
              </a:custGeom>
              <a:solidFill>
                <a:srgbClr val="0D3759"/>
              </a:solidFill>
              <a:ln w="252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93646420-2855-4406-9666-A1C2C28C03A8}"/>
                  </a:ext>
                </a:extLst>
              </p:cNvPr>
              <p:cNvSpPr/>
              <p:nvPr/>
            </p:nvSpPr>
            <p:spPr>
              <a:xfrm>
                <a:off x="5504753" y="3919536"/>
                <a:ext cx="756510" cy="781727"/>
              </a:xfrm>
              <a:custGeom>
                <a:avLst/>
                <a:gdLst>
                  <a:gd name="connsiteX0" fmla="*/ 448453 w 756510"/>
                  <a:gd name="connsiteY0" fmla="*/ 13007 h 781727"/>
                  <a:gd name="connsiteX1" fmla="*/ 429288 w 756510"/>
                  <a:gd name="connsiteY1" fmla="*/ 2668 h 781727"/>
                  <a:gd name="connsiteX2" fmla="*/ 338759 w 756510"/>
                  <a:gd name="connsiteY2" fmla="*/ 29650 h 781727"/>
                  <a:gd name="connsiteX3" fmla="*/ 326403 w 756510"/>
                  <a:gd name="connsiteY3" fmla="*/ 129509 h 781727"/>
                  <a:gd name="connsiteX4" fmla="*/ 337246 w 756510"/>
                  <a:gd name="connsiteY4" fmla="*/ 216508 h 781727"/>
                  <a:gd name="connsiteX5" fmla="*/ 310516 w 756510"/>
                  <a:gd name="connsiteY5" fmla="*/ 270472 h 781727"/>
                  <a:gd name="connsiteX6" fmla="*/ 259326 w 756510"/>
                  <a:gd name="connsiteY6" fmla="*/ 217517 h 781727"/>
                  <a:gd name="connsiteX7" fmla="*/ 111554 w 756510"/>
                  <a:gd name="connsiteY7" fmla="*/ 112109 h 781727"/>
                  <a:gd name="connsiteX8" fmla="*/ 61877 w 756510"/>
                  <a:gd name="connsiteY8" fmla="*/ 112109 h 781727"/>
                  <a:gd name="connsiteX9" fmla="*/ 29599 w 756510"/>
                  <a:gd name="connsiteY9" fmla="*/ 136318 h 781727"/>
                  <a:gd name="connsiteX10" fmla="*/ 5895 w 756510"/>
                  <a:gd name="connsiteY10" fmla="*/ 178430 h 781727"/>
                  <a:gd name="connsiteX11" fmla="*/ 18503 w 756510"/>
                  <a:gd name="connsiteY11" fmla="*/ 296194 h 781727"/>
                  <a:gd name="connsiteX12" fmla="*/ 95919 w 756510"/>
                  <a:gd name="connsiteY12" fmla="*/ 365288 h 781727"/>
                  <a:gd name="connsiteX13" fmla="*/ 143075 w 756510"/>
                  <a:gd name="connsiteY13" fmla="*/ 378149 h 781727"/>
                  <a:gd name="connsiteX14" fmla="*/ 233604 w 756510"/>
                  <a:gd name="connsiteY14" fmla="*/ 396305 h 781727"/>
                  <a:gd name="connsiteX15" fmla="*/ 262604 w 756510"/>
                  <a:gd name="connsiteY15" fmla="*/ 450522 h 781727"/>
                  <a:gd name="connsiteX16" fmla="*/ 185440 w 756510"/>
                  <a:gd name="connsiteY16" fmla="*/ 481791 h 781727"/>
                  <a:gd name="connsiteX17" fmla="*/ 33886 w 756510"/>
                  <a:gd name="connsiteY17" fmla="*/ 529451 h 781727"/>
                  <a:gd name="connsiteX18" fmla="*/ 187709 w 756510"/>
                  <a:gd name="connsiteY18" fmla="*/ 673188 h 781727"/>
                  <a:gd name="connsiteX19" fmla="*/ 267395 w 756510"/>
                  <a:gd name="connsiteY19" fmla="*/ 623762 h 781727"/>
                  <a:gd name="connsiteX20" fmla="*/ 351368 w 756510"/>
                  <a:gd name="connsiteY20" fmla="*/ 552650 h 781727"/>
                  <a:gd name="connsiteX21" fmla="*/ 364985 w 756510"/>
                  <a:gd name="connsiteY21" fmla="*/ 705213 h 781727"/>
                  <a:gd name="connsiteX22" fmla="*/ 455262 w 756510"/>
                  <a:gd name="connsiteY22" fmla="*/ 781621 h 781727"/>
                  <a:gd name="connsiteX23" fmla="*/ 513009 w 756510"/>
                  <a:gd name="connsiteY23" fmla="*/ 753126 h 781727"/>
                  <a:gd name="connsiteX24" fmla="*/ 496113 w 756510"/>
                  <a:gd name="connsiteY24" fmla="*/ 578372 h 781727"/>
                  <a:gd name="connsiteX25" fmla="*/ 459549 w 756510"/>
                  <a:gd name="connsiteY25" fmla="*/ 493643 h 781727"/>
                  <a:gd name="connsiteX26" fmla="*/ 565460 w 756510"/>
                  <a:gd name="connsiteY26" fmla="*/ 528442 h 781727"/>
                  <a:gd name="connsiteX27" fmla="*/ 640607 w 756510"/>
                  <a:gd name="connsiteY27" fmla="*/ 620736 h 781727"/>
                  <a:gd name="connsiteX28" fmla="*/ 748031 w 756510"/>
                  <a:gd name="connsiteY28" fmla="*/ 556433 h 781727"/>
                  <a:gd name="connsiteX29" fmla="*/ 671371 w 756510"/>
                  <a:gd name="connsiteY29" fmla="*/ 395296 h 781727"/>
                  <a:gd name="connsiteX30" fmla="*/ 521582 w 756510"/>
                  <a:gd name="connsiteY30" fmla="*/ 357219 h 781727"/>
                  <a:gd name="connsiteX31" fmla="*/ 490061 w 756510"/>
                  <a:gd name="connsiteY31" fmla="*/ 342845 h 781727"/>
                  <a:gd name="connsiteX32" fmla="*/ 536460 w 756510"/>
                  <a:gd name="connsiteY32" fmla="*/ 296950 h 781727"/>
                  <a:gd name="connsiteX33" fmla="*/ 698858 w 756510"/>
                  <a:gd name="connsiteY33" fmla="*/ 213230 h 781727"/>
                  <a:gd name="connsiteX34" fmla="*/ 600764 w 756510"/>
                  <a:gd name="connsiteY34" fmla="*/ 76301 h 781727"/>
                  <a:gd name="connsiteX35" fmla="*/ 429793 w 756510"/>
                  <a:gd name="connsiteY35" fmla="*/ 209699 h 781727"/>
                  <a:gd name="connsiteX36" fmla="*/ 459801 w 756510"/>
                  <a:gd name="connsiteY36" fmla="*/ 101014 h 781727"/>
                  <a:gd name="connsiteX37" fmla="*/ 448453 w 756510"/>
                  <a:gd name="connsiteY37" fmla="*/ 13007 h 781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756510" h="781727">
                    <a:moveTo>
                      <a:pt x="448453" y="13007"/>
                    </a:moveTo>
                    <a:cubicBezTo>
                      <a:pt x="443158" y="8215"/>
                      <a:pt x="436853" y="4433"/>
                      <a:pt x="429288" y="2668"/>
                    </a:cubicBezTo>
                    <a:cubicBezTo>
                      <a:pt x="396758" y="-5402"/>
                      <a:pt x="361959" y="5189"/>
                      <a:pt x="338759" y="29650"/>
                    </a:cubicBezTo>
                    <a:cubicBezTo>
                      <a:pt x="316568" y="53354"/>
                      <a:pt x="322116" y="100005"/>
                      <a:pt x="326403" y="129509"/>
                    </a:cubicBezTo>
                    <a:cubicBezTo>
                      <a:pt x="330438" y="158509"/>
                      <a:pt x="335733" y="187508"/>
                      <a:pt x="337246" y="216508"/>
                    </a:cubicBezTo>
                    <a:cubicBezTo>
                      <a:pt x="338255" y="237690"/>
                      <a:pt x="346324" y="281568"/>
                      <a:pt x="310516" y="270472"/>
                    </a:cubicBezTo>
                    <a:cubicBezTo>
                      <a:pt x="287821" y="263411"/>
                      <a:pt x="272186" y="235673"/>
                      <a:pt x="259326" y="217517"/>
                    </a:cubicBezTo>
                    <a:cubicBezTo>
                      <a:pt x="223013" y="167335"/>
                      <a:pt x="174597" y="122448"/>
                      <a:pt x="111554" y="112109"/>
                    </a:cubicBezTo>
                    <a:cubicBezTo>
                      <a:pt x="96424" y="109588"/>
                      <a:pt x="77007" y="109336"/>
                      <a:pt x="61877" y="112109"/>
                    </a:cubicBezTo>
                    <a:cubicBezTo>
                      <a:pt x="46494" y="114883"/>
                      <a:pt x="39181" y="123709"/>
                      <a:pt x="29599" y="136318"/>
                    </a:cubicBezTo>
                    <a:cubicBezTo>
                      <a:pt x="19764" y="148926"/>
                      <a:pt x="11443" y="163048"/>
                      <a:pt x="5895" y="178430"/>
                    </a:cubicBezTo>
                    <a:cubicBezTo>
                      <a:pt x="-6966" y="213230"/>
                      <a:pt x="3121" y="263411"/>
                      <a:pt x="18503" y="296194"/>
                    </a:cubicBezTo>
                    <a:cubicBezTo>
                      <a:pt x="33886" y="329228"/>
                      <a:pt x="61624" y="352932"/>
                      <a:pt x="95919" y="365288"/>
                    </a:cubicBezTo>
                    <a:cubicBezTo>
                      <a:pt x="111050" y="370584"/>
                      <a:pt x="127441" y="374366"/>
                      <a:pt x="143075" y="378149"/>
                    </a:cubicBezTo>
                    <a:cubicBezTo>
                      <a:pt x="172831" y="385210"/>
                      <a:pt x="204353" y="386723"/>
                      <a:pt x="233604" y="396305"/>
                    </a:cubicBezTo>
                    <a:cubicBezTo>
                      <a:pt x="256804" y="403870"/>
                      <a:pt x="277482" y="425809"/>
                      <a:pt x="262604" y="450522"/>
                    </a:cubicBezTo>
                    <a:cubicBezTo>
                      <a:pt x="247726" y="475234"/>
                      <a:pt x="209900" y="476747"/>
                      <a:pt x="185440" y="481791"/>
                    </a:cubicBezTo>
                    <a:cubicBezTo>
                      <a:pt x="134249" y="492382"/>
                      <a:pt x="74233" y="493138"/>
                      <a:pt x="33886" y="529451"/>
                    </a:cubicBezTo>
                    <a:cubicBezTo>
                      <a:pt x="-72026" y="625023"/>
                      <a:pt x="95919" y="690335"/>
                      <a:pt x="187709" y="673188"/>
                    </a:cubicBezTo>
                    <a:cubicBezTo>
                      <a:pt x="221752" y="666884"/>
                      <a:pt x="246717" y="651249"/>
                      <a:pt x="267395" y="623762"/>
                    </a:cubicBezTo>
                    <a:cubicBezTo>
                      <a:pt x="287569" y="596780"/>
                      <a:pt x="311273" y="550129"/>
                      <a:pt x="351368" y="552650"/>
                    </a:cubicBezTo>
                    <a:cubicBezTo>
                      <a:pt x="412645" y="556433"/>
                      <a:pt x="363472" y="670414"/>
                      <a:pt x="364985" y="705213"/>
                    </a:cubicBezTo>
                    <a:cubicBezTo>
                      <a:pt x="366750" y="754386"/>
                      <a:pt x="407349" y="788177"/>
                      <a:pt x="455262" y="781621"/>
                    </a:cubicBezTo>
                    <a:cubicBezTo>
                      <a:pt x="477705" y="778595"/>
                      <a:pt x="498635" y="771786"/>
                      <a:pt x="513009" y="753126"/>
                    </a:cubicBezTo>
                    <a:cubicBezTo>
                      <a:pt x="555625" y="697144"/>
                      <a:pt x="540243" y="626536"/>
                      <a:pt x="496113" y="578372"/>
                    </a:cubicBezTo>
                    <a:cubicBezTo>
                      <a:pt x="479974" y="560972"/>
                      <a:pt x="426767" y="518860"/>
                      <a:pt x="459549" y="493643"/>
                    </a:cubicBezTo>
                    <a:cubicBezTo>
                      <a:pt x="496365" y="465652"/>
                      <a:pt x="543017" y="497173"/>
                      <a:pt x="565460" y="528442"/>
                    </a:cubicBezTo>
                    <a:cubicBezTo>
                      <a:pt x="588408" y="560720"/>
                      <a:pt x="599503" y="605606"/>
                      <a:pt x="640607" y="620736"/>
                    </a:cubicBezTo>
                    <a:cubicBezTo>
                      <a:pt x="692302" y="639901"/>
                      <a:pt x="730884" y="599302"/>
                      <a:pt x="748031" y="556433"/>
                    </a:cubicBezTo>
                    <a:cubicBezTo>
                      <a:pt x="777535" y="483808"/>
                      <a:pt x="739205" y="424548"/>
                      <a:pt x="671371" y="395296"/>
                    </a:cubicBezTo>
                    <a:cubicBezTo>
                      <a:pt x="623459" y="374618"/>
                      <a:pt x="571008" y="373862"/>
                      <a:pt x="521582" y="357219"/>
                    </a:cubicBezTo>
                    <a:cubicBezTo>
                      <a:pt x="512504" y="354193"/>
                      <a:pt x="496365" y="350662"/>
                      <a:pt x="490061" y="342845"/>
                    </a:cubicBezTo>
                    <a:cubicBezTo>
                      <a:pt x="471653" y="320150"/>
                      <a:pt x="522339" y="300733"/>
                      <a:pt x="536460" y="296950"/>
                    </a:cubicBezTo>
                    <a:cubicBezTo>
                      <a:pt x="599755" y="280055"/>
                      <a:pt x="676415" y="291655"/>
                      <a:pt x="698858" y="213230"/>
                    </a:cubicBezTo>
                    <a:cubicBezTo>
                      <a:pt x="717771" y="147161"/>
                      <a:pt x="675658" y="69241"/>
                      <a:pt x="600764" y="76301"/>
                    </a:cubicBezTo>
                    <a:cubicBezTo>
                      <a:pt x="547304" y="81345"/>
                      <a:pt x="494348" y="260890"/>
                      <a:pt x="429793" y="209699"/>
                    </a:cubicBezTo>
                    <a:cubicBezTo>
                      <a:pt x="401297" y="187256"/>
                      <a:pt x="448705" y="122196"/>
                      <a:pt x="459801" y="101014"/>
                    </a:cubicBezTo>
                    <a:cubicBezTo>
                      <a:pt x="472157" y="76806"/>
                      <a:pt x="470644" y="33685"/>
                      <a:pt x="448453" y="13007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252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05D479E4-30C6-447A-87D6-B6207245B9A6}"/>
                  </a:ext>
                </a:extLst>
              </p:cNvPr>
              <p:cNvSpPr/>
              <p:nvPr/>
            </p:nvSpPr>
            <p:spPr>
              <a:xfrm>
                <a:off x="5539444" y="3956595"/>
                <a:ext cx="680859" cy="706076"/>
              </a:xfrm>
              <a:custGeom>
                <a:avLst/>
                <a:gdLst>
                  <a:gd name="connsiteX0" fmla="*/ 397624 w 680859"/>
                  <a:gd name="connsiteY0" fmla="*/ 22850 h 706076"/>
                  <a:gd name="connsiteX1" fmla="*/ 356772 w 680859"/>
                  <a:gd name="connsiteY1" fmla="*/ 1416 h 706076"/>
                  <a:gd name="connsiteX2" fmla="*/ 322225 w 680859"/>
                  <a:gd name="connsiteY2" fmla="*/ 212230 h 706076"/>
                  <a:gd name="connsiteX3" fmla="*/ 298773 w 680859"/>
                  <a:gd name="connsiteY3" fmla="*/ 255099 h 706076"/>
                  <a:gd name="connsiteX4" fmla="*/ 239261 w 680859"/>
                  <a:gd name="connsiteY4" fmla="*/ 245012 h 706076"/>
                  <a:gd name="connsiteX5" fmla="*/ 186053 w 680859"/>
                  <a:gd name="connsiteY5" fmla="*/ 188526 h 706076"/>
                  <a:gd name="connsiteX6" fmla="*/ 56942 w 680859"/>
                  <a:gd name="connsiteY6" fmla="*/ 117414 h 706076"/>
                  <a:gd name="connsiteX7" fmla="*/ 10543 w 680859"/>
                  <a:gd name="connsiteY7" fmla="*/ 236186 h 706076"/>
                  <a:gd name="connsiteX8" fmla="*/ 64255 w 680859"/>
                  <a:gd name="connsiteY8" fmla="*/ 297968 h 706076"/>
                  <a:gd name="connsiteX9" fmla="*/ 142680 w 680859"/>
                  <a:gd name="connsiteY9" fmla="*/ 319402 h 706076"/>
                  <a:gd name="connsiteX10" fmla="*/ 269017 w 680859"/>
                  <a:gd name="connsiteY10" fmla="*/ 395558 h 706076"/>
                  <a:gd name="connsiteX11" fmla="*/ 183279 w 680859"/>
                  <a:gd name="connsiteY11" fmla="*/ 455322 h 706076"/>
                  <a:gd name="connsiteX12" fmla="*/ 39038 w 680859"/>
                  <a:gd name="connsiteY12" fmla="*/ 522904 h 706076"/>
                  <a:gd name="connsiteX13" fmla="*/ 109645 w 680859"/>
                  <a:gd name="connsiteY13" fmla="*/ 593511 h 706076"/>
                  <a:gd name="connsiteX14" fmla="*/ 229930 w 680859"/>
                  <a:gd name="connsiteY14" fmla="*/ 535008 h 706076"/>
                  <a:gd name="connsiteX15" fmla="*/ 308103 w 680859"/>
                  <a:gd name="connsiteY15" fmla="*/ 480035 h 706076"/>
                  <a:gd name="connsiteX16" fmla="*/ 371398 w 680859"/>
                  <a:gd name="connsiteY16" fmla="*/ 541312 h 706076"/>
                  <a:gd name="connsiteX17" fmla="*/ 365346 w 680859"/>
                  <a:gd name="connsiteY17" fmla="*/ 605868 h 706076"/>
                  <a:gd name="connsiteX18" fmla="*/ 358537 w 680859"/>
                  <a:gd name="connsiteY18" fmla="*/ 679753 h 706076"/>
                  <a:gd name="connsiteX19" fmla="*/ 418301 w 680859"/>
                  <a:gd name="connsiteY19" fmla="*/ 713292 h 706076"/>
                  <a:gd name="connsiteX20" fmla="*/ 458901 w 680859"/>
                  <a:gd name="connsiteY20" fmla="*/ 592502 h 706076"/>
                  <a:gd name="connsiteX21" fmla="*/ 420823 w 680859"/>
                  <a:gd name="connsiteY21" fmla="*/ 526182 h 706076"/>
                  <a:gd name="connsiteX22" fmla="*/ 392580 w 680859"/>
                  <a:gd name="connsiteY22" fmla="*/ 465913 h 706076"/>
                  <a:gd name="connsiteX23" fmla="*/ 425614 w 680859"/>
                  <a:gd name="connsiteY23" fmla="*/ 416236 h 706076"/>
                  <a:gd name="connsiteX24" fmla="*/ 526987 w 680859"/>
                  <a:gd name="connsiteY24" fmla="*/ 450783 h 706076"/>
                  <a:gd name="connsiteX25" fmla="*/ 565317 w 680859"/>
                  <a:gd name="connsiteY25" fmla="*/ 511556 h 706076"/>
                  <a:gd name="connsiteX26" fmla="*/ 625837 w 680859"/>
                  <a:gd name="connsiteY26" fmla="*/ 538286 h 706076"/>
                  <a:gd name="connsiteX27" fmla="*/ 690897 w 680859"/>
                  <a:gd name="connsiteY27" fmla="*/ 428340 h 706076"/>
                  <a:gd name="connsiteX28" fmla="*/ 545899 w 680859"/>
                  <a:gd name="connsiteY28" fmla="*/ 358993 h 706076"/>
                  <a:gd name="connsiteX29" fmla="*/ 467222 w 680859"/>
                  <a:gd name="connsiteY29" fmla="*/ 340585 h 706076"/>
                  <a:gd name="connsiteX30" fmla="*/ 420823 w 680859"/>
                  <a:gd name="connsiteY30" fmla="*/ 299229 h 706076"/>
                  <a:gd name="connsiteX31" fmla="*/ 485883 w 680859"/>
                  <a:gd name="connsiteY31" fmla="*/ 248038 h 706076"/>
                  <a:gd name="connsiteX32" fmla="*/ 552204 w 680859"/>
                  <a:gd name="connsiteY32" fmla="*/ 226856 h 706076"/>
                  <a:gd name="connsiteX33" fmla="*/ 609194 w 680859"/>
                  <a:gd name="connsiteY33" fmla="*/ 104554 h 706076"/>
                  <a:gd name="connsiteX34" fmla="*/ 514378 w 680859"/>
                  <a:gd name="connsiteY34" fmla="*/ 106067 h 706076"/>
                  <a:gd name="connsiteX35" fmla="*/ 462683 w 680859"/>
                  <a:gd name="connsiteY35" fmla="*/ 172892 h 706076"/>
                  <a:gd name="connsiteX36" fmla="*/ 385267 w 680859"/>
                  <a:gd name="connsiteY36" fmla="*/ 183987 h 706076"/>
                  <a:gd name="connsiteX37" fmla="*/ 386024 w 680859"/>
                  <a:gd name="connsiteY37" fmla="*/ 113127 h 706076"/>
                  <a:gd name="connsiteX38" fmla="*/ 397624 w 680859"/>
                  <a:gd name="connsiteY38" fmla="*/ 22850 h 706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680859" h="706076">
                    <a:moveTo>
                      <a:pt x="397624" y="22850"/>
                    </a:moveTo>
                    <a:cubicBezTo>
                      <a:pt x="392832" y="6207"/>
                      <a:pt x="380980" y="-3880"/>
                      <a:pt x="356772" y="1416"/>
                    </a:cubicBezTo>
                    <a:cubicBezTo>
                      <a:pt x="274060" y="20329"/>
                      <a:pt x="324999" y="157761"/>
                      <a:pt x="322225" y="212230"/>
                    </a:cubicBezTo>
                    <a:cubicBezTo>
                      <a:pt x="321216" y="232404"/>
                      <a:pt x="320460" y="249299"/>
                      <a:pt x="298773" y="255099"/>
                    </a:cubicBezTo>
                    <a:cubicBezTo>
                      <a:pt x="279356" y="260142"/>
                      <a:pt x="256408" y="255099"/>
                      <a:pt x="239261" y="245012"/>
                    </a:cubicBezTo>
                    <a:cubicBezTo>
                      <a:pt x="215305" y="230891"/>
                      <a:pt x="201687" y="210717"/>
                      <a:pt x="186053" y="188526"/>
                    </a:cubicBezTo>
                    <a:cubicBezTo>
                      <a:pt x="154532" y="143892"/>
                      <a:pt x="114437" y="107832"/>
                      <a:pt x="56942" y="117414"/>
                    </a:cubicBezTo>
                    <a:cubicBezTo>
                      <a:pt x="7769" y="125736"/>
                      <a:pt x="-14927" y="195839"/>
                      <a:pt x="10543" y="236186"/>
                    </a:cubicBezTo>
                    <a:cubicBezTo>
                      <a:pt x="23908" y="257116"/>
                      <a:pt x="42568" y="284855"/>
                      <a:pt x="64255" y="297968"/>
                    </a:cubicBezTo>
                    <a:cubicBezTo>
                      <a:pt x="88463" y="312342"/>
                      <a:pt x="116202" y="314107"/>
                      <a:pt x="142680" y="319402"/>
                    </a:cubicBezTo>
                    <a:cubicBezTo>
                      <a:pt x="188070" y="328481"/>
                      <a:pt x="257921" y="339828"/>
                      <a:pt x="269017" y="395558"/>
                    </a:cubicBezTo>
                    <a:cubicBezTo>
                      <a:pt x="276582" y="433888"/>
                      <a:pt x="210009" y="449774"/>
                      <a:pt x="183279" y="455322"/>
                    </a:cubicBezTo>
                    <a:cubicBezTo>
                      <a:pt x="135367" y="465409"/>
                      <a:pt x="65516" y="475243"/>
                      <a:pt x="39038" y="522904"/>
                    </a:cubicBezTo>
                    <a:cubicBezTo>
                      <a:pt x="13821" y="568294"/>
                      <a:pt x="74594" y="591998"/>
                      <a:pt x="109645" y="593511"/>
                    </a:cubicBezTo>
                    <a:cubicBezTo>
                      <a:pt x="156549" y="595529"/>
                      <a:pt x="198661" y="568546"/>
                      <a:pt x="229930" y="535008"/>
                    </a:cubicBezTo>
                    <a:cubicBezTo>
                      <a:pt x="250608" y="512817"/>
                      <a:pt x="277086" y="486843"/>
                      <a:pt x="308103" y="480035"/>
                    </a:cubicBezTo>
                    <a:cubicBezTo>
                      <a:pt x="341642" y="472974"/>
                      <a:pt x="365094" y="511556"/>
                      <a:pt x="371398" y="541312"/>
                    </a:cubicBezTo>
                    <a:cubicBezTo>
                      <a:pt x="376189" y="564512"/>
                      <a:pt x="371650" y="584181"/>
                      <a:pt x="365346" y="605868"/>
                    </a:cubicBezTo>
                    <a:cubicBezTo>
                      <a:pt x="358789" y="628311"/>
                      <a:pt x="355259" y="657058"/>
                      <a:pt x="358537" y="679753"/>
                    </a:cubicBezTo>
                    <a:cubicBezTo>
                      <a:pt x="363076" y="710518"/>
                      <a:pt x="389554" y="720857"/>
                      <a:pt x="418301" y="713292"/>
                    </a:cubicBezTo>
                    <a:cubicBezTo>
                      <a:pt x="477814" y="697657"/>
                      <a:pt x="484370" y="640163"/>
                      <a:pt x="458901" y="592502"/>
                    </a:cubicBezTo>
                    <a:cubicBezTo>
                      <a:pt x="447049" y="570059"/>
                      <a:pt x="434945" y="547868"/>
                      <a:pt x="420823" y="526182"/>
                    </a:cubicBezTo>
                    <a:cubicBezTo>
                      <a:pt x="407458" y="505504"/>
                      <a:pt x="392580" y="491634"/>
                      <a:pt x="392580" y="465913"/>
                    </a:cubicBezTo>
                    <a:cubicBezTo>
                      <a:pt x="392580" y="438679"/>
                      <a:pt x="394850" y="419766"/>
                      <a:pt x="425614" y="416236"/>
                    </a:cubicBezTo>
                    <a:cubicBezTo>
                      <a:pt x="462936" y="411949"/>
                      <a:pt x="501013" y="422792"/>
                      <a:pt x="526987" y="450783"/>
                    </a:cubicBezTo>
                    <a:cubicBezTo>
                      <a:pt x="543126" y="468183"/>
                      <a:pt x="549682" y="492895"/>
                      <a:pt x="565317" y="511556"/>
                    </a:cubicBezTo>
                    <a:cubicBezTo>
                      <a:pt x="582716" y="532234"/>
                      <a:pt x="598351" y="539799"/>
                      <a:pt x="625837" y="538286"/>
                    </a:cubicBezTo>
                    <a:cubicBezTo>
                      <a:pt x="676271" y="535512"/>
                      <a:pt x="723932" y="476000"/>
                      <a:pt x="690897" y="428340"/>
                    </a:cubicBezTo>
                    <a:cubicBezTo>
                      <a:pt x="657359" y="379671"/>
                      <a:pt x="600620" y="364541"/>
                      <a:pt x="545899" y="358993"/>
                    </a:cubicBezTo>
                    <a:cubicBezTo>
                      <a:pt x="518161" y="356219"/>
                      <a:pt x="492944" y="352689"/>
                      <a:pt x="467222" y="340585"/>
                    </a:cubicBezTo>
                    <a:cubicBezTo>
                      <a:pt x="453101" y="333776"/>
                      <a:pt x="419310" y="318394"/>
                      <a:pt x="420823" y="299229"/>
                    </a:cubicBezTo>
                    <a:cubicBezTo>
                      <a:pt x="422588" y="275777"/>
                      <a:pt x="467222" y="254090"/>
                      <a:pt x="485883" y="248038"/>
                    </a:cubicBezTo>
                    <a:cubicBezTo>
                      <a:pt x="508831" y="240473"/>
                      <a:pt x="530517" y="239212"/>
                      <a:pt x="552204" y="226856"/>
                    </a:cubicBezTo>
                    <a:cubicBezTo>
                      <a:pt x="592551" y="203909"/>
                      <a:pt x="615246" y="150448"/>
                      <a:pt x="609194" y="104554"/>
                    </a:cubicBezTo>
                    <a:cubicBezTo>
                      <a:pt x="601629" y="49580"/>
                      <a:pt x="537578" y="80850"/>
                      <a:pt x="514378" y="106067"/>
                    </a:cubicBezTo>
                    <a:cubicBezTo>
                      <a:pt x="495213" y="126745"/>
                      <a:pt x="483109" y="153222"/>
                      <a:pt x="462683" y="172892"/>
                    </a:cubicBezTo>
                    <a:cubicBezTo>
                      <a:pt x="443771" y="191048"/>
                      <a:pt x="404432" y="216013"/>
                      <a:pt x="385267" y="183987"/>
                    </a:cubicBezTo>
                    <a:cubicBezTo>
                      <a:pt x="371146" y="160283"/>
                      <a:pt x="376693" y="137588"/>
                      <a:pt x="386024" y="113127"/>
                    </a:cubicBezTo>
                    <a:cubicBezTo>
                      <a:pt x="394345" y="92702"/>
                      <a:pt x="405189" y="49580"/>
                      <a:pt x="397624" y="22850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252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7EB632FE-703D-4E29-8F49-597C10C1CC39}"/>
                  </a:ext>
                </a:extLst>
              </p:cNvPr>
              <p:cNvSpPr/>
              <p:nvPr/>
            </p:nvSpPr>
            <p:spPr>
              <a:xfrm>
                <a:off x="5564667" y="3966057"/>
                <a:ext cx="630425" cy="680859"/>
              </a:xfrm>
              <a:custGeom>
                <a:avLst/>
                <a:gdLst>
                  <a:gd name="connsiteX0" fmla="*/ 437965 w 630425"/>
                  <a:gd name="connsiteY0" fmla="*/ 189907 h 680859"/>
                  <a:gd name="connsiteX1" fmla="*/ 339871 w 630425"/>
                  <a:gd name="connsiteY1" fmla="*/ 153847 h 680859"/>
                  <a:gd name="connsiteX2" fmla="*/ 353236 w 630425"/>
                  <a:gd name="connsiteY2" fmla="*/ 2041 h 680859"/>
                  <a:gd name="connsiteX3" fmla="*/ 279854 w 630425"/>
                  <a:gd name="connsiteY3" fmla="*/ 265306 h 680859"/>
                  <a:gd name="connsiteX4" fmla="*/ 135361 w 630425"/>
                  <a:gd name="connsiteY4" fmla="*/ 170238 h 680859"/>
                  <a:gd name="connsiteX5" fmla="*/ 10789 w 630425"/>
                  <a:gd name="connsiteY5" fmla="*/ 151578 h 680859"/>
                  <a:gd name="connsiteX6" fmla="*/ 90727 w 630425"/>
                  <a:gd name="connsiteY6" fmla="*/ 269341 h 680859"/>
                  <a:gd name="connsiteX7" fmla="*/ 237238 w 630425"/>
                  <a:gd name="connsiteY7" fmla="*/ 340201 h 680859"/>
                  <a:gd name="connsiteX8" fmla="*/ 50127 w 630425"/>
                  <a:gd name="connsiteY8" fmla="*/ 504111 h 680859"/>
                  <a:gd name="connsiteX9" fmla="*/ 154274 w 630425"/>
                  <a:gd name="connsiteY9" fmla="*/ 546224 h 680859"/>
                  <a:gd name="connsiteX10" fmla="*/ 286159 w 630425"/>
                  <a:gd name="connsiteY10" fmla="*/ 447373 h 680859"/>
                  <a:gd name="connsiteX11" fmla="*/ 361557 w 630425"/>
                  <a:gd name="connsiteY11" fmla="*/ 556563 h 680859"/>
                  <a:gd name="connsiteX12" fmla="*/ 387279 w 630425"/>
                  <a:gd name="connsiteY12" fmla="*/ 682648 h 680859"/>
                  <a:gd name="connsiteX13" fmla="*/ 407957 w 630425"/>
                  <a:gd name="connsiteY13" fmla="*/ 560345 h 680859"/>
                  <a:gd name="connsiteX14" fmla="*/ 352227 w 630425"/>
                  <a:gd name="connsiteY14" fmla="*/ 436278 h 680859"/>
                  <a:gd name="connsiteX15" fmla="*/ 485625 w 630425"/>
                  <a:gd name="connsiteY15" fmla="*/ 409043 h 680859"/>
                  <a:gd name="connsiteX16" fmla="*/ 590276 w 630425"/>
                  <a:gd name="connsiteY16" fmla="*/ 513442 h 680859"/>
                  <a:gd name="connsiteX17" fmla="*/ 625579 w 630425"/>
                  <a:gd name="connsiteY17" fmla="*/ 406521 h 680859"/>
                  <a:gd name="connsiteX18" fmla="*/ 466460 w 630425"/>
                  <a:gd name="connsiteY18" fmla="*/ 348270 h 680859"/>
                  <a:gd name="connsiteX19" fmla="*/ 399635 w 630425"/>
                  <a:gd name="connsiteY19" fmla="*/ 255220 h 680859"/>
                  <a:gd name="connsiteX20" fmla="*/ 537320 w 630425"/>
                  <a:gd name="connsiteY20" fmla="*/ 187134 h 680859"/>
                  <a:gd name="connsiteX21" fmla="*/ 528998 w 630425"/>
                  <a:gd name="connsiteY21" fmla="*/ 84753 h 680859"/>
                  <a:gd name="connsiteX22" fmla="*/ 437965 w 630425"/>
                  <a:gd name="connsiteY22" fmla="*/ 189907 h 680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30425" h="680859">
                    <a:moveTo>
                      <a:pt x="437965" y="189907"/>
                    </a:moveTo>
                    <a:cubicBezTo>
                      <a:pt x="397113" y="216890"/>
                      <a:pt x="344914" y="211342"/>
                      <a:pt x="339871" y="153847"/>
                    </a:cubicBezTo>
                    <a:cubicBezTo>
                      <a:pt x="335584" y="103918"/>
                      <a:pt x="370131" y="50457"/>
                      <a:pt x="353236" y="2041"/>
                    </a:cubicBezTo>
                    <a:cubicBezTo>
                      <a:pt x="249594" y="-25950"/>
                      <a:pt x="367609" y="242863"/>
                      <a:pt x="279854" y="265306"/>
                    </a:cubicBezTo>
                    <a:cubicBezTo>
                      <a:pt x="217821" y="281193"/>
                      <a:pt x="165874" y="211594"/>
                      <a:pt x="135361" y="170238"/>
                    </a:cubicBezTo>
                    <a:cubicBezTo>
                      <a:pt x="104344" y="128126"/>
                      <a:pt x="47101" y="93579"/>
                      <a:pt x="10789" y="151578"/>
                    </a:cubicBezTo>
                    <a:cubicBezTo>
                      <a:pt x="-26280" y="210585"/>
                      <a:pt x="40041" y="252698"/>
                      <a:pt x="90727" y="269341"/>
                    </a:cubicBezTo>
                    <a:cubicBezTo>
                      <a:pt x="147717" y="288002"/>
                      <a:pt x="197899" y="291280"/>
                      <a:pt x="237238" y="340201"/>
                    </a:cubicBezTo>
                    <a:cubicBezTo>
                      <a:pt x="338862" y="466286"/>
                      <a:pt x="96275" y="452921"/>
                      <a:pt x="50127" y="504111"/>
                    </a:cubicBezTo>
                    <a:cubicBezTo>
                      <a:pt x="1963" y="557571"/>
                      <a:pt x="120987" y="565136"/>
                      <a:pt x="154274" y="546224"/>
                    </a:cubicBezTo>
                    <a:cubicBezTo>
                      <a:pt x="194621" y="523276"/>
                      <a:pt x="235725" y="444851"/>
                      <a:pt x="286159" y="447373"/>
                    </a:cubicBezTo>
                    <a:cubicBezTo>
                      <a:pt x="337349" y="449895"/>
                      <a:pt x="361810" y="515459"/>
                      <a:pt x="361557" y="556563"/>
                    </a:cubicBezTo>
                    <a:cubicBezTo>
                      <a:pt x="361557" y="588084"/>
                      <a:pt x="328775" y="689961"/>
                      <a:pt x="387279" y="682648"/>
                    </a:cubicBezTo>
                    <a:cubicBezTo>
                      <a:pt x="457886" y="674074"/>
                      <a:pt x="430148" y="594388"/>
                      <a:pt x="407957" y="560345"/>
                    </a:cubicBezTo>
                    <a:cubicBezTo>
                      <a:pt x="384505" y="524033"/>
                      <a:pt x="343401" y="483181"/>
                      <a:pt x="352227" y="436278"/>
                    </a:cubicBezTo>
                    <a:cubicBezTo>
                      <a:pt x="362314" y="383574"/>
                      <a:pt x="446287" y="392148"/>
                      <a:pt x="485625" y="409043"/>
                    </a:cubicBezTo>
                    <a:cubicBezTo>
                      <a:pt x="531520" y="428712"/>
                      <a:pt x="549928" y="505877"/>
                      <a:pt x="590276" y="513442"/>
                    </a:cubicBezTo>
                    <a:cubicBezTo>
                      <a:pt x="649536" y="524537"/>
                      <a:pt x="662144" y="438295"/>
                      <a:pt x="625579" y="406521"/>
                    </a:cubicBezTo>
                    <a:cubicBezTo>
                      <a:pt x="584728" y="370966"/>
                      <a:pt x="517146" y="362896"/>
                      <a:pt x="466460" y="348270"/>
                    </a:cubicBezTo>
                    <a:cubicBezTo>
                      <a:pt x="425356" y="336418"/>
                      <a:pt x="357775" y="303888"/>
                      <a:pt x="399635" y="255220"/>
                    </a:cubicBezTo>
                    <a:cubicBezTo>
                      <a:pt x="436200" y="212855"/>
                      <a:pt x="500755" y="225211"/>
                      <a:pt x="537320" y="187134"/>
                    </a:cubicBezTo>
                    <a:cubicBezTo>
                      <a:pt x="559763" y="163934"/>
                      <a:pt x="595319" y="50962"/>
                      <a:pt x="528998" y="84753"/>
                    </a:cubicBezTo>
                    <a:cubicBezTo>
                      <a:pt x="486382" y="106439"/>
                      <a:pt x="479573" y="162673"/>
                      <a:pt x="437965" y="189907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252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BBD14B70-7128-4E5A-86EF-251115DC58D1}"/>
                  </a:ext>
                </a:extLst>
              </p:cNvPr>
              <p:cNvSpPr/>
              <p:nvPr/>
            </p:nvSpPr>
            <p:spPr>
              <a:xfrm>
                <a:off x="5603219" y="4272767"/>
                <a:ext cx="453906" cy="353038"/>
              </a:xfrm>
              <a:custGeom>
                <a:avLst/>
                <a:gdLst>
                  <a:gd name="connsiteX0" fmla="*/ 328300 w 453906"/>
                  <a:gd name="connsiteY0" fmla="*/ 27944 h 353038"/>
                  <a:gd name="connsiteX1" fmla="*/ 321239 w 453906"/>
                  <a:gd name="connsiteY1" fmla="*/ 38787 h 353038"/>
                  <a:gd name="connsiteX2" fmla="*/ 322248 w 453906"/>
                  <a:gd name="connsiteY2" fmla="*/ 83169 h 353038"/>
                  <a:gd name="connsiteX3" fmla="*/ 306361 w 453906"/>
                  <a:gd name="connsiteY3" fmla="*/ 72326 h 353038"/>
                  <a:gd name="connsiteX4" fmla="*/ 292996 w 453906"/>
                  <a:gd name="connsiteY4" fmla="*/ 34248 h 353038"/>
                  <a:gd name="connsiteX5" fmla="*/ 266519 w 453906"/>
                  <a:gd name="connsiteY5" fmla="*/ 101830 h 353038"/>
                  <a:gd name="connsiteX6" fmla="*/ 269040 w 453906"/>
                  <a:gd name="connsiteY6" fmla="*/ 68039 h 353038"/>
                  <a:gd name="connsiteX7" fmla="*/ 274588 w 453906"/>
                  <a:gd name="connsiteY7" fmla="*/ 29457 h 353038"/>
                  <a:gd name="connsiteX8" fmla="*/ 227432 w 453906"/>
                  <a:gd name="connsiteY8" fmla="*/ 63248 h 353038"/>
                  <a:gd name="connsiteX9" fmla="*/ 261980 w 453906"/>
                  <a:gd name="connsiteY9" fmla="*/ 1214 h 353038"/>
                  <a:gd name="connsiteX10" fmla="*/ 241806 w 453906"/>
                  <a:gd name="connsiteY10" fmla="*/ 12309 h 353038"/>
                  <a:gd name="connsiteX11" fmla="*/ 212806 w 453906"/>
                  <a:gd name="connsiteY11" fmla="*/ 14327 h 353038"/>
                  <a:gd name="connsiteX12" fmla="*/ 167164 w 453906"/>
                  <a:gd name="connsiteY12" fmla="*/ 3988 h 353038"/>
                  <a:gd name="connsiteX13" fmla="*/ 198433 w 453906"/>
                  <a:gd name="connsiteY13" fmla="*/ 32735 h 353038"/>
                  <a:gd name="connsiteX14" fmla="*/ 11323 w 453906"/>
                  <a:gd name="connsiteY14" fmla="*/ 196645 h 353038"/>
                  <a:gd name="connsiteX15" fmla="*/ 115469 w 453906"/>
                  <a:gd name="connsiteY15" fmla="*/ 238758 h 353038"/>
                  <a:gd name="connsiteX16" fmla="*/ 247354 w 453906"/>
                  <a:gd name="connsiteY16" fmla="*/ 139907 h 353038"/>
                  <a:gd name="connsiteX17" fmla="*/ 322752 w 453906"/>
                  <a:gd name="connsiteY17" fmla="*/ 249097 h 353038"/>
                  <a:gd name="connsiteX18" fmla="*/ 348474 w 453906"/>
                  <a:gd name="connsiteY18" fmla="*/ 375182 h 353038"/>
                  <a:gd name="connsiteX19" fmla="*/ 369152 w 453906"/>
                  <a:gd name="connsiteY19" fmla="*/ 252879 h 353038"/>
                  <a:gd name="connsiteX20" fmla="*/ 313422 w 453906"/>
                  <a:gd name="connsiteY20" fmla="*/ 128812 h 353038"/>
                  <a:gd name="connsiteX21" fmla="*/ 374195 w 453906"/>
                  <a:gd name="connsiteY21" fmla="*/ 88717 h 353038"/>
                  <a:gd name="connsiteX22" fmla="*/ 419081 w 453906"/>
                  <a:gd name="connsiteY22" fmla="*/ 93004 h 353038"/>
                  <a:gd name="connsiteX23" fmla="*/ 455898 w 453906"/>
                  <a:gd name="connsiteY23" fmla="*/ 102082 h 353038"/>
                  <a:gd name="connsiteX24" fmla="*/ 375456 w 453906"/>
                  <a:gd name="connsiteY24" fmla="*/ 74595 h 353038"/>
                  <a:gd name="connsiteX25" fmla="*/ 342926 w 453906"/>
                  <a:gd name="connsiteY25" fmla="*/ 66526 h 353038"/>
                  <a:gd name="connsiteX26" fmla="*/ 335865 w 453906"/>
                  <a:gd name="connsiteY26" fmla="*/ 35761 h 353038"/>
                  <a:gd name="connsiteX27" fmla="*/ 328300 w 453906"/>
                  <a:gd name="connsiteY27" fmla="*/ 27944 h 35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453906" h="353038">
                    <a:moveTo>
                      <a:pt x="328300" y="27944"/>
                    </a:moveTo>
                    <a:cubicBezTo>
                      <a:pt x="323257" y="25170"/>
                      <a:pt x="318718" y="28448"/>
                      <a:pt x="321239" y="38787"/>
                    </a:cubicBezTo>
                    <a:cubicBezTo>
                      <a:pt x="324518" y="52656"/>
                      <a:pt x="334857" y="70056"/>
                      <a:pt x="322248" y="83169"/>
                    </a:cubicBezTo>
                    <a:cubicBezTo>
                      <a:pt x="309892" y="96030"/>
                      <a:pt x="306361" y="83673"/>
                      <a:pt x="306361" y="72326"/>
                    </a:cubicBezTo>
                    <a:cubicBezTo>
                      <a:pt x="306361" y="59465"/>
                      <a:pt x="308379" y="38535"/>
                      <a:pt x="292996" y="34248"/>
                    </a:cubicBezTo>
                    <a:cubicBezTo>
                      <a:pt x="292744" y="45091"/>
                      <a:pt x="289718" y="121751"/>
                      <a:pt x="266519" y="101830"/>
                    </a:cubicBezTo>
                    <a:cubicBezTo>
                      <a:pt x="258197" y="94769"/>
                      <a:pt x="267275" y="76108"/>
                      <a:pt x="269040" y="68039"/>
                    </a:cubicBezTo>
                    <a:cubicBezTo>
                      <a:pt x="272066" y="54926"/>
                      <a:pt x="278118" y="42822"/>
                      <a:pt x="274588" y="29457"/>
                    </a:cubicBezTo>
                    <a:cubicBezTo>
                      <a:pt x="257440" y="32483"/>
                      <a:pt x="253406" y="106621"/>
                      <a:pt x="227432" y="63248"/>
                    </a:cubicBezTo>
                    <a:cubicBezTo>
                      <a:pt x="211546" y="36518"/>
                      <a:pt x="267023" y="28196"/>
                      <a:pt x="261980" y="1214"/>
                    </a:cubicBezTo>
                    <a:cubicBezTo>
                      <a:pt x="251136" y="-804"/>
                      <a:pt x="248867" y="6509"/>
                      <a:pt x="241806" y="12309"/>
                    </a:cubicBezTo>
                    <a:cubicBezTo>
                      <a:pt x="231719" y="20883"/>
                      <a:pt x="223902" y="19874"/>
                      <a:pt x="212806" y="14327"/>
                    </a:cubicBezTo>
                    <a:cubicBezTo>
                      <a:pt x="201207" y="8527"/>
                      <a:pt x="179772" y="-7360"/>
                      <a:pt x="167164" y="3988"/>
                    </a:cubicBezTo>
                    <a:cubicBezTo>
                      <a:pt x="174224" y="14579"/>
                      <a:pt x="189607" y="22144"/>
                      <a:pt x="198433" y="32735"/>
                    </a:cubicBezTo>
                    <a:cubicBezTo>
                      <a:pt x="300057" y="158820"/>
                      <a:pt x="57470" y="145455"/>
                      <a:pt x="11323" y="196645"/>
                    </a:cubicBezTo>
                    <a:cubicBezTo>
                      <a:pt x="-36842" y="250106"/>
                      <a:pt x="82182" y="257671"/>
                      <a:pt x="115469" y="238758"/>
                    </a:cubicBezTo>
                    <a:cubicBezTo>
                      <a:pt x="155816" y="215810"/>
                      <a:pt x="196920" y="137386"/>
                      <a:pt x="247354" y="139907"/>
                    </a:cubicBezTo>
                    <a:cubicBezTo>
                      <a:pt x="298544" y="142429"/>
                      <a:pt x="323005" y="207993"/>
                      <a:pt x="322752" y="249097"/>
                    </a:cubicBezTo>
                    <a:cubicBezTo>
                      <a:pt x="322752" y="280618"/>
                      <a:pt x="289970" y="382495"/>
                      <a:pt x="348474" y="375182"/>
                    </a:cubicBezTo>
                    <a:cubicBezTo>
                      <a:pt x="419081" y="366608"/>
                      <a:pt x="391343" y="286922"/>
                      <a:pt x="369152" y="252879"/>
                    </a:cubicBezTo>
                    <a:cubicBezTo>
                      <a:pt x="345700" y="216567"/>
                      <a:pt x="304596" y="175715"/>
                      <a:pt x="313422" y="128812"/>
                    </a:cubicBezTo>
                    <a:cubicBezTo>
                      <a:pt x="318970" y="99812"/>
                      <a:pt x="348222" y="89978"/>
                      <a:pt x="374195" y="88717"/>
                    </a:cubicBezTo>
                    <a:cubicBezTo>
                      <a:pt x="389325" y="87960"/>
                      <a:pt x="404456" y="89725"/>
                      <a:pt x="419081" y="93004"/>
                    </a:cubicBezTo>
                    <a:cubicBezTo>
                      <a:pt x="429925" y="95525"/>
                      <a:pt x="445055" y="104099"/>
                      <a:pt x="455898" y="102082"/>
                    </a:cubicBezTo>
                    <a:cubicBezTo>
                      <a:pt x="448837" y="76360"/>
                      <a:pt x="396134" y="73587"/>
                      <a:pt x="375456" y="74595"/>
                    </a:cubicBezTo>
                    <a:cubicBezTo>
                      <a:pt x="364613" y="75100"/>
                      <a:pt x="350239" y="75856"/>
                      <a:pt x="342926" y="66526"/>
                    </a:cubicBezTo>
                    <a:cubicBezTo>
                      <a:pt x="336370" y="58204"/>
                      <a:pt x="340657" y="45343"/>
                      <a:pt x="335865" y="35761"/>
                    </a:cubicBezTo>
                    <a:cubicBezTo>
                      <a:pt x="333596" y="32231"/>
                      <a:pt x="330822" y="29457"/>
                      <a:pt x="328300" y="27944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  <a:alpha val="32000"/>
                </a:schemeClr>
              </a:solidFill>
              <a:ln w="252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34" name="Rectangle 33">
            <a:extLst>
              <a:ext uri="{FF2B5EF4-FFF2-40B4-BE49-F238E27FC236}">
                <a16:creationId xmlns:a16="http://schemas.microsoft.com/office/drawing/2014/main" id="{B76C5716-4D6D-477D-AE60-8DF21EC0CED1}"/>
              </a:ext>
            </a:extLst>
          </p:cNvPr>
          <p:cNvSpPr/>
          <p:nvPr/>
        </p:nvSpPr>
        <p:spPr>
          <a:xfrm>
            <a:off x="9420419" y="5167741"/>
            <a:ext cx="1975846" cy="58477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rIns="0" rtlCol="0" anchor="t" anchorCtr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Potential airway </a:t>
            </a:r>
            <a:b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remodelling</a:t>
            </a:r>
            <a:r>
              <a:rPr kumimoji="0" lang="en-GB" sz="1600" b="1" i="0" u="none" strike="noStrike" kern="120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5–7</a:t>
            </a: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9184DE95-182A-4C10-89B1-765625C1C491}"/>
              </a:ext>
            </a:extLst>
          </p:cNvPr>
          <p:cNvSpPr/>
          <p:nvPr/>
        </p:nvSpPr>
        <p:spPr>
          <a:xfrm>
            <a:off x="7184062" y="5166812"/>
            <a:ext cx="2170596" cy="76944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rIns="0" rtlCol="0" anchor="t" anchorCtr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Airway hyperresponsiveness</a:t>
            </a:r>
            <a:r>
              <a:rPr kumimoji="0" lang="en-GB" sz="1600" b="1" i="0" u="none" strike="noStrike" kern="120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</a:t>
            </a:r>
          </a:p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1" i="0" u="none" strike="noStrike" kern="1200" cap="none" spc="0" normalizeH="0" baseline="3000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5CECF9EF-AC9F-F260-5FEB-509A34351739}"/>
              </a:ext>
            </a:extLst>
          </p:cNvPr>
          <p:cNvGrpSpPr/>
          <p:nvPr/>
        </p:nvGrpSpPr>
        <p:grpSpPr>
          <a:xfrm>
            <a:off x="7496997" y="3446270"/>
            <a:ext cx="1544727" cy="1544727"/>
            <a:chOff x="7486780" y="3409694"/>
            <a:chExt cx="1544727" cy="1544727"/>
          </a:xfrm>
        </p:grpSpPr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47D0699D-26FD-42D8-B119-1AE1E47137CD}"/>
                </a:ext>
              </a:extLst>
            </p:cNvPr>
            <p:cNvSpPr/>
            <p:nvPr/>
          </p:nvSpPr>
          <p:spPr>
            <a:xfrm>
              <a:off x="7486780" y="3409694"/>
              <a:ext cx="1544727" cy="154472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2372DBFC-5215-482C-A270-9534D1CEC086}"/>
                </a:ext>
              </a:extLst>
            </p:cNvPr>
            <p:cNvGrpSpPr/>
            <p:nvPr/>
          </p:nvGrpSpPr>
          <p:grpSpPr>
            <a:xfrm>
              <a:off x="7753089" y="3611357"/>
              <a:ext cx="1012109" cy="1012333"/>
              <a:chOff x="6165807" y="3247950"/>
              <a:chExt cx="352974" cy="353052"/>
            </a:xfrm>
            <a:solidFill>
              <a:schemeClr val="tx2"/>
            </a:solidFill>
          </p:grpSpPr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4176261F-E637-40C5-AC2F-CE5CBA89817E}"/>
                  </a:ext>
                </a:extLst>
              </p:cNvPr>
              <p:cNvSpPr/>
              <p:nvPr/>
            </p:nvSpPr>
            <p:spPr>
              <a:xfrm>
                <a:off x="6345289" y="3247950"/>
                <a:ext cx="173492" cy="352975"/>
              </a:xfrm>
              <a:custGeom>
                <a:avLst/>
                <a:gdLst>
                  <a:gd name="connsiteX0" fmla="*/ 114352 w 190775"/>
                  <a:gd name="connsiteY0" fmla="*/ 237869 h 388137"/>
                  <a:gd name="connsiteX1" fmla="*/ 106883 w 190775"/>
                  <a:gd name="connsiteY1" fmla="*/ 211582 h 388137"/>
                  <a:gd name="connsiteX2" fmla="*/ 127655 w 190775"/>
                  <a:gd name="connsiteY2" fmla="*/ 101836 h 388137"/>
                  <a:gd name="connsiteX3" fmla="*/ 103757 w 190775"/>
                  <a:gd name="connsiteY3" fmla="*/ 28677 h 388137"/>
                  <a:gd name="connsiteX4" fmla="*/ 66190 w 190775"/>
                  <a:gd name="connsiteY4" fmla="*/ 12530 h 388137"/>
                  <a:gd name="connsiteX5" fmla="*/ 3776 w 190775"/>
                  <a:gd name="connsiteY5" fmla="*/ 7420 h 388137"/>
                  <a:gd name="connsiteX6" fmla="*/ 8365 w 190775"/>
                  <a:gd name="connsiteY6" fmla="*/ 18647 h 388137"/>
                  <a:gd name="connsiteX7" fmla="*/ 59253 w 190775"/>
                  <a:gd name="connsiteY7" fmla="*/ 22990 h 388137"/>
                  <a:gd name="connsiteX8" fmla="*/ 65386 w 190775"/>
                  <a:gd name="connsiteY8" fmla="*/ 25037 h 388137"/>
                  <a:gd name="connsiteX9" fmla="*/ 96566 w 190775"/>
                  <a:gd name="connsiteY9" fmla="*/ 204721 h 388137"/>
                  <a:gd name="connsiteX10" fmla="*/ 52632 w 190775"/>
                  <a:gd name="connsiteY10" fmla="*/ 187423 h 388137"/>
                  <a:gd name="connsiteX11" fmla="*/ 52607 w 190775"/>
                  <a:gd name="connsiteY11" fmla="*/ 195999 h 388137"/>
                  <a:gd name="connsiteX12" fmla="*/ 95766 w 190775"/>
                  <a:gd name="connsiteY12" fmla="*/ 216837 h 388137"/>
                  <a:gd name="connsiteX13" fmla="*/ 102236 w 190775"/>
                  <a:gd name="connsiteY13" fmla="*/ 239607 h 388137"/>
                  <a:gd name="connsiteX14" fmla="*/ 30763 w 190775"/>
                  <a:gd name="connsiteY14" fmla="*/ 287961 h 388137"/>
                  <a:gd name="connsiteX15" fmla="*/ 35429 w 190775"/>
                  <a:gd name="connsiteY15" fmla="*/ 299158 h 388137"/>
                  <a:gd name="connsiteX16" fmla="*/ 109481 w 190775"/>
                  <a:gd name="connsiteY16" fmla="*/ 249456 h 388137"/>
                  <a:gd name="connsiteX17" fmla="*/ 184711 w 190775"/>
                  <a:gd name="connsiteY17" fmla="*/ 388138 h 388137"/>
                  <a:gd name="connsiteX18" fmla="*/ 190776 w 190775"/>
                  <a:gd name="connsiteY18" fmla="*/ 382073 h 388137"/>
                  <a:gd name="connsiteX19" fmla="*/ 114352 w 190775"/>
                  <a:gd name="connsiteY19" fmla="*/ 237869 h 388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90775" h="388137">
                    <a:moveTo>
                      <a:pt x="114352" y="237869"/>
                    </a:moveTo>
                    <a:lnTo>
                      <a:pt x="106883" y="211582"/>
                    </a:lnTo>
                    <a:cubicBezTo>
                      <a:pt x="122033" y="173881"/>
                      <a:pt x="129214" y="135977"/>
                      <a:pt x="127655" y="101836"/>
                    </a:cubicBezTo>
                    <a:cubicBezTo>
                      <a:pt x="126238" y="70895"/>
                      <a:pt x="117751" y="44913"/>
                      <a:pt x="103757" y="28677"/>
                    </a:cubicBezTo>
                    <a:cubicBezTo>
                      <a:pt x="93008" y="16205"/>
                      <a:pt x="79794" y="10565"/>
                      <a:pt x="66190" y="12530"/>
                    </a:cubicBezTo>
                    <a:cubicBezTo>
                      <a:pt x="52020" y="-2272"/>
                      <a:pt x="31556" y="-3939"/>
                      <a:pt x="3776" y="7420"/>
                    </a:cubicBezTo>
                    <a:cubicBezTo>
                      <a:pt x="-3645" y="10453"/>
                      <a:pt x="934" y="21687"/>
                      <a:pt x="8365" y="18647"/>
                    </a:cubicBezTo>
                    <a:cubicBezTo>
                      <a:pt x="32543" y="8763"/>
                      <a:pt x="48713" y="10143"/>
                      <a:pt x="59253" y="22990"/>
                    </a:cubicBezTo>
                    <a:cubicBezTo>
                      <a:pt x="60733" y="24796"/>
                      <a:pt x="63118" y="25592"/>
                      <a:pt x="65386" y="25037"/>
                    </a:cubicBezTo>
                    <a:cubicBezTo>
                      <a:pt x="103389" y="15721"/>
                      <a:pt x="138759" y="97276"/>
                      <a:pt x="96566" y="204721"/>
                    </a:cubicBezTo>
                    <a:cubicBezTo>
                      <a:pt x="63505" y="200134"/>
                      <a:pt x="61157" y="178946"/>
                      <a:pt x="52632" y="187423"/>
                    </a:cubicBezTo>
                    <a:cubicBezTo>
                      <a:pt x="50257" y="189784"/>
                      <a:pt x="50245" y="193624"/>
                      <a:pt x="52607" y="195999"/>
                    </a:cubicBezTo>
                    <a:cubicBezTo>
                      <a:pt x="64161" y="207621"/>
                      <a:pt x="78668" y="214612"/>
                      <a:pt x="95766" y="216837"/>
                    </a:cubicBezTo>
                    <a:lnTo>
                      <a:pt x="102236" y="239607"/>
                    </a:lnTo>
                    <a:cubicBezTo>
                      <a:pt x="93538" y="247743"/>
                      <a:pt x="63780" y="274206"/>
                      <a:pt x="30763" y="287961"/>
                    </a:cubicBezTo>
                    <a:cubicBezTo>
                      <a:pt x="23426" y="291018"/>
                      <a:pt x="27959" y="302270"/>
                      <a:pt x="35429" y="299158"/>
                    </a:cubicBezTo>
                    <a:cubicBezTo>
                      <a:pt x="69400" y="285005"/>
                      <a:pt x="99115" y="259093"/>
                      <a:pt x="109481" y="249456"/>
                    </a:cubicBezTo>
                    <a:cubicBezTo>
                      <a:pt x="204130" y="323943"/>
                      <a:pt x="165085" y="388138"/>
                      <a:pt x="184711" y="388138"/>
                    </a:cubicBezTo>
                    <a:cubicBezTo>
                      <a:pt x="188060" y="388138"/>
                      <a:pt x="190776" y="385422"/>
                      <a:pt x="190776" y="382073"/>
                    </a:cubicBezTo>
                    <a:cubicBezTo>
                      <a:pt x="190776" y="318524"/>
                      <a:pt x="163694" y="275892"/>
                      <a:pt x="114352" y="237869"/>
                    </a:cubicBezTo>
                    <a:close/>
                  </a:path>
                </a:pathLst>
              </a:custGeom>
              <a:grpFill/>
              <a:ln w="31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03D5E51E-38C3-46BE-BDC6-B8F084831221}"/>
                  </a:ext>
                </a:extLst>
              </p:cNvPr>
              <p:cNvSpPr/>
              <p:nvPr/>
            </p:nvSpPr>
            <p:spPr>
              <a:xfrm>
                <a:off x="6366514" y="3353089"/>
                <a:ext cx="41946" cy="60631"/>
              </a:xfrm>
              <a:custGeom>
                <a:avLst/>
                <a:gdLst>
                  <a:gd name="connsiteX0" fmla="*/ 14194 w 46124"/>
                  <a:gd name="connsiteY0" fmla="*/ 760 h 66671"/>
                  <a:gd name="connsiteX1" fmla="*/ 8926 w 46124"/>
                  <a:gd name="connsiteY1" fmla="*/ 33054 h 66671"/>
                  <a:gd name="connsiteX2" fmla="*/ 13102 w 46124"/>
                  <a:gd name="connsiteY2" fmla="*/ 25562 h 66671"/>
                  <a:gd name="connsiteX3" fmla="*/ 13102 w 46124"/>
                  <a:gd name="connsiteY3" fmla="*/ 25562 h 66671"/>
                  <a:gd name="connsiteX4" fmla="*/ 32261 w 46124"/>
                  <a:gd name="connsiteY4" fmla="*/ 26424 h 66671"/>
                  <a:gd name="connsiteX5" fmla="*/ 21389 w 46124"/>
                  <a:gd name="connsiteY5" fmla="*/ 54732 h 66671"/>
                  <a:gd name="connsiteX6" fmla="*/ 24704 w 46124"/>
                  <a:gd name="connsiteY6" fmla="*/ 66398 h 66671"/>
                  <a:gd name="connsiteX7" fmla="*/ 14194 w 46124"/>
                  <a:gd name="connsiteY7" fmla="*/ 760 h 66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124" h="66671">
                    <a:moveTo>
                      <a:pt x="14194" y="760"/>
                    </a:moveTo>
                    <a:cubicBezTo>
                      <a:pt x="-4848" y="6170"/>
                      <a:pt x="-2775" y="36382"/>
                      <a:pt x="8926" y="33054"/>
                    </a:cubicBezTo>
                    <a:cubicBezTo>
                      <a:pt x="12147" y="32138"/>
                      <a:pt x="14018" y="28784"/>
                      <a:pt x="13102" y="25562"/>
                    </a:cubicBezTo>
                    <a:cubicBezTo>
                      <a:pt x="13102" y="25562"/>
                      <a:pt x="13102" y="25562"/>
                      <a:pt x="13102" y="25562"/>
                    </a:cubicBezTo>
                    <a:cubicBezTo>
                      <a:pt x="8597" y="9706"/>
                      <a:pt x="26289" y="5404"/>
                      <a:pt x="32261" y="26424"/>
                    </a:cubicBezTo>
                    <a:cubicBezTo>
                      <a:pt x="35880" y="39165"/>
                      <a:pt x="34085" y="51124"/>
                      <a:pt x="21389" y="54732"/>
                    </a:cubicBezTo>
                    <a:cubicBezTo>
                      <a:pt x="13670" y="56925"/>
                      <a:pt x="16985" y="68590"/>
                      <a:pt x="24704" y="66398"/>
                    </a:cubicBezTo>
                    <a:cubicBezTo>
                      <a:pt x="63256" y="55450"/>
                      <a:pt x="43583" y="-7593"/>
                      <a:pt x="14194" y="760"/>
                    </a:cubicBezTo>
                    <a:close/>
                  </a:path>
                </a:pathLst>
              </a:custGeom>
              <a:grpFill/>
              <a:ln w="31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EA45FE4E-626C-4477-931D-6F2F6707815C}"/>
                  </a:ext>
                </a:extLst>
              </p:cNvPr>
              <p:cNvSpPr/>
              <p:nvPr/>
            </p:nvSpPr>
            <p:spPr>
              <a:xfrm>
                <a:off x="6222365" y="3275083"/>
                <a:ext cx="154897" cy="224360"/>
              </a:xfrm>
              <a:custGeom>
                <a:avLst/>
                <a:gdLst>
                  <a:gd name="connsiteX0" fmla="*/ 151757 w 170326"/>
                  <a:gd name="connsiteY0" fmla="*/ 218987 h 246710"/>
                  <a:gd name="connsiteX1" fmla="*/ 158387 w 170326"/>
                  <a:gd name="connsiteY1" fmla="*/ 242321 h 246710"/>
                  <a:gd name="connsiteX2" fmla="*/ 170055 w 170326"/>
                  <a:gd name="connsiteY2" fmla="*/ 239006 h 246710"/>
                  <a:gd name="connsiteX3" fmla="*/ 161767 w 170326"/>
                  <a:gd name="connsiteY3" fmla="*/ 209837 h 246710"/>
                  <a:gd name="connsiteX4" fmla="*/ 154276 w 170326"/>
                  <a:gd name="connsiteY4" fmla="*/ 205661 h 246710"/>
                  <a:gd name="connsiteX5" fmla="*/ 154276 w 170326"/>
                  <a:gd name="connsiteY5" fmla="*/ 205661 h 246710"/>
                  <a:gd name="connsiteX6" fmla="*/ 98997 w 170326"/>
                  <a:gd name="connsiteY6" fmla="*/ 216751 h 246710"/>
                  <a:gd name="connsiteX7" fmla="*/ 91795 w 170326"/>
                  <a:gd name="connsiteY7" fmla="*/ 207654 h 246710"/>
                  <a:gd name="connsiteX8" fmla="*/ 80149 w 170326"/>
                  <a:gd name="connsiteY8" fmla="*/ 177224 h 246710"/>
                  <a:gd name="connsiteX9" fmla="*/ 64387 w 170326"/>
                  <a:gd name="connsiteY9" fmla="*/ 172779 h 246710"/>
                  <a:gd name="connsiteX10" fmla="*/ 74095 w 170326"/>
                  <a:gd name="connsiteY10" fmla="*/ 145356 h 246710"/>
                  <a:gd name="connsiteX11" fmla="*/ 64998 w 170326"/>
                  <a:gd name="connsiteY11" fmla="*/ 113328 h 246710"/>
                  <a:gd name="connsiteX12" fmla="*/ 141943 w 170326"/>
                  <a:gd name="connsiteY12" fmla="*/ 95686 h 246710"/>
                  <a:gd name="connsiteX13" fmla="*/ 138627 w 170326"/>
                  <a:gd name="connsiteY13" fmla="*/ 84020 h 246710"/>
                  <a:gd name="connsiteX14" fmla="*/ 84352 w 170326"/>
                  <a:gd name="connsiteY14" fmla="*/ 99437 h 246710"/>
                  <a:gd name="connsiteX15" fmla="*/ 15746 w 170326"/>
                  <a:gd name="connsiteY15" fmla="*/ 49990 h 246710"/>
                  <a:gd name="connsiteX16" fmla="*/ 101707 w 170326"/>
                  <a:gd name="connsiteY16" fmla="*/ 11310 h 246710"/>
                  <a:gd name="connsiteX17" fmla="*/ 95328 w 170326"/>
                  <a:gd name="connsiteY17" fmla="*/ 994 h 246710"/>
                  <a:gd name="connsiteX18" fmla="*/ 10538 w 170326"/>
                  <a:gd name="connsiteY18" fmla="*/ 34463 h 246710"/>
                  <a:gd name="connsiteX19" fmla="*/ 148 w 170326"/>
                  <a:gd name="connsiteY19" fmla="*/ 39819 h 246710"/>
                  <a:gd name="connsiteX20" fmla="*/ 51559 w 170326"/>
                  <a:gd name="connsiteY20" fmla="*/ 110428 h 246710"/>
                  <a:gd name="connsiteX21" fmla="*/ 61856 w 170326"/>
                  <a:gd name="connsiteY21" fmla="*/ 146664 h 246710"/>
                  <a:gd name="connsiteX22" fmla="*/ 73592 w 170326"/>
                  <a:gd name="connsiteY22" fmla="*/ 187972 h 246710"/>
                  <a:gd name="connsiteX23" fmla="*/ 93088 w 170326"/>
                  <a:gd name="connsiteY23" fmla="*/ 227342 h 246710"/>
                  <a:gd name="connsiteX24" fmla="*/ 151757 w 170326"/>
                  <a:gd name="connsiteY24" fmla="*/ 218987 h 246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70326" h="246710">
                    <a:moveTo>
                      <a:pt x="151757" y="218987"/>
                    </a:moveTo>
                    <a:lnTo>
                      <a:pt x="158387" y="242321"/>
                    </a:lnTo>
                    <a:cubicBezTo>
                      <a:pt x="160586" y="250053"/>
                      <a:pt x="172241" y="246700"/>
                      <a:pt x="170055" y="239006"/>
                    </a:cubicBezTo>
                    <a:lnTo>
                      <a:pt x="161767" y="209837"/>
                    </a:lnTo>
                    <a:cubicBezTo>
                      <a:pt x="160851" y="206616"/>
                      <a:pt x="157497" y="204746"/>
                      <a:pt x="154276" y="205661"/>
                    </a:cubicBezTo>
                    <a:cubicBezTo>
                      <a:pt x="154276" y="205661"/>
                      <a:pt x="154276" y="205661"/>
                      <a:pt x="154276" y="205661"/>
                    </a:cubicBezTo>
                    <a:cubicBezTo>
                      <a:pt x="112800" y="216132"/>
                      <a:pt x="108260" y="221915"/>
                      <a:pt x="98997" y="216751"/>
                    </a:cubicBezTo>
                    <a:cubicBezTo>
                      <a:pt x="95478" y="214802"/>
                      <a:pt x="92884" y="211526"/>
                      <a:pt x="91795" y="207654"/>
                    </a:cubicBezTo>
                    <a:cubicBezTo>
                      <a:pt x="84101" y="183775"/>
                      <a:pt x="85768" y="178808"/>
                      <a:pt x="80149" y="177224"/>
                    </a:cubicBezTo>
                    <a:lnTo>
                      <a:pt x="64387" y="172779"/>
                    </a:lnTo>
                    <a:cubicBezTo>
                      <a:pt x="73472" y="149225"/>
                      <a:pt x="75088" y="148850"/>
                      <a:pt x="74095" y="145356"/>
                    </a:cubicBezTo>
                    <a:lnTo>
                      <a:pt x="64998" y="113328"/>
                    </a:lnTo>
                    <a:cubicBezTo>
                      <a:pt x="83433" y="114934"/>
                      <a:pt x="94132" y="108318"/>
                      <a:pt x="141943" y="95686"/>
                    </a:cubicBezTo>
                    <a:cubicBezTo>
                      <a:pt x="149668" y="93492"/>
                      <a:pt x="146339" y="81827"/>
                      <a:pt x="138627" y="84020"/>
                    </a:cubicBezTo>
                    <a:lnTo>
                      <a:pt x="84352" y="99437"/>
                    </a:lnTo>
                    <a:cubicBezTo>
                      <a:pt x="49506" y="108678"/>
                      <a:pt x="27581" y="83700"/>
                      <a:pt x="15746" y="49990"/>
                    </a:cubicBezTo>
                    <a:cubicBezTo>
                      <a:pt x="37011" y="54351"/>
                      <a:pt x="62595" y="35484"/>
                      <a:pt x="101707" y="11310"/>
                    </a:cubicBezTo>
                    <a:cubicBezTo>
                      <a:pt x="108534" y="7091"/>
                      <a:pt x="102153" y="-3224"/>
                      <a:pt x="95328" y="994"/>
                    </a:cubicBezTo>
                    <a:cubicBezTo>
                      <a:pt x="57374" y="24453"/>
                      <a:pt x="24708" y="48389"/>
                      <a:pt x="10538" y="34463"/>
                    </a:cubicBezTo>
                    <a:cubicBezTo>
                      <a:pt x="6592" y="29891"/>
                      <a:pt x="-1166" y="33514"/>
                      <a:pt x="148" y="39819"/>
                    </a:cubicBezTo>
                    <a:cubicBezTo>
                      <a:pt x="5829" y="67072"/>
                      <a:pt x="23676" y="100552"/>
                      <a:pt x="51559" y="110428"/>
                    </a:cubicBezTo>
                    <a:lnTo>
                      <a:pt x="61856" y="146664"/>
                    </a:lnTo>
                    <a:cubicBezTo>
                      <a:pt x="46405" y="187440"/>
                      <a:pt x="42752" y="178211"/>
                      <a:pt x="73592" y="187972"/>
                    </a:cubicBezTo>
                    <a:cubicBezTo>
                      <a:pt x="79673" y="204561"/>
                      <a:pt x="78269" y="219081"/>
                      <a:pt x="93088" y="227342"/>
                    </a:cubicBezTo>
                    <a:cubicBezTo>
                      <a:pt x="108741" y="236071"/>
                      <a:pt x="120505" y="226103"/>
                      <a:pt x="151757" y="218987"/>
                    </a:cubicBezTo>
                    <a:close/>
                  </a:path>
                </a:pathLst>
              </a:custGeom>
              <a:grpFill/>
              <a:ln w="31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72643B26-B75E-4668-83F3-85E68F641FA9}"/>
                  </a:ext>
                </a:extLst>
              </p:cNvPr>
              <p:cNvSpPr/>
              <p:nvPr/>
            </p:nvSpPr>
            <p:spPr>
              <a:xfrm>
                <a:off x="6402779" y="3507028"/>
                <a:ext cx="77395" cy="93896"/>
              </a:xfrm>
              <a:custGeom>
                <a:avLst/>
                <a:gdLst>
                  <a:gd name="connsiteX0" fmla="*/ 42275 w 85104"/>
                  <a:gd name="connsiteY0" fmla="*/ 0 h 103249"/>
                  <a:gd name="connsiteX1" fmla="*/ 0 w 85104"/>
                  <a:gd name="connsiteY1" fmla="*/ 42584 h 103249"/>
                  <a:gd name="connsiteX2" fmla="*/ 0 w 85104"/>
                  <a:gd name="connsiteY2" fmla="*/ 42626 h 103249"/>
                  <a:gd name="connsiteX3" fmla="*/ 202 w 85104"/>
                  <a:gd name="connsiteY3" fmla="*/ 97208 h 103249"/>
                  <a:gd name="connsiteX4" fmla="*/ 6267 w 85104"/>
                  <a:gd name="connsiteY4" fmla="*/ 103249 h 103249"/>
                  <a:gd name="connsiteX5" fmla="*/ 12331 w 85104"/>
                  <a:gd name="connsiteY5" fmla="*/ 97162 h 103249"/>
                  <a:gd name="connsiteX6" fmla="*/ 20922 w 85104"/>
                  <a:gd name="connsiteY6" fmla="*/ 21100 h 103249"/>
                  <a:gd name="connsiteX7" fmla="*/ 72774 w 85104"/>
                  <a:gd name="connsiteY7" fmla="*/ 42327 h 103249"/>
                  <a:gd name="connsiteX8" fmla="*/ 72976 w 85104"/>
                  <a:gd name="connsiteY8" fmla="*/ 96908 h 103249"/>
                  <a:gd name="connsiteX9" fmla="*/ 79040 w 85104"/>
                  <a:gd name="connsiteY9" fmla="*/ 102951 h 103249"/>
                  <a:gd name="connsiteX10" fmla="*/ 85105 w 85104"/>
                  <a:gd name="connsiteY10" fmla="*/ 96863 h 103249"/>
                  <a:gd name="connsiteX11" fmla="*/ 84903 w 85104"/>
                  <a:gd name="connsiteY11" fmla="*/ 42282 h 103249"/>
                  <a:gd name="connsiteX12" fmla="*/ 42275 w 85104"/>
                  <a:gd name="connsiteY12" fmla="*/ 0 h 103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5104" h="103249">
                    <a:moveTo>
                      <a:pt x="42275" y="0"/>
                    </a:moveTo>
                    <a:cubicBezTo>
                      <a:pt x="18842" y="85"/>
                      <a:pt x="-85" y="19151"/>
                      <a:pt x="0" y="42584"/>
                    </a:cubicBezTo>
                    <a:cubicBezTo>
                      <a:pt x="0" y="42598"/>
                      <a:pt x="0" y="42612"/>
                      <a:pt x="0" y="42626"/>
                    </a:cubicBezTo>
                    <a:lnTo>
                      <a:pt x="202" y="97208"/>
                    </a:lnTo>
                    <a:cubicBezTo>
                      <a:pt x="215" y="100548"/>
                      <a:pt x="2926" y="103249"/>
                      <a:pt x="6267" y="103249"/>
                    </a:cubicBezTo>
                    <a:cubicBezTo>
                      <a:pt x="6342" y="103215"/>
                      <a:pt x="12353" y="102981"/>
                      <a:pt x="12331" y="97162"/>
                    </a:cubicBezTo>
                    <a:cubicBezTo>
                      <a:pt x="14226" y="50905"/>
                      <a:pt x="6615" y="35525"/>
                      <a:pt x="20922" y="21100"/>
                    </a:cubicBezTo>
                    <a:cubicBezTo>
                      <a:pt x="39855" y="2008"/>
                      <a:pt x="72663" y="15404"/>
                      <a:pt x="72774" y="42327"/>
                    </a:cubicBezTo>
                    <a:lnTo>
                      <a:pt x="72976" y="96908"/>
                    </a:lnTo>
                    <a:cubicBezTo>
                      <a:pt x="72988" y="100249"/>
                      <a:pt x="75700" y="102951"/>
                      <a:pt x="79040" y="102951"/>
                    </a:cubicBezTo>
                    <a:cubicBezTo>
                      <a:pt x="79116" y="102917"/>
                      <a:pt x="85126" y="102682"/>
                      <a:pt x="85105" y="96863"/>
                    </a:cubicBezTo>
                    <a:lnTo>
                      <a:pt x="84903" y="42282"/>
                    </a:lnTo>
                    <a:cubicBezTo>
                      <a:pt x="84780" y="18846"/>
                      <a:pt x="65711" y="-68"/>
                      <a:pt x="42275" y="0"/>
                    </a:cubicBezTo>
                    <a:close/>
                  </a:path>
                </a:pathLst>
              </a:custGeom>
              <a:grpFill/>
              <a:ln w="31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6879B26A-ED27-407F-A503-1E437B2F2B01}"/>
                  </a:ext>
                </a:extLst>
              </p:cNvPr>
              <p:cNvSpPr/>
              <p:nvPr/>
            </p:nvSpPr>
            <p:spPr>
              <a:xfrm>
                <a:off x="6317528" y="3490567"/>
                <a:ext cx="66301" cy="110435"/>
              </a:xfrm>
              <a:custGeom>
                <a:avLst/>
                <a:gdLst>
                  <a:gd name="connsiteX0" fmla="*/ 37338 w 72906"/>
                  <a:gd name="connsiteY0" fmla="*/ 55600 h 121436"/>
                  <a:gd name="connsiteX1" fmla="*/ 36741 w 72906"/>
                  <a:gd name="connsiteY1" fmla="*/ 54164 h 121436"/>
                  <a:gd name="connsiteX2" fmla="*/ 43971 w 72906"/>
                  <a:gd name="connsiteY2" fmla="*/ 25245 h 121436"/>
                  <a:gd name="connsiteX3" fmla="*/ 18628 w 72906"/>
                  <a:gd name="connsiteY3" fmla="*/ 3994 h 121436"/>
                  <a:gd name="connsiteX4" fmla="*/ 165 w 72906"/>
                  <a:gd name="connsiteY4" fmla="*/ 55829 h 121436"/>
                  <a:gd name="connsiteX5" fmla="*/ 12295 w 72906"/>
                  <a:gd name="connsiteY5" fmla="*/ 116475 h 121436"/>
                  <a:gd name="connsiteX6" fmla="*/ 24189 w 72906"/>
                  <a:gd name="connsiteY6" fmla="*/ 114097 h 121436"/>
                  <a:gd name="connsiteX7" fmla="*/ 12398 w 72906"/>
                  <a:gd name="connsiteY7" fmla="*/ 55148 h 121436"/>
                  <a:gd name="connsiteX8" fmla="*/ 28150 w 72906"/>
                  <a:gd name="connsiteY8" fmla="*/ 13146 h 121436"/>
                  <a:gd name="connsiteX9" fmla="*/ 32204 w 72906"/>
                  <a:gd name="connsiteY9" fmla="*/ 22303 h 121436"/>
                  <a:gd name="connsiteX10" fmla="*/ 24775 w 72906"/>
                  <a:gd name="connsiteY10" fmla="*/ 56969 h 121436"/>
                  <a:gd name="connsiteX11" fmla="*/ 36904 w 72906"/>
                  <a:gd name="connsiteY11" fmla="*/ 86127 h 121436"/>
                  <a:gd name="connsiteX12" fmla="*/ 48568 w 72906"/>
                  <a:gd name="connsiteY12" fmla="*/ 83798 h 121436"/>
                  <a:gd name="connsiteX13" fmla="*/ 48568 w 72906"/>
                  <a:gd name="connsiteY13" fmla="*/ 62221 h 121436"/>
                  <a:gd name="connsiteX14" fmla="*/ 54632 w 72906"/>
                  <a:gd name="connsiteY14" fmla="*/ 54640 h 121436"/>
                  <a:gd name="connsiteX15" fmla="*/ 60697 w 72906"/>
                  <a:gd name="connsiteY15" fmla="*/ 78898 h 121436"/>
                  <a:gd name="connsiteX16" fmla="*/ 50344 w 72906"/>
                  <a:gd name="connsiteY16" fmla="*/ 110998 h 121436"/>
                  <a:gd name="connsiteX17" fmla="*/ 58921 w 72906"/>
                  <a:gd name="connsiteY17" fmla="*/ 119574 h 121436"/>
                  <a:gd name="connsiteX18" fmla="*/ 72823 w 72906"/>
                  <a:gd name="connsiteY18" fmla="*/ 62221 h 121436"/>
                  <a:gd name="connsiteX19" fmla="*/ 37338 w 72906"/>
                  <a:gd name="connsiteY19" fmla="*/ 55600 h 121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2906" h="121436">
                    <a:moveTo>
                      <a:pt x="37338" y="55600"/>
                    </a:moveTo>
                    <a:lnTo>
                      <a:pt x="36741" y="54164"/>
                    </a:lnTo>
                    <a:lnTo>
                      <a:pt x="43971" y="25245"/>
                    </a:lnTo>
                    <a:cubicBezTo>
                      <a:pt x="49132" y="4599"/>
                      <a:pt x="22542" y="-6443"/>
                      <a:pt x="18628" y="3994"/>
                    </a:cubicBezTo>
                    <a:cubicBezTo>
                      <a:pt x="-367" y="55563"/>
                      <a:pt x="-441" y="52794"/>
                      <a:pt x="165" y="55829"/>
                    </a:cubicBezTo>
                    <a:lnTo>
                      <a:pt x="12295" y="116475"/>
                    </a:lnTo>
                    <a:cubicBezTo>
                      <a:pt x="13868" y="124342"/>
                      <a:pt x="25763" y="121968"/>
                      <a:pt x="24189" y="114097"/>
                    </a:cubicBezTo>
                    <a:lnTo>
                      <a:pt x="12398" y="55148"/>
                    </a:lnTo>
                    <a:lnTo>
                      <a:pt x="28150" y="13146"/>
                    </a:lnTo>
                    <a:cubicBezTo>
                      <a:pt x="31441" y="14908"/>
                      <a:pt x="33111" y="18682"/>
                      <a:pt x="32204" y="22303"/>
                    </a:cubicBezTo>
                    <a:cubicBezTo>
                      <a:pt x="24699" y="53967"/>
                      <a:pt x="23419" y="53718"/>
                      <a:pt x="24775" y="56969"/>
                    </a:cubicBezTo>
                    <a:lnTo>
                      <a:pt x="36904" y="86127"/>
                    </a:lnTo>
                    <a:cubicBezTo>
                      <a:pt x="39437" y="92215"/>
                      <a:pt x="48568" y="90408"/>
                      <a:pt x="48568" y="83798"/>
                    </a:cubicBezTo>
                    <a:lnTo>
                      <a:pt x="48568" y="62221"/>
                    </a:lnTo>
                    <a:cubicBezTo>
                      <a:pt x="48568" y="56631"/>
                      <a:pt x="51700" y="54640"/>
                      <a:pt x="54632" y="54640"/>
                    </a:cubicBezTo>
                    <a:cubicBezTo>
                      <a:pt x="64073" y="54640"/>
                      <a:pt x="59505" y="69663"/>
                      <a:pt x="60697" y="78898"/>
                    </a:cubicBezTo>
                    <a:cubicBezTo>
                      <a:pt x="60697" y="98169"/>
                      <a:pt x="60697" y="100645"/>
                      <a:pt x="50344" y="110998"/>
                    </a:cubicBezTo>
                    <a:cubicBezTo>
                      <a:pt x="44674" y="116666"/>
                      <a:pt x="53243" y="125249"/>
                      <a:pt x="58921" y="119574"/>
                    </a:cubicBezTo>
                    <a:cubicBezTo>
                      <a:pt x="74850" y="103643"/>
                      <a:pt x="72823" y="97649"/>
                      <a:pt x="72823" y="62221"/>
                    </a:cubicBezTo>
                    <a:cubicBezTo>
                      <a:pt x="72823" y="38602"/>
                      <a:pt x="43065" y="36037"/>
                      <a:pt x="37338" y="55600"/>
                    </a:cubicBezTo>
                    <a:close/>
                  </a:path>
                </a:pathLst>
              </a:custGeom>
              <a:grpFill/>
              <a:ln w="31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AE4BA468-6A3F-477C-9ADF-427366C19A2C}"/>
                  </a:ext>
                </a:extLst>
              </p:cNvPr>
              <p:cNvSpPr/>
              <p:nvPr/>
            </p:nvSpPr>
            <p:spPr>
              <a:xfrm>
                <a:off x="6303730" y="3418922"/>
                <a:ext cx="10945" cy="11032"/>
              </a:xfrm>
              <a:custGeom>
                <a:avLst/>
                <a:gdLst>
                  <a:gd name="connsiteX0" fmla="*/ 6018 w 12035"/>
                  <a:gd name="connsiteY0" fmla="*/ 12129 h 12129"/>
                  <a:gd name="connsiteX1" fmla="*/ 6018 w 12035"/>
                  <a:gd name="connsiteY1" fmla="*/ 0 h 12129"/>
                  <a:gd name="connsiteX2" fmla="*/ 6018 w 12035"/>
                  <a:gd name="connsiteY2" fmla="*/ 12129 h 12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035" h="12129">
                    <a:moveTo>
                      <a:pt x="6018" y="12129"/>
                    </a:moveTo>
                    <a:cubicBezTo>
                      <a:pt x="14036" y="12129"/>
                      <a:pt x="14047" y="0"/>
                      <a:pt x="6018" y="0"/>
                    </a:cubicBezTo>
                    <a:cubicBezTo>
                      <a:pt x="-2000" y="0"/>
                      <a:pt x="-2012" y="12129"/>
                      <a:pt x="6018" y="12129"/>
                    </a:cubicBezTo>
                    <a:close/>
                  </a:path>
                </a:pathLst>
              </a:custGeom>
              <a:grpFill/>
              <a:ln w="31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0FF5A86A-ECA8-420D-9F28-CA8B340A9938}"/>
                  </a:ext>
                </a:extLst>
              </p:cNvPr>
              <p:cNvSpPr/>
              <p:nvPr/>
            </p:nvSpPr>
            <p:spPr>
              <a:xfrm>
                <a:off x="6165807" y="3470042"/>
                <a:ext cx="11032" cy="9506"/>
              </a:xfrm>
              <a:custGeom>
                <a:avLst/>
                <a:gdLst>
                  <a:gd name="connsiteX0" fmla="*/ 0 w 12129"/>
                  <a:gd name="connsiteY0" fmla="*/ 4435 h 10452"/>
                  <a:gd name="connsiteX1" fmla="*/ 12129 w 12129"/>
                  <a:gd name="connsiteY1" fmla="*/ 4435 h 10452"/>
                  <a:gd name="connsiteX2" fmla="*/ 0 w 12129"/>
                  <a:gd name="connsiteY2" fmla="*/ 4435 h 10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129" h="10452">
                    <a:moveTo>
                      <a:pt x="0" y="4435"/>
                    </a:moveTo>
                    <a:cubicBezTo>
                      <a:pt x="0" y="12453"/>
                      <a:pt x="12129" y="12464"/>
                      <a:pt x="12129" y="4435"/>
                    </a:cubicBezTo>
                    <a:cubicBezTo>
                      <a:pt x="12129" y="1085"/>
                      <a:pt x="0" y="-3595"/>
                      <a:pt x="0" y="4435"/>
                    </a:cubicBezTo>
                    <a:close/>
                  </a:path>
                </a:pathLst>
              </a:custGeom>
              <a:grpFill/>
              <a:ln w="31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18C41D5B-BE3A-4AA2-B334-76DD74ADE9C1}"/>
                  </a:ext>
                </a:extLst>
              </p:cNvPr>
              <p:cNvSpPr/>
              <p:nvPr/>
            </p:nvSpPr>
            <p:spPr>
              <a:xfrm>
                <a:off x="6187867" y="3468603"/>
                <a:ext cx="11032" cy="10949"/>
              </a:xfrm>
              <a:custGeom>
                <a:avLst/>
                <a:gdLst>
                  <a:gd name="connsiteX0" fmla="*/ 12129 w 12129"/>
                  <a:gd name="connsiteY0" fmla="*/ 6018 h 12040"/>
                  <a:gd name="connsiteX1" fmla="*/ 0 w 12129"/>
                  <a:gd name="connsiteY1" fmla="*/ 6018 h 12040"/>
                  <a:gd name="connsiteX2" fmla="*/ 12129 w 12129"/>
                  <a:gd name="connsiteY2" fmla="*/ 6018 h 12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129" h="12040">
                    <a:moveTo>
                      <a:pt x="12129" y="6018"/>
                    </a:moveTo>
                    <a:cubicBezTo>
                      <a:pt x="12129" y="-2000"/>
                      <a:pt x="0" y="-2012"/>
                      <a:pt x="0" y="6018"/>
                    </a:cubicBezTo>
                    <a:cubicBezTo>
                      <a:pt x="0" y="14047"/>
                      <a:pt x="12129" y="14047"/>
                      <a:pt x="12129" y="6018"/>
                    </a:cubicBezTo>
                    <a:close/>
                  </a:path>
                </a:pathLst>
              </a:custGeom>
              <a:grpFill/>
              <a:ln w="31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9CDA08CA-F5FE-4D5D-A0A6-CFCB175AF274}"/>
                  </a:ext>
                </a:extLst>
              </p:cNvPr>
              <p:cNvSpPr/>
              <p:nvPr/>
            </p:nvSpPr>
            <p:spPr>
              <a:xfrm>
                <a:off x="6211411" y="3468560"/>
                <a:ext cx="9506" cy="11032"/>
              </a:xfrm>
              <a:custGeom>
                <a:avLst/>
                <a:gdLst>
                  <a:gd name="connsiteX0" fmla="*/ 4435 w 10452"/>
                  <a:gd name="connsiteY0" fmla="*/ 12129 h 12129"/>
                  <a:gd name="connsiteX1" fmla="*/ 4435 w 10452"/>
                  <a:gd name="connsiteY1" fmla="*/ 0 h 12129"/>
                  <a:gd name="connsiteX2" fmla="*/ 4435 w 10452"/>
                  <a:gd name="connsiteY2" fmla="*/ 12129 h 12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452" h="12129">
                    <a:moveTo>
                      <a:pt x="4435" y="12129"/>
                    </a:moveTo>
                    <a:cubicBezTo>
                      <a:pt x="12453" y="12129"/>
                      <a:pt x="12464" y="0"/>
                      <a:pt x="4435" y="0"/>
                    </a:cubicBezTo>
                    <a:cubicBezTo>
                      <a:pt x="1085" y="0"/>
                      <a:pt x="-3595" y="12129"/>
                      <a:pt x="4435" y="12129"/>
                    </a:cubicBezTo>
                    <a:close/>
                  </a:path>
                </a:pathLst>
              </a:custGeom>
              <a:grpFill/>
              <a:ln w="31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7CF80DE1-2CEB-4ED9-AB51-6DE10B0A3BC2}"/>
                  </a:ext>
                </a:extLst>
              </p:cNvPr>
              <p:cNvSpPr/>
              <p:nvPr/>
            </p:nvSpPr>
            <p:spPr>
              <a:xfrm>
                <a:off x="6276112" y="3490660"/>
                <a:ext cx="11032" cy="10949"/>
              </a:xfrm>
              <a:custGeom>
                <a:avLst/>
                <a:gdLst>
                  <a:gd name="connsiteX0" fmla="*/ 0 w 12129"/>
                  <a:gd name="connsiteY0" fmla="*/ 6022 h 12040"/>
                  <a:gd name="connsiteX1" fmla="*/ 12129 w 12129"/>
                  <a:gd name="connsiteY1" fmla="*/ 6022 h 12040"/>
                  <a:gd name="connsiteX2" fmla="*/ 0 w 12129"/>
                  <a:gd name="connsiteY2" fmla="*/ 6022 h 12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129" h="12040">
                    <a:moveTo>
                      <a:pt x="0" y="6022"/>
                    </a:moveTo>
                    <a:cubicBezTo>
                      <a:pt x="0" y="14040"/>
                      <a:pt x="12129" y="14052"/>
                      <a:pt x="12129" y="6022"/>
                    </a:cubicBezTo>
                    <a:cubicBezTo>
                      <a:pt x="12129" y="-2007"/>
                      <a:pt x="0" y="-2007"/>
                      <a:pt x="0" y="6022"/>
                    </a:cubicBezTo>
                    <a:close/>
                  </a:path>
                </a:pathLst>
              </a:custGeom>
              <a:grpFill/>
              <a:ln w="31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270B1BBE-F3A8-4148-8EA3-2FF8631E4C06}"/>
                  </a:ext>
                </a:extLst>
              </p:cNvPr>
              <p:cNvSpPr/>
              <p:nvPr/>
            </p:nvSpPr>
            <p:spPr>
              <a:xfrm>
                <a:off x="6325748" y="3418962"/>
                <a:ext cx="11032" cy="10949"/>
              </a:xfrm>
              <a:custGeom>
                <a:avLst/>
                <a:gdLst>
                  <a:gd name="connsiteX0" fmla="*/ 0 w 12129"/>
                  <a:gd name="connsiteY0" fmla="*/ 6022 h 12040"/>
                  <a:gd name="connsiteX1" fmla="*/ 12129 w 12129"/>
                  <a:gd name="connsiteY1" fmla="*/ 6022 h 12040"/>
                  <a:gd name="connsiteX2" fmla="*/ 0 w 12129"/>
                  <a:gd name="connsiteY2" fmla="*/ 6022 h 12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129" h="12040">
                    <a:moveTo>
                      <a:pt x="0" y="6022"/>
                    </a:moveTo>
                    <a:cubicBezTo>
                      <a:pt x="0" y="14040"/>
                      <a:pt x="12129" y="14052"/>
                      <a:pt x="12129" y="6022"/>
                    </a:cubicBezTo>
                    <a:cubicBezTo>
                      <a:pt x="12129" y="-2007"/>
                      <a:pt x="0" y="-2007"/>
                      <a:pt x="0" y="6022"/>
                    </a:cubicBezTo>
                    <a:close/>
                  </a:path>
                </a:pathLst>
              </a:custGeom>
              <a:grpFill/>
              <a:ln w="31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FF4513D8-885B-4313-9C86-0C4CD599BD09}"/>
                  </a:ext>
                </a:extLst>
              </p:cNvPr>
              <p:cNvSpPr/>
              <p:nvPr/>
            </p:nvSpPr>
            <p:spPr>
              <a:xfrm>
                <a:off x="6391931" y="3468603"/>
                <a:ext cx="11032" cy="10949"/>
              </a:xfrm>
              <a:custGeom>
                <a:avLst/>
                <a:gdLst>
                  <a:gd name="connsiteX0" fmla="*/ 12129 w 12129"/>
                  <a:gd name="connsiteY0" fmla="*/ 6018 h 12040"/>
                  <a:gd name="connsiteX1" fmla="*/ 0 w 12129"/>
                  <a:gd name="connsiteY1" fmla="*/ 6018 h 12040"/>
                  <a:gd name="connsiteX2" fmla="*/ 12129 w 12129"/>
                  <a:gd name="connsiteY2" fmla="*/ 6018 h 12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129" h="12040">
                    <a:moveTo>
                      <a:pt x="12129" y="6018"/>
                    </a:moveTo>
                    <a:cubicBezTo>
                      <a:pt x="12129" y="-2000"/>
                      <a:pt x="0" y="-2012"/>
                      <a:pt x="0" y="6018"/>
                    </a:cubicBezTo>
                    <a:cubicBezTo>
                      <a:pt x="0" y="14047"/>
                      <a:pt x="12129" y="14047"/>
                      <a:pt x="12129" y="6018"/>
                    </a:cubicBezTo>
                    <a:close/>
                  </a:path>
                </a:pathLst>
              </a:custGeom>
              <a:grpFill/>
              <a:ln w="31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A5256D87-6808-44E6-B156-635915B01E02}"/>
                  </a:ext>
                </a:extLst>
              </p:cNvPr>
              <p:cNvSpPr/>
              <p:nvPr/>
            </p:nvSpPr>
            <p:spPr>
              <a:xfrm>
                <a:off x="6380900" y="3452053"/>
                <a:ext cx="11032" cy="10949"/>
              </a:xfrm>
              <a:custGeom>
                <a:avLst/>
                <a:gdLst>
                  <a:gd name="connsiteX0" fmla="*/ 0 w 12129"/>
                  <a:gd name="connsiteY0" fmla="*/ 6022 h 12040"/>
                  <a:gd name="connsiteX1" fmla="*/ 12129 w 12129"/>
                  <a:gd name="connsiteY1" fmla="*/ 6022 h 12040"/>
                  <a:gd name="connsiteX2" fmla="*/ 0 w 12129"/>
                  <a:gd name="connsiteY2" fmla="*/ 6022 h 12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129" h="12040">
                    <a:moveTo>
                      <a:pt x="0" y="6022"/>
                    </a:moveTo>
                    <a:cubicBezTo>
                      <a:pt x="0" y="14040"/>
                      <a:pt x="12129" y="14052"/>
                      <a:pt x="12129" y="6022"/>
                    </a:cubicBezTo>
                    <a:cubicBezTo>
                      <a:pt x="12129" y="-2007"/>
                      <a:pt x="0" y="-2007"/>
                      <a:pt x="0" y="6022"/>
                    </a:cubicBezTo>
                    <a:close/>
                  </a:path>
                </a:pathLst>
              </a:custGeom>
              <a:grpFill/>
              <a:ln w="31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9CF5F883-4226-43C1-8B09-13A10D54BE07}"/>
                  </a:ext>
                </a:extLst>
              </p:cNvPr>
              <p:cNvSpPr/>
              <p:nvPr/>
            </p:nvSpPr>
            <p:spPr>
              <a:xfrm>
                <a:off x="6364394" y="3435469"/>
                <a:ext cx="10949" cy="11032"/>
              </a:xfrm>
              <a:custGeom>
                <a:avLst/>
                <a:gdLst>
                  <a:gd name="connsiteX0" fmla="*/ 6022 w 12040"/>
                  <a:gd name="connsiteY0" fmla="*/ 12129 h 12129"/>
                  <a:gd name="connsiteX1" fmla="*/ 6022 w 12040"/>
                  <a:gd name="connsiteY1" fmla="*/ 0 h 12129"/>
                  <a:gd name="connsiteX2" fmla="*/ 6022 w 12040"/>
                  <a:gd name="connsiteY2" fmla="*/ 12129 h 12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040" h="12129">
                    <a:moveTo>
                      <a:pt x="6022" y="12129"/>
                    </a:moveTo>
                    <a:cubicBezTo>
                      <a:pt x="14040" y="12129"/>
                      <a:pt x="14052" y="0"/>
                      <a:pt x="6022" y="0"/>
                    </a:cubicBezTo>
                    <a:cubicBezTo>
                      <a:pt x="-2007" y="0"/>
                      <a:pt x="-2007" y="12129"/>
                      <a:pt x="6022" y="12129"/>
                    </a:cubicBezTo>
                    <a:close/>
                  </a:path>
                </a:pathLst>
              </a:custGeom>
              <a:grpFill/>
              <a:ln w="31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948668C9-2679-4D58-9561-38ABB1A4660B}"/>
                  </a:ext>
                </a:extLst>
              </p:cNvPr>
              <p:cNvSpPr/>
              <p:nvPr/>
            </p:nvSpPr>
            <p:spPr>
              <a:xfrm>
                <a:off x="6347849" y="3424437"/>
                <a:ext cx="10949" cy="11032"/>
              </a:xfrm>
              <a:custGeom>
                <a:avLst/>
                <a:gdLst>
                  <a:gd name="connsiteX0" fmla="*/ 6022 w 12040"/>
                  <a:gd name="connsiteY0" fmla="*/ 12129 h 12129"/>
                  <a:gd name="connsiteX1" fmla="*/ 6022 w 12040"/>
                  <a:gd name="connsiteY1" fmla="*/ 0 h 12129"/>
                  <a:gd name="connsiteX2" fmla="*/ 6022 w 12040"/>
                  <a:gd name="connsiteY2" fmla="*/ 12129 h 12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040" h="12129">
                    <a:moveTo>
                      <a:pt x="6022" y="12129"/>
                    </a:moveTo>
                    <a:cubicBezTo>
                      <a:pt x="14040" y="12129"/>
                      <a:pt x="14052" y="0"/>
                      <a:pt x="6022" y="0"/>
                    </a:cubicBezTo>
                    <a:cubicBezTo>
                      <a:pt x="-2007" y="0"/>
                      <a:pt x="-2007" y="12129"/>
                      <a:pt x="6022" y="12129"/>
                    </a:cubicBezTo>
                    <a:close/>
                  </a:path>
                </a:pathLst>
              </a:custGeom>
              <a:grpFill/>
              <a:ln w="31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89E380C0-D4D8-4060-A044-ED3F83A9D3C8}"/>
                  </a:ext>
                </a:extLst>
              </p:cNvPr>
              <p:cNvSpPr/>
              <p:nvPr/>
            </p:nvSpPr>
            <p:spPr>
              <a:xfrm>
                <a:off x="6325791" y="3264497"/>
                <a:ext cx="10945" cy="11032"/>
              </a:xfrm>
              <a:custGeom>
                <a:avLst/>
                <a:gdLst>
                  <a:gd name="connsiteX0" fmla="*/ 6018 w 12035"/>
                  <a:gd name="connsiteY0" fmla="*/ 12129 h 12129"/>
                  <a:gd name="connsiteX1" fmla="*/ 6018 w 12035"/>
                  <a:gd name="connsiteY1" fmla="*/ 0 h 12129"/>
                  <a:gd name="connsiteX2" fmla="*/ 6018 w 12035"/>
                  <a:gd name="connsiteY2" fmla="*/ 12129 h 12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035" h="12129">
                    <a:moveTo>
                      <a:pt x="6018" y="12129"/>
                    </a:moveTo>
                    <a:cubicBezTo>
                      <a:pt x="14036" y="12129"/>
                      <a:pt x="14047" y="0"/>
                      <a:pt x="6018" y="0"/>
                    </a:cubicBezTo>
                    <a:cubicBezTo>
                      <a:pt x="-2000" y="0"/>
                      <a:pt x="-2012" y="12129"/>
                      <a:pt x="6018" y="12129"/>
                    </a:cubicBezTo>
                    <a:close/>
                  </a:path>
                </a:pathLst>
              </a:custGeom>
              <a:grpFill/>
              <a:ln w="31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77831CF7-259F-48B3-B04B-3116EB2BB67B}"/>
                  </a:ext>
                </a:extLst>
              </p:cNvPr>
              <p:cNvSpPr/>
              <p:nvPr/>
            </p:nvSpPr>
            <p:spPr>
              <a:xfrm>
                <a:off x="6187867" y="3413408"/>
                <a:ext cx="77171" cy="44122"/>
              </a:xfrm>
              <a:custGeom>
                <a:avLst/>
                <a:gdLst>
                  <a:gd name="connsiteX0" fmla="*/ 24258 w 84857"/>
                  <a:gd name="connsiteY0" fmla="*/ 48517 h 48516"/>
                  <a:gd name="connsiteX1" fmla="*/ 78840 w 84857"/>
                  <a:gd name="connsiteY1" fmla="*/ 48517 h 48516"/>
                  <a:gd name="connsiteX2" fmla="*/ 78840 w 84857"/>
                  <a:gd name="connsiteY2" fmla="*/ 36388 h 48516"/>
                  <a:gd name="connsiteX3" fmla="*/ 24258 w 84857"/>
                  <a:gd name="connsiteY3" fmla="*/ 36388 h 48516"/>
                  <a:gd name="connsiteX4" fmla="*/ 12129 w 84857"/>
                  <a:gd name="connsiteY4" fmla="*/ 24258 h 48516"/>
                  <a:gd name="connsiteX5" fmla="*/ 24258 w 84857"/>
                  <a:gd name="connsiteY5" fmla="*/ 12129 h 48516"/>
                  <a:gd name="connsiteX6" fmla="*/ 36388 w 84857"/>
                  <a:gd name="connsiteY6" fmla="*/ 24258 h 48516"/>
                  <a:gd name="connsiteX7" fmla="*/ 42452 w 84857"/>
                  <a:gd name="connsiteY7" fmla="*/ 30323 h 48516"/>
                  <a:gd name="connsiteX8" fmla="*/ 24258 w 84857"/>
                  <a:gd name="connsiteY8" fmla="*/ 0 h 48516"/>
                  <a:gd name="connsiteX9" fmla="*/ 0 w 84857"/>
                  <a:gd name="connsiteY9" fmla="*/ 24258 h 48516"/>
                  <a:gd name="connsiteX10" fmla="*/ 24258 w 84857"/>
                  <a:gd name="connsiteY10" fmla="*/ 48517 h 4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4857" h="48516">
                    <a:moveTo>
                      <a:pt x="24258" y="48517"/>
                    </a:moveTo>
                    <a:lnTo>
                      <a:pt x="78840" y="48517"/>
                    </a:lnTo>
                    <a:cubicBezTo>
                      <a:pt x="86857" y="48517"/>
                      <a:pt x="86869" y="36388"/>
                      <a:pt x="78840" y="36388"/>
                    </a:cubicBezTo>
                    <a:lnTo>
                      <a:pt x="24258" y="36388"/>
                    </a:lnTo>
                    <a:cubicBezTo>
                      <a:pt x="17560" y="36388"/>
                      <a:pt x="12129" y="30958"/>
                      <a:pt x="12129" y="24258"/>
                    </a:cubicBezTo>
                    <a:cubicBezTo>
                      <a:pt x="12129" y="17559"/>
                      <a:pt x="17560" y="12129"/>
                      <a:pt x="24258" y="12129"/>
                    </a:cubicBezTo>
                    <a:cubicBezTo>
                      <a:pt x="30957" y="12129"/>
                      <a:pt x="36388" y="17559"/>
                      <a:pt x="36388" y="24258"/>
                    </a:cubicBezTo>
                    <a:cubicBezTo>
                      <a:pt x="36388" y="27608"/>
                      <a:pt x="39103" y="30323"/>
                      <a:pt x="42452" y="30323"/>
                    </a:cubicBezTo>
                    <a:cubicBezTo>
                      <a:pt x="55193" y="30323"/>
                      <a:pt x="47380" y="0"/>
                      <a:pt x="24258" y="0"/>
                    </a:cubicBezTo>
                    <a:cubicBezTo>
                      <a:pt x="10861" y="0"/>
                      <a:pt x="0" y="10861"/>
                      <a:pt x="0" y="24258"/>
                    </a:cubicBezTo>
                    <a:cubicBezTo>
                      <a:pt x="0" y="37656"/>
                      <a:pt x="10861" y="48517"/>
                      <a:pt x="24258" y="48517"/>
                    </a:cubicBezTo>
                    <a:close/>
                  </a:path>
                </a:pathLst>
              </a:custGeom>
              <a:grpFill/>
              <a:ln w="31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68FA891C-27F9-489C-99DB-59606513F8ED}"/>
                  </a:ext>
                </a:extLst>
              </p:cNvPr>
              <p:cNvSpPr/>
              <p:nvPr/>
            </p:nvSpPr>
            <p:spPr>
              <a:xfrm>
                <a:off x="6187867" y="3490620"/>
                <a:ext cx="77171" cy="44122"/>
              </a:xfrm>
              <a:custGeom>
                <a:avLst/>
                <a:gdLst>
                  <a:gd name="connsiteX0" fmla="*/ 78840 w 84857"/>
                  <a:gd name="connsiteY0" fmla="*/ 0 h 48516"/>
                  <a:gd name="connsiteX1" fmla="*/ 24258 w 84857"/>
                  <a:gd name="connsiteY1" fmla="*/ 0 h 48516"/>
                  <a:gd name="connsiteX2" fmla="*/ 0 w 84857"/>
                  <a:gd name="connsiteY2" fmla="*/ 24258 h 48516"/>
                  <a:gd name="connsiteX3" fmla="*/ 24258 w 84857"/>
                  <a:gd name="connsiteY3" fmla="*/ 48517 h 48516"/>
                  <a:gd name="connsiteX4" fmla="*/ 42452 w 84857"/>
                  <a:gd name="connsiteY4" fmla="*/ 18194 h 48516"/>
                  <a:gd name="connsiteX5" fmla="*/ 36388 w 84857"/>
                  <a:gd name="connsiteY5" fmla="*/ 24258 h 48516"/>
                  <a:gd name="connsiteX6" fmla="*/ 24258 w 84857"/>
                  <a:gd name="connsiteY6" fmla="*/ 36388 h 48516"/>
                  <a:gd name="connsiteX7" fmla="*/ 12129 w 84857"/>
                  <a:gd name="connsiteY7" fmla="*/ 24258 h 48516"/>
                  <a:gd name="connsiteX8" fmla="*/ 24258 w 84857"/>
                  <a:gd name="connsiteY8" fmla="*/ 12129 h 48516"/>
                  <a:gd name="connsiteX9" fmla="*/ 78840 w 84857"/>
                  <a:gd name="connsiteY9" fmla="*/ 12129 h 48516"/>
                  <a:gd name="connsiteX10" fmla="*/ 78840 w 84857"/>
                  <a:gd name="connsiteY10" fmla="*/ 0 h 4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4857" h="48516">
                    <a:moveTo>
                      <a:pt x="78840" y="0"/>
                    </a:moveTo>
                    <a:lnTo>
                      <a:pt x="24258" y="0"/>
                    </a:lnTo>
                    <a:cubicBezTo>
                      <a:pt x="10861" y="0"/>
                      <a:pt x="0" y="10861"/>
                      <a:pt x="0" y="24258"/>
                    </a:cubicBezTo>
                    <a:cubicBezTo>
                      <a:pt x="0" y="37656"/>
                      <a:pt x="10861" y="48517"/>
                      <a:pt x="24258" y="48517"/>
                    </a:cubicBezTo>
                    <a:cubicBezTo>
                      <a:pt x="47391" y="48517"/>
                      <a:pt x="55188" y="18194"/>
                      <a:pt x="42452" y="18194"/>
                    </a:cubicBezTo>
                    <a:cubicBezTo>
                      <a:pt x="39103" y="18194"/>
                      <a:pt x="36388" y="20909"/>
                      <a:pt x="36388" y="24258"/>
                    </a:cubicBezTo>
                    <a:cubicBezTo>
                      <a:pt x="36388" y="30958"/>
                      <a:pt x="30957" y="36388"/>
                      <a:pt x="24258" y="36388"/>
                    </a:cubicBezTo>
                    <a:cubicBezTo>
                      <a:pt x="17560" y="36388"/>
                      <a:pt x="12129" y="30958"/>
                      <a:pt x="12129" y="24258"/>
                    </a:cubicBezTo>
                    <a:cubicBezTo>
                      <a:pt x="12129" y="17559"/>
                      <a:pt x="17560" y="12129"/>
                      <a:pt x="24258" y="12129"/>
                    </a:cubicBezTo>
                    <a:lnTo>
                      <a:pt x="78840" y="12129"/>
                    </a:lnTo>
                    <a:cubicBezTo>
                      <a:pt x="86857" y="12129"/>
                      <a:pt x="86869" y="0"/>
                      <a:pt x="78840" y="0"/>
                    </a:cubicBezTo>
                    <a:close/>
                  </a:path>
                </a:pathLst>
              </a:custGeom>
              <a:grpFill/>
              <a:ln w="31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2234F50E-F051-49F7-A62B-4B354D6D79F6}"/>
                  </a:ext>
                </a:extLst>
              </p:cNvPr>
              <p:cNvSpPr/>
              <p:nvPr/>
            </p:nvSpPr>
            <p:spPr>
              <a:xfrm>
                <a:off x="6232032" y="3468560"/>
                <a:ext cx="55066" cy="11032"/>
              </a:xfrm>
              <a:custGeom>
                <a:avLst/>
                <a:gdLst>
                  <a:gd name="connsiteX0" fmla="*/ 54534 w 60552"/>
                  <a:gd name="connsiteY0" fmla="*/ 0 h 12129"/>
                  <a:gd name="connsiteX1" fmla="*/ 6018 w 60552"/>
                  <a:gd name="connsiteY1" fmla="*/ 0 h 12129"/>
                  <a:gd name="connsiteX2" fmla="*/ 6018 w 60552"/>
                  <a:gd name="connsiteY2" fmla="*/ 12129 h 12129"/>
                  <a:gd name="connsiteX3" fmla="*/ 54534 w 60552"/>
                  <a:gd name="connsiteY3" fmla="*/ 12129 h 12129"/>
                  <a:gd name="connsiteX4" fmla="*/ 54534 w 60552"/>
                  <a:gd name="connsiteY4" fmla="*/ 0 h 12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552" h="12129">
                    <a:moveTo>
                      <a:pt x="54534" y="0"/>
                    </a:moveTo>
                    <a:lnTo>
                      <a:pt x="6018" y="0"/>
                    </a:lnTo>
                    <a:cubicBezTo>
                      <a:pt x="-2000" y="0"/>
                      <a:pt x="-2012" y="12129"/>
                      <a:pt x="6018" y="12129"/>
                    </a:cubicBezTo>
                    <a:lnTo>
                      <a:pt x="54534" y="12129"/>
                    </a:lnTo>
                    <a:cubicBezTo>
                      <a:pt x="62552" y="12129"/>
                      <a:pt x="62564" y="0"/>
                      <a:pt x="54534" y="0"/>
                    </a:cubicBezTo>
                    <a:close/>
                  </a:path>
                </a:pathLst>
              </a:custGeom>
              <a:grpFill/>
              <a:ln w="31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559090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Rectangle 57">
            <a:extLst>
              <a:ext uri="{FF2B5EF4-FFF2-40B4-BE49-F238E27FC236}">
                <a16:creationId xmlns:a16="http://schemas.microsoft.com/office/drawing/2014/main" id="{C696D80B-7669-8C24-05EB-FB1583F0E23B}"/>
              </a:ext>
            </a:extLst>
          </p:cNvPr>
          <p:cNvSpPr/>
          <p:nvPr/>
        </p:nvSpPr>
        <p:spPr>
          <a:xfrm>
            <a:off x="550864" y="2308237"/>
            <a:ext cx="5057650" cy="2219434"/>
          </a:xfrm>
          <a:prstGeom prst="rect">
            <a:avLst/>
          </a:prstGeom>
          <a:solidFill>
            <a:schemeClr val="tx2">
              <a:lumMod val="20000"/>
              <a:lumOff val="80000"/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4F7BB25-CE3F-496A-848B-4C0B5F10DDE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TSLP has been associated with exacerbation risk in </a:t>
            </a:r>
            <a:br>
              <a:rPr lang="en-GB"/>
            </a:br>
            <a:r>
              <a:rPr lang="en-GB"/>
              <a:t>severe asthma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698C6EF3-56D3-F8E9-1AB3-030E88598BC4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lang="en-GB" sz="900" dirty="0"/>
              <a:t>Figure adapted from Ko HK, et al. Sci Rep 2021;11:8425. Licenced under CC BY 4.0 from: https://creativecommons.org/licenses/by/4.0/ (Accessed February 2026 )</a:t>
            </a:r>
          </a:p>
          <a:p>
            <a:r>
              <a:rPr lang="en-GB" sz="900" dirty="0"/>
              <a:t>*The study participants were divided into two groups based on the occurrence of severe-to-serious exacerbation(s) after a 1-year follow-up period; severe exacerbation was defined as a worsening of asthma requiring the use of systemic corticosteroids for more than 3 days, whereas serious exacerbation was defined as requiring asthma-specific emergency department visits or hospitalisation</a:t>
            </a:r>
          </a:p>
          <a:p>
            <a:r>
              <a:rPr lang="en-GB" sz="900" dirty="0"/>
              <a:t>TSLP, thymic stromal lymphopoietin </a:t>
            </a:r>
          </a:p>
          <a:p>
            <a:r>
              <a:rPr lang="en-GB" sz="900" dirty="0"/>
              <a:t>Ko HK, et al. Sci Rep 2021;11:8425</a:t>
            </a:r>
          </a:p>
        </p:txBody>
      </p:sp>
      <p:grpSp>
        <p:nvGrpSpPr>
          <p:cNvPr id="59" name="Group 58">
            <a:extLst>
              <a:ext uri="{FF2B5EF4-FFF2-40B4-BE49-F238E27FC236}">
                <a16:creationId xmlns:a16="http://schemas.microsoft.com/office/drawing/2014/main" id="{AC935A1E-ADF3-0704-CF78-46D7390ED16A}"/>
              </a:ext>
            </a:extLst>
          </p:cNvPr>
          <p:cNvGrpSpPr/>
          <p:nvPr/>
        </p:nvGrpSpPr>
        <p:grpSpPr>
          <a:xfrm>
            <a:off x="5556035" y="1417239"/>
            <a:ext cx="4776685" cy="4215357"/>
            <a:chOff x="6104675" y="1417239"/>
            <a:chExt cx="4776685" cy="4215357"/>
          </a:xfrm>
        </p:grpSpPr>
        <p:sp>
          <p:nvSpPr>
            <p:cNvPr id="57" name="Rectangle 56">
              <a:extLst>
                <a:ext uri="{FF2B5EF4-FFF2-40B4-BE49-F238E27FC236}">
                  <a16:creationId xmlns:a16="http://schemas.microsoft.com/office/drawing/2014/main" id="{CA5CACD1-125D-3005-E143-34BD46F3286F}"/>
                </a:ext>
              </a:extLst>
            </p:cNvPr>
            <p:cNvSpPr/>
            <p:nvPr/>
          </p:nvSpPr>
          <p:spPr>
            <a:xfrm>
              <a:off x="6104675" y="1417239"/>
              <a:ext cx="4776685" cy="4215357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F5083953-C424-4276-383F-E1B5F7DF0508}"/>
                </a:ext>
              </a:extLst>
            </p:cNvPr>
            <p:cNvGrpSpPr/>
            <p:nvPr/>
          </p:nvGrpSpPr>
          <p:grpSpPr>
            <a:xfrm>
              <a:off x="6176137" y="1501547"/>
              <a:ext cx="4557282" cy="4081580"/>
              <a:chOff x="6096000" y="1471067"/>
              <a:chExt cx="4557282" cy="4081580"/>
            </a:xfrm>
          </p:grpSpPr>
          <p:sp>
            <p:nvSpPr>
              <p:cNvPr id="32" name="TextBox 31">
                <a:extLst>
                  <a:ext uri="{FF2B5EF4-FFF2-40B4-BE49-F238E27FC236}">
                    <a16:creationId xmlns:a16="http://schemas.microsoft.com/office/drawing/2014/main" id="{BE01FFFB-EC92-0B13-42D7-B0FA26E61327}"/>
                  </a:ext>
                </a:extLst>
              </p:cNvPr>
              <p:cNvSpPr txBox="1"/>
              <p:nvPr/>
            </p:nvSpPr>
            <p:spPr>
              <a:xfrm>
                <a:off x="8398019" y="5244870"/>
                <a:ext cx="539314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7F134C"/>
                  </a:buClr>
                  <a:buSzTx/>
                  <a:buFontTx/>
                  <a:buNone/>
                  <a:tabLst/>
                  <a:defRPr/>
                </a:pPr>
                <a:r>
                  <a:rPr kumimoji="0" lang="en-GB" sz="1400" b="1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Days</a:t>
                </a:r>
              </a:p>
            </p:txBody>
          </p:sp>
          <p:grpSp>
            <p:nvGrpSpPr>
              <p:cNvPr id="55" name="Group 54">
                <a:extLst>
                  <a:ext uri="{FF2B5EF4-FFF2-40B4-BE49-F238E27FC236}">
                    <a16:creationId xmlns:a16="http://schemas.microsoft.com/office/drawing/2014/main" id="{5E5A8EB7-B80D-B79E-8AE0-B698E25E925D}"/>
                  </a:ext>
                </a:extLst>
              </p:cNvPr>
              <p:cNvGrpSpPr/>
              <p:nvPr/>
            </p:nvGrpSpPr>
            <p:grpSpPr>
              <a:xfrm>
                <a:off x="6096000" y="1471067"/>
                <a:ext cx="4557282" cy="3801284"/>
                <a:chOff x="1407906" y="1501547"/>
                <a:chExt cx="4557282" cy="3801284"/>
              </a:xfrm>
            </p:grpSpPr>
            <p:sp>
              <p:nvSpPr>
                <p:cNvPr id="5" name="Freeform 21">
                  <a:extLst>
                    <a:ext uri="{FF2B5EF4-FFF2-40B4-BE49-F238E27FC236}">
                      <a16:creationId xmlns:a16="http://schemas.microsoft.com/office/drawing/2014/main" id="{B5407215-FC52-A63F-8F0F-434769F336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3397" y="1639339"/>
                  <a:ext cx="3681772" cy="3354069"/>
                </a:xfrm>
                <a:custGeom>
                  <a:avLst/>
                  <a:gdLst>
                    <a:gd name="T0" fmla="*/ 0 w 3008"/>
                    <a:gd name="T1" fmla="*/ 0 h 1172"/>
                    <a:gd name="T2" fmla="*/ 0 w 3008"/>
                    <a:gd name="T3" fmla="*/ 1172 h 1172"/>
                    <a:gd name="T4" fmla="*/ 3008 w 3008"/>
                    <a:gd name="T5" fmla="*/ 1172 h 1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008" h="1172">
                      <a:moveTo>
                        <a:pt x="0" y="0"/>
                      </a:moveTo>
                      <a:lnTo>
                        <a:pt x="0" y="1172"/>
                      </a:lnTo>
                      <a:lnTo>
                        <a:pt x="3008" y="1172"/>
                      </a:lnTo>
                    </a:path>
                  </a:pathLst>
                </a:custGeom>
                <a:noFill/>
                <a:ln w="12700" cap="sq">
                  <a:solidFill>
                    <a:schemeClr val="tx1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" name="Line 22">
                  <a:extLst>
                    <a:ext uri="{FF2B5EF4-FFF2-40B4-BE49-F238E27FC236}">
                      <a16:creationId xmlns:a16="http://schemas.microsoft.com/office/drawing/2014/main" id="{9686D20F-B33F-8EEE-12AE-3CCE7B8B496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137093" y="1639339"/>
                  <a:ext cx="56304" cy="0"/>
                </a:xfrm>
                <a:prstGeom prst="line">
                  <a:avLst/>
                </a:prstGeom>
                <a:noFill/>
                <a:ln w="12700" cap="flat">
                  <a:solidFill>
                    <a:schemeClr val="tx1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" name="Line 23">
                  <a:extLst>
                    <a:ext uri="{FF2B5EF4-FFF2-40B4-BE49-F238E27FC236}">
                      <a16:creationId xmlns:a16="http://schemas.microsoft.com/office/drawing/2014/main" id="{36477CD3-F91D-F032-4AAE-5A1614E954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137093" y="2310153"/>
                  <a:ext cx="56304" cy="0"/>
                </a:xfrm>
                <a:prstGeom prst="line">
                  <a:avLst/>
                </a:prstGeom>
                <a:noFill/>
                <a:ln w="12700" cap="flat">
                  <a:solidFill>
                    <a:schemeClr val="tx1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8" name="Line 24">
                  <a:extLst>
                    <a:ext uri="{FF2B5EF4-FFF2-40B4-BE49-F238E27FC236}">
                      <a16:creationId xmlns:a16="http://schemas.microsoft.com/office/drawing/2014/main" id="{F74A0AC1-6722-8FC9-B596-B9E3D133C9F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137093" y="2980967"/>
                  <a:ext cx="56304" cy="0"/>
                </a:xfrm>
                <a:prstGeom prst="line">
                  <a:avLst/>
                </a:prstGeom>
                <a:noFill/>
                <a:ln w="12700" cap="flat">
                  <a:solidFill>
                    <a:schemeClr val="tx1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9" name="Line 25">
                  <a:extLst>
                    <a:ext uri="{FF2B5EF4-FFF2-40B4-BE49-F238E27FC236}">
                      <a16:creationId xmlns:a16="http://schemas.microsoft.com/office/drawing/2014/main" id="{3F3ABC4E-FD45-8A0B-43EC-E4733F62FA2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137093" y="3651781"/>
                  <a:ext cx="56304" cy="0"/>
                </a:xfrm>
                <a:prstGeom prst="line">
                  <a:avLst/>
                </a:prstGeom>
                <a:noFill/>
                <a:ln w="12700" cap="flat">
                  <a:solidFill>
                    <a:schemeClr val="tx1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" name="Line 26">
                  <a:extLst>
                    <a:ext uri="{FF2B5EF4-FFF2-40B4-BE49-F238E27FC236}">
                      <a16:creationId xmlns:a16="http://schemas.microsoft.com/office/drawing/2014/main" id="{B283F546-A067-1C89-3E4A-E2B1D7AD2FC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137093" y="4322594"/>
                  <a:ext cx="56304" cy="0"/>
                </a:xfrm>
                <a:prstGeom prst="line">
                  <a:avLst/>
                </a:prstGeom>
                <a:noFill/>
                <a:ln w="12700" cap="flat">
                  <a:solidFill>
                    <a:schemeClr val="tx1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1" name="Line 27">
                  <a:extLst>
                    <a:ext uri="{FF2B5EF4-FFF2-40B4-BE49-F238E27FC236}">
                      <a16:creationId xmlns:a16="http://schemas.microsoft.com/office/drawing/2014/main" id="{6ED32110-EA6A-C437-BBF6-9A466FEC33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137093" y="4993408"/>
                  <a:ext cx="56304" cy="0"/>
                </a:xfrm>
                <a:prstGeom prst="line">
                  <a:avLst/>
                </a:prstGeom>
                <a:noFill/>
                <a:ln w="12700" cap="flat">
                  <a:solidFill>
                    <a:schemeClr val="tx1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2" name="Freeform 68">
                  <a:extLst>
                    <a:ext uri="{FF2B5EF4-FFF2-40B4-BE49-F238E27FC236}">
                      <a16:creationId xmlns:a16="http://schemas.microsoft.com/office/drawing/2014/main" id="{864D0FCD-6070-8738-4F89-33E3B40B16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3397" y="3986043"/>
                  <a:ext cx="3681772" cy="1007366"/>
                </a:xfrm>
                <a:custGeom>
                  <a:avLst/>
                  <a:gdLst>
                    <a:gd name="T0" fmla="*/ 0 w 3008"/>
                    <a:gd name="T1" fmla="*/ 334 h 352"/>
                    <a:gd name="T2" fmla="*/ 20 w 3008"/>
                    <a:gd name="T3" fmla="*/ 330 h 352"/>
                    <a:gd name="T4" fmla="*/ 30 w 3008"/>
                    <a:gd name="T5" fmla="*/ 318 h 352"/>
                    <a:gd name="T6" fmla="*/ 72 w 3008"/>
                    <a:gd name="T7" fmla="*/ 308 h 352"/>
                    <a:gd name="T8" fmla="*/ 122 w 3008"/>
                    <a:gd name="T9" fmla="*/ 296 h 352"/>
                    <a:gd name="T10" fmla="*/ 132 w 3008"/>
                    <a:gd name="T11" fmla="*/ 284 h 352"/>
                    <a:gd name="T12" fmla="*/ 178 w 3008"/>
                    <a:gd name="T13" fmla="*/ 280 h 352"/>
                    <a:gd name="T14" fmla="*/ 202 w 3008"/>
                    <a:gd name="T15" fmla="*/ 276 h 352"/>
                    <a:gd name="T16" fmla="*/ 212 w 3008"/>
                    <a:gd name="T17" fmla="*/ 270 h 352"/>
                    <a:gd name="T18" fmla="*/ 240 w 3008"/>
                    <a:gd name="T19" fmla="*/ 264 h 352"/>
                    <a:gd name="T20" fmla="*/ 314 w 3008"/>
                    <a:gd name="T21" fmla="*/ 254 h 352"/>
                    <a:gd name="T22" fmla="*/ 326 w 3008"/>
                    <a:gd name="T23" fmla="*/ 250 h 352"/>
                    <a:gd name="T24" fmla="*/ 348 w 3008"/>
                    <a:gd name="T25" fmla="*/ 238 h 352"/>
                    <a:gd name="T26" fmla="*/ 420 w 3008"/>
                    <a:gd name="T27" fmla="*/ 228 h 352"/>
                    <a:gd name="T28" fmla="*/ 466 w 3008"/>
                    <a:gd name="T29" fmla="*/ 216 h 352"/>
                    <a:gd name="T30" fmla="*/ 516 w 3008"/>
                    <a:gd name="T31" fmla="*/ 204 h 352"/>
                    <a:gd name="T32" fmla="*/ 642 w 3008"/>
                    <a:gd name="T33" fmla="*/ 198 h 352"/>
                    <a:gd name="T34" fmla="*/ 664 w 3008"/>
                    <a:gd name="T35" fmla="*/ 196 h 352"/>
                    <a:gd name="T36" fmla="*/ 676 w 3008"/>
                    <a:gd name="T37" fmla="*/ 190 h 352"/>
                    <a:gd name="T38" fmla="*/ 697 w 3008"/>
                    <a:gd name="T39" fmla="*/ 158 h 352"/>
                    <a:gd name="T40" fmla="*/ 841 w 3008"/>
                    <a:gd name="T41" fmla="*/ 152 h 352"/>
                    <a:gd name="T42" fmla="*/ 849 w 3008"/>
                    <a:gd name="T43" fmla="*/ 146 h 352"/>
                    <a:gd name="T44" fmla="*/ 1039 w 3008"/>
                    <a:gd name="T45" fmla="*/ 134 h 352"/>
                    <a:gd name="T46" fmla="*/ 1051 w 3008"/>
                    <a:gd name="T47" fmla="*/ 124 h 352"/>
                    <a:gd name="T48" fmla="*/ 1133 w 3008"/>
                    <a:gd name="T49" fmla="*/ 114 h 352"/>
                    <a:gd name="T50" fmla="*/ 1373 w 3008"/>
                    <a:gd name="T51" fmla="*/ 100 h 352"/>
                    <a:gd name="T52" fmla="*/ 1385 w 3008"/>
                    <a:gd name="T53" fmla="*/ 96 h 352"/>
                    <a:gd name="T54" fmla="*/ 1405 w 3008"/>
                    <a:gd name="T55" fmla="*/ 90 h 352"/>
                    <a:gd name="T56" fmla="*/ 1461 w 3008"/>
                    <a:gd name="T57" fmla="*/ 80 h 352"/>
                    <a:gd name="T58" fmla="*/ 1543 w 3008"/>
                    <a:gd name="T59" fmla="*/ 66 h 352"/>
                    <a:gd name="T60" fmla="*/ 1557 w 3008"/>
                    <a:gd name="T61" fmla="*/ 62 h 352"/>
                    <a:gd name="T62" fmla="*/ 1579 w 3008"/>
                    <a:gd name="T63" fmla="*/ 56 h 352"/>
                    <a:gd name="T64" fmla="*/ 2083 w 3008"/>
                    <a:gd name="T65" fmla="*/ 46 h 352"/>
                    <a:gd name="T66" fmla="*/ 2133 w 3008"/>
                    <a:gd name="T67" fmla="*/ 36 h 352"/>
                    <a:gd name="T68" fmla="*/ 2155 w 3008"/>
                    <a:gd name="T69" fmla="*/ 34 h 352"/>
                    <a:gd name="T70" fmla="*/ 2179 w 3008"/>
                    <a:gd name="T71" fmla="*/ 24 h 352"/>
                    <a:gd name="T72" fmla="*/ 2305 w 3008"/>
                    <a:gd name="T73" fmla="*/ 18 h 352"/>
                    <a:gd name="T74" fmla="*/ 2323 w 3008"/>
                    <a:gd name="T75" fmla="*/ 14 h 352"/>
                    <a:gd name="T76" fmla="*/ 2335 w 3008"/>
                    <a:gd name="T77" fmla="*/ 10 h 352"/>
                    <a:gd name="T78" fmla="*/ 2567 w 3008"/>
                    <a:gd name="T79" fmla="*/ 0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008" h="352">
                      <a:moveTo>
                        <a:pt x="0" y="352"/>
                      </a:moveTo>
                      <a:lnTo>
                        <a:pt x="0" y="334"/>
                      </a:lnTo>
                      <a:lnTo>
                        <a:pt x="20" y="334"/>
                      </a:lnTo>
                      <a:lnTo>
                        <a:pt x="20" y="330"/>
                      </a:lnTo>
                      <a:lnTo>
                        <a:pt x="30" y="330"/>
                      </a:lnTo>
                      <a:lnTo>
                        <a:pt x="30" y="318"/>
                      </a:lnTo>
                      <a:lnTo>
                        <a:pt x="72" y="318"/>
                      </a:lnTo>
                      <a:lnTo>
                        <a:pt x="72" y="308"/>
                      </a:lnTo>
                      <a:lnTo>
                        <a:pt x="122" y="308"/>
                      </a:lnTo>
                      <a:lnTo>
                        <a:pt x="122" y="296"/>
                      </a:lnTo>
                      <a:lnTo>
                        <a:pt x="132" y="296"/>
                      </a:lnTo>
                      <a:lnTo>
                        <a:pt x="132" y="284"/>
                      </a:lnTo>
                      <a:lnTo>
                        <a:pt x="178" y="284"/>
                      </a:lnTo>
                      <a:lnTo>
                        <a:pt x="178" y="280"/>
                      </a:lnTo>
                      <a:lnTo>
                        <a:pt x="202" y="280"/>
                      </a:lnTo>
                      <a:lnTo>
                        <a:pt x="202" y="276"/>
                      </a:lnTo>
                      <a:lnTo>
                        <a:pt x="212" y="276"/>
                      </a:lnTo>
                      <a:lnTo>
                        <a:pt x="212" y="270"/>
                      </a:lnTo>
                      <a:lnTo>
                        <a:pt x="240" y="270"/>
                      </a:lnTo>
                      <a:lnTo>
                        <a:pt x="240" y="264"/>
                      </a:lnTo>
                      <a:lnTo>
                        <a:pt x="314" y="264"/>
                      </a:lnTo>
                      <a:lnTo>
                        <a:pt x="314" y="254"/>
                      </a:lnTo>
                      <a:lnTo>
                        <a:pt x="326" y="254"/>
                      </a:lnTo>
                      <a:lnTo>
                        <a:pt x="326" y="250"/>
                      </a:lnTo>
                      <a:lnTo>
                        <a:pt x="348" y="250"/>
                      </a:lnTo>
                      <a:lnTo>
                        <a:pt x="348" y="238"/>
                      </a:lnTo>
                      <a:lnTo>
                        <a:pt x="420" y="238"/>
                      </a:lnTo>
                      <a:lnTo>
                        <a:pt x="420" y="228"/>
                      </a:lnTo>
                      <a:lnTo>
                        <a:pt x="466" y="228"/>
                      </a:lnTo>
                      <a:lnTo>
                        <a:pt x="466" y="216"/>
                      </a:lnTo>
                      <a:lnTo>
                        <a:pt x="516" y="216"/>
                      </a:lnTo>
                      <a:lnTo>
                        <a:pt x="516" y="204"/>
                      </a:lnTo>
                      <a:lnTo>
                        <a:pt x="642" y="204"/>
                      </a:lnTo>
                      <a:lnTo>
                        <a:pt x="642" y="198"/>
                      </a:lnTo>
                      <a:lnTo>
                        <a:pt x="664" y="198"/>
                      </a:lnTo>
                      <a:lnTo>
                        <a:pt x="664" y="196"/>
                      </a:lnTo>
                      <a:lnTo>
                        <a:pt x="676" y="196"/>
                      </a:lnTo>
                      <a:lnTo>
                        <a:pt x="676" y="190"/>
                      </a:lnTo>
                      <a:lnTo>
                        <a:pt x="697" y="190"/>
                      </a:lnTo>
                      <a:lnTo>
                        <a:pt x="697" y="158"/>
                      </a:lnTo>
                      <a:lnTo>
                        <a:pt x="841" y="158"/>
                      </a:lnTo>
                      <a:lnTo>
                        <a:pt x="841" y="152"/>
                      </a:lnTo>
                      <a:lnTo>
                        <a:pt x="849" y="152"/>
                      </a:lnTo>
                      <a:lnTo>
                        <a:pt x="849" y="146"/>
                      </a:lnTo>
                      <a:lnTo>
                        <a:pt x="1039" y="146"/>
                      </a:lnTo>
                      <a:lnTo>
                        <a:pt x="1039" y="134"/>
                      </a:lnTo>
                      <a:lnTo>
                        <a:pt x="1051" y="134"/>
                      </a:lnTo>
                      <a:lnTo>
                        <a:pt x="1051" y="124"/>
                      </a:lnTo>
                      <a:lnTo>
                        <a:pt x="1133" y="124"/>
                      </a:lnTo>
                      <a:lnTo>
                        <a:pt x="1133" y="114"/>
                      </a:lnTo>
                      <a:lnTo>
                        <a:pt x="1373" y="114"/>
                      </a:lnTo>
                      <a:lnTo>
                        <a:pt x="1373" y="100"/>
                      </a:lnTo>
                      <a:lnTo>
                        <a:pt x="1385" y="100"/>
                      </a:lnTo>
                      <a:lnTo>
                        <a:pt x="1385" y="96"/>
                      </a:lnTo>
                      <a:lnTo>
                        <a:pt x="1405" y="96"/>
                      </a:lnTo>
                      <a:lnTo>
                        <a:pt x="1405" y="90"/>
                      </a:lnTo>
                      <a:lnTo>
                        <a:pt x="1461" y="90"/>
                      </a:lnTo>
                      <a:lnTo>
                        <a:pt x="1461" y="80"/>
                      </a:lnTo>
                      <a:lnTo>
                        <a:pt x="1543" y="80"/>
                      </a:lnTo>
                      <a:lnTo>
                        <a:pt x="1543" y="66"/>
                      </a:lnTo>
                      <a:lnTo>
                        <a:pt x="1557" y="66"/>
                      </a:lnTo>
                      <a:lnTo>
                        <a:pt x="1557" y="62"/>
                      </a:lnTo>
                      <a:lnTo>
                        <a:pt x="1579" y="62"/>
                      </a:lnTo>
                      <a:lnTo>
                        <a:pt x="1579" y="56"/>
                      </a:lnTo>
                      <a:lnTo>
                        <a:pt x="2083" y="56"/>
                      </a:lnTo>
                      <a:lnTo>
                        <a:pt x="2083" y="46"/>
                      </a:lnTo>
                      <a:lnTo>
                        <a:pt x="2133" y="46"/>
                      </a:lnTo>
                      <a:lnTo>
                        <a:pt x="2133" y="36"/>
                      </a:lnTo>
                      <a:lnTo>
                        <a:pt x="2155" y="36"/>
                      </a:lnTo>
                      <a:lnTo>
                        <a:pt x="2155" y="34"/>
                      </a:lnTo>
                      <a:lnTo>
                        <a:pt x="2179" y="34"/>
                      </a:lnTo>
                      <a:lnTo>
                        <a:pt x="2179" y="24"/>
                      </a:lnTo>
                      <a:lnTo>
                        <a:pt x="2305" y="24"/>
                      </a:lnTo>
                      <a:lnTo>
                        <a:pt x="2305" y="18"/>
                      </a:lnTo>
                      <a:lnTo>
                        <a:pt x="2323" y="18"/>
                      </a:lnTo>
                      <a:lnTo>
                        <a:pt x="2323" y="14"/>
                      </a:lnTo>
                      <a:lnTo>
                        <a:pt x="2335" y="14"/>
                      </a:lnTo>
                      <a:lnTo>
                        <a:pt x="2335" y="10"/>
                      </a:lnTo>
                      <a:lnTo>
                        <a:pt x="2567" y="10"/>
                      </a:lnTo>
                      <a:lnTo>
                        <a:pt x="2567" y="0"/>
                      </a:lnTo>
                      <a:lnTo>
                        <a:pt x="3008" y="0"/>
                      </a:lnTo>
                    </a:path>
                  </a:pathLst>
                </a:custGeom>
                <a:noFill/>
                <a:ln w="28575" cap="flat">
                  <a:solidFill>
                    <a:srgbClr val="A338F3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3" name="Freeform 69">
                  <a:extLst>
                    <a:ext uri="{FF2B5EF4-FFF2-40B4-BE49-F238E27FC236}">
                      <a16:creationId xmlns:a16="http://schemas.microsoft.com/office/drawing/2014/main" id="{F0D43E47-AD84-93C6-7139-3CBA52A8B7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3397" y="2503613"/>
                  <a:ext cx="3694012" cy="2489795"/>
                </a:xfrm>
                <a:custGeom>
                  <a:avLst/>
                  <a:gdLst>
                    <a:gd name="T0" fmla="*/ 0 w 3018"/>
                    <a:gd name="T1" fmla="*/ 870 h 870"/>
                    <a:gd name="T2" fmla="*/ 232 w 3018"/>
                    <a:gd name="T3" fmla="*/ 870 h 870"/>
                    <a:gd name="T4" fmla="*/ 232 w 3018"/>
                    <a:gd name="T5" fmla="*/ 826 h 870"/>
                    <a:gd name="T6" fmla="*/ 244 w 3018"/>
                    <a:gd name="T7" fmla="*/ 826 h 870"/>
                    <a:gd name="T8" fmla="*/ 244 w 3018"/>
                    <a:gd name="T9" fmla="*/ 782 h 870"/>
                    <a:gd name="T10" fmla="*/ 350 w 3018"/>
                    <a:gd name="T11" fmla="*/ 782 h 870"/>
                    <a:gd name="T12" fmla="*/ 350 w 3018"/>
                    <a:gd name="T13" fmla="*/ 756 h 870"/>
                    <a:gd name="T14" fmla="*/ 354 w 3018"/>
                    <a:gd name="T15" fmla="*/ 756 h 870"/>
                    <a:gd name="T16" fmla="*/ 354 w 3018"/>
                    <a:gd name="T17" fmla="*/ 734 h 870"/>
                    <a:gd name="T18" fmla="*/ 396 w 3018"/>
                    <a:gd name="T19" fmla="*/ 734 h 870"/>
                    <a:gd name="T20" fmla="*/ 396 w 3018"/>
                    <a:gd name="T21" fmla="*/ 690 h 870"/>
                    <a:gd name="T22" fmla="*/ 416 w 3018"/>
                    <a:gd name="T23" fmla="*/ 690 h 870"/>
                    <a:gd name="T24" fmla="*/ 416 w 3018"/>
                    <a:gd name="T25" fmla="*/ 646 h 870"/>
                    <a:gd name="T26" fmla="*/ 456 w 3018"/>
                    <a:gd name="T27" fmla="*/ 646 h 870"/>
                    <a:gd name="T28" fmla="*/ 456 w 3018"/>
                    <a:gd name="T29" fmla="*/ 600 h 870"/>
                    <a:gd name="T30" fmla="*/ 490 w 3018"/>
                    <a:gd name="T31" fmla="*/ 600 h 870"/>
                    <a:gd name="T32" fmla="*/ 490 w 3018"/>
                    <a:gd name="T33" fmla="*/ 554 h 870"/>
                    <a:gd name="T34" fmla="*/ 542 w 3018"/>
                    <a:gd name="T35" fmla="*/ 554 h 870"/>
                    <a:gd name="T36" fmla="*/ 542 w 3018"/>
                    <a:gd name="T37" fmla="*/ 508 h 870"/>
                    <a:gd name="T38" fmla="*/ 697 w 3018"/>
                    <a:gd name="T39" fmla="*/ 508 h 870"/>
                    <a:gd name="T40" fmla="*/ 697 w 3018"/>
                    <a:gd name="T41" fmla="*/ 418 h 870"/>
                    <a:gd name="T42" fmla="*/ 763 w 3018"/>
                    <a:gd name="T43" fmla="*/ 418 h 870"/>
                    <a:gd name="T44" fmla="*/ 763 w 3018"/>
                    <a:gd name="T45" fmla="*/ 374 h 870"/>
                    <a:gd name="T46" fmla="*/ 869 w 3018"/>
                    <a:gd name="T47" fmla="*/ 374 h 870"/>
                    <a:gd name="T48" fmla="*/ 869 w 3018"/>
                    <a:gd name="T49" fmla="*/ 330 h 870"/>
                    <a:gd name="T50" fmla="*/ 879 w 3018"/>
                    <a:gd name="T51" fmla="*/ 330 h 870"/>
                    <a:gd name="T52" fmla="*/ 879 w 3018"/>
                    <a:gd name="T53" fmla="*/ 284 h 870"/>
                    <a:gd name="T54" fmla="*/ 961 w 3018"/>
                    <a:gd name="T55" fmla="*/ 284 h 870"/>
                    <a:gd name="T56" fmla="*/ 961 w 3018"/>
                    <a:gd name="T57" fmla="*/ 238 h 870"/>
                    <a:gd name="T58" fmla="*/ 1273 w 3018"/>
                    <a:gd name="T59" fmla="*/ 238 h 870"/>
                    <a:gd name="T60" fmla="*/ 1273 w 3018"/>
                    <a:gd name="T61" fmla="*/ 194 h 870"/>
                    <a:gd name="T62" fmla="*/ 1315 w 3018"/>
                    <a:gd name="T63" fmla="*/ 194 h 870"/>
                    <a:gd name="T64" fmla="*/ 1315 w 3018"/>
                    <a:gd name="T65" fmla="*/ 148 h 870"/>
                    <a:gd name="T66" fmla="*/ 2143 w 3018"/>
                    <a:gd name="T67" fmla="*/ 148 h 870"/>
                    <a:gd name="T68" fmla="*/ 2143 w 3018"/>
                    <a:gd name="T69" fmla="*/ 98 h 870"/>
                    <a:gd name="T70" fmla="*/ 2195 w 3018"/>
                    <a:gd name="T71" fmla="*/ 98 h 870"/>
                    <a:gd name="T72" fmla="*/ 2195 w 3018"/>
                    <a:gd name="T73" fmla="*/ 48 h 870"/>
                    <a:gd name="T74" fmla="*/ 3018 w 3018"/>
                    <a:gd name="T75" fmla="*/ 48 h 870"/>
                    <a:gd name="T76" fmla="*/ 3018 w 3018"/>
                    <a:gd name="T77" fmla="*/ 0 h 8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3018" h="870">
                      <a:moveTo>
                        <a:pt x="0" y="870"/>
                      </a:moveTo>
                      <a:lnTo>
                        <a:pt x="232" y="870"/>
                      </a:lnTo>
                      <a:lnTo>
                        <a:pt x="232" y="826"/>
                      </a:lnTo>
                      <a:lnTo>
                        <a:pt x="244" y="826"/>
                      </a:lnTo>
                      <a:lnTo>
                        <a:pt x="244" y="782"/>
                      </a:lnTo>
                      <a:lnTo>
                        <a:pt x="350" y="782"/>
                      </a:lnTo>
                      <a:lnTo>
                        <a:pt x="350" y="756"/>
                      </a:lnTo>
                      <a:lnTo>
                        <a:pt x="354" y="756"/>
                      </a:lnTo>
                      <a:lnTo>
                        <a:pt x="354" y="734"/>
                      </a:lnTo>
                      <a:lnTo>
                        <a:pt x="396" y="734"/>
                      </a:lnTo>
                      <a:lnTo>
                        <a:pt x="396" y="690"/>
                      </a:lnTo>
                      <a:lnTo>
                        <a:pt x="416" y="690"/>
                      </a:lnTo>
                      <a:lnTo>
                        <a:pt x="416" y="646"/>
                      </a:lnTo>
                      <a:lnTo>
                        <a:pt x="456" y="646"/>
                      </a:lnTo>
                      <a:lnTo>
                        <a:pt x="456" y="600"/>
                      </a:lnTo>
                      <a:lnTo>
                        <a:pt x="490" y="600"/>
                      </a:lnTo>
                      <a:lnTo>
                        <a:pt x="490" y="554"/>
                      </a:lnTo>
                      <a:lnTo>
                        <a:pt x="542" y="554"/>
                      </a:lnTo>
                      <a:lnTo>
                        <a:pt x="542" y="508"/>
                      </a:lnTo>
                      <a:lnTo>
                        <a:pt x="697" y="508"/>
                      </a:lnTo>
                      <a:lnTo>
                        <a:pt x="697" y="418"/>
                      </a:lnTo>
                      <a:lnTo>
                        <a:pt x="763" y="418"/>
                      </a:lnTo>
                      <a:lnTo>
                        <a:pt x="763" y="374"/>
                      </a:lnTo>
                      <a:lnTo>
                        <a:pt x="869" y="374"/>
                      </a:lnTo>
                      <a:lnTo>
                        <a:pt x="869" y="330"/>
                      </a:lnTo>
                      <a:lnTo>
                        <a:pt x="879" y="330"/>
                      </a:lnTo>
                      <a:lnTo>
                        <a:pt x="879" y="284"/>
                      </a:lnTo>
                      <a:lnTo>
                        <a:pt x="961" y="284"/>
                      </a:lnTo>
                      <a:lnTo>
                        <a:pt x="961" y="238"/>
                      </a:lnTo>
                      <a:lnTo>
                        <a:pt x="1273" y="238"/>
                      </a:lnTo>
                      <a:lnTo>
                        <a:pt x="1273" y="194"/>
                      </a:lnTo>
                      <a:lnTo>
                        <a:pt x="1315" y="194"/>
                      </a:lnTo>
                      <a:lnTo>
                        <a:pt x="1315" y="148"/>
                      </a:lnTo>
                      <a:lnTo>
                        <a:pt x="2143" y="148"/>
                      </a:lnTo>
                      <a:lnTo>
                        <a:pt x="2143" y="98"/>
                      </a:lnTo>
                      <a:lnTo>
                        <a:pt x="2195" y="98"/>
                      </a:lnTo>
                      <a:lnTo>
                        <a:pt x="2195" y="48"/>
                      </a:lnTo>
                      <a:lnTo>
                        <a:pt x="3018" y="48"/>
                      </a:lnTo>
                      <a:lnTo>
                        <a:pt x="3018" y="0"/>
                      </a:lnTo>
                    </a:path>
                  </a:pathLst>
                </a:custGeom>
                <a:noFill/>
                <a:ln w="28575" cap="flat">
                  <a:solidFill>
                    <a:schemeClr val="tx2"/>
                  </a:solidFill>
                  <a:prstDash val="sysDash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4" name="Line 22">
                  <a:extLst>
                    <a:ext uri="{FF2B5EF4-FFF2-40B4-BE49-F238E27FC236}">
                      <a16:creationId xmlns:a16="http://schemas.microsoft.com/office/drawing/2014/main" id="{1E9248AD-13F6-63EB-9317-A54824BBDB6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137093" y="1974746"/>
                  <a:ext cx="56304" cy="0"/>
                </a:xfrm>
                <a:prstGeom prst="line">
                  <a:avLst/>
                </a:prstGeom>
                <a:noFill/>
                <a:ln w="12700" cap="flat">
                  <a:solidFill>
                    <a:schemeClr val="tx1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5" name="Line 23">
                  <a:extLst>
                    <a:ext uri="{FF2B5EF4-FFF2-40B4-BE49-F238E27FC236}">
                      <a16:creationId xmlns:a16="http://schemas.microsoft.com/office/drawing/2014/main" id="{2C6E286E-677A-3C05-6BF6-1F5A430E777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137093" y="2645560"/>
                  <a:ext cx="56304" cy="0"/>
                </a:xfrm>
                <a:prstGeom prst="line">
                  <a:avLst/>
                </a:prstGeom>
                <a:noFill/>
                <a:ln w="12700" cap="flat">
                  <a:solidFill>
                    <a:schemeClr val="tx1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6" name="Line 24">
                  <a:extLst>
                    <a:ext uri="{FF2B5EF4-FFF2-40B4-BE49-F238E27FC236}">
                      <a16:creationId xmlns:a16="http://schemas.microsoft.com/office/drawing/2014/main" id="{213EA7C0-22AF-10F3-3445-15CF914FF9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137093" y="3316374"/>
                  <a:ext cx="56304" cy="0"/>
                </a:xfrm>
                <a:prstGeom prst="line">
                  <a:avLst/>
                </a:prstGeom>
                <a:noFill/>
                <a:ln w="12700" cap="flat">
                  <a:solidFill>
                    <a:schemeClr val="tx1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7" name="Line 25">
                  <a:extLst>
                    <a:ext uri="{FF2B5EF4-FFF2-40B4-BE49-F238E27FC236}">
                      <a16:creationId xmlns:a16="http://schemas.microsoft.com/office/drawing/2014/main" id="{C94043E4-2BD3-4021-7189-AC27A5F2F0E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137093" y="3987188"/>
                  <a:ext cx="56304" cy="0"/>
                </a:xfrm>
                <a:prstGeom prst="line">
                  <a:avLst/>
                </a:prstGeom>
                <a:noFill/>
                <a:ln w="12700" cap="flat">
                  <a:solidFill>
                    <a:schemeClr val="tx1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" name="Line 26">
                  <a:extLst>
                    <a:ext uri="{FF2B5EF4-FFF2-40B4-BE49-F238E27FC236}">
                      <a16:creationId xmlns:a16="http://schemas.microsoft.com/office/drawing/2014/main" id="{5DF18864-F378-3046-825A-3CC2D971EFA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137093" y="4658001"/>
                  <a:ext cx="56304" cy="0"/>
                </a:xfrm>
                <a:prstGeom prst="line">
                  <a:avLst/>
                </a:prstGeom>
                <a:noFill/>
                <a:ln w="12700" cap="flat">
                  <a:solidFill>
                    <a:schemeClr val="tx1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cxnSp>
              <p:nvCxnSpPr>
                <p:cNvPr id="19" name="Straight Connector 18">
                  <a:extLst>
                    <a:ext uri="{FF2B5EF4-FFF2-40B4-BE49-F238E27FC236}">
                      <a16:creationId xmlns:a16="http://schemas.microsoft.com/office/drawing/2014/main" id="{9C1AD564-2DFF-85BD-69C4-3146AE66BFD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656976" y="1901017"/>
                  <a:ext cx="262402" cy="0"/>
                </a:xfrm>
                <a:prstGeom prst="line">
                  <a:avLst/>
                </a:prstGeom>
                <a:ln w="28575">
                  <a:solidFill>
                    <a:schemeClr val="tx2"/>
                  </a:solidFill>
                  <a:prstDash val="sys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" name="Straight Connector 19">
                  <a:extLst>
                    <a:ext uri="{FF2B5EF4-FFF2-40B4-BE49-F238E27FC236}">
                      <a16:creationId xmlns:a16="http://schemas.microsoft.com/office/drawing/2014/main" id="{CCDE9268-D672-725A-F61B-1B4C4DDDB01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656976" y="2142177"/>
                  <a:ext cx="262402" cy="0"/>
                </a:xfrm>
                <a:prstGeom prst="line">
                  <a:avLst/>
                </a:prstGeom>
                <a:ln w="28575">
                  <a:solidFill>
                    <a:srgbClr val="A338F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1" name="TextBox 20">
                  <a:extLst>
                    <a:ext uri="{FF2B5EF4-FFF2-40B4-BE49-F238E27FC236}">
                      <a16:creationId xmlns:a16="http://schemas.microsoft.com/office/drawing/2014/main" id="{A2BB77B3-02EB-8CDE-A28F-1D9D4B75A507}"/>
                    </a:ext>
                  </a:extLst>
                </p:cNvPr>
                <p:cNvSpPr txBox="1"/>
                <p:nvPr/>
              </p:nvSpPr>
              <p:spPr>
                <a:xfrm>
                  <a:off x="2920448" y="1746545"/>
                  <a:ext cx="1353960" cy="56169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300"/>
                    </a:spcAft>
                    <a:buClr>
                      <a:srgbClr val="7F134C"/>
                    </a:buClr>
                    <a:buSzTx/>
                    <a:buFontTx/>
                    <a:buNone/>
                    <a:tabLst/>
                    <a:defRPr/>
                  </a:pPr>
                  <a:r>
                    <a:rPr kumimoji="0" lang="en-GB" sz="14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rPr>
                    <a:t>TSLP</a:t>
                  </a:r>
                  <a:r>
                    <a:rPr kumimoji="0" lang="en-GB" sz="1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rPr>
                    <a:t> ≥25 pg/mL</a:t>
                  </a:r>
                </a:p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300"/>
                    </a:spcAft>
                    <a:buClr>
                      <a:srgbClr val="7F134C"/>
                    </a:buClr>
                    <a:buSzTx/>
                    <a:buFontTx/>
                    <a:buNone/>
                    <a:tabLst/>
                    <a:defRPr/>
                  </a:pPr>
                  <a:r>
                    <a:rPr kumimoji="0" lang="en-GB" sz="14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rPr>
                    <a:t>TSLP</a:t>
                  </a:r>
                  <a:r>
                    <a:rPr kumimoji="0" lang="en-GB" sz="1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rPr>
                    <a:t> &lt;25 pg/mL</a:t>
                  </a:r>
                </a:p>
              </p:txBody>
            </p:sp>
            <p:sp>
              <p:nvSpPr>
                <p:cNvPr id="22" name="TextBox 21">
                  <a:extLst>
                    <a:ext uri="{FF2B5EF4-FFF2-40B4-BE49-F238E27FC236}">
                      <a16:creationId xmlns:a16="http://schemas.microsoft.com/office/drawing/2014/main" id="{605760B4-06AB-F302-3884-662DE19F02D5}"/>
                    </a:ext>
                  </a:extLst>
                </p:cNvPr>
                <p:cNvSpPr txBox="1"/>
                <p:nvPr/>
              </p:nvSpPr>
              <p:spPr>
                <a:xfrm>
                  <a:off x="4148216" y="4574396"/>
                  <a:ext cx="1816972" cy="3077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7F134C"/>
                    </a:buClr>
                    <a:buSzTx/>
                    <a:buFontTx/>
                    <a:buNone/>
                    <a:tabLst/>
                    <a:defRPr/>
                  </a:pPr>
                  <a:r>
                    <a:rPr kumimoji="0" lang="en-GB" sz="1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rPr>
                    <a:t>Log-rank test: P&lt;0.001</a:t>
                  </a:r>
                </a:p>
              </p:txBody>
            </p:sp>
            <p:grpSp>
              <p:nvGrpSpPr>
                <p:cNvPr id="23" name="Group 22">
                  <a:extLst>
                    <a:ext uri="{FF2B5EF4-FFF2-40B4-BE49-F238E27FC236}">
                      <a16:creationId xmlns:a16="http://schemas.microsoft.com/office/drawing/2014/main" id="{33262D58-8EA7-BB80-ED4C-47BD769168BB}"/>
                    </a:ext>
                  </a:extLst>
                </p:cNvPr>
                <p:cNvGrpSpPr/>
                <p:nvPr/>
              </p:nvGrpSpPr>
              <p:grpSpPr>
                <a:xfrm>
                  <a:off x="2060818" y="5041221"/>
                  <a:ext cx="3861076" cy="261610"/>
                  <a:chOff x="3629308" y="5660820"/>
                  <a:chExt cx="2255960" cy="145119"/>
                </a:xfrm>
              </p:grpSpPr>
              <p:sp>
                <p:nvSpPr>
                  <p:cNvPr id="24" name="TextBox 23">
                    <a:extLst>
                      <a:ext uri="{FF2B5EF4-FFF2-40B4-BE49-F238E27FC236}">
                        <a16:creationId xmlns:a16="http://schemas.microsoft.com/office/drawing/2014/main" id="{FE5AB885-B071-A193-D136-E47253042C54}"/>
                      </a:ext>
                    </a:extLst>
                  </p:cNvPr>
                  <p:cNvSpPr txBox="1"/>
                  <p:nvPr/>
                </p:nvSpPr>
                <p:spPr>
                  <a:xfrm>
                    <a:off x="3629308" y="5660820"/>
                    <a:ext cx="153791" cy="145119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7F134C"/>
                      </a:buClr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GB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rPr>
                      <a:t>0</a:t>
                    </a:r>
                  </a:p>
                </p:txBody>
              </p:sp>
              <p:sp>
                <p:nvSpPr>
                  <p:cNvPr id="25" name="TextBox 24">
                    <a:extLst>
                      <a:ext uri="{FF2B5EF4-FFF2-40B4-BE49-F238E27FC236}">
                        <a16:creationId xmlns:a16="http://schemas.microsoft.com/office/drawing/2014/main" id="{827857D3-937C-B17C-6BEA-76D0B08877AA}"/>
                      </a:ext>
                    </a:extLst>
                  </p:cNvPr>
                  <p:cNvSpPr txBox="1"/>
                  <p:nvPr/>
                </p:nvSpPr>
                <p:spPr>
                  <a:xfrm>
                    <a:off x="3900598" y="5660820"/>
                    <a:ext cx="199684" cy="145119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7F134C"/>
                      </a:buClr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GB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rPr>
                      <a:t>50</a:t>
                    </a:r>
                  </a:p>
                </p:txBody>
              </p:sp>
              <p:sp>
                <p:nvSpPr>
                  <p:cNvPr id="26" name="TextBox 25">
                    <a:extLst>
                      <a:ext uri="{FF2B5EF4-FFF2-40B4-BE49-F238E27FC236}">
                        <a16:creationId xmlns:a16="http://schemas.microsoft.com/office/drawing/2014/main" id="{8DC5CA36-5A50-52E1-2F8D-85DA359D84A7}"/>
                      </a:ext>
                    </a:extLst>
                  </p:cNvPr>
                  <p:cNvSpPr txBox="1"/>
                  <p:nvPr/>
                </p:nvSpPr>
                <p:spPr>
                  <a:xfrm>
                    <a:off x="4174202" y="5660820"/>
                    <a:ext cx="234339" cy="145119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7F134C"/>
                      </a:buClr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GB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rPr>
                      <a:t>100</a:t>
                    </a:r>
                  </a:p>
                </p:txBody>
              </p:sp>
              <p:sp>
                <p:nvSpPr>
                  <p:cNvPr id="27" name="TextBox 26">
                    <a:extLst>
                      <a:ext uri="{FF2B5EF4-FFF2-40B4-BE49-F238E27FC236}">
                        <a16:creationId xmlns:a16="http://schemas.microsoft.com/office/drawing/2014/main" id="{433C45E1-95BA-2057-838E-D0940C2742A4}"/>
                      </a:ext>
                    </a:extLst>
                  </p:cNvPr>
                  <p:cNvSpPr txBox="1"/>
                  <p:nvPr/>
                </p:nvSpPr>
                <p:spPr>
                  <a:xfrm>
                    <a:off x="4472354" y="5660820"/>
                    <a:ext cx="234339" cy="145119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7F134C"/>
                      </a:buClr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GB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rPr>
                      <a:t>150</a:t>
                    </a:r>
                  </a:p>
                </p:txBody>
              </p:sp>
              <p:sp>
                <p:nvSpPr>
                  <p:cNvPr id="28" name="TextBox 27">
                    <a:extLst>
                      <a:ext uri="{FF2B5EF4-FFF2-40B4-BE49-F238E27FC236}">
                        <a16:creationId xmlns:a16="http://schemas.microsoft.com/office/drawing/2014/main" id="{52507381-F479-E69F-8A29-79F02969F64A}"/>
                      </a:ext>
                    </a:extLst>
                  </p:cNvPr>
                  <p:cNvSpPr txBox="1"/>
                  <p:nvPr/>
                </p:nvSpPr>
                <p:spPr>
                  <a:xfrm>
                    <a:off x="4770576" y="5660820"/>
                    <a:ext cx="234339" cy="145119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7F134C"/>
                      </a:buClr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GB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rPr>
                      <a:t>200</a:t>
                    </a:r>
                  </a:p>
                </p:txBody>
              </p:sp>
              <p:sp>
                <p:nvSpPr>
                  <p:cNvPr id="29" name="TextBox 28">
                    <a:extLst>
                      <a:ext uri="{FF2B5EF4-FFF2-40B4-BE49-F238E27FC236}">
                        <a16:creationId xmlns:a16="http://schemas.microsoft.com/office/drawing/2014/main" id="{25C5152E-14D6-4AD8-B2FB-54404E391DB4}"/>
                      </a:ext>
                    </a:extLst>
                  </p:cNvPr>
                  <p:cNvSpPr txBox="1"/>
                  <p:nvPr/>
                </p:nvSpPr>
                <p:spPr>
                  <a:xfrm>
                    <a:off x="5065215" y="5660820"/>
                    <a:ext cx="234339" cy="145119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7F134C"/>
                      </a:buClr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GB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rPr>
                      <a:t>250</a:t>
                    </a:r>
                  </a:p>
                </p:txBody>
              </p:sp>
              <p:sp>
                <p:nvSpPr>
                  <p:cNvPr id="30" name="TextBox 29">
                    <a:extLst>
                      <a:ext uri="{FF2B5EF4-FFF2-40B4-BE49-F238E27FC236}">
                        <a16:creationId xmlns:a16="http://schemas.microsoft.com/office/drawing/2014/main" id="{CDC0DDB3-2CDF-AD19-88F7-C54A116573A9}"/>
                      </a:ext>
                    </a:extLst>
                  </p:cNvPr>
                  <p:cNvSpPr txBox="1"/>
                  <p:nvPr/>
                </p:nvSpPr>
                <p:spPr>
                  <a:xfrm>
                    <a:off x="5363548" y="5660820"/>
                    <a:ext cx="234339" cy="145119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7F134C"/>
                      </a:buClr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GB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rPr>
                      <a:t>300</a:t>
                    </a:r>
                  </a:p>
                </p:txBody>
              </p:sp>
              <p:sp>
                <p:nvSpPr>
                  <p:cNvPr id="31" name="TextBox 30">
                    <a:extLst>
                      <a:ext uri="{FF2B5EF4-FFF2-40B4-BE49-F238E27FC236}">
                        <a16:creationId xmlns:a16="http://schemas.microsoft.com/office/drawing/2014/main" id="{6511C634-3065-0070-293A-161AC4B288B6}"/>
                      </a:ext>
                    </a:extLst>
                  </p:cNvPr>
                  <p:cNvSpPr txBox="1"/>
                  <p:nvPr/>
                </p:nvSpPr>
                <p:spPr>
                  <a:xfrm>
                    <a:off x="5650929" y="5660820"/>
                    <a:ext cx="234339" cy="145119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7F134C"/>
                      </a:buClr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GB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rPr>
                      <a:t>350</a:t>
                    </a:r>
                  </a:p>
                </p:txBody>
              </p:sp>
            </p:grpSp>
            <p:sp>
              <p:nvSpPr>
                <p:cNvPr id="33" name="TextBox 32">
                  <a:extLst>
                    <a:ext uri="{FF2B5EF4-FFF2-40B4-BE49-F238E27FC236}">
                      <a16:creationId xmlns:a16="http://schemas.microsoft.com/office/drawing/2014/main" id="{85FE1220-6E77-D440-B57E-24C1EC7B773E}"/>
                    </a:ext>
                  </a:extLst>
                </p:cNvPr>
                <p:cNvSpPr txBox="1"/>
                <p:nvPr/>
              </p:nvSpPr>
              <p:spPr>
                <a:xfrm>
                  <a:off x="1824883" y="1501547"/>
                  <a:ext cx="36420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7F134C"/>
                    </a:buClr>
                    <a:buSzTx/>
                    <a:buFontTx/>
                    <a:buNone/>
                    <a:tabLst/>
                    <a:defRPr/>
                  </a:pPr>
                  <a:r>
                    <a:rPr kumimoji="0" lang="en-GB" sz="11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rPr>
                    <a:t>1.0</a:t>
                  </a:r>
                </a:p>
              </p:txBody>
            </p:sp>
            <p:sp>
              <p:nvSpPr>
                <p:cNvPr id="34" name="TextBox 33">
                  <a:extLst>
                    <a:ext uri="{FF2B5EF4-FFF2-40B4-BE49-F238E27FC236}">
                      <a16:creationId xmlns:a16="http://schemas.microsoft.com/office/drawing/2014/main" id="{98B47560-E2DF-866A-A623-2C455FA9FE50}"/>
                    </a:ext>
                  </a:extLst>
                </p:cNvPr>
                <p:cNvSpPr txBox="1"/>
                <p:nvPr/>
              </p:nvSpPr>
              <p:spPr>
                <a:xfrm>
                  <a:off x="1824883" y="2174019"/>
                  <a:ext cx="36420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7F134C"/>
                    </a:buClr>
                    <a:buSzTx/>
                    <a:buFontTx/>
                    <a:buNone/>
                    <a:tabLst/>
                    <a:defRPr/>
                  </a:pPr>
                  <a:r>
                    <a:rPr kumimoji="0" lang="en-GB" sz="11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rPr>
                    <a:t>0.8</a:t>
                  </a:r>
                </a:p>
              </p:txBody>
            </p:sp>
            <p:sp>
              <p:nvSpPr>
                <p:cNvPr id="35" name="TextBox 34">
                  <a:extLst>
                    <a:ext uri="{FF2B5EF4-FFF2-40B4-BE49-F238E27FC236}">
                      <a16:creationId xmlns:a16="http://schemas.microsoft.com/office/drawing/2014/main" id="{04B1EA14-2B60-0F9F-4D5C-236AAFD47171}"/>
                    </a:ext>
                  </a:extLst>
                </p:cNvPr>
                <p:cNvSpPr txBox="1"/>
                <p:nvPr/>
              </p:nvSpPr>
              <p:spPr>
                <a:xfrm>
                  <a:off x="1824881" y="2846491"/>
                  <a:ext cx="36420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7F134C"/>
                    </a:buClr>
                    <a:buSzTx/>
                    <a:buFontTx/>
                    <a:buNone/>
                    <a:tabLst/>
                    <a:defRPr/>
                  </a:pPr>
                  <a:r>
                    <a:rPr kumimoji="0" lang="en-GB" sz="11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rPr>
                    <a:t>0.6</a:t>
                  </a:r>
                </a:p>
              </p:txBody>
            </p:sp>
            <p:sp>
              <p:nvSpPr>
                <p:cNvPr id="36" name="TextBox 35">
                  <a:extLst>
                    <a:ext uri="{FF2B5EF4-FFF2-40B4-BE49-F238E27FC236}">
                      <a16:creationId xmlns:a16="http://schemas.microsoft.com/office/drawing/2014/main" id="{F4EE4EB4-02F9-9DD7-9505-71F48085B4F2}"/>
                    </a:ext>
                  </a:extLst>
                </p:cNvPr>
                <p:cNvSpPr txBox="1"/>
                <p:nvPr/>
              </p:nvSpPr>
              <p:spPr>
                <a:xfrm>
                  <a:off x="1824881" y="3518963"/>
                  <a:ext cx="36420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7F134C"/>
                    </a:buClr>
                    <a:buSzTx/>
                    <a:buFontTx/>
                    <a:buNone/>
                    <a:tabLst/>
                    <a:defRPr/>
                  </a:pPr>
                  <a:r>
                    <a:rPr kumimoji="0" lang="en-GB" sz="11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rPr>
                    <a:t>0.4</a:t>
                  </a:r>
                </a:p>
              </p:txBody>
            </p:sp>
            <p:sp>
              <p:nvSpPr>
                <p:cNvPr id="37" name="TextBox 36">
                  <a:extLst>
                    <a:ext uri="{FF2B5EF4-FFF2-40B4-BE49-F238E27FC236}">
                      <a16:creationId xmlns:a16="http://schemas.microsoft.com/office/drawing/2014/main" id="{1100AF61-9ACC-6CC0-A6F2-B1166D0F039A}"/>
                    </a:ext>
                  </a:extLst>
                </p:cNvPr>
                <p:cNvSpPr txBox="1"/>
                <p:nvPr/>
              </p:nvSpPr>
              <p:spPr>
                <a:xfrm>
                  <a:off x="1824881" y="4191435"/>
                  <a:ext cx="36420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7F134C"/>
                    </a:buClr>
                    <a:buSzTx/>
                    <a:buFontTx/>
                    <a:buNone/>
                    <a:tabLst/>
                    <a:defRPr/>
                  </a:pPr>
                  <a:r>
                    <a:rPr kumimoji="0" lang="en-GB" sz="11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rPr>
                    <a:t>0.2</a:t>
                  </a:r>
                </a:p>
              </p:txBody>
            </p:sp>
            <p:sp>
              <p:nvSpPr>
                <p:cNvPr id="38" name="TextBox 37">
                  <a:extLst>
                    <a:ext uri="{FF2B5EF4-FFF2-40B4-BE49-F238E27FC236}">
                      <a16:creationId xmlns:a16="http://schemas.microsoft.com/office/drawing/2014/main" id="{7032E629-E476-A514-2EA1-A6EECFAE74AE}"/>
                    </a:ext>
                  </a:extLst>
                </p:cNvPr>
                <p:cNvSpPr txBox="1"/>
                <p:nvPr/>
              </p:nvSpPr>
              <p:spPr>
                <a:xfrm>
                  <a:off x="1925872" y="4863907"/>
                  <a:ext cx="263213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7F134C"/>
                    </a:buClr>
                    <a:buSzTx/>
                    <a:buFontTx/>
                    <a:buNone/>
                    <a:tabLst/>
                    <a:defRPr/>
                  </a:pPr>
                  <a:r>
                    <a:rPr kumimoji="0" lang="en-GB" sz="11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rPr>
                    <a:t>0</a:t>
                  </a:r>
                </a:p>
              </p:txBody>
            </p:sp>
            <p:sp>
              <p:nvSpPr>
                <p:cNvPr id="39" name="TextBox 38">
                  <a:extLst>
                    <a:ext uri="{FF2B5EF4-FFF2-40B4-BE49-F238E27FC236}">
                      <a16:creationId xmlns:a16="http://schemas.microsoft.com/office/drawing/2014/main" id="{BBA62E47-1AEB-5630-5CD8-22112D87ADD3}"/>
                    </a:ext>
                  </a:extLst>
                </p:cNvPr>
                <p:cNvSpPr txBox="1"/>
                <p:nvPr/>
              </p:nvSpPr>
              <p:spPr>
                <a:xfrm>
                  <a:off x="1824881" y="1837783"/>
                  <a:ext cx="36420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7F134C"/>
                    </a:buClr>
                    <a:buSzTx/>
                    <a:buFontTx/>
                    <a:buNone/>
                    <a:tabLst/>
                    <a:defRPr/>
                  </a:pPr>
                  <a:r>
                    <a:rPr kumimoji="0" lang="en-GB" sz="11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rPr>
                    <a:t>0.9</a:t>
                  </a:r>
                </a:p>
              </p:txBody>
            </p:sp>
            <p:sp>
              <p:nvSpPr>
                <p:cNvPr id="40" name="TextBox 39">
                  <a:extLst>
                    <a:ext uri="{FF2B5EF4-FFF2-40B4-BE49-F238E27FC236}">
                      <a16:creationId xmlns:a16="http://schemas.microsoft.com/office/drawing/2014/main" id="{36FCA3C0-01C0-16CD-07AB-D60EAED96BDD}"/>
                    </a:ext>
                  </a:extLst>
                </p:cNvPr>
                <p:cNvSpPr txBox="1"/>
                <p:nvPr/>
              </p:nvSpPr>
              <p:spPr>
                <a:xfrm>
                  <a:off x="1824881" y="2510255"/>
                  <a:ext cx="36420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7F134C"/>
                    </a:buClr>
                    <a:buSzTx/>
                    <a:buFontTx/>
                    <a:buNone/>
                    <a:tabLst/>
                    <a:defRPr/>
                  </a:pPr>
                  <a:r>
                    <a:rPr kumimoji="0" lang="en-GB" sz="11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rPr>
                    <a:t>0.7</a:t>
                  </a:r>
                </a:p>
              </p:txBody>
            </p:sp>
            <p:sp>
              <p:nvSpPr>
                <p:cNvPr id="41" name="TextBox 40">
                  <a:extLst>
                    <a:ext uri="{FF2B5EF4-FFF2-40B4-BE49-F238E27FC236}">
                      <a16:creationId xmlns:a16="http://schemas.microsoft.com/office/drawing/2014/main" id="{D599AECD-BC8F-6522-7DF0-49F7D724C3E1}"/>
                    </a:ext>
                  </a:extLst>
                </p:cNvPr>
                <p:cNvSpPr txBox="1"/>
                <p:nvPr/>
              </p:nvSpPr>
              <p:spPr>
                <a:xfrm>
                  <a:off x="1824881" y="3182727"/>
                  <a:ext cx="36420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7F134C"/>
                    </a:buClr>
                    <a:buSzTx/>
                    <a:buFontTx/>
                    <a:buNone/>
                    <a:tabLst/>
                    <a:defRPr/>
                  </a:pPr>
                  <a:r>
                    <a:rPr kumimoji="0" lang="en-GB" sz="11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rPr>
                    <a:t>0.5</a:t>
                  </a:r>
                </a:p>
              </p:txBody>
            </p:sp>
            <p:sp>
              <p:nvSpPr>
                <p:cNvPr id="42" name="TextBox 41">
                  <a:extLst>
                    <a:ext uri="{FF2B5EF4-FFF2-40B4-BE49-F238E27FC236}">
                      <a16:creationId xmlns:a16="http://schemas.microsoft.com/office/drawing/2014/main" id="{D6E20B90-F75A-5DA4-DA30-D8BB5B8EECA3}"/>
                    </a:ext>
                  </a:extLst>
                </p:cNvPr>
                <p:cNvSpPr txBox="1"/>
                <p:nvPr/>
              </p:nvSpPr>
              <p:spPr>
                <a:xfrm>
                  <a:off x="1824881" y="3855199"/>
                  <a:ext cx="36420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7F134C"/>
                    </a:buClr>
                    <a:buSzTx/>
                    <a:buFontTx/>
                    <a:buNone/>
                    <a:tabLst/>
                    <a:defRPr/>
                  </a:pPr>
                  <a:r>
                    <a:rPr kumimoji="0" lang="en-GB" sz="11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rPr>
                    <a:t>0.3</a:t>
                  </a:r>
                </a:p>
              </p:txBody>
            </p:sp>
            <p:sp>
              <p:nvSpPr>
                <p:cNvPr id="43" name="TextBox 42">
                  <a:extLst>
                    <a:ext uri="{FF2B5EF4-FFF2-40B4-BE49-F238E27FC236}">
                      <a16:creationId xmlns:a16="http://schemas.microsoft.com/office/drawing/2014/main" id="{4F6BA709-5C5A-C1AF-8470-FE8D1DDF98FD}"/>
                    </a:ext>
                  </a:extLst>
                </p:cNvPr>
                <p:cNvSpPr txBox="1"/>
                <p:nvPr/>
              </p:nvSpPr>
              <p:spPr>
                <a:xfrm>
                  <a:off x="1824881" y="4527671"/>
                  <a:ext cx="36420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7F134C"/>
                    </a:buClr>
                    <a:buSzTx/>
                    <a:buFontTx/>
                    <a:buNone/>
                    <a:tabLst/>
                    <a:defRPr/>
                  </a:pPr>
                  <a:r>
                    <a:rPr kumimoji="0" lang="en-GB" sz="11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rPr>
                    <a:t>0.1</a:t>
                  </a:r>
                </a:p>
              </p:txBody>
            </p:sp>
            <p:sp>
              <p:nvSpPr>
                <p:cNvPr id="44" name="TextBox 43">
                  <a:extLst>
                    <a:ext uri="{FF2B5EF4-FFF2-40B4-BE49-F238E27FC236}">
                      <a16:creationId xmlns:a16="http://schemas.microsoft.com/office/drawing/2014/main" id="{BAE99A2F-F26B-5A0A-0777-0927B85204AF}"/>
                    </a:ext>
                  </a:extLst>
                </p:cNvPr>
                <p:cNvSpPr txBox="1"/>
                <p:nvPr/>
              </p:nvSpPr>
              <p:spPr>
                <a:xfrm rot="16200000">
                  <a:off x="461910" y="3094110"/>
                  <a:ext cx="2199769" cy="3077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7F134C"/>
                    </a:buClr>
                    <a:buSzTx/>
                    <a:buFontTx/>
                    <a:buNone/>
                    <a:tabLst/>
                    <a:defRPr/>
                  </a:pPr>
                  <a:r>
                    <a:rPr kumimoji="0" lang="en-GB" sz="14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rPr>
                    <a:t>Probability of exacerbation</a:t>
                  </a:r>
                </a:p>
              </p:txBody>
            </p:sp>
            <p:grpSp>
              <p:nvGrpSpPr>
                <p:cNvPr id="45" name="Group 44">
                  <a:extLst>
                    <a:ext uri="{FF2B5EF4-FFF2-40B4-BE49-F238E27FC236}">
                      <a16:creationId xmlns:a16="http://schemas.microsoft.com/office/drawing/2014/main" id="{78B0DE9D-4194-5186-49CA-BD1CD477C449}"/>
                    </a:ext>
                  </a:extLst>
                </p:cNvPr>
                <p:cNvGrpSpPr/>
                <p:nvPr/>
              </p:nvGrpSpPr>
              <p:grpSpPr>
                <a:xfrm>
                  <a:off x="2193397" y="4993408"/>
                  <a:ext cx="3539789" cy="70642"/>
                  <a:chOff x="1454121" y="4846237"/>
                  <a:chExt cx="3539789" cy="125921"/>
                </a:xfrm>
              </p:grpSpPr>
              <p:sp>
                <p:nvSpPr>
                  <p:cNvPr id="46" name="Line 28">
                    <a:extLst>
                      <a:ext uri="{FF2B5EF4-FFF2-40B4-BE49-F238E27FC236}">
                        <a16:creationId xmlns:a16="http://schemas.microsoft.com/office/drawing/2014/main" id="{2773E56A-2AD0-18C4-6BA9-D54DDC88DD5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454121" y="4846237"/>
                    <a:ext cx="0" cy="125921"/>
                  </a:xfrm>
                  <a:prstGeom prst="line">
                    <a:avLst/>
                  </a:prstGeom>
                  <a:noFill/>
                  <a:ln w="12700" cap="flat">
                    <a:solidFill>
                      <a:schemeClr val="tx1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" name="Line 29">
                    <a:extLst>
                      <a:ext uri="{FF2B5EF4-FFF2-40B4-BE49-F238E27FC236}">
                        <a16:creationId xmlns:a16="http://schemas.microsoft.com/office/drawing/2014/main" id="{70E8C2CE-A4CA-F3D3-147B-0A7005A95DE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960854" y="4846237"/>
                    <a:ext cx="0" cy="125921"/>
                  </a:xfrm>
                  <a:prstGeom prst="line">
                    <a:avLst/>
                  </a:prstGeom>
                  <a:noFill/>
                  <a:ln w="12700" cap="flat">
                    <a:solidFill>
                      <a:schemeClr val="tx1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" name="Line 30">
                    <a:extLst>
                      <a:ext uri="{FF2B5EF4-FFF2-40B4-BE49-F238E27FC236}">
                        <a16:creationId xmlns:a16="http://schemas.microsoft.com/office/drawing/2014/main" id="{C0C580D4-93BB-306E-1E95-55AEC4288DD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463916" y="4846237"/>
                    <a:ext cx="0" cy="125921"/>
                  </a:xfrm>
                  <a:prstGeom prst="line">
                    <a:avLst/>
                  </a:prstGeom>
                  <a:noFill/>
                  <a:ln w="12700" cap="flat">
                    <a:solidFill>
                      <a:schemeClr val="tx1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" name="Line 31">
                    <a:extLst>
                      <a:ext uri="{FF2B5EF4-FFF2-40B4-BE49-F238E27FC236}">
                        <a16:creationId xmlns:a16="http://schemas.microsoft.com/office/drawing/2014/main" id="{B4EAFB78-7B3B-074A-2D26-A58C6E9468F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970649" y="4846237"/>
                    <a:ext cx="0" cy="125921"/>
                  </a:xfrm>
                  <a:prstGeom prst="line">
                    <a:avLst/>
                  </a:prstGeom>
                  <a:noFill/>
                  <a:ln w="12700" cap="flat">
                    <a:solidFill>
                      <a:schemeClr val="tx1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" name="Line 32">
                    <a:extLst>
                      <a:ext uri="{FF2B5EF4-FFF2-40B4-BE49-F238E27FC236}">
                        <a16:creationId xmlns:a16="http://schemas.microsoft.com/office/drawing/2014/main" id="{CBD59493-634C-B15E-6DBC-6B07BDD6F68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477382" y="4846237"/>
                    <a:ext cx="0" cy="125921"/>
                  </a:xfrm>
                  <a:prstGeom prst="line">
                    <a:avLst/>
                  </a:prstGeom>
                  <a:noFill/>
                  <a:ln w="12700" cap="flat">
                    <a:solidFill>
                      <a:schemeClr val="tx1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" name="Line 33">
                    <a:extLst>
                      <a:ext uri="{FF2B5EF4-FFF2-40B4-BE49-F238E27FC236}">
                        <a16:creationId xmlns:a16="http://schemas.microsoft.com/office/drawing/2014/main" id="{889E64E4-DA98-8E10-B137-67F3C5D6184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981668" y="4846237"/>
                    <a:ext cx="0" cy="125921"/>
                  </a:xfrm>
                  <a:prstGeom prst="line">
                    <a:avLst/>
                  </a:prstGeom>
                  <a:noFill/>
                  <a:ln w="12700" cap="flat">
                    <a:solidFill>
                      <a:schemeClr val="tx1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" name="Line 34">
                    <a:extLst>
                      <a:ext uri="{FF2B5EF4-FFF2-40B4-BE49-F238E27FC236}">
                        <a16:creationId xmlns:a16="http://schemas.microsoft.com/office/drawing/2014/main" id="{957E3881-F0A7-51D9-89A3-CCD4727B0C6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488401" y="4846237"/>
                    <a:ext cx="0" cy="125921"/>
                  </a:xfrm>
                  <a:prstGeom prst="line">
                    <a:avLst/>
                  </a:prstGeom>
                  <a:noFill/>
                  <a:ln w="12700" cap="flat">
                    <a:solidFill>
                      <a:schemeClr val="tx1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1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" name="Line 35">
                    <a:extLst>
                      <a:ext uri="{FF2B5EF4-FFF2-40B4-BE49-F238E27FC236}">
                        <a16:creationId xmlns:a16="http://schemas.microsoft.com/office/drawing/2014/main" id="{2C6258D5-2E98-5510-CC04-E42DB860701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993910" y="4846237"/>
                    <a:ext cx="0" cy="125921"/>
                  </a:xfrm>
                  <a:prstGeom prst="line">
                    <a:avLst/>
                  </a:prstGeom>
                  <a:noFill/>
                  <a:ln w="12700" cap="flat">
                    <a:solidFill>
                      <a:schemeClr val="tx1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BA701BFB-5957-18BA-B493-F06BA8F8557A}"/>
              </a:ext>
            </a:extLst>
          </p:cNvPr>
          <p:cNvSpPr txBox="1"/>
          <p:nvPr/>
        </p:nvSpPr>
        <p:spPr>
          <a:xfrm>
            <a:off x="547687" y="2581055"/>
            <a:ext cx="4841849" cy="172354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rgbClr val="656665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  <a:sym typeface="Wingdings" panose="05000000000000000000" pitchFamily="2" charset="2"/>
              </a:rPr>
              <a:t>Serum TSLP level has been shown to be an independent factor </a:t>
            </a: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  <a:sym typeface="Wingdings" panose="05000000000000000000" pitchFamily="2" charset="2"/>
              </a:rPr>
              <a:t>for predicting future risk of exacerbations</a:t>
            </a:r>
            <a:endParaRPr kumimoji="0" lang="en-GB" sz="1600" b="0" i="0" u="none" strike="noStrike" kern="1200" cap="none" spc="0" normalizeH="0" baseline="30000" noProof="0">
              <a:ln>
                <a:noFill/>
              </a:ln>
              <a:effectLst/>
              <a:uLnTx/>
              <a:uFillTx/>
              <a:latin typeface="Calibri"/>
              <a:ea typeface="+mn-ea"/>
              <a:cs typeface="+mn-cs"/>
              <a:sym typeface="Wingdings" panose="05000000000000000000" pitchFamily="2" charset="2"/>
            </a:endParaRP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rgbClr val="656665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  <a:sym typeface="Wingdings" panose="05000000000000000000" pitchFamily="2" charset="2"/>
              </a:rPr>
              <a:t>Serum TSLP levels of </a:t>
            </a: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≥25 </a:t>
            </a:r>
            <a:r>
              <a:rPr kumimoji="0" lang="en-GB" sz="1600" b="0" i="0" u="none" strike="noStrike" kern="1200" cap="none" spc="0" normalizeH="0" baseline="0" noProof="0" err="1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pg</a:t>
            </a: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/mL </a:t>
            </a: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  <a:sym typeface="Wingdings" panose="05000000000000000000" pitchFamily="2" charset="2"/>
              </a:rPr>
              <a:t>were associated with an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  <a:sym typeface="Wingdings" panose="05000000000000000000" pitchFamily="2" charset="2"/>
              </a:rPr>
              <a:t>adjusted odds ratio of 8.7 (95% CI 2.63, 28.62) for exacerbation</a:t>
            </a: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  <a:sym typeface="Wingdings" panose="05000000000000000000" pitchFamily="2" charset="2"/>
              </a:rPr>
              <a:t>*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  <a:sym typeface="Wingdings" panose="05000000000000000000" pitchFamily="2" charset="2"/>
              </a:rPr>
              <a:t> </a:t>
            </a: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  <a:sym typeface="Wingdings" panose="05000000000000000000" pitchFamily="2" charset="2"/>
              </a:rPr>
              <a:t>(P&lt;0.001; n=132)</a:t>
            </a:r>
            <a:endParaRPr kumimoji="0" lang="en-GB" sz="1600" b="0" i="0" u="none" strike="noStrike" kern="1200" cap="none" spc="0" normalizeH="0" baseline="30000" noProof="0">
              <a:ln>
                <a:noFill/>
              </a:ln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8386672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6DBA4990-A078-6EE1-D4AB-4D004DD5135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b"/>
          <a:lstStyle/>
          <a:p>
            <a:r>
              <a:rPr lang="en-GB"/>
              <a:t>Epithelial cytokines are implicated in asthma severity </a:t>
            </a:r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5423B123-44BC-18AA-CC47-D66FD17699EC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lang="en-GB" sz="900"/>
              <a:t>The data presented was collected from 40 patients with asthma. Asthma was diagnosed and categorised by severity according to GINA. Patients were recruited into 4 groups as per the GINA steps (GINA 1/2, 3, 4 and 5), with 10 patients in each group. Samples were collected from nasal, buccal and throat brushings. Intracellular cytokine expression (TSLP, IL-25, and IL-33) was assessed by flow cytometry in cytokeratin 8+ (Ck8+) epithelial cells immediately following collection.</a:t>
            </a:r>
          </a:p>
          <a:p>
            <a:r>
              <a:rPr lang="en-GB" sz="900" b="0" i="0">
                <a:effectLst/>
                <a:latin typeface="+mn-lt"/>
              </a:rPr>
              <a:t>GINA, Global Initiative for Asthma; IL, interleukin; TSLP, thymic stromal lymphopoietin </a:t>
            </a:r>
          </a:p>
          <a:p>
            <a:r>
              <a:rPr lang="en-GB" sz="900" b="0" i="0">
                <a:effectLst/>
                <a:latin typeface="+mn-lt"/>
              </a:rPr>
              <a:t>Marriott H, et al. J Clin Med</a:t>
            </a:r>
            <a:r>
              <a:rPr lang="en-GB" sz="900">
                <a:latin typeface="+mn-lt"/>
              </a:rPr>
              <a:t> </a:t>
            </a:r>
            <a:r>
              <a:rPr lang="en-GB" sz="900" b="0" i="0">
                <a:effectLst/>
                <a:latin typeface="+mn-lt"/>
              </a:rPr>
              <a:t>2024;13:3721</a:t>
            </a:r>
            <a:endParaRPr lang="en-GB" sz="900">
              <a:latin typeface="+mn-lt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0A610BD-5C00-3193-5E3B-5E4C8112B319}"/>
              </a:ext>
            </a:extLst>
          </p:cNvPr>
          <p:cNvSpPr/>
          <p:nvPr/>
        </p:nvSpPr>
        <p:spPr>
          <a:xfrm>
            <a:off x="546100" y="1374917"/>
            <a:ext cx="3209596" cy="695597"/>
          </a:xfrm>
          <a:prstGeom prst="rect">
            <a:avLst/>
          </a:prstGeom>
          <a:noFill/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377AD"/>
              </a:buClr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Epithelial cytokines were detected in nasal, buccal and throat samples from patients with asthma of varying severities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B08DE08-67EF-3ABC-C8DD-763F952FA6DE}"/>
              </a:ext>
            </a:extLst>
          </p:cNvPr>
          <p:cNvSpPr/>
          <p:nvPr/>
        </p:nvSpPr>
        <p:spPr>
          <a:xfrm>
            <a:off x="4067970" y="1374917"/>
            <a:ext cx="3209594" cy="822828"/>
          </a:xfrm>
          <a:prstGeom prst="rect">
            <a:avLst/>
          </a:prstGeom>
          <a:noFill/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377AD"/>
              </a:buClr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In nasal brushings, significantly higher levels of TSLP and IL-25 were expressed in patients at GINA step 5, compared with steps 1–4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B98CEF89-16F6-AF8C-7D64-18ADF52CBA29}"/>
              </a:ext>
            </a:extLst>
          </p:cNvPr>
          <p:cNvSpPr/>
          <p:nvPr/>
        </p:nvSpPr>
        <p:spPr>
          <a:xfrm>
            <a:off x="7691437" y="1374917"/>
            <a:ext cx="4033197" cy="822828"/>
          </a:xfrm>
          <a:prstGeom prst="rect">
            <a:avLst/>
          </a:prstGeom>
          <a:noFill/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377AD"/>
              </a:buClr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TSLP was significantly elevated in patients at GINA </a:t>
            </a:r>
            <a:b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step 5, compared with steps 1/2, 3 and 4; no significant difference was observed for IL-33 and IL-25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6DBFE7B7-A4E2-625A-63BC-6484B0608EAA}"/>
              </a:ext>
            </a:extLst>
          </p:cNvPr>
          <p:cNvCxnSpPr>
            <a:cxnSpLocks/>
          </p:cNvCxnSpPr>
          <p:nvPr/>
        </p:nvCxnSpPr>
        <p:spPr>
          <a:xfrm>
            <a:off x="3850873" y="1414343"/>
            <a:ext cx="0" cy="656171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95E57E3A-1123-3137-8DDA-D48B938377BE}"/>
              </a:ext>
            </a:extLst>
          </p:cNvPr>
          <p:cNvCxnSpPr>
            <a:cxnSpLocks/>
          </p:cNvCxnSpPr>
          <p:nvPr/>
        </p:nvCxnSpPr>
        <p:spPr>
          <a:xfrm>
            <a:off x="7484501" y="1414343"/>
            <a:ext cx="0" cy="656171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Rectangle 4">
            <a:extLst>
              <a:ext uri="{FF2B5EF4-FFF2-40B4-BE49-F238E27FC236}">
                <a16:creationId xmlns:a16="http://schemas.microsoft.com/office/drawing/2014/main" id="{8D504E4B-9C4E-8C6D-ECDD-E30C27802178}"/>
              </a:ext>
            </a:extLst>
          </p:cNvPr>
          <p:cNvSpPr/>
          <p:nvPr/>
        </p:nvSpPr>
        <p:spPr>
          <a:xfrm>
            <a:off x="550863" y="2316480"/>
            <a:ext cx="5443538" cy="3630062"/>
          </a:xfrm>
          <a:prstGeom prst="rect">
            <a:avLst/>
          </a:prstGeom>
          <a:noFill/>
          <a:ln w="1905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0C3EDC51-98C3-D0EA-1303-FB7118ADBE3C}"/>
              </a:ext>
            </a:extLst>
          </p:cNvPr>
          <p:cNvSpPr/>
          <p:nvPr/>
        </p:nvSpPr>
        <p:spPr>
          <a:xfrm>
            <a:off x="1565907" y="2826700"/>
            <a:ext cx="4176809" cy="2763224"/>
          </a:xfrm>
          <a:custGeom>
            <a:avLst/>
            <a:gdLst>
              <a:gd name="connsiteX0" fmla="*/ 0 w 3417319"/>
              <a:gd name="connsiteY0" fmla="*/ 0 h 2763224"/>
              <a:gd name="connsiteX1" fmla="*/ 0 w 3417319"/>
              <a:gd name="connsiteY1" fmla="*/ 2763224 h 2763224"/>
              <a:gd name="connsiteX2" fmla="*/ 3417319 w 3417319"/>
              <a:gd name="connsiteY2" fmla="*/ 2763224 h 2763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17319" h="2763224">
                <a:moveTo>
                  <a:pt x="0" y="0"/>
                </a:moveTo>
                <a:lnTo>
                  <a:pt x="0" y="2763224"/>
                </a:lnTo>
                <a:lnTo>
                  <a:pt x="3417319" y="2763224"/>
                </a:lnTo>
              </a:path>
            </a:pathLst>
          </a:cu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06331D8-627C-5F9E-1EC8-C7FA9C55EB40}"/>
              </a:ext>
            </a:extLst>
          </p:cNvPr>
          <p:cNvCxnSpPr/>
          <p:nvPr/>
        </p:nvCxnSpPr>
        <p:spPr>
          <a:xfrm>
            <a:off x="1489515" y="4941619"/>
            <a:ext cx="720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>
            <a:extLst>
              <a:ext uri="{FF2B5EF4-FFF2-40B4-BE49-F238E27FC236}">
                <a16:creationId xmlns:a16="http://schemas.microsoft.com/office/drawing/2014/main" id="{2BB351F2-4DBF-E259-8E2C-B81F9D9E6A90}"/>
              </a:ext>
            </a:extLst>
          </p:cNvPr>
          <p:cNvSpPr txBox="1"/>
          <p:nvPr/>
        </p:nvSpPr>
        <p:spPr>
          <a:xfrm>
            <a:off x="1053482" y="4849286"/>
            <a:ext cx="399523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2×10</a:t>
            </a:r>
            <a:r>
              <a:rPr kumimoji="0" lang="en-GB" sz="1200" b="0" i="0" u="none" strike="noStrike" kern="120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</a:t>
            </a: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70AFDC1-BB3E-3789-A977-862368F90E13}"/>
              </a:ext>
            </a:extLst>
          </p:cNvPr>
          <p:cNvCxnSpPr/>
          <p:nvPr/>
        </p:nvCxnSpPr>
        <p:spPr>
          <a:xfrm>
            <a:off x="1489515" y="4423228"/>
            <a:ext cx="720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>
            <a:extLst>
              <a:ext uri="{FF2B5EF4-FFF2-40B4-BE49-F238E27FC236}">
                <a16:creationId xmlns:a16="http://schemas.microsoft.com/office/drawing/2014/main" id="{86D24D58-83F2-883D-93B1-775536E468D8}"/>
              </a:ext>
            </a:extLst>
          </p:cNvPr>
          <p:cNvSpPr txBox="1"/>
          <p:nvPr/>
        </p:nvSpPr>
        <p:spPr>
          <a:xfrm>
            <a:off x="1053482" y="4330895"/>
            <a:ext cx="399523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4×10</a:t>
            </a:r>
            <a:r>
              <a:rPr kumimoji="0" lang="en-GB" sz="1200" b="0" i="0" u="none" strike="noStrike" kern="120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815AEC17-8299-4557-5A3A-9511BA539DDA}"/>
              </a:ext>
            </a:extLst>
          </p:cNvPr>
          <p:cNvCxnSpPr/>
          <p:nvPr/>
        </p:nvCxnSpPr>
        <p:spPr>
          <a:xfrm>
            <a:off x="1489515" y="3887034"/>
            <a:ext cx="720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AFD83FB6-1DE9-DB77-B1B4-04BBE4B649DB}"/>
              </a:ext>
            </a:extLst>
          </p:cNvPr>
          <p:cNvSpPr txBox="1"/>
          <p:nvPr/>
        </p:nvSpPr>
        <p:spPr>
          <a:xfrm>
            <a:off x="1053482" y="3794701"/>
            <a:ext cx="399523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6×10</a:t>
            </a:r>
            <a:r>
              <a:rPr kumimoji="0" lang="en-GB" sz="1200" b="0" i="0" u="none" strike="noStrike" kern="120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C9C56731-BA34-637D-DAE4-91F4EB2F8C84}"/>
              </a:ext>
            </a:extLst>
          </p:cNvPr>
          <p:cNvCxnSpPr/>
          <p:nvPr/>
        </p:nvCxnSpPr>
        <p:spPr>
          <a:xfrm>
            <a:off x="1489515" y="3359553"/>
            <a:ext cx="720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DEA672E8-881B-2B49-6B5C-3EC2F0836175}"/>
              </a:ext>
            </a:extLst>
          </p:cNvPr>
          <p:cNvSpPr txBox="1"/>
          <p:nvPr/>
        </p:nvSpPr>
        <p:spPr>
          <a:xfrm>
            <a:off x="1053482" y="3267220"/>
            <a:ext cx="399523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8×10</a:t>
            </a:r>
            <a:r>
              <a:rPr kumimoji="0" lang="en-GB" sz="1200" b="0" i="0" u="none" strike="noStrike" kern="120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</a:t>
            </a: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3E658C6F-BA0C-4522-0395-8FA4997CC998}"/>
              </a:ext>
            </a:extLst>
          </p:cNvPr>
          <p:cNvCxnSpPr/>
          <p:nvPr/>
        </p:nvCxnSpPr>
        <p:spPr>
          <a:xfrm>
            <a:off x="1489515" y="2832073"/>
            <a:ext cx="720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74D40ECB-93F3-0B34-66F5-676629EFBD24}"/>
              </a:ext>
            </a:extLst>
          </p:cNvPr>
          <p:cNvSpPr txBox="1"/>
          <p:nvPr/>
        </p:nvSpPr>
        <p:spPr>
          <a:xfrm>
            <a:off x="989328" y="2739740"/>
            <a:ext cx="463677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10×10</a:t>
            </a:r>
            <a:r>
              <a:rPr kumimoji="0" lang="en-GB" sz="1200" b="0" i="0" u="none" strike="noStrike" kern="120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1AA51E9-1D89-FDFE-0759-9F4E9340983B}"/>
              </a:ext>
            </a:extLst>
          </p:cNvPr>
          <p:cNvCxnSpPr/>
          <p:nvPr/>
        </p:nvCxnSpPr>
        <p:spPr>
          <a:xfrm>
            <a:off x="1489515" y="5469332"/>
            <a:ext cx="720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83A7906-3B86-2F06-65CD-8D8F425E572A}"/>
              </a:ext>
            </a:extLst>
          </p:cNvPr>
          <p:cNvSpPr txBox="1"/>
          <p:nvPr/>
        </p:nvSpPr>
        <p:spPr>
          <a:xfrm>
            <a:off x="1053482" y="5376999"/>
            <a:ext cx="399523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</a:t>
            </a:r>
            <a:endParaRPr kumimoji="0" lang="en-GB" sz="1200" b="0" i="0" u="none" strike="noStrike" kern="1200" cap="none" spc="0" normalizeH="0" baseline="3000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9C6B0175-C733-BD4E-76E2-5AA095453990}"/>
              </a:ext>
            </a:extLst>
          </p:cNvPr>
          <p:cNvSpPr txBox="1"/>
          <p:nvPr/>
        </p:nvSpPr>
        <p:spPr>
          <a:xfrm rot="16200000">
            <a:off x="-544103" y="4115980"/>
            <a:ext cx="2763225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Mean fluorescence intensity (MFI)</a:t>
            </a:r>
            <a:endParaRPr kumimoji="0" lang="en-GB" sz="1200" b="1" i="0" u="none" strike="noStrike" kern="1200" cap="none" spc="0" normalizeH="0" baseline="3000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E56ED38D-E1D7-9A8E-DBC9-361CC578516B}"/>
              </a:ext>
            </a:extLst>
          </p:cNvPr>
          <p:cNvCxnSpPr>
            <a:cxnSpLocks/>
          </p:cNvCxnSpPr>
          <p:nvPr/>
        </p:nvCxnSpPr>
        <p:spPr>
          <a:xfrm rot="16200000">
            <a:off x="2919249" y="5625924"/>
            <a:ext cx="720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CCBAADE4-EBFB-8F6D-A2C0-5541A1252405}"/>
              </a:ext>
            </a:extLst>
          </p:cNvPr>
          <p:cNvCxnSpPr>
            <a:cxnSpLocks/>
          </p:cNvCxnSpPr>
          <p:nvPr/>
        </p:nvCxnSpPr>
        <p:spPr>
          <a:xfrm rot="16200000">
            <a:off x="4312983" y="5625923"/>
            <a:ext cx="720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D464C70E-0B6D-1C5A-E6EB-9EF74C73248E}"/>
              </a:ext>
            </a:extLst>
          </p:cNvPr>
          <p:cNvSpPr txBox="1"/>
          <p:nvPr/>
        </p:nvSpPr>
        <p:spPr>
          <a:xfrm>
            <a:off x="1561515" y="5638635"/>
            <a:ext cx="1393734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TSLP</a:t>
            </a:r>
            <a:endParaRPr kumimoji="0" lang="en-GB" sz="1200" b="0" i="0" u="none" strike="noStrike" kern="1200" cap="none" spc="0" normalizeH="0" baseline="3000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6846CB1B-8B7C-7EDC-CD12-935E0C4F00EA}"/>
              </a:ext>
            </a:extLst>
          </p:cNvPr>
          <p:cNvSpPr txBox="1"/>
          <p:nvPr/>
        </p:nvSpPr>
        <p:spPr>
          <a:xfrm>
            <a:off x="2962245" y="5638635"/>
            <a:ext cx="1393734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IL-25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4BE2157E-83C3-64B7-BBD0-7FDD6D44054F}"/>
              </a:ext>
            </a:extLst>
          </p:cNvPr>
          <p:cNvSpPr txBox="1"/>
          <p:nvPr/>
        </p:nvSpPr>
        <p:spPr>
          <a:xfrm>
            <a:off x="4362974" y="5638635"/>
            <a:ext cx="1393734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IL-33</a:t>
            </a: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D4C91701-5A75-2CF3-B109-E760E065D538}"/>
              </a:ext>
            </a:extLst>
          </p:cNvPr>
          <p:cNvSpPr/>
          <p:nvPr/>
        </p:nvSpPr>
        <p:spPr>
          <a:xfrm>
            <a:off x="1785816" y="5285054"/>
            <a:ext cx="409575" cy="109538"/>
          </a:xfrm>
          <a:prstGeom prst="rect">
            <a:avLst/>
          </a:prstGeom>
          <a:solidFill>
            <a:schemeClr val="bg2">
              <a:lumMod val="60000"/>
              <a:lumOff val="40000"/>
            </a:schemeClr>
          </a:solidFill>
          <a:ln w="9525">
            <a:solidFill>
              <a:schemeClr val="bg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2E8F19A2-CF17-0DC9-90F3-43E6E7AE629F}"/>
              </a:ext>
            </a:extLst>
          </p:cNvPr>
          <p:cNvCxnSpPr>
            <a:cxnSpLocks/>
          </p:cNvCxnSpPr>
          <p:nvPr/>
        </p:nvCxnSpPr>
        <p:spPr>
          <a:xfrm>
            <a:off x="1917975" y="5135035"/>
            <a:ext cx="145256" cy="0"/>
          </a:xfrm>
          <a:prstGeom prst="line">
            <a:avLst/>
          </a:prstGeom>
          <a:ln w="952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6E58954C-3BFF-481E-E2CF-D1170EB7CFF0}"/>
              </a:ext>
            </a:extLst>
          </p:cNvPr>
          <p:cNvCxnSpPr>
            <a:cxnSpLocks/>
          </p:cNvCxnSpPr>
          <p:nvPr/>
        </p:nvCxnSpPr>
        <p:spPr>
          <a:xfrm flipV="1">
            <a:off x="1990603" y="5135035"/>
            <a:ext cx="0" cy="150019"/>
          </a:xfrm>
          <a:prstGeom prst="line">
            <a:avLst/>
          </a:prstGeom>
          <a:ln w="952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ABA17B8A-95FF-E87F-04C6-6AB4DD17637E}"/>
              </a:ext>
            </a:extLst>
          </p:cNvPr>
          <p:cNvCxnSpPr>
            <a:cxnSpLocks/>
          </p:cNvCxnSpPr>
          <p:nvPr/>
        </p:nvCxnSpPr>
        <p:spPr>
          <a:xfrm rot="10800000">
            <a:off x="1917975" y="5394583"/>
            <a:ext cx="145256" cy="0"/>
          </a:xfrm>
          <a:prstGeom prst="line">
            <a:avLst/>
          </a:prstGeom>
          <a:ln w="952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E80B81F8-4211-2E25-61E4-E62C5DB1E65D}"/>
              </a:ext>
            </a:extLst>
          </p:cNvPr>
          <p:cNvCxnSpPr>
            <a:cxnSpLocks/>
          </p:cNvCxnSpPr>
          <p:nvPr/>
        </p:nvCxnSpPr>
        <p:spPr>
          <a:xfrm flipH="1">
            <a:off x="1990603" y="5398519"/>
            <a:ext cx="1" cy="67613"/>
          </a:xfrm>
          <a:prstGeom prst="line">
            <a:avLst/>
          </a:prstGeom>
          <a:ln w="952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A6976064-7DDF-81C2-BD43-9B77A7034B6A}"/>
              </a:ext>
            </a:extLst>
          </p:cNvPr>
          <p:cNvCxnSpPr>
            <a:cxnSpLocks/>
            <a:stCxn id="47" idx="3"/>
            <a:endCxn id="47" idx="1"/>
          </p:cNvCxnSpPr>
          <p:nvPr/>
        </p:nvCxnSpPr>
        <p:spPr>
          <a:xfrm flipH="1">
            <a:off x="1785816" y="5339823"/>
            <a:ext cx="409575" cy="0"/>
          </a:xfrm>
          <a:prstGeom prst="line">
            <a:avLst/>
          </a:prstGeom>
          <a:ln w="952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923744A6-66A2-1B29-FE5A-24F5C3C98662}"/>
              </a:ext>
            </a:extLst>
          </p:cNvPr>
          <p:cNvCxnSpPr>
            <a:cxnSpLocks/>
          </p:cNvCxnSpPr>
          <p:nvPr/>
        </p:nvCxnSpPr>
        <p:spPr>
          <a:xfrm>
            <a:off x="2476775" y="3551515"/>
            <a:ext cx="145256" cy="0"/>
          </a:xfrm>
          <a:prstGeom prst="line">
            <a:avLst/>
          </a:prstGeom>
          <a:ln w="952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>
            <a:extLst>
              <a:ext uri="{FF2B5EF4-FFF2-40B4-BE49-F238E27FC236}">
                <a16:creationId xmlns:a16="http://schemas.microsoft.com/office/drawing/2014/main" id="{4911EF46-19F7-2E84-29F7-8F367ABA6DD0}"/>
              </a:ext>
            </a:extLst>
          </p:cNvPr>
          <p:cNvCxnSpPr>
            <a:cxnSpLocks/>
          </p:cNvCxnSpPr>
          <p:nvPr/>
        </p:nvCxnSpPr>
        <p:spPr>
          <a:xfrm flipV="1">
            <a:off x="2549403" y="3551515"/>
            <a:ext cx="0" cy="754781"/>
          </a:xfrm>
          <a:prstGeom prst="line">
            <a:avLst/>
          </a:prstGeom>
          <a:ln w="952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1589DAA8-5BF4-2CFC-EEDB-11D2B4F5B69C}"/>
              </a:ext>
            </a:extLst>
          </p:cNvPr>
          <p:cNvCxnSpPr>
            <a:cxnSpLocks/>
          </p:cNvCxnSpPr>
          <p:nvPr/>
        </p:nvCxnSpPr>
        <p:spPr>
          <a:xfrm rot="10800000">
            <a:off x="2476775" y="5053296"/>
            <a:ext cx="145256" cy="0"/>
          </a:xfrm>
          <a:prstGeom prst="line">
            <a:avLst/>
          </a:prstGeom>
          <a:ln w="952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40518251-152B-F9AF-80CF-A23D7CDD7081}"/>
              </a:ext>
            </a:extLst>
          </p:cNvPr>
          <p:cNvCxnSpPr>
            <a:cxnSpLocks/>
            <a:stCxn id="57" idx="2"/>
          </p:cNvCxnSpPr>
          <p:nvPr/>
        </p:nvCxnSpPr>
        <p:spPr>
          <a:xfrm flipH="1">
            <a:off x="2549403" y="4808475"/>
            <a:ext cx="1" cy="244821"/>
          </a:xfrm>
          <a:prstGeom prst="line">
            <a:avLst/>
          </a:prstGeom>
          <a:ln w="952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Rectangle 56">
            <a:extLst>
              <a:ext uri="{FF2B5EF4-FFF2-40B4-BE49-F238E27FC236}">
                <a16:creationId xmlns:a16="http://schemas.microsoft.com/office/drawing/2014/main" id="{012211EB-B3D7-724E-52EF-E060581F13D3}"/>
              </a:ext>
            </a:extLst>
          </p:cNvPr>
          <p:cNvSpPr/>
          <p:nvPr/>
        </p:nvSpPr>
        <p:spPr>
          <a:xfrm>
            <a:off x="2344616" y="4306291"/>
            <a:ext cx="409575" cy="502187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721D366-0972-21BE-9130-212828884444}"/>
              </a:ext>
            </a:extLst>
          </p:cNvPr>
          <p:cNvCxnSpPr>
            <a:cxnSpLocks/>
          </p:cNvCxnSpPr>
          <p:nvPr/>
        </p:nvCxnSpPr>
        <p:spPr>
          <a:xfrm flipH="1">
            <a:off x="2344616" y="4701579"/>
            <a:ext cx="409575" cy="0"/>
          </a:xfrm>
          <a:prstGeom prst="line">
            <a:avLst/>
          </a:prstGeom>
          <a:ln w="952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Oval 58">
            <a:extLst>
              <a:ext uri="{FF2B5EF4-FFF2-40B4-BE49-F238E27FC236}">
                <a16:creationId xmlns:a16="http://schemas.microsoft.com/office/drawing/2014/main" id="{A7DD42E4-2D69-A302-B790-DDD112058445}"/>
              </a:ext>
            </a:extLst>
          </p:cNvPr>
          <p:cNvSpPr/>
          <p:nvPr/>
        </p:nvSpPr>
        <p:spPr>
          <a:xfrm>
            <a:off x="2521747" y="3270644"/>
            <a:ext cx="55309" cy="55309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C6D8562B-89E0-5E3C-807F-F4B416C25D1E}"/>
              </a:ext>
            </a:extLst>
          </p:cNvPr>
          <p:cNvSpPr/>
          <p:nvPr/>
        </p:nvSpPr>
        <p:spPr>
          <a:xfrm>
            <a:off x="1962948" y="4782436"/>
            <a:ext cx="55309" cy="55309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94DE6648-F007-9DC5-FA18-3DCCE1B186F2}"/>
              </a:ext>
            </a:extLst>
          </p:cNvPr>
          <p:cNvSpPr/>
          <p:nvPr/>
        </p:nvSpPr>
        <p:spPr>
          <a:xfrm>
            <a:off x="1962948" y="4888176"/>
            <a:ext cx="55309" cy="55309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7DEDB3D7-DE32-6794-1AAF-205B21440A12}"/>
              </a:ext>
            </a:extLst>
          </p:cNvPr>
          <p:cNvSpPr/>
          <p:nvPr/>
        </p:nvSpPr>
        <p:spPr>
          <a:xfrm>
            <a:off x="1962948" y="4998316"/>
            <a:ext cx="55309" cy="55309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279723B2-43A5-EEEE-A3C3-527B338CCEE4}"/>
              </a:ext>
            </a:extLst>
          </p:cNvPr>
          <p:cNvSpPr/>
          <p:nvPr/>
        </p:nvSpPr>
        <p:spPr>
          <a:xfrm>
            <a:off x="3179892" y="5310025"/>
            <a:ext cx="409575" cy="74385"/>
          </a:xfrm>
          <a:prstGeom prst="rect">
            <a:avLst/>
          </a:prstGeom>
          <a:solidFill>
            <a:schemeClr val="bg2">
              <a:lumMod val="60000"/>
              <a:lumOff val="40000"/>
            </a:schemeClr>
          </a:solidFill>
          <a:ln w="9525">
            <a:solidFill>
              <a:schemeClr val="bg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29D3A986-0ABE-EE09-4BD7-89C1A42B2210}"/>
              </a:ext>
            </a:extLst>
          </p:cNvPr>
          <p:cNvCxnSpPr>
            <a:cxnSpLocks/>
          </p:cNvCxnSpPr>
          <p:nvPr/>
        </p:nvCxnSpPr>
        <p:spPr>
          <a:xfrm>
            <a:off x="3312051" y="5189804"/>
            <a:ext cx="145256" cy="0"/>
          </a:xfrm>
          <a:prstGeom prst="line">
            <a:avLst/>
          </a:prstGeom>
          <a:ln w="952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A882F514-6868-2919-4C94-D591A32977C3}"/>
              </a:ext>
            </a:extLst>
          </p:cNvPr>
          <p:cNvCxnSpPr>
            <a:cxnSpLocks/>
          </p:cNvCxnSpPr>
          <p:nvPr/>
        </p:nvCxnSpPr>
        <p:spPr>
          <a:xfrm flipV="1">
            <a:off x="3384679" y="5189804"/>
            <a:ext cx="0" cy="120221"/>
          </a:xfrm>
          <a:prstGeom prst="line">
            <a:avLst/>
          </a:prstGeom>
          <a:ln w="952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6A17EB01-6EA4-75FC-4AF8-2D5E5DEB6A9E}"/>
              </a:ext>
            </a:extLst>
          </p:cNvPr>
          <p:cNvCxnSpPr>
            <a:cxnSpLocks/>
          </p:cNvCxnSpPr>
          <p:nvPr/>
        </p:nvCxnSpPr>
        <p:spPr>
          <a:xfrm rot="10800000">
            <a:off x="3312051" y="5384407"/>
            <a:ext cx="145256" cy="0"/>
          </a:xfrm>
          <a:prstGeom prst="line">
            <a:avLst/>
          </a:prstGeom>
          <a:ln w="952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A3A1C0B2-C1BA-C053-9A11-6CFB48D47EC9}"/>
              </a:ext>
            </a:extLst>
          </p:cNvPr>
          <p:cNvCxnSpPr>
            <a:cxnSpLocks/>
          </p:cNvCxnSpPr>
          <p:nvPr/>
        </p:nvCxnSpPr>
        <p:spPr>
          <a:xfrm flipH="1">
            <a:off x="3384679" y="5383866"/>
            <a:ext cx="1" cy="64967"/>
          </a:xfrm>
          <a:prstGeom prst="line">
            <a:avLst/>
          </a:prstGeom>
          <a:ln w="952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0D1A8FEA-7175-74E3-835C-2766287994BE}"/>
              </a:ext>
            </a:extLst>
          </p:cNvPr>
          <p:cNvCxnSpPr>
            <a:cxnSpLocks/>
          </p:cNvCxnSpPr>
          <p:nvPr/>
        </p:nvCxnSpPr>
        <p:spPr>
          <a:xfrm flipH="1">
            <a:off x="3179892" y="5367726"/>
            <a:ext cx="409575" cy="0"/>
          </a:xfrm>
          <a:prstGeom prst="line">
            <a:avLst/>
          </a:prstGeom>
          <a:ln w="952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Oval 70">
            <a:extLst>
              <a:ext uri="{FF2B5EF4-FFF2-40B4-BE49-F238E27FC236}">
                <a16:creationId xmlns:a16="http://schemas.microsoft.com/office/drawing/2014/main" id="{58D8E905-5DF1-182E-02F2-9ED6154B2989}"/>
              </a:ext>
            </a:extLst>
          </p:cNvPr>
          <p:cNvSpPr/>
          <p:nvPr/>
        </p:nvSpPr>
        <p:spPr>
          <a:xfrm>
            <a:off x="3357023" y="5141093"/>
            <a:ext cx="55309" cy="55309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Rectangle 71">
            <a:extLst>
              <a:ext uri="{FF2B5EF4-FFF2-40B4-BE49-F238E27FC236}">
                <a16:creationId xmlns:a16="http://schemas.microsoft.com/office/drawing/2014/main" id="{955358E1-4DCE-839B-DF94-2CD716FB156F}"/>
              </a:ext>
            </a:extLst>
          </p:cNvPr>
          <p:cNvSpPr/>
          <p:nvPr/>
        </p:nvSpPr>
        <p:spPr>
          <a:xfrm>
            <a:off x="3739483" y="5124891"/>
            <a:ext cx="409575" cy="214931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27C0D21A-364D-8384-4E70-77704CB2B8BC}"/>
              </a:ext>
            </a:extLst>
          </p:cNvPr>
          <p:cNvCxnSpPr>
            <a:cxnSpLocks/>
          </p:cNvCxnSpPr>
          <p:nvPr/>
        </p:nvCxnSpPr>
        <p:spPr>
          <a:xfrm rot="10800000">
            <a:off x="3871642" y="5339820"/>
            <a:ext cx="145256" cy="0"/>
          </a:xfrm>
          <a:prstGeom prst="line">
            <a:avLst/>
          </a:prstGeom>
          <a:ln w="952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15F82DAA-D1E3-4358-B51E-E4EC92715083}"/>
              </a:ext>
            </a:extLst>
          </p:cNvPr>
          <p:cNvCxnSpPr>
            <a:cxnSpLocks/>
            <a:stCxn id="72" idx="2"/>
          </p:cNvCxnSpPr>
          <p:nvPr/>
        </p:nvCxnSpPr>
        <p:spPr>
          <a:xfrm flipH="1">
            <a:off x="3944270" y="5339822"/>
            <a:ext cx="1" cy="95078"/>
          </a:xfrm>
          <a:prstGeom prst="line">
            <a:avLst/>
          </a:prstGeom>
          <a:ln w="952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3D40C10A-883B-4D6E-7108-6EF7E163B53F}"/>
              </a:ext>
            </a:extLst>
          </p:cNvPr>
          <p:cNvCxnSpPr>
            <a:cxnSpLocks/>
          </p:cNvCxnSpPr>
          <p:nvPr/>
        </p:nvCxnSpPr>
        <p:spPr>
          <a:xfrm flipH="1">
            <a:off x="3739483" y="5239742"/>
            <a:ext cx="409575" cy="0"/>
          </a:xfrm>
          <a:prstGeom prst="line">
            <a:avLst/>
          </a:prstGeom>
          <a:ln w="952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Oval 75">
            <a:extLst>
              <a:ext uri="{FF2B5EF4-FFF2-40B4-BE49-F238E27FC236}">
                <a16:creationId xmlns:a16="http://schemas.microsoft.com/office/drawing/2014/main" id="{E39C8929-24AA-CBFD-4F07-6118349B974C}"/>
              </a:ext>
            </a:extLst>
          </p:cNvPr>
          <p:cNvSpPr/>
          <p:nvPr/>
        </p:nvSpPr>
        <p:spPr>
          <a:xfrm>
            <a:off x="3916617" y="4685829"/>
            <a:ext cx="55309" cy="55309"/>
          </a:xfrm>
          <a:prstGeom prst="ellipse">
            <a:avLst/>
          </a:prstGeom>
          <a:solidFill>
            <a:schemeClr val="tx2"/>
          </a:solidFill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F5B656D2-84B7-6CF9-B9F2-C368210A8AB0}"/>
              </a:ext>
            </a:extLst>
          </p:cNvPr>
          <p:cNvSpPr/>
          <p:nvPr/>
        </p:nvSpPr>
        <p:spPr>
          <a:xfrm>
            <a:off x="3916617" y="4703332"/>
            <a:ext cx="55309" cy="55309"/>
          </a:xfrm>
          <a:prstGeom prst="ellipse">
            <a:avLst/>
          </a:prstGeom>
          <a:solidFill>
            <a:schemeClr val="tx2"/>
          </a:solidFill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Rectangle 77">
            <a:extLst>
              <a:ext uri="{FF2B5EF4-FFF2-40B4-BE49-F238E27FC236}">
                <a16:creationId xmlns:a16="http://schemas.microsoft.com/office/drawing/2014/main" id="{D2DDD251-C9B9-C0BF-780E-2BDDB2800E27}"/>
              </a:ext>
            </a:extLst>
          </p:cNvPr>
          <p:cNvSpPr/>
          <p:nvPr/>
        </p:nvSpPr>
        <p:spPr>
          <a:xfrm>
            <a:off x="4573965" y="5439494"/>
            <a:ext cx="409575" cy="13102"/>
          </a:xfrm>
          <a:prstGeom prst="rect">
            <a:avLst/>
          </a:prstGeom>
          <a:solidFill>
            <a:schemeClr val="bg2">
              <a:lumMod val="60000"/>
              <a:lumOff val="40000"/>
            </a:schemeClr>
          </a:solidFill>
          <a:ln w="9525">
            <a:solidFill>
              <a:schemeClr val="bg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25305850-46E1-DB4B-DC9F-1DAF5A4FD0BB}"/>
              </a:ext>
            </a:extLst>
          </p:cNvPr>
          <p:cNvCxnSpPr>
            <a:cxnSpLocks/>
          </p:cNvCxnSpPr>
          <p:nvPr/>
        </p:nvCxnSpPr>
        <p:spPr>
          <a:xfrm>
            <a:off x="4706124" y="5423081"/>
            <a:ext cx="145256" cy="0"/>
          </a:xfrm>
          <a:prstGeom prst="line">
            <a:avLst/>
          </a:prstGeom>
          <a:ln w="952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3A58ACEA-30BC-CA02-F90A-208E47943788}"/>
              </a:ext>
            </a:extLst>
          </p:cNvPr>
          <p:cNvCxnSpPr>
            <a:cxnSpLocks/>
          </p:cNvCxnSpPr>
          <p:nvPr/>
        </p:nvCxnSpPr>
        <p:spPr>
          <a:xfrm flipV="1">
            <a:off x="4778752" y="5423081"/>
            <a:ext cx="0" cy="21175"/>
          </a:xfrm>
          <a:prstGeom prst="line">
            <a:avLst/>
          </a:prstGeom>
          <a:ln w="952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64286486-BB8F-83EE-4C8F-CE40FF8E7940}"/>
              </a:ext>
            </a:extLst>
          </p:cNvPr>
          <p:cNvCxnSpPr>
            <a:cxnSpLocks/>
          </p:cNvCxnSpPr>
          <p:nvPr/>
        </p:nvCxnSpPr>
        <p:spPr>
          <a:xfrm rot="10800000">
            <a:off x="4706124" y="5452599"/>
            <a:ext cx="145256" cy="0"/>
          </a:xfrm>
          <a:prstGeom prst="line">
            <a:avLst/>
          </a:prstGeom>
          <a:ln w="952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Rectangle 81">
            <a:extLst>
              <a:ext uri="{FF2B5EF4-FFF2-40B4-BE49-F238E27FC236}">
                <a16:creationId xmlns:a16="http://schemas.microsoft.com/office/drawing/2014/main" id="{136A9AB4-8A94-B166-4BEC-CDB6B0E5393B}"/>
              </a:ext>
            </a:extLst>
          </p:cNvPr>
          <p:cNvSpPr/>
          <p:nvPr/>
        </p:nvSpPr>
        <p:spPr>
          <a:xfrm>
            <a:off x="5128574" y="5414788"/>
            <a:ext cx="409575" cy="21600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F4ADD7C2-A290-D422-629F-C23055F4D370}"/>
              </a:ext>
            </a:extLst>
          </p:cNvPr>
          <p:cNvCxnSpPr>
            <a:cxnSpLocks/>
          </p:cNvCxnSpPr>
          <p:nvPr/>
        </p:nvCxnSpPr>
        <p:spPr>
          <a:xfrm>
            <a:off x="5260733" y="5405531"/>
            <a:ext cx="145256" cy="0"/>
          </a:xfrm>
          <a:prstGeom prst="line">
            <a:avLst/>
          </a:prstGeom>
          <a:ln w="952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C21534F2-17B1-3245-0663-CF4C3C6E6217}"/>
              </a:ext>
            </a:extLst>
          </p:cNvPr>
          <p:cNvCxnSpPr>
            <a:cxnSpLocks/>
          </p:cNvCxnSpPr>
          <p:nvPr/>
        </p:nvCxnSpPr>
        <p:spPr>
          <a:xfrm rot="10800000">
            <a:off x="5260733" y="5460738"/>
            <a:ext cx="145256" cy="0"/>
          </a:xfrm>
          <a:prstGeom prst="line">
            <a:avLst/>
          </a:prstGeom>
          <a:ln w="952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Oval 84">
            <a:extLst>
              <a:ext uri="{FF2B5EF4-FFF2-40B4-BE49-F238E27FC236}">
                <a16:creationId xmlns:a16="http://schemas.microsoft.com/office/drawing/2014/main" id="{13B4968A-B1AC-012B-2AB0-BEC84B9DBE32}"/>
              </a:ext>
            </a:extLst>
          </p:cNvPr>
          <p:cNvSpPr/>
          <p:nvPr/>
        </p:nvSpPr>
        <p:spPr>
          <a:xfrm>
            <a:off x="4751096" y="5341490"/>
            <a:ext cx="55309" cy="55309"/>
          </a:xfrm>
          <a:prstGeom prst="ellipse">
            <a:avLst/>
          </a:prstGeom>
          <a:solidFill>
            <a:schemeClr val="bg2"/>
          </a:solidFill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" name="Oval 85">
            <a:extLst>
              <a:ext uri="{FF2B5EF4-FFF2-40B4-BE49-F238E27FC236}">
                <a16:creationId xmlns:a16="http://schemas.microsoft.com/office/drawing/2014/main" id="{55CC9499-7E39-4F81-1862-DD0F8DC3D30E}"/>
              </a:ext>
            </a:extLst>
          </p:cNvPr>
          <p:cNvSpPr/>
          <p:nvPr/>
        </p:nvSpPr>
        <p:spPr>
          <a:xfrm>
            <a:off x="4751096" y="5362972"/>
            <a:ext cx="55309" cy="55309"/>
          </a:xfrm>
          <a:prstGeom prst="ellipse">
            <a:avLst/>
          </a:prstGeom>
          <a:solidFill>
            <a:schemeClr val="bg2"/>
          </a:solidFill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7C05DAA5-294A-CE21-B644-42C688BBDABD}"/>
              </a:ext>
            </a:extLst>
          </p:cNvPr>
          <p:cNvSpPr/>
          <p:nvPr/>
        </p:nvSpPr>
        <p:spPr>
          <a:xfrm>
            <a:off x="4750202" y="5215261"/>
            <a:ext cx="55309" cy="55309"/>
          </a:xfrm>
          <a:prstGeom prst="ellipse">
            <a:avLst/>
          </a:prstGeom>
          <a:solidFill>
            <a:schemeClr val="bg2"/>
          </a:solidFill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" name="Oval 87">
            <a:extLst>
              <a:ext uri="{FF2B5EF4-FFF2-40B4-BE49-F238E27FC236}">
                <a16:creationId xmlns:a16="http://schemas.microsoft.com/office/drawing/2014/main" id="{970CDE65-9D91-7177-FE85-4D4610A755C0}"/>
              </a:ext>
            </a:extLst>
          </p:cNvPr>
          <p:cNvSpPr/>
          <p:nvPr/>
        </p:nvSpPr>
        <p:spPr>
          <a:xfrm>
            <a:off x="5310687" y="5326642"/>
            <a:ext cx="55309" cy="55309"/>
          </a:xfrm>
          <a:prstGeom prst="ellipse">
            <a:avLst/>
          </a:prstGeom>
          <a:solidFill>
            <a:schemeClr val="tx2"/>
          </a:solidFill>
          <a:ln w="3175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" name="Freeform: Shape 88">
            <a:extLst>
              <a:ext uri="{FF2B5EF4-FFF2-40B4-BE49-F238E27FC236}">
                <a16:creationId xmlns:a16="http://schemas.microsoft.com/office/drawing/2014/main" id="{498C427D-5F05-17FA-6A6C-340D5D033277}"/>
              </a:ext>
            </a:extLst>
          </p:cNvPr>
          <p:cNvSpPr/>
          <p:nvPr/>
        </p:nvSpPr>
        <p:spPr>
          <a:xfrm flipV="1">
            <a:off x="4778753" y="5023295"/>
            <a:ext cx="554606" cy="80963"/>
          </a:xfrm>
          <a:custGeom>
            <a:avLst/>
            <a:gdLst>
              <a:gd name="connsiteX0" fmla="*/ 0 w 471487"/>
              <a:gd name="connsiteY0" fmla="*/ 0 h 80963"/>
              <a:gd name="connsiteX1" fmla="*/ 0 w 471487"/>
              <a:gd name="connsiteY1" fmla="*/ 80963 h 80963"/>
              <a:gd name="connsiteX2" fmla="*/ 471487 w 471487"/>
              <a:gd name="connsiteY2" fmla="*/ 80963 h 80963"/>
              <a:gd name="connsiteX3" fmla="*/ 471487 w 471487"/>
              <a:gd name="connsiteY3" fmla="*/ 9525 h 80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1487" h="80963">
                <a:moveTo>
                  <a:pt x="0" y="0"/>
                </a:moveTo>
                <a:lnTo>
                  <a:pt x="0" y="80963"/>
                </a:lnTo>
                <a:lnTo>
                  <a:pt x="471487" y="80963"/>
                </a:lnTo>
                <a:lnTo>
                  <a:pt x="471487" y="9525"/>
                </a:lnTo>
              </a:path>
            </a:pathLst>
          </a:cu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4BC8FA1-97AD-E3A8-0366-5C143BE904A7}"/>
              </a:ext>
            </a:extLst>
          </p:cNvPr>
          <p:cNvSpPr txBox="1"/>
          <p:nvPr/>
        </p:nvSpPr>
        <p:spPr>
          <a:xfrm>
            <a:off x="4778751" y="4825528"/>
            <a:ext cx="554607" cy="184666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=0.05</a:t>
            </a:r>
            <a:r>
              <a:rPr kumimoji="0" lang="en-GB" sz="1200" b="0" i="1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F043EE53-17A0-BA20-66A6-D114BFF5D93C}"/>
              </a:ext>
            </a:extLst>
          </p:cNvPr>
          <p:cNvSpPr/>
          <p:nvPr/>
        </p:nvSpPr>
        <p:spPr>
          <a:xfrm flipV="1">
            <a:off x="3389664" y="4452964"/>
            <a:ext cx="554606" cy="80963"/>
          </a:xfrm>
          <a:custGeom>
            <a:avLst/>
            <a:gdLst>
              <a:gd name="connsiteX0" fmla="*/ 0 w 471487"/>
              <a:gd name="connsiteY0" fmla="*/ 0 h 80963"/>
              <a:gd name="connsiteX1" fmla="*/ 0 w 471487"/>
              <a:gd name="connsiteY1" fmla="*/ 80963 h 80963"/>
              <a:gd name="connsiteX2" fmla="*/ 471487 w 471487"/>
              <a:gd name="connsiteY2" fmla="*/ 80963 h 80963"/>
              <a:gd name="connsiteX3" fmla="*/ 471487 w 471487"/>
              <a:gd name="connsiteY3" fmla="*/ 9525 h 80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1487" h="80963">
                <a:moveTo>
                  <a:pt x="0" y="0"/>
                </a:moveTo>
                <a:lnTo>
                  <a:pt x="0" y="80963"/>
                </a:lnTo>
                <a:lnTo>
                  <a:pt x="471487" y="80963"/>
                </a:lnTo>
                <a:lnTo>
                  <a:pt x="471487" y="9525"/>
                </a:lnTo>
              </a:path>
            </a:pathLst>
          </a:cu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F7C76C0B-291F-12AE-52A1-A6D6861C7341}"/>
              </a:ext>
            </a:extLst>
          </p:cNvPr>
          <p:cNvSpPr txBox="1"/>
          <p:nvPr/>
        </p:nvSpPr>
        <p:spPr>
          <a:xfrm>
            <a:off x="3317033" y="4255197"/>
            <a:ext cx="699866" cy="184666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=0.002</a:t>
            </a:r>
            <a:r>
              <a:rPr kumimoji="0" lang="en-GB" sz="1200" b="0" i="1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</a:p>
        </p:txBody>
      </p:sp>
      <p:sp>
        <p:nvSpPr>
          <p:cNvPr id="99" name="Freeform: Shape 98">
            <a:extLst>
              <a:ext uri="{FF2B5EF4-FFF2-40B4-BE49-F238E27FC236}">
                <a16:creationId xmlns:a16="http://schemas.microsoft.com/office/drawing/2014/main" id="{6C0CAB5C-AD3A-12A3-8D87-19BEFB81541E}"/>
              </a:ext>
            </a:extLst>
          </p:cNvPr>
          <p:cNvSpPr/>
          <p:nvPr/>
        </p:nvSpPr>
        <p:spPr>
          <a:xfrm flipV="1">
            <a:off x="1991113" y="3142789"/>
            <a:ext cx="554606" cy="80963"/>
          </a:xfrm>
          <a:custGeom>
            <a:avLst/>
            <a:gdLst>
              <a:gd name="connsiteX0" fmla="*/ 0 w 471487"/>
              <a:gd name="connsiteY0" fmla="*/ 0 h 80963"/>
              <a:gd name="connsiteX1" fmla="*/ 0 w 471487"/>
              <a:gd name="connsiteY1" fmla="*/ 80963 h 80963"/>
              <a:gd name="connsiteX2" fmla="*/ 471487 w 471487"/>
              <a:gd name="connsiteY2" fmla="*/ 80963 h 80963"/>
              <a:gd name="connsiteX3" fmla="*/ 471487 w 471487"/>
              <a:gd name="connsiteY3" fmla="*/ 9525 h 80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1487" h="80963">
                <a:moveTo>
                  <a:pt x="0" y="0"/>
                </a:moveTo>
                <a:lnTo>
                  <a:pt x="0" y="80963"/>
                </a:lnTo>
                <a:lnTo>
                  <a:pt x="471487" y="80963"/>
                </a:lnTo>
                <a:lnTo>
                  <a:pt x="471487" y="9525"/>
                </a:lnTo>
              </a:path>
            </a:pathLst>
          </a:cu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1F43B5E6-4E83-71B7-31CF-2159B92500A8}"/>
              </a:ext>
            </a:extLst>
          </p:cNvPr>
          <p:cNvSpPr txBox="1"/>
          <p:nvPr/>
        </p:nvSpPr>
        <p:spPr>
          <a:xfrm>
            <a:off x="1918482" y="2945022"/>
            <a:ext cx="699866" cy="184666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</a:t>
            </a:r>
            <a:r>
              <a:rPr kumimoji="0" lang="en-GB" sz="1200" b="0" i="1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&lt;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0.001</a:t>
            </a:r>
            <a:r>
              <a:rPr kumimoji="0" lang="en-GB" sz="1200" b="0" i="1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C1E4D727-F0CE-CCD2-7B70-49C5D978B8F1}"/>
              </a:ext>
            </a:extLst>
          </p:cNvPr>
          <p:cNvSpPr txBox="1"/>
          <p:nvPr/>
        </p:nvSpPr>
        <p:spPr>
          <a:xfrm>
            <a:off x="4360445" y="2797418"/>
            <a:ext cx="638018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GINA 1–4</a:t>
            </a:r>
            <a:endParaRPr kumimoji="0" lang="en-GB" sz="1200" b="0" i="0" u="none" strike="noStrike" kern="1200" cap="none" spc="0" normalizeH="0" baseline="3000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2" name="Rectangle 101">
            <a:extLst>
              <a:ext uri="{FF2B5EF4-FFF2-40B4-BE49-F238E27FC236}">
                <a16:creationId xmlns:a16="http://schemas.microsoft.com/office/drawing/2014/main" id="{ED4FCDD3-CE87-C3AD-E7F3-04DE1FFE7693}"/>
              </a:ext>
            </a:extLst>
          </p:cNvPr>
          <p:cNvSpPr/>
          <p:nvPr/>
        </p:nvSpPr>
        <p:spPr>
          <a:xfrm>
            <a:off x="4163613" y="2835375"/>
            <a:ext cx="108751" cy="108751"/>
          </a:xfrm>
          <a:prstGeom prst="rect">
            <a:avLst/>
          </a:prstGeom>
          <a:solidFill>
            <a:schemeClr val="bg2">
              <a:lumMod val="60000"/>
              <a:lumOff val="40000"/>
            </a:schemeClr>
          </a:solidFill>
          <a:ln w="9525">
            <a:solidFill>
              <a:schemeClr val="bg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F535863A-662F-7A4E-9824-7619C2401AA3}"/>
              </a:ext>
            </a:extLst>
          </p:cNvPr>
          <p:cNvSpPr txBox="1"/>
          <p:nvPr/>
        </p:nvSpPr>
        <p:spPr>
          <a:xfrm>
            <a:off x="5290228" y="2797418"/>
            <a:ext cx="639573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GINA 5</a:t>
            </a:r>
            <a:endParaRPr kumimoji="0" lang="en-GB" sz="1200" b="0" i="0" u="none" strike="noStrike" kern="1200" cap="none" spc="0" normalizeH="0" baseline="3000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8" name="Rectangle 107">
            <a:extLst>
              <a:ext uri="{FF2B5EF4-FFF2-40B4-BE49-F238E27FC236}">
                <a16:creationId xmlns:a16="http://schemas.microsoft.com/office/drawing/2014/main" id="{85E260CC-F1A7-066C-6177-762277432137}"/>
              </a:ext>
            </a:extLst>
          </p:cNvPr>
          <p:cNvSpPr/>
          <p:nvPr/>
        </p:nvSpPr>
        <p:spPr>
          <a:xfrm>
            <a:off x="5093396" y="2835375"/>
            <a:ext cx="108751" cy="108751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2">
                <a:alpha val="6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109" name="Straight Connector 108">
            <a:extLst>
              <a:ext uri="{FF2B5EF4-FFF2-40B4-BE49-F238E27FC236}">
                <a16:creationId xmlns:a16="http://schemas.microsoft.com/office/drawing/2014/main" id="{2F356CB7-0462-391C-8FDF-A09F5D1CB6CC}"/>
              </a:ext>
            </a:extLst>
          </p:cNvPr>
          <p:cNvCxnSpPr>
            <a:cxnSpLocks/>
          </p:cNvCxnSpPr>
          <p:nvPr/>
        </p:nvCxnSpPr>
        <p:spPr>
          <a:xfrm>
            <a:off x="8765744" y="5160457"/>
            <a:ext cx="145256" cy="0"/>
          </a:xfrm>
          <a:prstGeom prst="line">
            <a:avLst/>
          </a:prstGeom>
          <a:solidFill>
            <a:schemeClr val="bg2">
              <a:lumMod val="60000"/>
              <a:lumOff val="40000"/>
            </a:schemeClr>
          </a:solidFill>
          <a:ln w="952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Straight Connector 110">
            <a:extLst>
              <a:ext uri="{FF2B5EF4-FFF2-40B4-BE49-F238E27FC236}">
                <a16:creationId xmlns:a16="http://schemas.microsoft.com/office/drawing/2014/main" id="{F74D2A6D-D633-9758-4B1A-EA238AC2581B}"/>
              </a:ext>
            </a:extLst>
          </p:cNvPr>
          <p:cNvCxnSpPr>
            <a:cxnSpLocks/>
            <a:stCxn id="233" idx="0"/>
          </p:cNvCxnSpPr>
          <p:nvPr/>
        </p:nvCxnSpPr>
        <p:spPr>
          <a:xfrm flipH="1" flipV="1">
            <a:off x="8835625" y="5257982"/>
            <a:ext cx="1374" cy="76836"/>
          </a:xfrm>
          <a:prstGeom prst="line">
            <a:avLst/>
          </a:prstGeom>
          <a:solidFill>
            <a:schemeClr val="bg2">
              <a:lumMod val="60000"/>
              <a:lumOff val="40000"/>
            </a:schemeClr>
          </a:solidFill>
          <a:ln w="952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67F8FED4-C594-3FA4-011D-338457F785ED}"/>
              </a:ext>
            </a:extLst>
          </p:cNvPr>
          <p:cNvSpPr/>
          <p:nvPr/>
        </p:nvSpPr>
        <p:spPr>
          <a:xfrm>
            <a:off x="7194308" y="2826700"/>
            <a:ext cx="4176809" cy="2763224"/>
          </a:xfrm>
          <a:custGeom>
            <a:avLst/>
            <a:gdLst>
              <a:gd name="connsiteX0" fmla="*/ 0 w 3417319"/>
              <a:gd name="connsiteY0" fmla="*/ 0 h 2763224"/>
              <a:gd name="connsiteX1" fmla="*/ 0 w 3417319"/>
              <a:gd name="connsiteY1" fmla="*/ 2763224 h 2763224"/>
              <a:gd name="connsiteX2" fmla="*/ 3417319 w 3417319"/>
              <a:gd name="connsiteY2" fmla="*/ 2763224 h 2763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17319" h="2763224">
                <a:moveTo>
                  <a:pt x="0" y="0"/>
                </a:moveTo>
                <a:lnTo>
                  <a:pt x="0" y="2763224"/>
                </a:lnTo>
                <a:lnTo>
                  <a:pt x="3417319" y="2763224"/>
                </a:lnTo>
              </a:path>
            </a:pathLst>
          </a:cu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F7AF83D8-B18E-2E99-C468-44A2216D6273}"/>
              </a:ext>
            </a:extLst>
          </p:cNvPr>
          <p:cNvCxnSpPr/>
          <p:nvPr/>
        </p:nvCxnSpPr>
        <p:spPr>
          <a:xfrm>
            <a:off x="7117916" y="4941619"/>
            <a:ext cx="720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4" name="TextBox 113">
            <a:extLst>
              <a:ext uri="{FF2B5EF4-FFF2-40B4-BE49-F238E27FC236}">
                <a16:creationId xmlns:a16="http://schemas.microsoft.com/office/drawing/2014/main" id="{A20D5799-8CA2-0D31-1054-FE272D79F794}"/>
              </a:ext>
            </a:extLst>
          </p:cNvPr>
          <p:cNvSpPr txBox="1"/>
          <p:nvPr/>
        </p:nvSpPr>
        <p:spPr>
          <a:xfrm>
            <a:off x="6681883" y="4849286"/>
            <a:ext cx="399523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2×10</a:t>
            </a:r>
            <a:r>
              <a:rPr kumimoji="0" lang="en-GB" sz="1200" b="0" i="0" u="none" strike="noStrike" kern="120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</a:t>
            </a:r>
          </a:p>
        </p:txBody>
      </p: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9EF44073-4F63-0A38-748E-EE1065D0E157}"/>
              </a:ext>
            </a:extLst>
          </p:cNvPr>
          <p:cNvCxnSpPr/>
          <p:nvPr/>
        </p:nvCxnSpPr>
        <p:spPr>
          <a:xfrm>
            <a:off x="7117916" y="4423228"/>
            <a:ext cx="720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TextBox 116">
            <a:extLst>
              <a:ext uri="{FF2B5EF4-FFF2-40B4-BE49-F238E27FC236}">
                <a16:creationId xmlns:a16="http://schemas.microsoft.com/office/drawing/2014/main" id="{C25DC419-C8BF-DFCE-7ACF-83946D01C071}"/>
              </a:ext>
            </a:extLst>
          </p:cNvPr>
          <p:cNvSpPr txBox="1"/>
          <p:nvPr/>
        </p:nvSpPr>
        <p:spPr>
          <a:xfrm>
            <a:off x="6681883" y="4330895"/>
            <a:ext cx="399523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4×10</a:t>
            </a:r>
            <a:r>
              <a:rPr kumimoji="0" lang="en-GB" sz="1200" b="0" i="0" u="none" strike="noStrike" kern="120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</a:t>
            </a:r>
          </a:p>
        </p:txBody>
      </p: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9B249C2-8195-1B18-F4DB-99E39535E2C1}"/>
              </a:ext>
            </a:extLst>
          </p:cNvPr>
          <p:cNvCxnSpPr/>
          <p:nvPr/>
        </p:nvCxnSpPr>
        <p:spPr>
          <a:xfrm>
            <a:off x="7117916" y="3887034"/>
            <a:ext cx="720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8" name="TextBox 127">
            <a:extLst>
              <a:ext uri="{FF2B5EF4-FFF2-40B4-BE49-F238E27FC236}">
                <a16:creationId xmlns:a16="http://schemas.microsoft.com/office/drawing/2014/main" id="{9D17AC41-9450-FFBF-505C-DF304B85EA5C}"/>
              </a:ext>
            </a:extLst>
          </p:cNvPr>
          <p:cNvSpPr txBox="1"/>
          <p:nvPr/>
        </p:nvSpPr>
        <p:spPr>
          <a:xfrm>
            <a:off x="6681883" y="3794701"/>
            <a:ext cx="399523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6×10</a:t>
            </a:r>
            <a:r>
              <a:rPr kumimoji="0" lang="en-GB" sz="1200" b="0" i="0" u="none" strike="noStrike" kern="120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</a:t>
            </a:r>
          </a:p>
        </p:txBody>
      </p: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AEC9DEB6-8D94-A3F7-FD77-9A34BE1C7748}"/>
              </a:ext>
            </a:extLst>
          </p:cNvPr>
          <p:cNvCxnSpPr/>
          <p:nvPr/>
        </p:nvCxnSpPr>
        <p:spPr>
          <a:xfrm>
            <a:off x="7117916" y="3359553"/>
            <a:ext cx="720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8" name="TextBox 137">
            <a:extLst>
              <a:ext uri="{FF2B5EF4-FFF2-40B4-BE49-F238E27FC236}">
                <a16:creationId xmlns:a16="http://schemas.microsoft.com/office/drawing/2014/main" id="{426953A4-3990-05A2-972C-10A5B315DD81}"/>
              </a:ext>
            </a:extLst>
          </p:cNvPr>
          <p:cNvSpPr txBox="1"/>
          <p:nvPr/>
        </p:nvSpPr>
        <p:spPr>
          <a:xfrm>
            <a:off x="6681883" y="3267220"/>
            <a:ext cx="399523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8×10</a:t>
            </a:r>
            <a:r>
              <a:rPr kumimoji="0" lang="en-GB" sz="1200" b="0" i="0" u="none" strike="noStrike" kern="120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</a:t>
            </a:r>
          </a:p>
        </p:txBody>
      </p:sp>
      <p:cxnSp>
        <p:nvCxnSpPr>
          <p:cNvPr id="139" name="Straight Connector 138">
            <a:extLst>
              <a:ext uri="{FF2B5EF4-FFF2-40B4-BE49-F238E27FC236}">
                <a16:creationId xmlns:a16="http://schemas.microsoft.com/office/drawing/2014/main" id="{25BC8B40-5B8B-352A-E946-F486093DEAE7}"/>
              </a:ext>
            </a:extLst>
          </p:cNvPr>
          <p:cNvCxnSpPr/>
          <p:nvPr/>
        </p:nvCxnSpPr>
        <p:spPr>
          <a:xfrm>
            <a:off x="7117916" y="2832073"/>
            <a:ext cx="720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0" name="TextBox 139">
            <a:extLst>
              <a:ext uri="{FF2B5EF4-FFF2-40B4-BE49-F238E27FC236}">
                <a16:creationId xmlns:a16="http://schemas.microsoft.com/office/drawing/2014/main" id="{9635D3A4-B2E2-9D1A-5265-5DC1DB11A526}"/>
              </a:ext>
            </a:extLst>
          </p:cNvPr>
          <p:cNvSpPr txBox="1"/>
          <p:nvPr/>
        </p:nvSpPr>
        <p:spPr>
          <a:xfrm>
            <a:off x="6617729" y="2739740"/>
            <a:ext cx="463677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10×10</a:t>
            </a:r>
            <a:r>
              <a:rPr kumimoji="0" lang="en-GB" sz="1200" b="0" i="0" u="none" strike="noStrike" kern="120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</a:t>
            </a:r>
          </a:p>
        </p:txBody>
      </p: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6C5C5FF2-3D1E-CF4A-6E8B-A022E618AAD3}"/>
              </a:ext>
            </a:extLst>
          </p:cNvPr>
          <p:cNvCxnSpPr/>
          <p:nvPr/>
        </p:nvCxnSpPr>
        <p:spPr>
          <a:xfrm>
            <a:off x="7117916" y="5469332"/>
            <a:ext cx="720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3" name="TextBox 142">
            <a:extLst>
              <a:ext uri="{FF2B5EF4-FFF2-40B4-BE49-F238E27FC236}">
                <a16:creationId xmlns:a16="http://schemas.microsoft.com/office/drawing/2014/main" id="{97F8D972-0D6F-519B-D49A-405A648F87F5}"/>
              </a:ext>
            </a:extLst>
          </p:cNvPr>
          <p:cNvSpPr txBox="1"/>
          <p:nvPr/>
        </p:nvSpPr>
        <p:spPr>
          <a:xfrm>
            <a:off x="6681883" y="5376999"/>
            <a:ext cx="399523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</a:t>
            </a:r>
            <a:endParaRPr kumimoji="0" lang="en-GB" sz="1200" b="0" i="0" u="none" strike="noStrike" kern="1200" cap="none" spc="0" normalizeH="0" baseline="3000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5" name="TextBox 144">
            <a:extLst>
              <a:ext uri="{FF2B5EF4-FFF2-40B4-BE49-F238E27FC236}">
                <a16:creationId xmlns:a16="http://schemas.microsoft.com/office/drawing/2014/main" id="{B8443C68-ACC2-B4A4-FA58-BF7118B9349C}"/>
              </a:ext>
            </a:extLst>
          </p:cNvPr>
          <p:cNvSpPr txBox="1"/>
          <p:nvPr/>
        </p:nvSpPr>
        <p:spPr>
          <a:xfrm rot="16200000">
            <a:off x="5084298" y="4115980"/>
            <a:ext cx="2763225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Mean fluorescence intensity (MFI)</a:t>
            </a:r>
            <a:endParaRPr kumimoji="0" lang="en-GB" sz="1200" b="1" i="0" u="none" strike="noStrike" kern="1200" cap="none" spc="0" normalizeH="0" baseline="3000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6C678B29-31DC-212A-2ABF-BA2EAEC814B3}"/>
              </a:ext>
            </a:extLst>
          </p:cNvPr>
          <p:cNvCxnSpPr>
            <a:cxnSpLocks/>
          </p:cNvCxnSpPr>
          <p:nvPr/>
        </p:nvCxnSpPr>
        <p:spPr>
          <a:xfrm rot="16200000">
            <a:off x="9941384" y="5625923"/>
            <a:ext cx="720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1" name="TextBox 150">
            <a:extLst>
              <a:ext uri="{FF2B5EF4-FFF2-40B4-BE49-F238E27FC236}">
                <a16:creationId xmlns:a16="http://schemas.microsoft.com/office/drawing/2014/main" id="{17E9E3E1-67C1-D34C-347C-F5FD8BC3CA7F}"/>
              </a:ext>
            </a:extLst>
          </p:cNvPr>
          <p:cNvSpPr txBox="1"/>
          <p:nvPr/>
        </p:nvSpPr>
        <p:spPr>
          <a:xfrm>
            <a:off x="7189916" y="5638635"/>
            <a:ext cx="1393734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TSLP</a:t>
            </a:r>
            <a:endParaRPr kumimoji="0" lang="en-GB" sz="1200" b="0" i="0" u="none" strike="noStrike" kern="1200" cap="none" spc="0" normalizeH="0" baseline="3000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A629A2CD-F4D7-3E0A-3C35-D5EA0B7285DD}"/>
              </a:ext>
            </a:extLst>
          </p:cNvPr>
          <p:cNvSpPr txBox="1"/>
          <p:nvPr/>
        </p:nvSpPr>
        <p:spPr>
          <a:xfrm>
            <a:off x="8590646" y="5638635"/>
            <a:ext cx="1393734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IL-25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E732B25D-3C5C-1018-24C1-BFFCB4209ACF}"/>
              </a:ext>
            </a:extLst>
          </p:cNvPr>
          <p:cNvSpPr txBox="1"/>
          <p:nvPr/>
        </p:nvSpPr>
        <p:spPr>
          <a:xfrm>
            <a:off x="9991375" y="5638635"/>
            <a:ext cx="1393734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IL-33</a:t>
            </a:r>
          </a:p>
        </p:txBody>
      </p:sp>
      <p:cxnSp>
        <p:nvCxnSpPr>
          <p:cNvPr id="156" name="Straight Connector 155">
            <a:extLst>
              <a:ext uri="{FF2B5EF4-FFF2-40B4-BE49-F238E27FC236}">
                <a16:creationId xmlns:a16="http://schemas.microsoft.com/office/drawing/2014/main" id="{DF2DE59E-F0A2-9A96-D7F6-105DCE4D5358}"/>
              </a:ext>
            </a:extLst>
          </p:cNvPr>
          <p:cNvCxnSpPr>
            <a:cxnSpLocks/>
          </p:cNvCxnSpPr>
          <p:nvPr/>
        </p:nvCxnSpPr>
        <p:spPr>
          <a:xfrm>
            <a:off x="7418108" y="5135035"/>
            <a:ext cx="145256" cy="0"/>
          </a:xfrm>
          <a:prstGeom prst="line">
            <a:avLst/>
          </a:prstGeom>
          <a:solidFill>
            <a:schemeClr val="bg2">
              <a:lumMod val="60000"/>
              <a:lumOff val="40000"/>
            </a:schemeClr>
          </a:solidFill>
          <a:ln w="952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96565926-FD41-260D-CE8A-132FCD441BB1}"/>
              </a:ext>
            </a:extLst>
          </p:cNvPr>
          <p:cNvCxnSpPr>
            <a:cxnSpLocks/>
          </p:cNvCxnSpPr>
          <p:nvPr/>
        </p:nvCxnSpPr>
        <p:spPr>
          <a:xfrm flipH="1" flipV="1">
            <a:off x="7490736" y="5135035"/>
            <a:ext cx="1" cy="174989"/>
          </a:xfrm>
          <a:prstGeom prst="line">
            <a:avLst/>
          </a:prstGeom>
          <a:solidFill>
            <a:schemeClr val="bg2">
              <a:lumMod val="60000"/>
              <a:lumOff val="40000"/>
            </a:schemeClr>
          </a:solidFill>
          <a:ln w="952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5" name="Straight Connector 164">
            <a:extLst>
              <a:ext uri="{FF2B5EF4-FFF2-40B4-BE49-F238E27FC236}">
                <a16:creationId xmlns:a16="http://schemas.microsoft.com/office/drawing/2014/main" id="{A6975A7E-5107-FE62-42EB-093C62AA3571}"/>
              </a:ext>
            </a:extLst>
          </p:cNvPr>
          <p:cNvCxnSpPr>
            <a:cxnSpLocks/>
          </p:cNvCxnSpPr>
          <p:nvPr/>
        </p:nvCxnSpPr>
        <p:spPr>
          <a:xfrm rot="10800000">
            <a:off x="7418109" y="5423354"/>
            <a:ext cx="145256" cy="0"/>
          </a:xfrm>
          <a:prstGeom prst="line">
            <a:avLst/>
          </a:prstGeom>
          <a:solidFill>
            <a:schemeClr val="bg2">
              <a:lumMod val="60000"/>
              <a:lumOff val="40000"/>
            </a:schemeClr>
          </a:solidFill>
          <a:ln w="952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317E0FAC-F3AC-5710-64F5-B8CEEE8211EB}"/>
              </a:ext>
            </a:extLst>
          </p:cNvPr>
          <p:cNvCxnSpPr>
            <a:cxnSpLocks/>
          </p:cNvCxnSpPr>
          <p:nvPr/>
        </p:nvCxnSpPr>
        <p:spPr>
          <a:xfrm>
            <a:off x="7490736" y="5407891"/>
            <a:ext cx="0" cy="12960"/>
          </a:xfrm>
          <a:prstGeom prst="line">
            <a:avLst/>
          </a:prstGeom>
          <a:solidFill>
            <a:schemeClr val="bg2">
              <a:lumMod val="60000"/>
              <a:lumOff val="40000"/>
            </a:schemeClr>
          </a:solidFill>
          <a:ln w="952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Rectangle 166">
            <a:extLst>
              <a:ext uri="{FF2B5EF4-FFF2-40B4-BE49-F238E27FC236}">
                <a16:creationId xmlns:a16="http://schemas.microsoft.com/office/drawing/2014/main" id="{BE27F6B0-72C2-CF2F-77CD-53F73622E3FF}"/>
              </a:ext>
            </a:extLst>
          </p:cNvPr>
          <p:cNvSpPr/>
          <p:nvPr/>
        </p:nvSpPr>
        <p:spPr>
          <a:xfrm>
            <a:off x="7383646" y="5310024"/>
            <a:ext cx="214163" cy="95507"/>
          </a:xfrm>
          <a:prstGeom prst="rect">
            <a:avLst/>
          </a:prstGeom>
          <a:solidFill>
            <a:schemeClr val="bg2">
              <a:lumMod val="60000"/>
              <a:lumOff val="40000"/>
            </a:schemeClr>
          </a:solidFill>
          <a:ln w="9525">
            <a:solidFill>
              <a:schemeClr val="bg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9144C05-D715-380B-6341-0BF556D3531D}"/>
              </a:ext>
            </a:extLst>
          </p:cNvPr>
          <p:cNvCxnSpPr>
            <a:cxnSpLocks/>
          </p:cNvCxnSpPr>
          <p:nvPr/>
        </p:nvCxnSpPr>
        <p:spPr>
          <a:xfrm flipH="1">
            <a:off x="7383651" y="5345873"/>
            <a:ext cx="214163" cy="0"/>
          </a:xfrm>
          <a:prstGeom prst="line">
            <a:avLst/>
          </a:prstGeom>
          <a:solidFill>
            <a:schemeClr val="bg2">
              <a:lumMod val="60000"/>
              <a:lumOff val="40000"/>
            </a:schemeClr>
          </a:solidFill>
          <a:ln w="952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Oval 168">
            <a:extLst>
              <a:ext uri="{FF2B5EF4-FFF2-40B4-BE49-F238E27FC236}">
                <a16:creationId xmlns:a16="http://schemas.microsoft.com/office/drawing/2014/main" id="{CAD96BD2-4D38-034B-5739-68AAE6C79D3E}"/>
              </a:ext>
            </a:extLst>
          </p:cNvPr>
          <p:cNvSpPr/>
          <p:nvPr/>
        </p:nvSpPr>
        <p:spPr>
          <a:xfrm>
            <a:off x="8362873" y="3274156"/>
            <a:ext cx="55309" cy="55309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0" name="Oval 169">
            <a:extLst>
              <a:ext uri="{FF2B5EF4-FFF2-40B4-BE49-F238E27FC236}">
                <a16:creationId xmlns:a16="http://schemas.microsoft.com/office/drawing/2014/main" id="{914A165C-3550-2763-E3CB-AFD17F39AC2C}"/>
              </a:ext>
            </a:extLst>
          </p:cNvPr>
          <p:cNvSpPr/>
          <p:nvPr/>
        </p:nvSpPr>
        <p:spPr>
          <a:xfrm>
            <a:off x="7460381" y="4777674"/>
            <a:ext cx="55309" cy="55309"/>
          </a:xfrm>
          <a:prstGeom prst="ellipse">
            <a:avLst/>
          </a:prstGeom>
          <a:solidFill>
            <a:srgbClr val="43077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1" name="Freeform: Shape 170">
            <a:extLst>
              <a:ext uri="{FF2B5EF4-FFF2-40B4-BE49-F238E27FC236}">
                <a16:creationId xmlns:a16="http://schemas.microsoft.com/office/drawing/2014/main" id="{57E38A27-CC26-984F-758E-73024DC9247B}"/>
              </a:ext>
            </a:extLst>
          </p:cNvPr>
          <p:cNvSpPr/>
          <p:nvPr/>
        </p:nvSpPr>
        <p:spPr>
          <a:xfrm flipV="1">
            <a:off x="7481137" y="3035291"/>
            <a:ext cx="901699" cy="80963"/>
          </a:xfrm>
          <a:custGeom>
            <a:avLst/>
            <a:gdLst>
              <a:gd name="connsiteX0" fmla="*/ 0 w 471487"/>
              <a:gd name="connsiteY0" fmla="*/ 0 h 80963"/>
              <a:gd name="connsiteX1" fmla="*/ 0 w 471487"/>
              <a:gd name="connsiteY1" fmla="*/ 80963 h 80963"/>
              <a:gd name="connsiteX2" fmla="*/ 471487 w 471487"/>
              <a:gd name="connsiteY2" fmla="*/ 80963 h 80963"/>
              <a:gd name="connsiteX3" fmla="*/ 471487 w 471487"/>
              <a:gd name="connsiteY3" fmla="*/ 9525 h 80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1487" h="80963">
                <a:moveTo>
                  <a:pt x="0" y="0"/>
                </a:moveTo>
                <a:lnTo>
                  <a:pt x="0" y="80963"/>
                </a:lnTo>
                <a:lnTo>
                  <a:pt x="471487" y="80963"/>
                </a:lnTo>
                <a:lnTo>
                  <a:pt x="471487" y="9525"/>
                </a:lnTo>
              </a:path>
            </a:pathLst>
          </a:cu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E4D1BE37-16D2-9406-5105-F52C02BFC937}"/>
              </a:ext>
            </a:extLst>
          </p:cNvPr>
          <p:cNvSpPr txBox="1"/>
          <p:nvPr/>
        </p:nvSpPr>
        <p:spPr>
          <a:xfrm>
            <a:off x="7484312" y="2837527"/>
            <a:ext cx="898525" cy="184666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=0.03</a:t>
            </a:r>
            <a:r>
              <a:rPr kumimoji="0" lang="en-GB" sz="1200" b="0" i="1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</a:p>
        </p:txBody>
      </p:sp>
      <p:sp>
        <p:nvSpPr>
          <p:cNvPr id="178" name="Rectangle 177">
            <a:extLst>
              <a:ext uri="{FF2B5EF4-FFF2-40B4-BE49-F238E27FC236}">
                <a16:creationId xmlns:a16="http://schemas.microsoft.com/office/drawing/2014/main" id="{91CA8CD1-17CE-BBAB-E24B-B631E41DA694}"/>
              </a:ext>
            </a:extLst>
          </p:cNvPr>
          <p:cNvSpPr/>
          <p:nvPr/>
        </p:nvSpPr>
        <p:spPr>
          <a:xfrm>
            <a:off x="7682138" y="5215261"/>
            <a:ext cx="214163" cy="201908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179" name="Straight Connector 178">
            <a:extLst>
              <a:ext uri="{FF2B5EF4-FFF2-40B4-BE49-F238E27FC236}">
                <a16:creationId xmlns:a16="http://schemas.microsoft.com/office/drawing/2014/main" id="{F451B820-CB3F-3F16-ACA1-16B953C3E55A}"/>
              </a:ext>
            </a:extLst>
          </p:cNvPr>
          <p:cNvCxnSpPr>
            <a:cxnSpLocks/>
          </p:cNvCxnSpPr>
          <p:nvPr/>
        </p:nvCxnSpPr>
        <p:spPr>
          <a:xfrm flipH="1">
            <a:off x="7682147" y="5345213"/>
            <a:ext cx="214163" cy="0"/>
          </a:xfrm>
          <a:prstGeom prst="line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6" name="Straight Connector 185">
            <a:extLst>
              <a:ext uri="{FF2B5EF4-FFF2-40B4-BE49-F238E27FC236}">
                <a16:creationId xmlns:a16="http://schemas.microsoft.com/office/drawing/2014/main" id="{5A98391F-03B7-C968-C709-AC1B656A343E}"/>
              </a:ext>
            </a:extLst>
          </p:cNvPr>
          <p:cNvCxnSpPr>
            <a:cxnSpLocks/>
          </p:cNvCxnSpPr>
          <p:nvPr/>
        </p:nvCxnSpPr>
        <p:spPr>
          <a:xfrm>
            <a:off x="7716597" y="5022088"/>
            <a:ext cx="145256" cy="0"/>
          </a:xfrm>
          <a:prstGeom prst="line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7" name="Straight Connector 186">
            <a:extLst>
              <a:ext uri="{FF2B5EF4-FFF2-40B4-BE49-F238E27FC236}">
                <a16:creationId xmlns:a16="http://schemas.microsoft.com/office/drawing/2014/main" id="{C049C879-2507-578E-5592-03CBDDA95C64}"/>
              </a:ext>
            </a:extLst>
          </p:cNvPr>
          <p:cNvCxnSpPr>
            <a:cxnSpLocks/>
          </p:cNvCxnSpPr>
          <p:nvPr/>
        </p:nvCxnSpPr>
        <p:spPr>
          <a:xfrm flipV="1">
            <a:off x="7788353" y="5023066"/>
            <a:ext cx="872" cy="193175"/>
          </a:xfrm>
          <a:prstGeom prst="line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8EC90597-17C2-CC1E-4393-1F5A3249CB7D}"/>
              </a:ext>
            </a:extLst>
          </p:cNvPr>
          <p:cNvCxnSpPr>
            <a:cxnSpLocks/>
          </p:cNvCxnSpPr>
          <p:nvPr/>
        </p:nvCxnSpPr>
        <p:spPr>
          <a:xfrm rot="10800000">
            <a:off x="7716598" y="5457605"/>
            <a:ext cx="145256" cy="0"/>
          </a:xfrm>
          <a:prstGeom prst="line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3" name="Straight Connector 192">
            <a:extLst>
              <a:ext uri="{FF2B5EF4-FFF2-40B4-BE49-F238E27FC236}">
                <a16:creationId xmlns:a16="http://schemas.microsoft.com/office/drawing/2014/main" id="{34F287B5-26DB-3941-B8A4-77468BF17E79}"/>
              </a:ext>
            </a:extLst>
          </p:cNvPr>
          <p:cNvCxnSpPr>
            <a:cxnSpLocks/>
          </p:cNvCxnSpPr>
          <p:nvPr/>
        </p:nvCxnSpPr>
        <p:spPr>
          <a:xfrm>
            <a:off x="7789225" y="5417121"/>
            <a:ext cx="0" cy="38253"/>
          </a:xfrm>
          <a:prstGeom prst="line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4" name="Rectangle 193">
            <a:extLst>
              <a:ext uri="{FF2B5EF4-FFF2-40B4-BE49-F238E27FC236}">
                <a16:creationId xmlns:a16="http://schemas.microsoft.com/office/drawing/2014/main" id="{7C470118-31E9-40E1-0421-D1DB80AFE619}"/>
              </a:ext>
            </a:extLst>
          </p:cNvPr>
          <p:cNvSpPr/>
          <p:nvPr/>
        </p:nvSpPr>
        <p:spPr>
          <a:xfrm>
            <a:off x="7976705" y="5286883"/>
            <a:ext cx="214163" cy="76088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209" name="Straight Connector 208">
            <a:extLst>
              <a:ext uri="{FF2B5EF4-FFF2-40B4-BE49-F238E27FC236}">
                <a16:creationId xmlns:a16="http://schemas.microsoft.com/office/drawing/2014/main" id="{4E8DBE99-A0E3-5CA3-F124-107B1B1EDFC0}"/>
              </a:ext>
            </a:extLst>
          </p:cNvPr>
          <p:cNvCxnSpPr>
            <a:cxnSpLocks/>
          </p:cNvCxnSpPr>
          <p:nvPr/>
        </p:nvCxnSpPr>
        <p:spPr>
          <a:xfrm flipH="1">
            <a:off x="7976704" y="5312057"/>
            <a:ext cx="214163" cy="0"/>
          </a:xfrm>
          <a:prstGeom prst="line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8" name="Straight Connector 217">
            <a:extLst>
              <a:ext uri="{FF2B5EF4-FFF2-40B4-BE49-F238E27FC236}">
                <a16:creationId xmlns:a16="http://schemas.microsoft.com/office/drawing/2014/main" id="{2DE58781-DA8A-3CC8-13F7-5DC2B25CE5E9}"/>
              </a:ext>
            </a:extLst>
          </p:cNvPr>
          <p:cNvCxnSpPr>
            <a:cxnSpLocks/>
          </p:cNvCxnSpPr>
          <p:nvPr/>
        </p:nvCxnSpPr>
        <p:spPr>
          <a:xfrm>
            <a:off x="8011157" y="5261853"/>
            <a:ext cx="145256" cy="0"/>
          </a:xfrm>
          <a:prstGeom prst="line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0D3B3615-AFC5-3246-C626-08651749D3E2}"/>
              </a:ext>
            </a:extLst>
          </p:cNvPr>
          <p:cNvCxnSpPr>
            <a:cxnSpLocks/>
          </p:cNvCxnSpPr>
          <p:nvPr/>
        </p:nvCxnSpPr>
        <p:spPr>
          <a:xfrm>
            <a:off x="8083785" y="5258546"/>
            <a:ext cx="0" cy="29502"/>
          </a:xfrm>
          <a:prstGeom prst="line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0" name="Straight Connector 219">
            <a:extLst>
              <a:ext uri="{FF2B5EF4-FFF2-40B4-BE49-F238E27FC236}">
                <a16:creationId xmlns:a16="http://schemas.microsoft.com/office/drawing/2014/main" id="{3CB81902-43AE-E1E1-4C85-02151A2B15B3}"/>
              </a:ext>
            </a:extLst>
          </p:cNvPr>
          <p:cNvCxnSpPr>
            <a:cxnSpLocks/>
          </p:cNvCxnSpPr>
          <p:nvPr/>
        </p:nvCxnSpPr>
        <p:spPr>
          <a:xfrm rot="10800000">
            <a:off x="8011158" y="5443633"/>
            <a:ext cx="145256" cy="0"/>
          </a:xfrm>
          <a:prstGeom prst="line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E76806D2-6063-3A9A-0192-00B8F6DC89AC}"/>
              </a:ext>
            </a:extLst>
          </p:cNvPr>
          <p:cNvCxnSpPr>
            <a:cxnSpLocks/>
          </p:cNvCxnSpPr>
          <p:nvPr/>
        </p:nvCxnSpPr>
        <p:spPr>
          <a:xfrm>
            <a:off x="8083785" y="5359162"/>
            <a:ext cx="0" cy="79606"/>
          </a:xfrm>
          <a:prstGeom prst="line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2" name="Oval 221">
            <a:extLst>
              <a:ext uri="{FF2B5EF4-FFF2-40B4-BE49-F238E27FC236}">
                <a16:creationId xmlns:a16="http://schemas.microsoft.com/office/drawing/2014/main" id="{67DCA25A-8771-B8DB-A589-2B0F4699C6BA}"/>
              </a:ext>
            </a:extLst>
          </p:cNvPr>
          <p:cNvSpPr/>
          <p:nvPr/>
        </p:nvSpPr>
        <p:spPr>
          <a:xfrm>
            <a:off x="8056131" y="4879866"/>
            <a:ext cx="55309" cy="55309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3" name="Rectangle 222">
            <a:extLst>
              <a:ext uri="{FF2B5EF4-FFF2-40B4-BE49-F238E27FC236}">
                <a16:creationId xmlns:a16="http://schemas.microsoft.com/office/drawing/2014/main" id="{6E6AF706-FA8D-F44F-50AB-BA68E3BCBB02}"/>
              </a:ext>
            </a:extLst>
          </p:cNvPr>
          <p:cNvSpPr/>
          <p:nvPr/>
        </p:nvSpPr>
        <p:spPr>
          <a:xfrm>
            <a:off x="8279123" y="4306291"/>
            <a:ext cx="214163" cy="499126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F373F2D4-9404-ACA7-23D9-4BB0E4FA67AE}"/>
              </a:ext>
            </a:extLst>
          </p:cNvPr>
          <p:cNvCxnSpPr>
            <a:cxnSpLocks/>
          </p:cNvCxnSpPr>
          <p:nvPr/>
        </p:nvCxnSpPr>
        <p:spPr>
          <a:xfrm flipH="1">
            <a:off x="8279123" y="4703566"/>
            <a:ext cx="214163" cy="0"/>
          </a:xfrm>
          <a:prstGeom prst="lin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7" name="Straight Connector 226">
            <a:extLst>
              <a:ext uri="{FF2B5EF4-FFF2-40B4-BE49-F238E27FC236}">
                <a16:creationId xmlns:a16="http://schemas.microsoft.com/office/drawing/2014/main" id="{F5053722-559D-9D1E-9F1B-1C0DF792F7B9}"/>
              </a:ext>
            </a:extLst>
          </p:cNvPr>
          <p:cNvCxnSpPr>
            <a:cxnSpLocks/>
          </p:cNvCxnSpPr>
          <p:nvPr/>
        </p:nvCxnSpPr>
        <p:spPr>
          <a:xfrm rot="10800000">
            <a:off x="8313577" y="5053295"/>
            <a:ext cx="145256" cy="0"/>
          </a:xfrm>
          <a:prstGeom prst="lin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BC5ED99C-8AF5-966B-93C3-3E0DFE305792}"/>
              </a:ext>
            </a:extLst>
          </p:cNvPr>
          <p:cNvCxnSpPr>
            <a:cxnSpLocks/>
          </p:cNvCxnSpPr>
          <p:nvPr/>
        </p:nvCxnSpPr>
        <p:spPr>
          <a:xfrm>
            <a:off x="8386204" y="4807049"/>
            <a:ext cx="0" cy="246246"/>
          </a:xfrm>
          <a:prstGeom prst="lin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9" name="Straight Connector 228">
            <a:extLst>
              <a:ext uri="{FF2B5EF4-FFF2-40B4-BE49-F238E27FC236}">
                <a16:creationId xmlns:a16="http://schemas.microsoft.com/office/drawing/2014/main" id="{16A5F0F1-9180-16D8-B97E-E2F30AAA4AD9}"/>
              </a:ext>
            </a:extLst>
          </p:cNvPr>
          <p:cNvCxnSpPr>
            <a:cxnSpLocks/>
          </p:cNvCxnSpPr>
          <p:nvPr/>
        </p:nvCxnSpPr>
        <p:spPr>
          <a:xfrm>
            <a:off x="8313262" y="3554451"/>
            <a:ext cx="145256" cy="0"/>
          </a:xfrm>
          <a:prstGeom prst="lin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0" name="Straight Connector 229">
            <a:extLst>
              <a:ext uri="{FF2B5EF4-FFF2-40B4-BE49-F238E27FC236}">
                <a16:creationId xmlns:a16="http://schemas.microsoft.com/office/drawing/2014/main" id="{1C368D78-62E6-9A1E-8868-4630208AF9C4}"/>
              </a:ext>
            </a:extLst>
          </p:cNvPr>
          <p:cNvCxnSpPr>
            <a:cxnSpLocks/>
          </p:cNvCxnSpPr>
          <p:nvPr/>
        </p:nvCxnSpPr>
        <p:spPr>
          <a:xfrm>
            <a:off x="8385890" y="3551551"/>
            <a:ext cx="0" cy="754734"/>
          </a:xfrm>
          <a:prstGeom prst="lin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1" name="Straight Connector 230">
            <a:extLst>
              <a:ext uri="{FF2B5EF4-FFF2-40B4-BE49-F238E27FC236}">
                <a16:creationId xmlns:a16="http://schemas.microsoft.com/office/drawing/2014/main" id="{E63CCF92-F74D-4894-387D-F3B583FCC988}"/>
              </a:ext>
            </a:extLst>
          </p:cNvPr>
          <p:cNvCxnSpPr>
            <a:cxnSpLocks/>
          </p:cNvCxnSpPr>
          <p:nvPr/>
        </p:nvCxnSpPr>
        <p:spPr>
          <a:xfrm rot="10800000">
            <a:off x="8765744" y="5418591"/>
            <a:ext cx="145256" cy="0"/>
          </a:xfrm>
          <a:prstGeom prst="line">
            <a:avLst/>
          </a:prstGeom>
          <a:ln w="952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708FFA4A-4BBF-3B8F-C38F-89FFC7BF5345}"/>
              </a:ext>
            </a:extLst>
          </p:cNvPr>
          <p:cNvCxnSpPr>
            <a:cxnSpLocks/>
          </p:cNvCxnSpPr>
          <p:nvPr/>
        </p:nvCxnSpPr>
        <p:spPr>
          <a:xfrm>
            <a:off x="8838371" y="5162550"/>
            <a:ext cx="0" cy="256999"/>
          </a:xfrm>
          <a:prstGeom prst="line">
            <a:avLst/>
          </a:prstGeom>
          <a:ln w="952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3" name="Rectangle 232">
            <a:extLst>
              <a:ext uri="{FF2B5EF4-FFF2-40B4-BE49-F238E27FC236}">
                <a16:creationId xmlns:a16="http://schemas.microsoft.com/office/drawing/2014/main" id="{7035B0AA-FC2D-AFA3-3891-6200D62AF179}"/>
              </a:ext>
            </a:extLst>
          </p:cNvPr>
          <p:cNvSpPr/>
          <p:nvPr/>
        </p:nvSpPr>
        <p:spPr>
          <a:xfrm>
            <a:off x="8729917" y="5239743"/>
            <a:ext cx="214163" cy="144668"/>
          </a:xfrm>
          <a:prstGeom prst="rect">
            <a:avLst/>
          </a:prstGeom>
          <a:solidFill>
            <a:schemeClr val="bg2">
              <a:lumMod val="60000"/>
              <a:lumOff val="40000"/>
            </a:schemeClr>
          </a:solidFill>
          <a:ln w="9525">
            <a:solidFill>
              <a:schemeClr val="bg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234" name="Straight Connector 233">
            <a:extLst>
              <a:ext uri="{FF2B5EF4-FFF2-40B4-BE49-F238E27FC236}">
                <a16:creationId xmlns:a16="http://schemas.microsoft.com/office/drawing/2014/main" id="{307E94B4-F537-DE8C-35AD-CD1FD3AB902D}"/>
              </a:ext>
            </a:extLst>
          </p:cNvPr>
          <p:cNvCxnSpPr>
            <a:cxnSpLocks/>
          </p:cNvCxnSpPr>
          <p:nvPr/>
        </p:nvCxnSpPr>
        <p:spPr>
          <a:xfrm flipH="1">
            <a:off x="8732664" y="5367616"/>
            <a:ext cx="214163" cy="0"/>
          </a:xfrm>
          <a:prstGeom prst="line">
            <a:avLst/>
          </a:prstGeom>
          <a:solidFill>
            <a:schemeClr val="tx2">
              <a:lumMod val="60000"/>
              <a:lumOff val="40000"/>
            </a:schemeClr>
          </a:solidFill>
          <a:ln w="952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5" name="Freeform: Shape 234">
            <a:extLst>
              <a:ext uri="{FF2B5EF4-FFF2-40B4-BE49-F238E27FC236}">
                <a16:creationId xmlns:a16="http://schemas.microsoft.com/office/drawing/2014/main" id="{578F982F-0BA0-5695-04C9-3C8313894277}"/>
              </a:ext>
            </a:extLst>
          </p:cNvPr>
          <p:cNvSpPr/>
          <p:nvPr/>
        </p:nvSpPr>
        <p:spPr>
          <a:xfrm flipV="1">
            <a:off x="8830141" y="4423228"/>
            <a:ext cx="901699" cy="80963"/>
          </a:xfrm>
          <a:custGeom>
            <a:avLst/>
            <a:gdLst>
              <a:gd name="connsiteX0" fmla="*/ 0 w 471487"/>
              <a:gd name="connsiteY0" fmla="*/ 0 h 80963"/>
              <a:gd name="connsiteX1" fmla="*/ 0 w 471487"/>
              <a:gd name="connsiteY1" fmla="*/ 80963 h 80963"/>
              <a:gd name="connsiteX2" fmla="*/ 471487 w 471487"/>
              <a:gd name="connsiteY2" fmla="*/ 80963 h 80963"/>
              <a:gd name="connsiteX3" fmla="*/ 471487 w 471487"/>
              <a:gd name="connsiteY3" fmla="*/ 9525 h 80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1487" h="80963">
                <a:moveTo>
                  <a:pt x="0" y="0"/>
                </a:moveTo>
                <a:lnTo>
                  <a:pt x="0" y="80963"/>
                </a:lnTo>
                <a:lnTo>
                  <a:pt x="471487" y="80963"/>
                </a:lnTo>
                <a:lnTo>
                  <a:pt x="471487" y="9525"/>
                </a:lnTo>
              </a:path>
            </a:pathLst>
          </a:cu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7F6A10E2-C9CF-569F-2E4D-522B45B8C285}"/>
              </a:ext>
            </a:extLst>
          </p:cNvPr>
          <p:cNvSpPr txBox="1"/>
          <p:nvPr/>
        </p:nvSpPr>
        <p:spPr>
          <a:xfrm>
            <a:off x="8833316" y="4225464"/>
            <a:ext cx="898525" cy="184666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=0.38</a:t>
            </a:r>
            <a:r>
              <a:rPr kumimoji="0" lang="en-GB" sz="1200" b="0" i="1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</a:p>
        </p:txBody>
      </p:sp>
      <p:sp>
        <p:nvSpPr>
          <p:cNvPr id="237" name="Rectangle 236">
            <a:extLst>
              <a:ext uri="{FF2B5EF4-FFF2-40B4-BE49-F238E27FC236}">
                <a16:creationId xmlns:a16="http://schemas.microsoft.com/office/drawing/2014/main" id="{92481127-89ED-0C8B-F3A4-B2A2AFFFB60C}"/>
              </a:ext>
            </a:extLst>
          </p:cNvPr>
          <p:cNvSpPr/>
          <p:nvPr/>
        </p:nvSpPr>
        <p:spPr>
          <a:xfrm>
            <a:off x="9030734" y="5366687"/>
            <a:ext cx="214163" cy="2880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238" name="Straight Connector 237">
            <a:extLst>
              <a:ext uri="{FF2B5EF4-FFF2-40B4-BE49-F238E27FC236}">
                <a16:creationId xmlns:a16="http://schemas.microsoft.com/office/drawing/2014/main" id="{FD20307E-A727-823C-90DC-5A7920B0EE72}"/>
              </a:ext>
            </a:extLst>
          </p:cNvPr>
          <p:cNvCxnSpPr>
            <a:cxnSpLocks/>
          </p:cNvCxnSpPr>
          <p:nvPr/>
        </p:nvCxnSpPr>
        <p:spPr>
          <a:xfrm rot="10800000">
            <a:off x="9065602" y="5395484"/>
            <a:ext cx="145256" cy="0"/>
          </a:xfrm>
          <a:prstGeom prst="line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74550F80-65F2-28F1-E99A-8DA90CCDA1B0}"/>
              </a:ext>
            </a:extLst>
          </p:cNvPr>
          <p:cNvCxnSpPr>
            <a:cxnSpLocks/>
          </p:cNvCxnSpPr>
          <p:nvPr/>
        </p:nvCxnSpPr>
        <p:spPr>
          <a:xfrm>
            <a:off x="9137816" y="5400302"/>
            <a:ext cx="413" cy="52794"/>
          </a:xfrm>
          <a:prstGeom prst="line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0" name="Rectangle 239">
            <a:extLst>
              <a:ext uri="{FF2B5EF4-FFF2-40B4-BE49-F238E27FC236}">
                <a16:creationId xmlns:a16="http://schemas.microsoft.com/office/drawing/2014/main" id="{5830E636-FB1B-7F94-FD13-9BBC05E09343}"/>
              </a:ext>
            </a:extLst>
          </p:cNvPr>
          <p:cNvSpPr/>
          <p:nvPr/>
        </p:nvSpPr>
        <p:spPr>
          <a:xfrm>
            <a:off x="9325708" y="5310024"/>
            <a:ext cx="214163" cy="7438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0DE3B183-B0D1-463E-1883-44C1112D8A63}"/>
              </a:ext>
            </a:extLst>
          </p:cNvPr>
          <p:cNvCxnSpPr>
            <a:cxnSpLocks/>
          </p:cNvCxnSpPr>
          <p:nvPr/>
        </p:nvCxnSpPr>
        <p:spPr>
          <a:xfrm flipH="1">
            <a:off x="9325708" y="5365016"/>
            <a:ext cx="214163" cy="0"/>
          </a:xfrm>
          <a:prstGeom prst="line">
            <a:avLst/>
          </a:prstGeom>
          <a:solidFill>
            <a:schemeClr val="tx2">
              <a:lumMod val="20000"/>
              <a:lumOff val="80000"/>
            </a:schemeClr>
          </a:solidFill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2" name="Straight Connector 241">
            <a:extLst>
              <a:ext uri="{FF2B5EF4-FFF2-40B4-BE49-F238E27FC236}">
                <a16:creationId xmlns:a16="http://schemas.microsoft.com/office/drawing/2014/main" id="{0B94A392-0304-5574-BD3D-AD418E015711}"/>
              </a:ext>
            </a:extLst>
          </p:cNvPr>
          <p:cNvCxnSpPr>
            <a:cxnSpLocks/>
          </p:cNvCxnSpPr>
          <p:nvPr/>
        </p:nvCxnSpPr>
        <p:spPr>
          <a:xfrm>
            <a:off x="9360161" y="5215255"/>
            <a:ext cx="145256" cy="0"/>
          </a:xfrm>
          <a:prstGeom prst="line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3" name="Straight Connector 242">
            <a:extLst>
              <a:ext uri="{FF2B5EF4-FFF2-40B4-BE49-F238E27FC236}">
                <a16:creationId xmlns:a16="http://schemas.microsoft.com/office/drawing/2014/main" id="{A75A59CE-1920-943B-5BF8-0F7EC737221D}"/>
              </a:ext>
            </a:extLst>
          </p:cNvPr>
          <p:cNvCxnSpPr>
            <a:cxnSpLocks/>
          </p:cNvCxnSpPr>
          <p:nvPr/>
        </p:nvCxnSpPr>
        <p:spPr>
          <a:xfrm>
            <a:off x="9432789" y="5215239"/>
            <a:ext cx="0" cy="97174"/>
          </a:xfrm>
          <a:prstGeom prst="line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4" name="Straight Connector 243">
            <a:extLst>
              <a:ext uri="{FF2B5EF4-FFF2-40B4-BE49-F238E27FC236}">
                <a16:creationId xmlns:a16="http://schemas.microsoft.com/office/drawing/2014/main" id="{AED786D1-CD42-4960-D255-266D4DF3B692}"/>
              </a:ext>
            </a:extLst>
          </p:cNvPr>
          <p:cNvCxnSpPr>
            <a:cxnSpLocks/>
          </p:cNvCxnSpPr>
          <p:nvPr/>
        </p:nvCxnSpPr>
        <p:spPr>
          <a:xfrm rot="10800000">
            <a:off x="9360162" y="5443632"/>
            <a:ext cx="145256" cy="0"/>
          </a:xfrm>
          <a:prstGeom prst="line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B6E3F20F-50E1-90BD-D306-E50159DA5D03}"/>
              </a:ext>
            </a:extLst>
          </p:cNvPr>
          <p:cNvCxnSpPr>
            <a:cxnSpLocks/>
          </p:cNvCxnSpPr>
          <p:nvPr/>
        </p:nvCxnSpPr>
        <p:spPr>
          <a:xfrm>
            <a:off x="9432789" y="5384409"/>
            <a:ext cx="0" cy="55812"/>
          </a:xfrm>
          <a:prstGeom prst="line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6" name="Rectangle 245">
            <a:extLst>
              <a:ext uri="{FF2B5EF4-FFF2-40B4-BE49-F238E27FC236}">
                <a16:creationId xmlns:a16="http://schemas.microsoft.com/office/drawing/2014/main" id="{67F74055-9228-2F4C-F2B8-9336ABE59AB3}"/>
              </a:ext>
            </a:extLst>
          </p:cNvPr>
          <p:cNvSpPr/>
          <p:nvPr/>
        </p:nvSpPr>
        <p:spPr>
          <a:xfrm>
            <a:off x="9628127" y="5117924"/>
            <a:ext cx="214163" cy="230487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89128BE2-3725-B6E8-B501-0001BB90700B}"/>
              </a:ext>
            </a:extLst>
          </p:cNvPr>
          <p:cNvCxnSpPr>
            <a:cxnSpLocks/>
          </p:cNvCxnSpPr>
          <p:nvPr/>
        </p:nvCxnSpPr>
        <p:spPr>
          <a:xfrm flipH="1">
            <a:off x="9628127" y="5240514"/>
            <a:ext cx="214163" cy="0"/>
          </a:xfrm>
          <a:prstGeom prst="line">
            <a:avLst/>
          </a:prstGeom>
          <a:solidFill>
            <a:schemeClr val="tx2">
              <a:lumMod val="20000"/>
              <a:lumOff val="80000"/>
              <a:alpha val="32000"/>
            </a:schemeClr>
          </a:solidFill>
          <a:ln w="952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8" name="Straight Connector 247">
            <a:extLst>
              <a:ext uri="{FF2B5EF4-FFF2-40B4-BE49-F238E27FC236}">
                <a16:creationId xmlns:a16="http://schemas.microsoft.com/office/drawing/2014/main" id="{AD0C869B-DC87-4C6D-F9A4-DF44A4FD58DA}"/>
              </a:ext>
            </a:extLst>
          </p:cNvPr>
          <p:cNvCxnSpPr>
            <a:cxnSpLocks/>
          </p:cNvCxnSpPr>
          <p:nvPr/>
        </p:nvCxnSpPr>
        <p:spPr>
          <a:xfrm rot="10800000">
            <a:off x="9662581" y="5435375"/>
            <a:ext cx="145256" cy="0"/>
          </a:xfrm>
          <a:prstGeom prst="lin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177562DF-CAB9-1D08-8DFA-227E9815BE01}"/>
              </a:ext>
            </a:extLst>
          </p:cNvPr>
          <p:cNvCxnSpPr>
            <a:cxnSpLocks/>
            <a:stCxn id="246" idx="2"/>
          </p:cNvCxnSpPr>
          <p:nvPr/>
        </p:nvCxnSpPr>
        <p:spPr>
          <a:xfrm flipH="1">
            <a:off x="9735208" y="5348411"/>
            <a:ext cx="1" cy="95070"/>
          </a:xfrm>
          <a:prstGeom prst="lin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0" name="Straight Connector 249">
            <a:extLst>
              <a:ext uri="{FF2B5EF4-FFF2-40B4-BE49-F238E27FC236}">
                <a16:creationId xmlns:a16="http://schemas.microsoft.com/office/drawing/2014/main" id="{33F570E1-9859-8AAE-525B-9FC898E94A32}"/>
              </a:ext>
            </a:extLst>
          </p:cNvPr>
          <p:cNvCxnSpPr>
            <a:cxnSpLocks/>
          </p:cNvCxnSpPr>
          <p:nvPr/>
        </p:nvCxnSpPr>
        <p:spPr>
          <a:xfrm>
            <a:off x="10165216" y="5430350"/>
            <a:ext cx="145256" cy="0"/>
          </a:xfrm>
          <a:prstGeom prst="line">
            <a:avLst/>
          </a:prstGeom>
          <a:ln w="952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1" name="Straight Connector 250">
            <a:extLst>
              <a:ext uri="{FF2B5EF4-FFF2-40B4-BE49-F238E27FC236}">
                <a16:creationId xmlns:a16="http://schemas.microsoft.com/office/drawing/2014/main" id="{5B90340E-2DAC-AF0C-0601-805EDC0ADBE4}"/>
              </a:ext>
            </a:extLst>
          </p:cNvPr>
          <p:cNvCxnSpPr>
            <a:cxnSpLocks/>
          </p:cNvCxnSpPr>
          <p:nvPr/>
        </p:nvCxnSpPr>
        <p:spPr>
          <a:xfrm rot="10800000">
            <a:off x="10165217" y="5456399"/>
            <a:ext cx="145256" cy="0"/>
          </a:xfrm>
          <a:prstGeom prst="line">
            <a:avLst/>
          </a:prstGeom>
          <a:ln w="952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4" name="Rectangle 253">
            <a:extLst>
              <a:ext uri="{FF2B5EF4-FFF2-40B4-BE49-F238E27FC236}">
                <a16:creationId xmlns:a16="http://schemas.microsoft.com/office/drawing/2014/main" id="{9B92C12F-ED99-C812-105D-D7800F1B9194}"/>
              </a:ext>
            </a:extLst>
          </p:cNvPr>
          <p:cNvSpPr/>
          <p:nvPr/>
        </p:nvSpPr>
        <p:spPr>
          <a:xfrm>
            <a:off x="10130763" y="5441150"/>
            <a:ext cx="214163" cy="7200"/>
          </a:xfrm>
          <a:prstGeom prst="rect">
            <a:avLst/>
          </a:prstGeom>
          <a:solidFill>
            <a:schemeClr val="bg2">
              <a:lumMod val="60000"/>
              <a:lumOff val="40000"/>
            </a:schemeClr>
          </a:solidFill>
          <a:ln w="9525">
            <a:solidFill>
              <a:schemeClr val="bg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5" name="Oval 254">
            <a:extLst>
              <a:ext uri="{FF2B5EF4-FFF2-40B4-BE49-F238E27FC236}">
                <a16:creationId xmlns:a16="http://schemas.microsoft.com/office/drawing/2014/main" id="{5A275621-F787-9BFF-2EE3-D054DDCB052F}"/>
              </a:ext>
            </a:extLst>
          </p:cNvPr>
          <p:cNvSpPr/>
          <p:nvPr/>
        </p:nvSpPr>
        <p:spPr>
          <a:xfrm>
            <a:off x="11109981" y="5321690"/>
            <a:ext cx="55309" cy="55309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6" name="Freeform: Shape 255">
            <a:extLst>
              <a:ext uri="{FF2B5EF4-FFF2-40B4-BE49-F238E27FC236}">
                <a16:creationId xmlns:a16="http://schemas.microsoft.com/office/drawing/2014/main" id="{9A375DCD-0C3B-9D98-A230-14CE9A2965D3}"/>
              </a:ext>
            </a:extLst>
          </p:cNvPr>
          <p:cNvSpPr/>
          <p:nvPr/>
        </p:nvSpPr>
        <p:spPr>
          <a:xfrm flipV="1">
            <a:off x="10228245" y="5046363"/>
            <a:ext cx="901699" cy="80963"/>
          </a:xfrm>
          <a:custGeom>
            <a:avLst/>
            <a:gdLst>
              <a:gd name="connsiteX0" fmla="*/ 0 w 471487"/>
              <a:gd name="connsiteY0" fmla="*/ 0 h 80963"/>
              <a:gd name="connsiteX1" fmla="*/ 0 w 471487"/>
              <a:gd name="connsiteY1" fmla="*/ 80963 h 80963"/>
              <a:gd name="connsiteX2" fmla="*/ 471487 w 471487"/>
              <a:gd name="connsiteY2" fmla="*/ 80963 h 80963"/>
              <a:gd name="connsiteX3" fmla="*/ 471487 w 471487"/>
              <a:gd name="connsiteY3" fmla="*/ 9525 h 80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1487" h="80963">
                <a:moveTo>
                  <a:pt x="0" y="0"/>
                </a:moveTo>
                <a:lnTo>
                  <a:pt x="0" y="80963"/>
                </a:lnTo>
                <a:lnTo>
                  <a:pt x="471487" y="80963"/>
                </a:lnTo>
                <a:lnTo>
                  <a:pt x="471487" y="9525"/>
                </a:lnTo>
              </a:path>
            </a:pathLst>
          </a:cu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7" name="TextBox 256">
            <a:extLst>
              <a:ext uri="{FF2B5EF4-FFF2-40B4-BE49-F238E27FC236}">
                <a16:creationId xmlns:a16="http://schemas.microsoft.com/office/drawing/2014/main" id="{FB558658-1406-C070-3D4D-352478EF45CB}"/>
              </a:ext>
            </a:extLst>
          </p:cNvPr>
          <p:cNvSpPr txBox="1"/>
          <p:nvPr/>
        </p:nvSpPr>
        <p:spPr>
          <a:xfrm>
            <a:off x="10231420" y="4848599"/>
            <a:ext cx="898525" cy="184666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</a:t>
            </a:r>
            <a:r>
              <a:rPr kumimoji="0" lang="en-GB" sz="1200" b="0" i="1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=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0.26</a:t>
            </a:r>
            <a:r>
              <a:rPr kumimoji="0" lang="en-GB" sz="1200" b="0" i="1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</a:p>
        </p:txBody>
      </p:sp>
      <p:sp>
        <p:nvSpPr>
          <p:cNvPr id="258" name="Rectangle 257">
            <a:extLst>
              <a:ext uri="{FF2B5EF4-FFF2-40B4-BE49-F238E27FC236}">
                <a16:creationId xmlns:a16="http://schemas.microsoft.com/office/drawing/2014/main" id="{372B3652-B23F-9343-C2F1-0474AA734916}"/>
              </a:ext>
            </a:extLst>
          </p:cNvPr>
          <p:cNvSpPr/>
          <p:nvPr/>
        </p:nvSpPr>
        <p:spPr>
          <a:xfrm>
            <a:off x="10429252" y="5394592"/>
            <a:ext cx="214163" cy="55622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259" name="Straight Connector 258">
            <a:extLst>
              <a:ext uri="{FF2B5EF4-FFF2-40B4-BE49-F238E27FC236}">
                <a16:creationId xmlns:a16="http://schemas.microsoft.com/office/drawing/2014/main" id="{1DF87FB2-273E-8558-B7C3-5D05C528BF7D}"/>
              </a:ext>
            </a:extLst>
          </p:cNvPr>
          <p:cNvCxnSpPr>
            <a:cxnSpLocks/>
          </p:cNvCxnSpPr>
          <p:nvPr/>
        </p:nvCxnSpPr>
        <p:spPr>
          <a:xfrm flipH="1">
            <a:off x="10429252" y="5434594"/>
            <a:ext cx="214163" cy="0"/>
          </a:xfrm>
          <a:prstGeom prst="lin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33A2775-E098-0E84-3A42-109320A884E0}"/>
              </a:ext>
            </a:extLst>
          </p:cNvPr>
          <p:cNvCxnSpPr>
            <a:cxnSpLocks/>
          </p:cNvCxnSpPr>
          <p:nvPr/>
        </p:nvCxnSpPr>
        <p:spPr>
          <a:xfrm>
            <a:off x="10463705" y="5362972"/>
            <a:ext cx="145256" cy="0"/>
          </a:xfrm>
          <a:prstGeom prst="line">
            <a:avLst/>
          </a:prstGeom>
          <a:ln w="952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1" name="Straight Connector 260">
            <a:extLst>
              <a:ext uri="{FF2B5EF4-FFF2-40B4-BE49-F238E27FC236}">
                <a16:creationId xmlns:a16="http://schemas.microsoft.com/office/drawing/2014/main" id="{C7D1BD99-B6F5-E6FA-DAD6-11A990EC7348}"/>
              </a:ext>
            </a:extLst>
          </p:cNvPr>
          <p:cNvCxnSpPr>
            <a:cxnSpLocks/>
            <a:stCxn id="258" idx="0"/>
          </p:cNvCxnSpPr>
          <p:nvPr/>
        </p:nvCxnSpPr>
        <p:spPr>
          <a:xfrm flipV="1">
            <a:off x="10536334" y="5362972"/>
            <a:ext cx="0" cy="31620"/>
          </a:xfrm>
          <a:prstGeom prst="line">
            <a:avLst/>
          </a:prstGeom>
          <a:ln w="952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2" name="Straight Connector 261">
            <a:extLst>
              <a:ext uri="{FF2B5EF4-FFF2-40B4-BE49-F238E27FC236}">
                <a16:creationId xmlns:a16="http://schemas.microsoft.com/office/drawing/2014/main" id="{9D85545A-58AD-99EC-7763-4B08DD9E8E19}"/>
              </a:ext>
            </a:extLst>
          </p:cNvPr>
          <p:cNvCxnSpPr>
            <a:cxnSpLocks/>
          </p:cNvCxnSpPr>
          <p:nvPr/>
        </p:nvCxnSpPr>
        <p:spPr>
          <a:xfrm rot="10800000">
            <a:off x="10463706" y="5457605"/>
            <a:ext cx="145256" cy="0"/>
          </a:xfrm>
          <a:prstGeom prst="line">
            <a:avLst/>
          </a:prstGeom>
          <a:ln w="952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3" name="Rectangle 262">
            <a:extLst>
              <a:ext uri="{FF2B5EF4-FFF2-40B4-BE49-F238E27FC236}">
                <a16:creationId xmlns:a16="http://schemas.microsoft.com/office/drawing/2014/main" id="{7CA4B332-938C-9D62-ABA0-932FC6BAC18B}"/>
              </a:ext>
            </a:extLst>
          </p:cNvPr>
          <p:cNvSpPr/>
          <p:nvPr/>
        </p:nvSpPr>
        <p:spPr>
          <a:xfrm>
            <a:off x="10723812" y="5425454"/>
            <a:ext cx="214163" cy="252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264" name="Straight Connector 263">
            <a:extLst>
              <a:ext uri="{FF2B5EF4-FFF2-40B4-BE49-F238E27FC236}">
                <a16:creationId xmlns:a16="http://schemas.microsoft.com/office/drawing/2014/main" id="{4752517B-1FB9-EE06-9E15-4B1201D812DB}"/>
              </a:ext>
            </a:extLst>
          </p:cNvPr>
          <p:cNvCxnSpPr>
            <a:cxnSpLocks/>
          </p:cNvCxnSpPr>
          <p:nvPr/>
        </p:nvCxnSpPr>
        <p:spPr>
          <a:xfrm flipH="1">
            <a:off x="10723812" y="5441150"/>
            <a:ext cx="214163" cy="0"/>
          </a:xfrm>
          <a:prstGeom prst="line">
            <a:avLst/>
          </a:prstGeom>
          <a:solidFill>
            <a:schemeClr val="tx2">
              <a:lumMod val="20000"/>
              <a:lumOff val="80000"/>
            </a:schemeClr>
          </a:solidFill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5" name="Straight Connector 264">
            <a:extLst>
              <a:ext uri="{FF2B5EF4-FFF2-40B4-BE49-F238E27FC236}">
                <a16:creationId xmlns:a16="http://schemas.microsoft.com/office/drawing/2014/main" id="{D9D6FA2A-59FC-CFF5-E719-B1540C5F5EF6}"/>
              </a:ext>
            </a:extLst>
          </p:cNvPr>
          <p:cNvCxnSpPr>
            <a:cxnSpLocks/>
          </p:cNvCxnSpPr>
          <p:nvPr/>
        </p:nvCxnSpPr>
        <p:spPr>
          <a:xfrm>
            <a:off x="10758265" y="5376999"/>
            <a:ext cx="145256" cy="0"/>
          </a:xfrm>
          <a:prstGeom prst="line">
            <a:avLst/>
          </a:prstGeom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4A6F8AB5-652B-D9DA-1D39-CC17644A2846}"/>
              </a:ext>
            </a:extLst>
          </p:cNvPr>
          <p:cNvCxnSpPr>
            <a:cxnSpLocks/>
          </p:cNvCxnSpPr>
          <p:nvPr/>
        </p:nvCxnSpPr>
        <p:spPr>
          <a:xfrm>
            <a:off x="10830893" y="5376999"/>
            <a:ext cx="0" cy="43283"/>
          </a:xfrm>
          <a:prstGeom prst="line">
            <a:avLst/>
          </a:prstGeom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1" name="Rectangle 270">
            <a:extLst>
              <a:ext uri="{FF2B5EF4-FFF2-40B4-BE49-F238E27FC236}">
                <a16:creationId xmlns:a16="http://schemas.microsoft.com/office/drawing/2014/main" id="{4701D8ED-4EC5-E5CC-D93B-3951A1FBDBCE}"/>
              </a:ext>
            </a:extLst>
          </p:cNvPr>
          <p:cNvSpPr/>
          <p:nvPr/>
        </p:nvSpPr>
        <p:spPr>
          <a:xfrm>
            <a:off x="11026231" y="5412674"/>
            <a:ext cx="214163" cy="28800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272" name="Straight Connector 271">
            <a:extLst>
              <a:ext uri="{FF2B5EF4-FFF2-40B4-BE49-F238E27FC236}">
                <a16:creationId xmlns:a16="http://schemas.microsoft.com/office/drawing/2014/main" id="{F7F1AE6A-B1A1-EDDC-FCA2-BFE2B7A7E45B}"/>
              </a:ext>
            </a:extLst>
          </p:cNvPr>
          <p:cNvCxnSpPr>
            <a:cxnSpLocks/>
          </p:cNvCxnSpPr>
          <p:nvPr/>
        </p:nvCxnSpPr>
        <p:spPr>
          <a:xfrm rot="10800000">
            <a:off x="11060685" y="5453656"/>
            <a:ext cx="145256" cy="0"/>
          </a:xfrm>
          <a:prstGeom prst="line">
            <a:avLst/>
          </a:prstGeom>
          <a:ln w="952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16EF16B5-F4A8-F99F-F2AB-4E65D7506973}"/>
              </a:ext>
            </a:extLst>
          </p:cNvPr>
          <p:cNvCxnSpPr>
            <a:cxnSpLocks/>
            <a:stCxn id="271" idx="2"/>
          </p:cNvCxnSpPr>
          <p:nvPr/>
        </p:nvCxnSpPr>
        <p:spPr>
          <a:xfrm>
            <a:off x="11133313" y="5441474"/>
            <a:ext cx="0" cy="15884"/>
          </a:xfrm>
          <a:prstGeom prst="line">
            <a:avLst/>
          </a:prstGeom>
          <a:ln w="952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4" name="Straight Connector 273">
            <a:extLst>
              <a:ext uri="{FF2B5EF4-FFF2-40B4-BE49-F238E27FC236}">
                <a16:creationId xmlns:a16="http://schemas.microsoft.com/office/drawing/2014/main" id="{70786419-FEFD-D167-E456-F06324FEE62F}"/>
              </a:ext>
            </a:extLst>
          </p:cNvPr>
          <p:cNvCxnSpPr>
            <a:cxnSpLocks/>
          </p:cNvCxnSpPr>
          <p:nvPr/>
        </p:nvCxnSpPr>
        <p:spPr>
          <a:xfrm>
            <a:off x="11060370" y="5405916"/>
            <a:ext cx="145256" cy="0"/>
          </a:xfrm>
          <a:prstGeom prst="line">
            <a:avLst/>
          </a:prstGeom>
          <a:ln w="952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5" name="Oval 274">
            <a:extLst>
              <a:ext uri="{FF2B5EF4-FFF2-40B4-BE49-F238E27FC236}">
                <a16:creationId xmlns:a16="http://schemas.microsoft.com/office/drawing/2014/main" id="{A3BAA1E5-680C-71AF-DB73-1B70138361C5}"/>
              </a:ext>
            </a:extLst>
          </p:cNvPr>
          <p:cNvSpPr/>
          <p:nvPr/>
        </p:nvSpPr>
        <p:spPr>
          <a:xfrm>
            <a:off x="9110161" y="5234980"/>
            <a:ext cx="55309" cy="55309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7" name="Oval 276">
            <a:extLst>
              <a:ext uri="{FF2B5EF4-FFF2-40B4-BE49-F238E27FC236}">
                <a16:creationId xmlns:a16="http://schemas.microsoft.com/office/drawing/2014/main" id="{39926DE0-86DB-6F59-91D1-71312F710470}"/>
              </a:ext>
            </a:extLst>
          </p:cNvPr>
          <p:cNvSpPr/>
          <p:nvPr/>
        </p:nvSpPr>
        <p:spPr>
          <a:xfrm>
            <a:off x="9110161" y="5245192"/>
            <a:ext cx="55309" cy="55309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8" name="Oval 277">
            <a:extLst>
              <a:ext uri="{FF2B5EF4-FFF2-40B4-BE49-F238E27FC236}">
                <a16:creationId xmlns:a16="http://schemas.microsoft.com/office/drawing/2014/main" id="{4D452623-9AF8-7933-4243-AF1498543F41}"/>
              </a:ext>
            </a:extLst>
          </p:cNvPr>
          <p:cNvSpPr/>
          <p:nvPr/>
        </p:nvSpPr>
        <p:spPr>
          <a:xfrm>
            <a:off x="9710236" y="4691367"/>
            <a:ext cx="55309" cy="55309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5" name="Oval 284">
            <a:extLst>
              <a:ext uri="{FF2B5EF4-FFF2-40B4-BE49-F238E27FC236}">
                <a16:creationId xmlns:a16="http://schemas.microsoft.com/office/drawing/2014/main" id="{6565092E-1CB5-5A64-9CF0-3147D8915888}"/>
              </a:ext>
            </a:extLst>
          </p:cNvPr>
          <p:cNvSpPr/>
          <p:nvPr/>
        </p:nvSpPr>
        <p:spPr>
          <a:xfrm>
            <a:off x="9710236" y="4701579"/>
            <a:ext cx="55309" cy="55309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289" name="Straight Connector 288">
            <a:extLst>
              <a:ext uri="{FF2B5EF4-FFF2-40B4-BE49-F238E27FC236}">
                <a16:creationId xmlns:a16="http://schemas.microsoft.com/office/drawing/2014/main" id="{F628026D-6B69-12F9-F146-135836D3E442}"/>
              </a:ext>
            </a:extLst>
          </p:cNvPr>
          <p:cNvCxnSpPr>
            <a:cxnSpLocks/>
          </p:cNvCxnSpPr>
          <p:nvPr/>
        </p:nvCxnSpPr>
        <p:spPr>
          <a:xfrm rot="16200000">
            <a:off x="8552168" y="5624850"/>
            <a:ext cx="720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6" name="Oval 295">
            <a:extLst>
              <a:ext uri="{FF2B5EF4-FFF2-40B4-BE49-F238E27FC236}">
                <a16:creationId xmlns:a16="http://schemas.microsoft.com/office/drawing/2014/main" id="{B9E4BECF-17BF-ACD1-C4B5-F4AFA742BFAD}"/>
              </a:ext>
            </a:extLst>
          </p:cNvPr>
          <p:cNvSpPr/>
          <p:nvPr/>
        </p:nvSpPr>
        <p:spPr>
          <a:xfrm>
            <a:off x="10509071" y="5210499"/>
            <a:ext cx="55309" cy="55309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297" name="Straight Connector 296">
            <a:extLst>
              <a:ext uri="{FF2B5EF4-FFF2-40B4-BE49-F238E27FC236}">
                <a16:creationId xmlns:a16="http://schemas.microsoft.com/office/drawing/2014/main" id="{292F517A-D167-4B5E-87F1-1D77B088B243}"/>
              </a:ext>
            </a:extLst>
          </p:cNvPr>
          <p:cNvCxnSpPr>
            <a:cxnSpLocks/>
          </p:cNvCxnSpPr>
          <p:nvPr/>
        </p:nvCxnSpPr>
        <p:spPr>
          <a:xfrm rot="10800000">
            <a:off x="10758266" y="5457919"/>
            <a:ext cx="145256" cy="0"/>
          </a:xfrm>
          <a:prstGeom prst="line">
            <a:avLst/>
          </a:prstGeom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1" name="TextBox 300">
            <a:extLst>
              <a:ext uri="{FF2B5EF4-FFF2-40B4-BE49-F238E27FC236}">
                <a16:creationId xmlns:a16="http://schemas.microsoft.com/office/drawing/2014/main" id="{DFDAF31B-AB9F-9F77-C378-9A91F012EDAC}"/>
              </a:ext>
            </a:extLst>
          </p:cNvPr>
          <p:cNvSpPr txBox="1"/>
          <p:nvPr/>
        </p:nvSpPr>
        <p:spPr>
          <a:xfrm>
            <a:off x="10134044" y="2797922"/>
            <a:ext cx="6998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GINA 1/2</a:t>
            </a:r>
            <a:endParaRPr kumimoji="0" lang="en-GB" sz="1200" b="0" i="0" u="none" strike="noStrike" kern="1200" cap="none" spc="0" normalizeH="0" baseline="3000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2" name="Rectangle 301">
            <a:extLst>
              <a:ext uri="{FF2B5EF4-FFF2-40B4-BE49-F238E27FC236}">
                <a16:creationId xmlns:a16="http://schemas.microsoft.com/office/drawing/2014/main" id="{62B206CC-86F2-465F-265B-952D7D96CD8D}"/>
              </a:ext>
            </a:extLst>
          </p:cNvPr>
          <p:cNvSpPr/>
          <p:nvPr/>
        </p:nvSpPr>
        <p:spPr>
          <a:xfrm>
            <a:off x="9937212" y="2835879"/>
            <a:ext cx="108751" cy="108751"/>
          </a:xfrm>
          <a:prstGeom prst="rect">
            <a:avLst/>
          </a:prstGeom>
          <a:solidFill>
            <a:schemeClr val="bg2">
              <a:lumMod val="60000"/>
              <a:lumOff val="40000"/>
            </a:schemeClr>
          </a:solidFill>
          <a:ln w="9525">
            <a:solidFill>
              <a:schemeClr val="bg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0" name="TextBox 309">
            <a:extLst>
              <a:ext uri="{FF2B5EF4-FFF2-40B4-BE49-F238E27FC236}">
                <a16:creationId xmlns:a16="http://schemas.microsoft.com/office/drawing/2014/main" id="{0B5AD16E-52E4-71BC-C080-8CDFF173CD71}"/>
              </a:ext>
            </a:extLst>
          </p:cNvPr>
          <p:cNvSpPr txBox="1"/>
          <p:nvPr/>
        </p:nvSpPr>
        <p:spPr>
          <a:xfrm>
            <a:off x="11034189" y="2797922"/>
            <a:ext cx="6998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GINA 3</a:t>
            </a:r>
            <a:endParaRPr kumimoji="0" lang="en-GB" sz="1200" b="0" i="0" u="none" strike="noStrike" kern="1200" cap="none" spc="0" normalizeH="0" baseline="3000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4" name="Rectangle 313">
            <a:extLst>
              <a:ext uri="{FF2B5EF4-FFF2-40B4-BE49-F238E27FC236}">
                <a16:creationId xmlns:a16="http://schemas.microsoft.com/office/drawing/2014/main" id="{A4588211-983C-DFF6-3ADE-4E555ABF380F}"/>
              </a:ext>
            </a:extLst>
          </p:cNvPr>
          <p:cNvSpPr/>
          <p:nvPr/>
        </p:nvSpPr>
        <p:spPr>
          <a:xfrm>
            <a:off x="10837357" y="2835879"/>
            <a:ext cx="108751" cy="108751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5" name="TextBox 314">
            <a:extLst>
              <a:ext uri="{FF2B5EF4-FFF2-40B4-BE49-F238E27FC236}">
                <a16:creationId xmlns:a16="http://schemas.microsoft.com/office/drawing/2014/main" id="{F8B88069-B4F9-AE94-937C-4C7341D32E3D}"/>
              </a:ext>
            </a:extLst>
          </p:cNvPr>
          <p:cNvSpPr txBox="1"/>
          <p:nvPr/>
        </p:nvSpPr>
        <p:spPr>
          <a:xfrm>
            <a:off x="10134044" y="2999019"/>
            <a:ext cx="6998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GINA 4</a:t>
            </a:r>
            <a:endParaRPr kumimoji="0" lang="en-GB" sz="1200" b="0" i="0" u="none" strike="noStrike" kern="1200" cap="none" spc="0" normalizeH="0" baseline="3000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6" name="Rectangle 315">
            <a:extLst>
              <a:ext uri="{FF2B5EF4-FFF2-40B4-BE49-F238E27FC236}">
                <a16:creationId xmlns:a16="http://schemas.microsoft.com/office/drawing/2014/main" id="{CAAB1B5E-8906-8B54-4A5A-04BE7A6D7F81}"/>
              </a:ext>
            </a:extLst>
          </p:cNvPr>
          <p:cNvSpPr/>
          <p:nvPr/>
        </p:nvSpPr>
        <p:spPr>
          <a:xfrm>
            <a:off x="9937212" y="3036976"/>
            <a:ext cx="108751" cy="10875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7" name="TextBox 316">
            <a:extLst>
              <a:ext uri="{FF2B5EF4-FFF2-40B4-BE49-F238E27FC236}">
                <a16:creationId xmlns:a16="http://schemas.microsoft.com/office/drawing/2014/main" id="{2220599B-72E5-A2CA-FC5C-541003257E73}"/>
              </a:ext>
            </a:extLst>
          </p:cNvPr>
          <p:cNvSpPr txBox="1"/>
          <p:nvPr/>
        </p:nvSpPr>
        <p:spPr>
          <a:xfrm>
            <a:off x="11034189" y="2999019"/>
            <a:ext cx="6998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GINA 5</a:t>
            </a:r>
            <a:endParaRPr kumimoji="0" lang="en-GB" sz="1200" b="0" i="0" u="none" strike="noStrike" kern="1200" cap="none" spc="0" normalizeH="0" baseline="3000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9" name="Rectangle 318">
            <a:extLst>
              <a:ext uri="{FF2B5EF4-FFF2-40B4-BE49-F238E27FC236}">
                <a16:creationId xmlns:a16="http://schemas.microsoft.com/office/drawing/2014/main" id="{88FFCBFA-BEF5-EC95-893E-C218B2EE30CF}"/>
              </a:ext>
            </a:extLst>
          </p:cNvPr>
          <p:cNvSpPr/>
          <p:nvPr/>
        </p:nvSpPr>
        <p:spPr>
          <a:xfrm>
            <a:off x="10837357" y="3036976"/>
            <a:ext cx="108751" cy="108751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0" name="Rectangle 319">
            <a:extLst>
              <a:ext uri="{FF2B5EF4-FFF2-40B4-BE49-F238E27FC236}">
                <a16:creationId xmlns:a16="http://schemas.microsoft.com/office/drawing/2014/main" id="{F6E37905-8514-A3C3-D142-B658A1F65B54}"/>
              </a:ext>
            </a:extLst>
          </p:cNvPr>
          <p:cNvSpPr/>
          <p:nvPr/>
        </p:nvSpPr>
        <p:spPr>
          <a:xfrm>
            <a:off x="6198456" y="2316480"/>
            <a:ext cx="5448300" cy="3630062"/>
          </a:xfrm>
          <a:prstGeom prst="rect">
            <a:avLst/>
          </a:prstGeom>
          <a:noFill/>
          <a:ln w="1905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321" name="Straight Connector 320">
            <a:extLst>
              <a:ext uri="{FF2B5EF4-FFF2-40B4-BE49-F238E27FC236}">
                <a16:creationId xmlns:a16="http://schemas.microsoft.com/office/drawing/2014/main" id="{40434FCD-F7B8-F2BA-9A44-9FEEEE7BE313}"/>
              </a:ext>
            </a:extLst>
          </p:cNvPr>
          <p:cNvCxnSpPr>
            <a:cxnSpLocks/>
          </p:cNvCxnSpPr>
          <p:nvPr/>
        </p:nvCxnSpPr>
        <p:spPr>
          <a:xfrm>
            <a:off x="5333361" y="5437664"/>
            <a:ext cx="0" cy="17313"/>
          </a:xfrm>
          <a:prstGeom prst="line">
            <a:avLst/>
          </a:prstGeom>
          <a:ln w="952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2" name="Rectangle 321">
            <a:extLst>
              <a:ext uri="{FF2B5EF4-FFF2-40B4-BE49-F238E27FC236}">
                <a16:creationId xmlns:a16="http://schemas.microsoft.com/office/drawing/2014/main" id="{5E42741F-060B-A915-2091-42EA4E41AEB3}"/>
              </a:ext>
            </a:extLst>
          </p:cNvPr>
          <p:cNvSpPr/>
          <p:nvPr/>
        </p:nvSpPr>
        <p:spPr>
          <a:xfrm>
            <a:off x="6199206" y="2393258"/>
            <a:ext cx="5446800" cy="256431"/>
          </a:xfrm>
          <a:prstGeom prst="rect">
            <a:avLst/>
          </a:prstGeom>
          <a:noFill/>
          <a:ln w="1905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9099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Across all GINA groups</a:t>
            </a:r>
          </a:p>
        </p:txBody>
      </p:sp>
      <p:sp>
        <p:nvSpPr>
          <p:cNvPr id="325" name="Rectangle 324">
            <a:extLst>
              <a:ext uri="{FF2B5EF4-FFF2-40B4-BE49-F238E27FC236}">
                <a16:creationId xmlns:a16="http://schemas.microsoft.com/office/drawing/2014/main" id="{25E3B67A-7F42-2EF5-2DC2-698473CDAB72}"/>
              </a:ext>
            </a:extLst>
          </p:cNvPr>
          <p:cNvSpPr/>
          <p:nvPr/>
        </p:nvSpPr>
        <p:spPr>
          <a:xfrm>
            <a:off x="552362" y="2393258"/>
            <a:ext cx="5442038" cy="256431"/>
          </a:xfrm>
          <a:prstGeom prst="rect">
            <a:avLst/>
          </a:prstGeom>
          <a:noFill/>
          <a:ln w="1905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59099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GINA 1–4 versus GINA 5</a:t>
            </a:r>
          </a:p>
        </p:txBody>
      </p:sp>
      <p:cxnSp>
        <p:nvCxnSpPr>
          <p:cNvPr id="326" name="Straight Connector 325">
            <a:extLst>
              <a:ext uri="{FF2B5EF4-FFF2-40B4-BE49-F238E27FC236}">
                <a16:creationId xmlns:a16="http://schemas.microsoft.com/office/drawing/2014/main" id="{CE41AA20-E396-DC64-2B7F-F6A52BD90C42}"/>
              </a:ext>
            </a:extLst>
          </p:cNvPr>
          <p:cNvCxnSpPr>
            <a:cxnSpLocks/>
          </p:cNvCxnSpPr>
          <p:nvPr/>
        </p:nvCxnSpPr>
        <p:spPr>
          <a:xfrm rot="10800000">
            <a:off x="9064068" y="5453843"/>
            <a:ext cx="145256" cy="0"/>
          </a:xfrm>
          <a:prstGeom prst="line">
            <a:avLst/>
          </a:prstGeom>
          <a:ln w="952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8" name="Straight Connector 327">
            <a:extLst>
              <a:ext uri="{FF2B5EF4-FFF2-40B4-BE49-F238E27FC236}">
                <a16:creationId xmlns:a16="http://schemas.microsoft.com/office/drawing/2014/main" id="{E68C80FB-9F1B-5512-3411-E328BC3A9F97}"/>
              </a:ext>
            </a:extLst>
          </p:cNvPr>
          <p:cNvCxnSpPr>
            <a:cxnSpLocks/>
          </p:cNvCxnSpPr>
          <p:nvPr/>
        </p:nvCxnSpPr>
        <p:spPr>
          <a:xfrm>
            <a:off x="1917974" y="5466132"/>
            <a:ext cx="145256" cy="0"/>
          </a:xfrm>
          <a:prstGeom prst="line">
            <a:avLst/>
          </a:prstGeom>
          <a:ln w="952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1" name="Straight Connector 330">
            <a:extLst>
              <a:ext uri="{FF2B5EF4-FFF2-40B4-BE49-F238E27FC236}">
                <a16:creationId xmlns:a16="http://schemas.microsoft.com/office/drawing/2014/main" id="{259D3218-B6EB-EC1C-D588-AF20532B7481}"/>
              </a:ext>
            </a:extLst>
          </p:cNvPr>
          <p:cNvCxnSpPr>
            <a:cxnSpLocks/>
          </p:cNvCxnSpPr>
          <p:nvPr/>
        </p:nvCxnSpPr>
        <p:spPr>
          <a:xfrm>
            <a:off x="3312051" y="5452596"/>
            <a:ext cx="145256" cy="0"/>
          </a:xfrm>
          <a:prstGeom prst="line">
            <a:avLst/>
          </a:prstGeom>
          <a:ln w="952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2" name="Straight Connector 331">
            <a:extLst>
              <a:ext uri="{FF2B5EF4-FFF2-40B4-BE49-F238E27FC236}">
                <a16:creationId xmlns:a16="http://schemas.microsoft.com/office/drawing/2014/main" id="{EC5AC7D9-C1AB-A849-2C80-93AA8CAD1FAA}"/>
              </a:ext>
            </a:extLst>
          </p:cNvPr>
          <p:cNvCxnSpPr>
            <a:cxnSpLocks/>
          </p:cNvCxnSpPr>
          <p:nvPr/>
        </p:nvCxnSpPr>
        <p:spPr>
          <a:xfrm>
            <a:off x="3871641" y="5432325"/>
            <a:ext cx="145256" cy="0"/>
          </a:xfrm>
          <a:prstGeom prst="line">
            <a:avLst/>
          </a:prstGeom>
          <a:ln w="952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4" name="Straight Connector 333">
            <a:extLst>
              <a:ext uri="{FF2B5EF4-FFF2-40B4-BE49-F238E27FC236}">
                <a16:creationId xmlns:a16="http://schemas.microsoft.com/office/drawing/2014/main" id="{257BC180-0D7B-873C-2B32-5DADCB394493}"/>
              </a:ext>
            </a:extLst>
          </p:cNvPr>
          <p:cNvCxnSpPr>
            <a:cxnSpLocks/>
          </p:cNvCxnSpPr>
          <p:nvPr/>
        </p:nvCxnSpPr>
        <p:spPr>
          <a:xfrm>
            <a:off x="4705228" y="5463751"/>
            <a:ext cx="145256" cy="0"/>
          </a:xfrm>
          <a:prstGeom prst="line">
            <a:avLst/>
          </a:prstGeom>
          <a:ln w="952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0369736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9CA2948-4606-1D46-C037-89C85FCDB17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Increased TSLP and IL-33 concentration in BALF correlates with reduced lung function in patients with asthma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159D262-F40A-BEF7-9533-BEB4C120B3F7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lang="en-GB" sz="900"/>
              <a:t>Figures adapted from Li Y, et al. J Immunol 2018;200:2253–2262</a:t>
            </a:r>
          </a:p>
          <a:p>
            <a:r>
              <a:rPr lang="en-GB" sz="900"/>
              <a:t>*Spearman rank-order correlation coefficient</a:t>
            </a:r>
          </a:p>
          <a:p>
            <a:r>
              <a:rPr lang="en-GB" sz="900"/>
              <a:t>BALF, bronchoalveolar lavage fluid; FEV</a:t>
            </a:r>
            <a:r>
              <a:rPr lang="en-GB" sz="900" baseline="-25000"/>
              <a:t>1</a:t>
            </a:r>
            <a:r>
              <a:rPr lang="en-GB" sz="900"/>
              <a:t>, forced expiratory volume in 1 second; ICS, inhaled corticosteroid(s); IL, interleukin; OCS, oral corticosteroid(s); TSLP, thymic stromal lymphopoietin </a:t>
            </a:r>
          </a:p>
          <a:p>
            <a:r>
              <a:rPr lang="en-GB" sz="900"/>
              <a:t>Li Y, et al. J Immunol 2018;200:2253–2262</a:t>
            </a:r>
          </a:p>
        </p:txBody>
      </p:sp>
      <p:sp>
        <p:nvSpPr>
          <p:cNvPr id="196" name="TextBox 195">
            <a:extLst>
              <a:ext uri="{FF2B5EF4-FFF2-40B4-BE49-F238E27FC236}">
                <a16:creationId xmlns:a16="http://schemas.microsoft.com/office/drawing/2014/main" id="{E0F46874-1DE3-3E6C-A86D-6867BAE1BF27}"/>
              </a:ext>
            </a:extLst>
          </p:cNvPr>
          <p:cNvSpPr txBox="1"/>
          <p:nvPr/>
        </p:nvSpPr>
        <p:spPr>
          <a:xfrm>
            <a:off x="547688" y="5177661"/>
            <a:ext cx="11093450" cy="609178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vert="horz" lIns="72000" tIns="96000" rIns="72000" bIns="97200" rtlCol="0" anchor="ctr"/>
          <a:lstStyle>
            <a:defPPr>
              <a:defRPr lang="en-US"/>
            </a:defPPr>
            <a:lvl1pPr algn="ctr">
              <a:spcAft>
                <a:spcPts val="500"/>
              </a:spcAft>
              <a:defRPr kumimoji="0" sz="1200" i="0" u="none" strike="noStrike" cap="none" spc="0" normalizeH="0" baseline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Calibri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Wingdings" panose="05000000000000000000" pitchFamily="2" charset="2"/>
              </a:rPr>
              <a:t>Reduced lung function in patients with asthma treated with ICS and OCS (defined as severe asthma; n=20) </a:t>
            </a:r>
            <a:b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Wingdings" panose="05000000000000000000" pitchFamily="2" charset="2"/>
              </a:rPr>
            </a:b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Wingdings" panose="05000000000000000000" pitchFamily="2" charset="2"/>
              </a:rPr>
              <a:t>was also found to correlate with expression of TSLP (r=−0.459;* P=0.042) and IL-33 (r=−0.742;* P&lt;0.0001)</a:t>
            </a:r>
            <a:endParaRPr kumimoji="0" lang="en-GB" sz="16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7" name="Text Placeholder 9">
            <a:extLst>
              <a:ext uri="{FF2B5EF4-FFF2-40B4-BE49-F238E27FC236}">
                <a16:creationId xmlns:a16="http://schemas.microsoft.com/office/drawing/2014/main" id="{439FAD17-B16C-9134-6DF3-1A22B9EDE94E}"/>
              </a:ext>
            </a:extLst>
          </p:cNvPr>
          <p:cNvSpPr txBox="1">
            <a:spLocks/>
          </p:cNvSpPr>
          <p:nvPr/>
        </p:nvSpPr>
        <p:spPr>
          <a:xfrm>
            <a:off x="519507" y="5339703"/>
            <a:ext cx="10058400" cy="504966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3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9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228600" indent="0" algn="l" defTabSz="914400" rtl="0" eaLnBrk="1" latinLnBrk="0" hangingPunct="1">
              <a:lnSpc>
                <a:spcPct val="100000"/>
              </a:lnSpc>
              <a:spcBef>
                <a:spcPts val="300"/>
              </a:spcBef>
              <a:buClr>
                <a:schemeClr val="accent1"/>
              </a:buClr>
              <a:buFont typeface="Calibri" panose="020F0502020204030204" pitchFamily="34" charset="0"/>
              <a:buNone/>
              <a:defRPr sz="1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457200" indent="0" algn="l" defTabSz="914400" rtl="0" eaLnBrk="1" latinLnBrk="0" hangingPunct="1">
              <a:lnSpc>
                <a:spcPct val="100000"/>
              </a:lnSpc>
              <a:spcBef>
                <a:spcPts val="3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685800" indent="0" algn="l" defTabSz="914400" rtl="0" eaLnBrk="1" latinLnBrk="0" hangingPunct="1">
              <a:lnSpc>
                <a:spcPct val="100000"/>
              </a:lnSpc>
              <a:spcBef>
                <a:spcPts val="300"/>
              </a:spcBef>
              <a:buClr>
                <a:schemeClr val="accent1"/>
              </a:buClr>
              <a:buFont typeface="Wingdings" panose="05000000000000000000" pitchFamily="2" charset="2"/>
              <a:buNone/>
              <a:defRPr sz="1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914400" indent="0" algn="l" defTabSz="914400" rtl="0" eaLnBrk="1" latinLnBrk="0" hangingPunct="1">
              <a:lnSpc>
                <a:spcPct val="100000"/>
              </a:lnSpc>
              <a:spcBef>
                <a:spcPts val="3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2B28"/>
              </a:buClr>
              <a:buSzTx/>
              <a:buFont typeface="Arial" panose="020B0604020202020204" pitchFamily="34" charset="0"/>
              <a:buNone/>
              <a:tabLst/>
              <a:defRPr/>
            </a:pPr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6" name="Rectangle 205">
            <a:extLst>
              <a:ext uri="{FF2B5EF4-FFF2-40B4-BE49-F238E27FC236}">
                <a16:creationId xmlns:a16="http://schemas.microsoft.com/office/drawing/2014/main" id="{0F9EDF03-D292-755E-0C7C-2E5BB33CD5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3429" y="1740089"/>
            <a:ext cx="3703234" cy="4385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All patients with asthma 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altLang="en-US" sz="105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(n=70)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35880B44-8348-20C4-A073-645A9A9C23FB}"/>
              </a:ext>
            </a:extLst>
          </p:cNvPr>
          <p:cNvSpPr txBox="1"/>
          <p:nvPr/>
        </p:nvSpPr>
        <p:spPr>
          <a:xfrm>
            <a:off x="1255752" y="4759100"/>
            <a:ext cx="453776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DC53E"/>
              </a:buClr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TSLP (pg/mL)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8FD38097-CCB7-9CB1-5339-4A3BE3F186F8}"/>
              </a:ext>
            </a:extLst>
          </p:cNvPr>
          <p:cNvSpPr txBox="1"/>
          <p:nvPr/>
        </p:nvSpPr>
        <p:spPr>
          <a:xfrm>
            <a:off x="521811" y="1805810"/>
            <a:ext cx="369332" cy="2455244"/>
          </a:xfrm>
          <a:prstGeom prst="rect">
            <a:avLst/>
          </a:prstGeom>
          <a:noFill/>
        </p:spPr>
        <p:txBody>
          <a:bodyPr vert="vert270" wrap="square" rtlCol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 kumimoji="0" sz="1200" b="1" i="0" u="none" strike="noStrike" cap="none" spc="0" normalizeH="0" baseline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FEV</a:t>
            </a:r>
            <a:r>
              <a:rPr kumimoji="0" lang="en-GB" sz="1200" b="1" i="0" u="none" strike="noStrike" kern="1200" cap="none" spc="0" normalizeH="0" baseline="-25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1</a:t>
            </a:r>
            <a:r>
              <a:rPr kumimoji="0" lang="en-GB" sz="12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(%)</a:t>
            </a:r>
          </a:p>
        </p:txBody>
      </p:sp>
      <p:sp>
        <p:nvSpPr>
          <p:cNvPr id="209" name="Rectangle 208">
            <a:extLst>
              <a:ext uri="{FF2B5EF4-FFF2-40B4-BE49-F238E27FC236}">
                <a16:creationId xmlns:a16="http://schemas.microsoft.com/office/drawing/2014/main" id="{C223E0CC-9290-0913-B06C-D16BA4831584}"/>
              </a:ext>
            </a:extLst>
          </p:cNvPr>
          <p:cNvSpPr/>
          <p:nvPr/>
        </p:nvSpPr>
        <p:spPr>
          <a:xfrm>
            <a:off x="4741291" y="2006210"/>
            <a:ext cx="1058199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DC53E"/>
              </a:buClr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r=−0.565*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DC53E"/>
              </a:buClr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Wingdings" panose="05000000000000000000" pitchFamily="2" charset="2"/>
              </a:rPr>
              <a:t>P</a:t>
            </a:r>
            <a:r>
              <a:rPr kumimoji="0" lang="en-GB" sz="12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&lt;0.0001</a:t>
            </a:r>
            <a:endParaRPr kumimoji="0" lang="en-GB" altLang="en-US" sz="1200" b="1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CEAF8242-2BD3-EA37-F174-E74C820CB4AE}"/>
              </a:ext>
            </a:extLst>
          </p:cNvPr>
          <p:cNvSpPr txBox="1"/>
          <p:nvPr/>
        </p:nvSpPr>
        <p:spPr>
          <a:xfrm>
            <a:off x="1116154" y="4511643"/>
            <a:ext cx="319004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DC53E"/>
              </a:buClr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0</a:t>
            </a:r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010282BC-1123-0D9B-C093-4FBAB093D492}"/>
              </a:ext>
            </a:extLst>
          </p:cNvPr>
          <p:cNvSpPr txBox="1"/>
          <p:nvPr/>
        </p:nvSpPr>
        <p:spPr>
          <a:xfrm>
            <a:off x="2262195" y="4511643"/>
            <a:ext cx="319004" cy="430887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DC53E"/>
              </a:buClr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50</a:t>
            </a:r>
          </a:p>
        </p:txBody>
      </p:sp>
      <p:sp>
        <p:nvSpPr>
          <p:cNvPr id="212" name="TextBox 211">
            <a:extLst>
              <a:ext uri="{FF2B5EF4-FFF2-40B4-BE49-F238E27FC236}">
                <a16:creationId xmlns:a16="http://schemas.microsoft.com/office/drawing/2014/main" id="{AC9ED719-3DCC-9E65-5448-AA9E5AF67D48}"/>
              </a:ext>
            </a:extLst>
          </p:cNvPr>
          <p:cNvSpPr txBox="1"/>
          <p:nvPr/>
        </p:nvSpPr>
        <p:spPr>
          <a:xfrm>
            <a:off x="3409800" y="4511643"/>
            <a:ext cx="319004" cy="261610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DC53E"/>
              </a:buClr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100</a:t>
            </a:r>
          </a:p>
        </p:txBody>
      </p:sp>
      <p:sp>
        <p:nvSpPr>
          <p:cNvPr id="213" name="TextBox 212">
            <a:extLst>
              <a:ext uri="{FF2B5EF4-FFF2-40B4-BE49-F238E27FC236}">
                <a16:creationId xmlns:a16="http://schemas.microsoft.com/office/drawing/2014/main" id="{FFE120A8-655A-9CB6-E43D-7B8E865B25A3}"/>
              </a:ext>
            </a:extLst>
          </p:cNvPr>
          <p:cNvSpPr txBox="1"/>
          <p:nvPr/>
        </p:nvSpPr>
        <p:spPr>
          <a:xfrm>
            <a:off x="4549705" y="4511643"/>
            <a:ext cx="319004" cy="261610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DC53E"/>
              </a:buClr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150</a:t>
            </a:r>
          </a:p>
        </p:txBody>
      </p:sp>
      <p:sp>
        <p:nvSpPr>
          <p:cNvPr id="214" name="TextBox 213">
            <a:extLst>
              <a:ext uri="{FF2B5EF4-FFF2-40B4-BE49-F238E27FC236}">
                <a16:creationId xmlns:a16="http://schemas.microsoft.com/office/drawing/2014/main" id="{53263A16-A483-B652-6835-8469B7F0E955}"/>
              </a:ext>
            </a:extLst>
          </p:cNvPr>
          <p:cNvSpPr txBox="1"/>
          <p:nvPr/>
        </p:nvSpPr>
        <p:spPr>
          <a:xfrm>
            <a:off x="5684301" y="4511643"/>
            <a:ext cx="319004" cy="261610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DC53E"/>
              </a:buClr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200</a:t>
            </a:r>
          </a:p>
        </p:txBody>
      </p:sp>
      <p:sp>
        <p:nvSpPr>
          <p:cNvPr id="215" name="TextBox 214">
            <a:extLst>
              <a:ext uri="{FF2B5EF4-FFF2-40B4-BE49-F238E27FC236}">
                <a16:creationId xmlns:a16="http://schemas.microsoft.com/office/drawing/2014/main" id="{77613829-1231-F832-F021-967A4168421E}"/>
              </a:ext>
            </a:extLst>
          </p:cNvPr>
          <p:cNvSpPr txBox="1"/>
          <p:nvPr/>
        </p:nvSpPr>
        <p:spPr>
          <a:xfrm>
            <a:off x="610532" y="1681386"/>
            <a:ext cx="50919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DC53E"/>
              </a:buClr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 150 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16FF369E-FB6E-D6DD-B52B-EB6EC708ED6C}"/>
              </a:ext>
            </a:extLst>
          </p:cNvPr>
          <p:cNvSpPr txBox="1"/>
          <p:nvPr/>
        </p:nvSpPr>
        <p:spPr>
          <a:xfrm>
            <a:off x="610532" y="2297178"/>
            <a:ext cx="50919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DC53E"/>
              </a:buClr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 120 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90F9FF94-AD15-6BD2-4C3E-72B4C3222DB5}"/>
              </a:ext>
            </a:extLst>
          </p:cNvPr>
          <p:cNvSpPr txBox="1"/>
          <p:nvPr/>
        </p:nvSpPr>
        <p:spPr>
          <a:xfrm>
            <a:off x="610532" y="2912970"/>
            <a:ext cx="50919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DC53E"/>
              </a:buClr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 90 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22DC9167-5C63-84AD-7D4A-FD988FD149A2}"/>
              </a:ext>
            </a:extLst>
          </p:cNvPr>
          <p:cNvSpPr txBox="1"/>
          <p:nvPr/>
        </p:nvSpPr>
        <p:spPr>
          <a:xfrm>
            <a:off x="610532" y="3521388"/>
            <a:ext cx="50919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DC53E"/>
              </a:buClr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 60 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2F29B784-FC23-48A0-FB52-AB88397DB7FD}"/>
              </a:ext>
            </a:extLst>
          </p:cNvPr>
          <p:cNvSpPr txBox="1"/>
          <p:nvPr/>
        </p:nvSpPr>
        <p:spPr>
          <a:xfrm>
            <a:off x="610532" y="4137181"/>
            <a:ext cx="50919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DC53E"/>
              </a:buClr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 30</a:t>
            </a:r>
          </a:p>
        </p:txBody>
      </p:sp>
      <p:sp>
        <p:nvSpPr>
          <p:cNvPr id="220" name="TextBox 219">
            <a:extLst>
              <a:ext uri="{FF2B5EF4-FFF2-40B4-BE49-F238E27FC236}">
                <a16:creationId xmlns:a16="http://schemas.microsoft.com/office/drawing/2014/main" id="{37AE73AF-D1AE-5C86-22FB-4FA696A930AF}"/>
              </a:ext>
            </a:extLst>
          </p:cNvPr>
          <p:cNvSpPr txBox="1"/>
          <p:nvPr/>
        </p:nvSpPr>
        <p:spPr>
          <a:xfrm>
            <a:off x="550863" y="1424285"/>
            <a:ext cx="546296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b="1" i="0" u="none" strike="noStrike" kern="120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TSLP</a:t>
            </a:r>
          </a:p>
        </p:txBody>
      </p:sp>
      <p:sp>
        <p:nvSpPr>
          <p:cNvPr id="221" name="Freeform 220">
            <a:extLst>
              <a:ext uri="{FF2B5EF4-FFF2-40B4-BE49-F238E27FC236}">
                <a16:creationId xmlns:a16="http://schemas.microsoft.com/office/drawing/2014/main" id="{E72EE536-A509-E633-EDB6-937BCD66114B}"/>
              </a:ext>
            </a:extLst>
          </p:cNvPr>
          <p:cNvSpPr/>
          <p:nvPr/>
        </p:nvSpPr>
        <p:spPr>
          <a:xfrm rot="18900000">
            <a:off x="1274221" y="2157475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2 h 39671"/>
              <a:gd name="connsiteX3" fmla="*/ 0 w 39671"/>
              <a:gd name="connsiteY3" fmla="*/ 39672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2"/>
                </a:lnTo>
                <a:lnTo>
                  <a:pt x="0" y="39672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22" name="Freeform 221">
            <a:extLst>
              <a:ext uri="{FF2B5EF4-FFF2-40B4-BE49-F238E27FC236}">
                <a16:creationId xmlns:a16="http://schemas.microsoft.com/office/drawing/2014/main" id="{12BFD622-FE2A-F93D-4CAD-358AF5C2178E}"/>
              </a:ext>
            </a:extLst>
          </p:cNvPr>
          <p:cNvSpPr/>
          <p:nvPr/>
        </p:nvSpPr>
        <p:spPr>
          <a:xfrm rot="18900000">
            <a:off x="1274686" y="2293726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23" name="Freeform 222">
            <a:extLst>
              <a:ext uri="{FF2B5EF4-FFF2-40B4-BE49-F238E27FC236}">
                <a16:creationId xmlns:a16="http://schemas.microsoft.com/office/drawing/2014/main" id="{E0062ABF-6887-2EFA-973A-3177FFABB970}"/>
              </a:ext>
            </a:extLst>
          </p:cNvPr>
          <p:cNvSpPr/>
          <p:nvPr/>
        </p:nvSpPr>
        <p:spPr>
          <a:xfrm rot="18900000">
            <a:off x="1369130" y="2451537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24" name="Freeform 223">
            <a:extLst>
              <a:ext uri="{FF2B5EF4-FFF2-40B4-BE49-F238E27FC236}">
                <a16:creationId xmlns:a16="http://schemas.microsoft.com/office/drawing/2014/main" id="{211B4CBD-C638-67BB-5D1E-237793B5C2C7}"/>
              </a:ext>
            </a:extLst>
          </p:cNvPr>
          <p:cNvSpPr/>
          <p:nvPr/>
        </p:nvSpPr>
        <p:spPr>
          <a:xfrm rot="18900000">
            <a:off x="1274696" y="2545002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25" name="Freeform 224">
            <a:extLst>
              <a:ext uri="{FF2B5EF4-FFF2-40B4-BE49-F238E27FC236}">
                <a16:creationId xmlns:a16="http://schemas.microsoft.com/office/drawing/2014/main" id="{7B76AB87-ED7F-EA98-2163-31E4A802F0F6}"/>
              </a:ext>
            </a:extLst>
          </p:cNvPr>
          <p:cNvSpPr/>
          <p:nvPr/>
        </p:nvSpPr>
        <p:spPr>
          <a:xfrm rot="18900000">
            <a:off x="1369724" y="2571418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26" name="Freeform 225">
            <a:extLst>
              <a:ext uri="{FF2B5EF4-FFF2-40B4-BE49-F238E27FC236}">
                <a16:creationId xmlns:a16="http://schemas.microsoft.com/office/drawing/2014/main" id="{12F5E1BB-3F5A-7CE6-7ACE-A90C489D3982}"/>
              </a:ext>
            </a:extLst>
          </p:cNvPr>
          <p:cNvSpPr/>
          <p:nvPr/>
        </p:nvSpPr>
        <p:spPr>
          <a:xfrm rot="18900000">
            <a:off x="1442126" y="2615129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27" name="Freeform 226">
            <a:extLst>
              <a:ext uri="{FF2B5EF4-FFF2-40B4-BE49-F238E27FC236}">
                <a16:creationId xmlns:a16="http://schemas.microsoft.com/office/drawing/2014/main" id="{C6A5E46F-DA31-5741-B319-2A5482558049}"/>
              </a:ext>
            </a:extLst>
          </p:cNvPr>
          <p:cNvSpPr/>
          <p:nvPr/>
        </p:nvSpPr>
        <p:spPr>
          <a:xfrm rot="18900000">
            <a:off x="1578522" y="2671910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28" name="Freeform 227">
            <a:extLst>
              <a:ext uri="{FF2B5EF4-FFF2-40B4-BE49-F238E27FC236}">
                <a16:creationId xmlns:a16="http://schemas.microsoft.com/office/drawing/2014/main" id="{5BEEA968-1411-65BF-982D-91F285678912}"/>
              </a:ext>
            </a:extLst>
          </p:cNvPr>
          <p:cNvSpPr/>
          <p:nvPr/>
        </p:nvSpPr>
        <p:spPr>
          <a:xfrm rot="18900000">
            <a:off x="1634013" y="2638284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29" name="Freeform 228">
            <a:extLst>
              <a:ext uri="{FF2B5EF4-FFF2-40B4-BE49-F238E27FC236}">
                <a16:creationId xmlns:a16="http://schemas.microsoft.com/office/drawing/2014/main" id="{3EAD15E1-B0F1-3876-C453-7E4EE353099F}"/>
              </a:ext>
            </a:extLst>
          </p:cNvPr>
          <p:cNvSpPr/>
          <p:nvPr/>
        </p:nvSpPr>
        <p:spPr>
          <a:xfrm rot="18900000">
            <a:off x="1709060" y="2766073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30" name="Freeform 229">
            <a:extLst>
              <a:ext uri="{FF2B5EF4-FFF2-40B4-BE49-F238E27FC236}">
                <a16:creationId xmlns:a16="http://schemas.microsoft.com/office/drawing/2014/main" id="{EF3FB5ED-41DB-6E44-4190-620F817B7016}"/>
              </a:ext>
            </a:extLst>
          </p:cNvPr>
          <p:cNvSpPr/>
          <p:nvPr/>
        </p:nvSpPr>
        <p:spPr>
          <a:xfrm rot="18900000">
            <a:off x="1423632" y="2709321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31" name="Freeform 230">
            <a:extLst>
              <a:ext uri="{FF2B5EF4-FFF2-40B4-BE49-F238E27FC236}">
                <a16:creationId xmlns:a16="http://schemas.microsoft.com/office/drawing/2014/main" id="{D618FEC5-403F-6834-BE96-5F3339DA62D5}"/>
              </a:ext>
            </a:extLst>
          </p:cNvPr>
          <p:cNvSpPr/>
          <p:nvPr/>
        </p:nvSpPr>
        <p:spPr>
          <a:xfrm rot="18900000">
            <a:off x="1396945" y="2766009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32" name="Freeform 231">
            <a:extLst>
              <a:ext uri="{FF2B5EF4-FFF2-40B4-BE49-F238E27FC236}">
                <a16:creationId xmlns:a16="http://schemas.microsoft.com/office/drawing/2014/main" id="{F5476C84-F4B5-769E-6824-FF074FDDA216}"/>
              </a:ext>
            </a:extLst>
          </p:cNvPr>
          <p:cNvSpPr/>
          <p:nvPr/>
        </p:nvSpPr>
        <p:spPr>
          <a:xfrm rot="18900000">
            <a:off x="1274605" y="2835516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33" name="Freeform 232">
            <a:extLst>
              <a:ext uri="{FF2B5EF4-FFF2-40B4-BE49-F238E27FC236}">
                <a16:creationId xmlns:a16="http://schemas.microsoft.com/office/drawing/2014/main" id="{92E1C74D-8293-347C-8D32-6FB793F1CD72}"/>
              </a:ext>
            </a:extLst>
          </p:cNvPr>
          <p:cNvSpPr/>
          <p:nvPr/>
        </p:nvSpPr>
        <p:spPr>
          <a:xfrm rot="18900000">
            <a:off x="1274376" y="2892395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34" name="Freeform 233">
            <a:extLst>
              <a:ext uri="{FF2B5EF4-FFF2-40B4-BE49-F238E27FC236}">
                <a16:creationId xmlns:a16="http://schemas.microsoft.com/office/drawing/2014/main" id="{DAD855AE-2A10-B1D8-24AB-892A9A6CAA76}"/>
              </a:ext>
            </a:extLst>
          </p:cNvPr>
          <p:cNvSpPr/>
          <p:nvPr/>
        </p:nvSpPr>
        <p:spPr>
          <a:xfrm rot="18900000">
            <a:off x="1393785" y="2933206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35" name="Freeform 234">
            <a:extLst>
              <a:ext uri="{FF2B5EF4-FFF2-40B4-BE49-F238E27FC236}">
                <a16:creationId xmlns:a16="http://schemas.microsoft.com/office/drawing/2014/main" id="{5F9213D3-7D96-4988-47B0-D7E0295C33B4}"/>
              </a:ext>
            </a:extLst>
          </p:cNvPr>
          <p:cNvSpPr/>
          <p:nvPr/>
        </p:nvSpPr>
        <p:spPr>
          <a:xfrm rot="18900000">
            <a:off x="1513502" y="2980669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36" name="Freeform 235">
            <a:extLst>
              <a:ext uri="{FF2B5EF4-FFF2-40B4-BE49-F238E27FC236}">
                <a16:creationId xmlns:a16="http://schemas.microsoft.com/office/drawing/2014/main" id="{B99EA792-69BB-300C-8316-353BC2009D64}"/>
              </a:ext>
            </a:extLst>
          </p:cNvPr>
          <p:cNvSpPr/>
          <p:nvPr/>
        </p:nvSpPr>
        <p:spPr>
          <a:xfrm rot="18900000">
            <a:off x="1448984" y="2967070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37" name="Freeform 236">
            <a:extLst>
              <a:ext uri="{FF2B5EF4-FFF2-40B4-BE49-F238E27FC236}">
                <a16:creationId xmlns:a16="http://schemas.microsoft.com/office/drawing/2014/main" id="{3CDC86D7-67F1-0A18-E2C2-058A75FF6966}"/>
              </a:ext>
            </a:extLst>
          </p:cNvPr>
          <p:cNvSpPr/>
          <p:nvPr/>
        </p:nvSpPr>
        <p:spPr>
          <a:xfrm rot="18900000">
            <a:off x="1414286" y="3011283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38" name="Freeform 237">
            <a:extLst>
              <a:ext uri="{FF2B5EF4-FFF2-40B4-BE49-F238E27FC236}">
                <a16:creationId xmlns:a16="http://schemas.microsoft.com/office/drawing/2014/main" id="{5EBC3C26-EA8D-1E52-DD2E-595A48BA8355}"/>
              </a:ext>
            </a:extLst>
          </p:cNvPr>
          <p:cNvSpPr/>
          <p:nvPr/>
        </p:nvSpPr>
        <p:spPr>
          <a:xfrm rot="18900000">
            <a:off x="1447938" y="3087850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39" name="Freeform 238">
            <a:extLst>
              <a:ext uri="{FF2B5EF4-FFF2-40B4-BE49-F238E27FC236}">
                <a16:creationId xmlns:a16="http://schemas.microsoft.com/office/drawing/2014/main" id="{4579067E-1791-0E00-10FE-D2513AD0C619}"/>
              </a:ext>
            </a:extLst>
          </p:cNvPr>
          <p:cNvSpPr/>
          <p:nvPr/>
        </p:nvSpPr>
        <p:spPr>
          <a:xfrm rot="18900000">
            <a:off x="1414162" y="3154561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40" name="Freeform 239">
            <a:extLst>
              <a:ext uri="{FF2B5EF4-FFF2-40B4-BE49-F238E27FC236}">
                <a16:creationId xmlns:a16="http://schemas.microsoft.com/office/drawing/2014/main" id="{972E0C7A-18B9-56F4-E66E-AF789844F49B}"/>
              </a:ext>
            </a:extLst>
          </p:cNvPr>
          <p:cNvSpPr/>
          <p:nvPr/>
        </p:nvSpPr>
        <p:spPr>
          <a:xfrm rot="18900000">
            <a:off x="1485832" y="3149315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41" name="Freeform 240">
            <a:extLst>
              <a:ext uri="{FF2B5EF4-FFF2-40B4-BE49-F238E27FC236}">
                <a16:creationId xmlns:a16="http://schemas.microsoft.com/office/drawing/2014/main" id="{7019DAE3-363B-1D6E-F18C-A706841F799F}"/>
              </a:ext>
            </a:extLst>
          </p:cNvPr>
          <p:cNvSpPr/>
          <p:nvPr/>
        </p:nvSpPr>
        <p:spPr>
          <a:xfrm rot="18900000">
            <a:off x="1349532" y="3232219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42" name="Freeform 241">
            <a:extLst>
              <a:ext uri="{FF2B5EF4-FFF2-40B4-BE49-F238E27FC236}">
                <a16:creationId xmlns:a16="http://schemas.microsoft.com/office/drawing/2014/main" id="{D716A508-8EA9-B545-AA16-22C44F8AD561}"/>
              </a:ext>
            </a:extLst>
          </p:cNvPr>
          <p:cNvSpPr/>
          <p:nvPr/>
        </p:nvSpPr>
        <p:spPr>
          <a:xfrm rot="18900000">
            <a:off x="1275367" y="3335004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43" name="Freeform 242">
            <a:extLst>
              <a:ext uri="{FF2B5EF4-FFF2-40B4-BE49-F238E27FC236}">
                <a16:creationId xmlns:a16="http://schemas.microsoft.com/office/drawing/2014/main" id="{9266338C-DBB5-4B7A-AB2F-DA0BEEE87BDA}"/>
              </a:ext>
            </a:extLst>
          </p:cNvPr>
          <p:cNvSpPr/>
          <p:nvPr/>
        </p:nvSpPr>
        <p:spPr>
          <a:xfrm rot="18900000">
            <a:off x="1275690" y="3416545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44" name="Freeform 243">
            <a:extLst>
              <a:ext uri="{FF2B5EF4-FFF2-40B4-BE49-F238E27FC236}">
                <a16:creationId xmlns:a16="http://schemas.microsoft.com/office/drawing/2014/main" id="{525C1602-8D24-EACB-22FE-9FA52087E68B}"/>
              </a:ext>
            </a:extLst>
          </p:cNvPr>
          <p:cNvSpPr/>
          <p:nvPr/>
        </p:nvSpPr>
        <p:spPr>
          <a:xfrm rot="18900000">
            <a:off x="1325670" y="3398546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45" name="Freeform 244">
            <a:extLst>
              <a:ext uri="{FF2B5EF4-FFF2-40B4-BE49-F238E27FC236}">
                <a16:creationId xmlns:a16="http://schemas.microsoft.com/office/drawing/2014/main" id="{7A927968-7630-DB2F-47FB-4C19395106B6}"/>
              </a:ext>
            </a:extLst>
          </p:cNvPr>
          <p:cNvSpPr/>
          <p:nvPr/>
        </p:nvSpPr>
        <p:spPr>
          <a:xfrm rot="18900000">
            <a:off x="1413566" y="3339243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46" name="Freeform 245">
            <a:extLst>
              <a:ext uri="{FF2B5EF4-FFF2-40B4-BE49-F238E27FC236}">
                <a16:creationId xmlns:a16="http://schemas.microsoft.com/office/drawing/2014/main" id="{8D45DE07-10D3-7BAD-8B3A-26D9F016466E}"/>
              </a:ext>
            </a:extLst>
          </p:cNvPr>
          <p:cNvSpPr/>
          <p:nvPr/>
        </p:nvSpPr>
        <p:spPr>
          <a:xfrm rot="18900000">
            <a:off x="1414198" y="3427437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47" name="Freeform 246">
            <a:extLst>
              <a:ext uri="{FF2B5EF4-FFF2-40B4-BE49-F238E27FC236}">
                <a16:creationId xmlns:a16="http://schemas.microsoft.com/office/drawing/2014/main" id="{333D23F3-DEAA-D2A4-715F-45FA5CE6EF86}"/>
              </a:ext>
            </a:extLst>
          </p:cNvPr>
          <p:cNvSpPr/>
          <p:nvPr/>
        </p:nvSpPr>
        <p:spPr>
          <a:xfrm rot="18900000">
            <a:off x="1330134" y="3505493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48" name="Freeform 247">
            <a:extLst>
              <a:ext uri="{FF2B5EF4-FFF2-40B4-BE49-F238E27FC236}">
                <a16:creationId xmlns:a16="http://schemas.microsoft.com/office/drawing/2014/main" id="{896B6015-A12B-2C41-DA8D-4C28FEC2E1E8}"/>
              </a:ext>
            </a:extLst>
          </p:cNvPr>
          <p:cNvSpPr/>
          <p:nvPr/>
        </p:nvSpPr>
        <p:spPr>
          <a:xfrm rot="18900000">
            <a:off x="1486293" y="3464492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49" name="Freeform 248">
            <a:extLst>
              <a:ext uri="{FF2B5EF4-FFF2-40B4-BE49-F238E27FC236}">
                <a16:creationId xmlns:a16="http://schemas.microsoft.com/office/drawing/2014/main" id="{86E9AF1E-BC6A-11CF-9D6C-C4A474DE087F}"/>
              </a:ext>
            </a:extLst>
          </p:cNvPr>
          <p:cNvSpPr/>
          <p:nvPr/>
        </p:nvSpPr>
        <p:spPr>
          <a:xfrm rot="18900000">
            <a:off x="1530374" y="3389924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50" name="Freeform 249">
            <a:extLst>
              <a:ext uri="{FF2B5EF4-FFF2-40B4-BE49-F238E27FC236}">
                <a16:creationId xmlns:a16="http://schemas.microsoft.com/office/drawing/2014/main" id="{1CA4408B-0FBA-635A-6DF7-151498E8C10C}"/>
              </a:ext>
            </a:extLst>
          </p:cNvPr>
          <p:cNvSpPr/>
          <p:nvPr/>
        </p:nvSpPr>
        <p:spPr>
          <a:xfrm rot="18900000">
            <a:off x="1557481" y="3249903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51" name="Freeform 250">
            <a:extLst>
              <a:ext uri="{FF2B5EF4-FFF2-40B4-BE49-F238E27FC236}">
                <a16:creationId xmlns:a16="http://schemas.microsoft.com/office/drawing/2014/main" id="{26D6BEED-6C65-2774-49D6-87378186679E}"/>
              </a:ext>
            </a:extLst>
          </p:cNvPr>
          <p:cNvSpPr/>
          <p:nvPr/>
        </p:nvSpPr>
        <p:spPr>
          <a:xfrm rot="18900000">
            <a:off x="1750653" y="3346677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52" name="Freeform 251">
            <a:extLst>
              <a:ext uri="{FF2B5EF4-FFF2-40B4-BE49-F238E27FC236}">
                <a16:creationId xmlns:a16="http://schemas.microsoft.com/office/drawing/2014/main" id="{1EEA2E10-FC48-8657-F6FE-3F7E61DE34CA}"/>
              </a:ext>
            </a:extLst>
          </p:cNvPr>
          <p:cNvSpPr/>
          <p:nvPr/>
        </p:nvSpPr>
        <p:spPr>
          <a:xfrm rot="18900000">
            <a:off x="1698224" y="3379778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53" name="Freeform 252">
            <a:extLst>
              <a:ext uri="{FF2B5EF4-FFF2-40B4-BE49-F238E27FC236}">
                <a16:creationId xmlns:a16="http://schemas.microsoft.com/office/drawing/2014/main" id="{F8B3D313-3623-AC1A-425A-EE42F893EDD0}"/>
              </a:ext>
            </a:extLst>
          </p:cNvPr>
          <p:cNvSpPr/>
          <p:nvPr/>
        </p:nvSpPr>
        <p:spPr>
          <a:xfrm rot="18900000">
            <a:off x="1775819" y="3451432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54" name="Freeform 253">
            <a:extLst>
              <a:ext uri="{FF2B5EF4-FFF2-40B4-BE49-F238E27FC236}">
                <a16:creationId xmlns:a16="http://schemas.microsoft.com/office/drawing/2014/main" id="{29457967-3192-621B-31C1-12EA714A511E}"/>
              </a:ext>
            </a:extLst>
          </p:cNvPr>
          <p:cNvSpPr/>
          <p:nvPr/>
        </p:nvSpPr>
        <p:spPr>
          <a:xfrm rot="18900000">
            <a:off x="1711039" y="3651294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55" name="Freeform 254">
            <a:extLst>
              <a:ext uri="{FF2B5EF4-FFF2-40B4-BE49-F238E27FC236}">
                <a16:creationId xmlns:a16="http://schemas.microsoft.com/office/drawing/2014/main" id="{CAC72B0D-7302-1139-AC31-0FAD4452D1E7}"/>
              </a:ext>
            </a:extLst>
          </p:cNvPr>
          <p:cNvSpPr/>
          <p:nvPr/>
        </p:nvSpPr>
        <p:spPr>
          <a:xfrm rot="18900000">
            <a:off x="1709478" y="3718261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56" name="Freeform 255">
            <a:extLst>
              <a:ext uri="{FF2B5EF4-FFF2-40B4-BE49-F238E27FC236}">
                <a16:creationId xmlns:a16="http://schemas.microsoft.com/office/drawing/2014/main" id="{B2566A2E-EBE0-D86A-BCEE-38EDDE2A839F}"/>
              </a:ext>
            </a:extLst>
          </p:cNvPr>
          <p:cNvSpPr/>
          <p:nvPr/>
        </p:nvSpPr>
        <p:spPr>
          <a:xfrm rot="18900000">
            <a:off x="1781435" y="3826769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57" name="Freeform 256">
            <a:extLst>
              <a:ext uri="{FF2B5EF4-FFF2-40B4-BE49-F238E27FC236}">
                <a16:creationId xmlns:a16="http://schemas.microsoft.com/office/drawing/2014/main" id="{F5312245-B01F-8970-6527-6295DC07A1B5}"/>
              </a:ext>
            </a:extLst>
          </p:cNvPr>
          <p:cNvSpPr/>
          <p:nvPr/>
        </p:nvSpPr>
        <p:spPr>
          <a:xfrm rot="18900000">
            <a:off x="1975462" y="3825634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58" name="Freeform 257">
            <a:extLst>
              <a:ext uri="{FF2B5EF4-FFF2-40B4-BE49-F238E27FC236}">
                <a16:creationId xmlns:a16="http://schemas.microsoft.com/office/drawing/2014/main" id="{E01EB20F-A44C-2A3B-AD2F-9BBDEC904E45}"/>
              </a:ext>
            </a:extLst>
          </p:cNvPr>
          <p:cNvSpPr/>
          <p:nvPr/>
        </p:nvSpPr>
        <p:spPr>
          <a:xfrm rot="18900000">
            <a:off x="2040303" y="3921300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59" name="Freeform 258">
            <a:extLst>
              <a:ext uri="{FF2B5EF4-FFF2-40B4-BE49-F238E27FC236}">
                <a16:creationId xmlns:a16="http://schemas.microsoft.com/office/drawing/2014/main" id="{E20FD498-5C40-5B93-20FC-BD1E9641029F}"/>
              </a:ext>
            </a:extLst>
          </p:cNvPr>
          <p:cNvSpPr/>
          <p:nvPr/>
        </p:nvSpPr>
        <p:spPr>
          <a:xfrm rot="18900000">
            <a:off x="1983106" y="3966437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60" name="Freeform 259">
            <a:extLst>
              <a:ext uri="{FF2B5EF4-FFF2-40B4-BE49-F238E27FC236}">
                <a16:creationId xmlns:a16="http://schemas.microsoft.com/office/drawing/2014/main" id="{9484894B-86A1-436C-1514-DB071D3F1240}"/>
              </a:ext>
            </a:extLst>
          </p:cNvPr>
          <p:cNvSpPr/>
          <p:nvPr/>
        </p:nvSpPr>
        <p:spPr>
          <a:xfrm rot="18900000">
            <a:off x="1531070" y="4201526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61" name="Freeform 260">
            <a:extLst>
              <a:ext uri="{FF2B5EF4-FFF2-40B4-BE49-F238E27FC236}">
                <a16:creationId xmlns:a16="http://schemas.microsoft.com/office/drawing/2014/main" id="{4D87F04E-B66F-0931-6290-C7075FDA5E4C}"/>
              </a:ext>
            </a:extLst>
          </p:cNvPr>
          <p:cNvSpPr/>
          <p:nvPr/>
        </p:nvSpPr>
        <p:spPr>
          <a:xfrm rot="18900000">
            <a:off x="1917846" y="3651338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62" name="Freeform 261">
            <a:extLst>
              <a:ext uri="{FF2B5EF4-FFF2-40B4-BE49-F238E27FC236}">
                <a16:creationId xmlns:a16="http://schemas.microsoft.com/office/drawing/2014/main" id="{2AEF61C6-8947-914B-F6A9-F291079E1544}"/>
              </a:ext>
            </a:extLst>
          </p:cNvPr>
          <p:cNvSpPr/>
          <p:nvPr/>
        </p:nvSpPr>
        <p:spPr>
          <a:xfrm rot="18900000">
            <a:off x="1873750" y="3651020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63" name="Freeform 262">
            <a:extLst>
              <a:ext uri="{FF2B5EF4-FFF2-40B4-BE49-F238E27FC236}">
                <a16:creationId xmlns:a16="http://schemas.microsoft.com/office/drawing/2014/main" id="{F2F04A03-B46B-21F8-62DB-895BF3597DDB}"/>
              </a:ext>
            </a:extLst>
          </p:cNvPr>
          <p:cNvSpPr/>
          <p:nvPr/>
        </p:nvSpPr>
        <p:spPr>
          <a:xfrm rot="18900000">
            <a:off x="2106453" y="3681674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64" name="Freeform 263">
            <a:extLst>
              <a:ext uri="{FF2B5EF4-FFF2-40B4-BE49-F238E27FC236}">
                <a16:creationId xmlns:a16="http://schemas.microsoft.com/office/drawing/2014/main" id="{8DEF501F-0A8C-BFC9-D462-AFA2124308A2}"/>
              </a:ext>
            </a:extLst>
          </p:cNvPr>
          <p:cNvSpPr/>
          <p:nvPr/>
        </p:nvSpPr>
        <p:spPr>
          <a:xfrm rot="18900000">
            <a:off x="2240602" y="3672542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65" name="Freeform 264">
            <a:extLst>
              <a:ext uri="{FF2B5EF4-FFF2-40B4-BE49-F238E27FC236}">
                <a16:creationId xmlns:a16="http://schemas.microsoft.com/office/drawing/2014/main" id="{A55A3563-DD4B-267A-8F92-104B98D37427}"/>
              </a:ext>
            </a:extLst>
          </p:cNvPr>
          <p:cNvSpPr/>
          <p:nvPr/>
        </p:nvSpPr>
        <p:spPr>
          <a:xfrm rot="18900000">
            <a:off x="2241240" y="3584348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66" name="Freeform 265">
            <a:extLst>
              <a:ext uri="{FF2B5EF4-FFF2-40B4-BE49-F238E27FC236}">
                <a16:creationId xmlns:a16="http://schemas.microsoft.com/office/drawing/2014/main" id="{12A6041D-3547-E44F-0FFD-86AAD727431B}"/>
              </a:ext>
            </a:extLst>
          </p:cNvPr>
          <p:cNvSpPr/>
          <p:nvPr/>
        </p:nvSpPr>
        <p:spPr>
          <a:xfrm rot="18900000">
            <a:off x="2689016" y="3591497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67" name="Freeform 266">
            <a:extLst>
              <a:ext uri="{FF2B5EF4-FFF2-40B4-BE49-F238E27FC236}">
                <a16:creationId xmlns:a16="http://schemas.microsoft.com/office/drawing/2014/main" id="{EB0C70DB-80B1-398F-6D77-530005766539}"/>
              </a:ext>
            </a:extLst>
          </p:cNvPr>
          <p:cNvSpPr/>
          <p:nvPr/>
        </p:nvSpPr>
        <p:spPr>
          <a:xfrm rot="18900000">
            <a:off x="2689455" y="4010713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68" name="Freeform 267">
            <a:extLst>
              <a:ext uri="{FF2B5EF4-FFF2-40B4-BE49-F238E27FC236}">
                <a16:creationId xmlns:a16="http://schemas.microsoft.com/office/drawing/2014/main" id="{4391A89F-515C-750B-8666-C6F8A7ACA3AF}"/>
              </a:ext>
            </a:extLst>
          </p:cNvPr>
          <p:cNvSpPr/>
          <p:nvPr/>
        </p:nvSpPr>
        <p:spPr>
          <a:xfrm rot="18900000">
            <a:off x="2547457" y="3956777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69" name="Freeform 268">
            <a:extLst>
              <a:ext uri="{FF2B5EF4-FFF2-40B4-BE49-F238E27FC236}">
                <a16:creationId xmlns:a16="http://schemas.microsoft.com/office/drawing/2014/main" id="{2B65D4FD-C8EA-BBA5-60C3-DC848DF1F320}"/>
              </a:ext>
            </a:extLst>
          </p:cNvPr>
          <p:cNvSpPr/>
          <p:nvPr/>
        </p:nvSpPr>
        <p:spPr>
          <a:xfrm rot="18900000">
            <a:off x="3035938" y="4062681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70" name="Freeform 269">
            <a:extLst>
              <a:ext uri="{FF2B5EF4-FFF2-40B4-BE49-F238E27FC236}">
                <a16:creationId xmlns:a16="http://schemas.microsoft.com/office/drawing/2014/main" id="{0EAFAAD6-FFE0-8D4F-B4B0-88213A6183EA}"/>
              </a:ext>
            </a:extLst>
          </p:cNvPr>
          <p:cNvSpPr/>
          <p:nvPr/>
        </p:nvSpPr>
        <p:spPr>
          <a:xfrm rot="18900000">
            <a:off x="3202030" y="4017784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71" name="Freeform 270">
            <a:extLst>
              <a:ext uri="{FF2B5EF4-FFF2-40B4-BE49-F238E27FC236}">
                <a16:creationId xmlns:a16="http://schemas.microsoft.com/office/drawing/2014/main" id="{25D3B54D-440C-66D1-11EE-CBDF2357D1E0}"/>
              </a:ext>
            </a:extLst>
          </p:cNvPr>
          <p:cNvSpPr/>
          <p:nvPr/>
        </p:nvSpPr>
        <p:spPr>
          <a:xfrm rot="18900000">
            <a:off x="3341237" y="3502728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72" name="Freeform 271">
            <a:extLst>
              <a:ext uri="{FF2B5EF4-FFF2-40B4-BE49-F238E27FC236}">
                <a16:creationId xmlns:a16="http://schemas.microsoft.com/office/drawing/2014/main" id="{51B61C4B-E850-7B0C-165A-87AD8F9E8817}"/>
              </a:ext>
            </a:extLst>
          </p:cNvPr>
          <p:cNvSpPr/>
          <p:nvPr/>
        </p:nvSpPr>
        <p:spPr>
          <a:xfrm rot="18900000">
            <a:off x="5167933" y="3968437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1 w 39671"/>
              <a:gd name="connsiteY1" fmla="*/ 0 h 39671"/>
              <a:gd name="connsiteX2" fmla="*/ 39671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1" y="0"/>
                </a:lnTo>
                <a:lnTo>
                  <a:pt x="39671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73" name="Freeform 272">
            <a:extLst>
              <a:ext uri="{FF2B5EF4-FFF2-40B4-BE49-F238E27FC236}">
                <a16:creationId xmlns:a16="http://schemas.microsoft.com/office/drawing/2014/main" id="{D4555FA6-0549-96F5-B44B-94EA7BA0B126}"/>
              </a:ext>
            </a:extLst>
          </p:cNvPr>
          <p:cNvSpPr/>
          <p:nvPr/>
        </p:nvSpPr>
        <p:spPr>
          <a:xfrm rot="18900000">
            <a:off x="3353043" y="4169694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74" name="Freeform 273">
            <a:extLst>
              <a:ext uri="{FF2B5EF4-FFF2-40B4-BE49-F238E27FC236}">
                <a16:creationId xmlns:a16="http://schemas.microsoft.com/office/drawing/2014/main" id="{23297F90-57AA-024A-AAED-0258043EDF38}"/>
              </a:ext>
            </a:extLst>
          </p:cNvPr>
          <p:cNvSpPr/>
          <p:nvPr/>
        </p:nvSpPr>
        <p:spPr>
          <a:xfrm rot="18900000">
            <a:off x="2140516" y="3422885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75" name="Freeform 274">
            <a:extLst>
              <a:ext uri="{FF2B5EF4-FFF2-40B4-BE49-F238E27FC236}">
                <a16:creationId xmlns:a16="http://schemas.microsoft.com/office/drawing/2014/main" id="{CD420A66-DC71-4A94-C724-43BB202D3813}"/>
              </a:ext>
            </a:extLst>
          </p:cNvPr>
          <p:cNvSpPr/>
          <p:nvPr/>
        </p:nvSpPr>
        <p:spPr>
          <a:xfrm rot="18900000">
            <a:off x="2058126" y="3339873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76" name="Freeform 275">
            <a:extLst>
              <a:ext uri="{FF2B5EF4-FFF2-40B4-BE49-F238E27FC236}">
                <a16:creationId xmlns:a16="http://schemas.microsoft.com/office/drawing/2014/main" id="{3696B7E1-77D7-7D55-C494-4DB89CC204FF}"/>
              </a:ext>
            </a:extLst>
          </p:cNvPr>
          <p:cNvSpPr/>
          <p:nvPr/>
        </p:nvSpPr>
        <p:spPr>
          <a:xfrm rot="18900000">
            <a:off x="1820597" y="3154212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77" name="Freeform 276">
            <a:extLst>
              <a:ext uri="{FF2B5EF4-FFF2-40B4-BE49-F238E27FC236}">
                <a16:creationId xmlns:a16="http://schemas.microsoft.com/office/drawing/2014/main" id="{A18B3162-F36F-FF45-55D5-DA9C9B2F005E}"/>
              </a:ext>
            </a:extLst>
          </p:cNvPr>
          <p:cNvSpPr/>
          <p:nvPr/>
        </p:nvSpPr>
        <p:spPr>
          <a:xfrm rot="18900000">
            <a:off x="1820428" y="3076632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78" name="Freeform 277">
            <a:extLst>
              <a:ext uri="{FF2B5EF4-FFF2-40B4-BE49-F238E27FC236}">
                <a16:creationId xmlns:a16="http://schemas.microsoft.com/office/drawing/2014/main" id="{74C0C040-25BD-6075-DAF9-D8AC5773B00F}"/>
              </a:ext>
            </a:extLst>
          </p:cNvPr>
          <p:cNvSpPr/>
          <p:nvPr/>
        </p:nvSpPr>
        <p:spPr>
          <a:xfrm rot="18900000">
            <a:off x="1880921" y="3099205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79" name="Freeform 278">
            <a:extLst>
              <a:ext uri="{FF2B5EF4-FFF2-40B4-BE49-F238E27FC236}">
                <a16:creationId xmlns:a16="http://schemas.microsoft.com/office/drawing/2014/main" id="{F5F6F82B-833A-9818-A737-D5A8ED85D166}"/>
              </a:ext>
            </a:extLst>
          </p:cNvPr>
          <p:cNvSpPr/>
          <p:nvPr/>
        </p:nvSpPr>
        <p:spPr>
          <a:xfrm rot="18900000">
            <a:off x="1709304" y="3515043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80" name="Freeform 279">
            <a:extLst>
              <a:ext uri="{FF2B5EF4-FFF2-40B4-BE49-F238E27FC236}">
                <a16:creationId xmlns:a16="http://schemas.microsoft.com/office/drawing/2014/main" id="{7F2CBB92-B211-DB04-5394-0B997B1A270E}"/>
              </a:ext>
            </a:extLst>
          </p:cNvPr>
          <p:cNvSpPr/>
          <p:nvPr/>
        </p:nvSpPr>
        <p:spPr>
          <a:xfrm rot="18900000">
            <a:off x="1553252" y="3642442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81" name="Freeform 280">
            <a:extLst>
              <a:ext uri="{FF2B5EF4-FFF2-40B4-BE49-F238E27FC236}">
                <a16:creationId xmlns:a16="http://schemas.microsoft.com/office/drawing/2014/main" id="{6C704C68-3FCD-E96F-1B70-B72633B35353}"/>
              </a:ext>
            </a:extLst>
          </p:cNvPr>
          <p:cNvSpPr/>
          <p:nvPr/>
        </p:nvSpPr>
        <p:spPr>
          <a:xfrm rot="18900000">
            <a:off x="1458039" y="3766327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82" name="Freeform 281">
            <a:extLst>
              <a:ext uri="{FF2B5EF4-FFF2-40B4-BE49-F238E27FC236}">
                <a16:creationId xmlns:a16="http://schemas.microsoft.com/office/drawing/2014/main" id="{22202FE4-36B3-7B23-850E-AAD595CFAF72}"/>
              </a:ext>
            </a:extLst>
          </p:cNvPr>
          <p:cNvSpPr/>
          <p:nvPr/>
        </p:nvSpPr>
        <p:spPr>
          <a:xfrm rot="18900000">
            <a:off x="1374102" y="3826745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83" name="Freeform 282">
            <a:extLst>
              <a:ext uri="{FF2B5EF4-FFF2-40B4-BE49-F238E27FC236}">
                <a16:creationId xmlns:a16="http://schemas.microsoft.com/office/drawing/2014/main" id="{16566BCE-E7D5-985C-753B-341911A8BB52}"/>
              </a:ext>
            </a:extLst>
          </p:cNvPr>
          <p:cNvSpPr/>
          <p:nvPr/>
        </p:nvSpPr>
        <p:spPr>
          <a:xfrm rot="18900000">
            <a:off x="1468680" y="2753737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84" name="Freeform 283">
            <a:extLst>
              <a:ext uri="{FF2B5EF4-FFF2-40B4-BE49-F238E27FC236}">
                <a16:creationId xmlns:a16="http://schemas.microsoft.com/office/drawing/2014/main" id="{E31289DC-6A8B-413F-53D0-3F67C598116B}"/>
              </a:ext>
            </a:extLst>
          </p:cNvPr>
          <p:cNvSpPr/>
          <p:nvPr/>
        </p:nvSpPr>
        <p:spPr>
          <a:xfrm rot="18900000">
            <a:off x="1501626" y="2803473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85" name="Freeform 284">
            <a:extLst>
              <a:ext uri="{FF2B5EF4-FFF2-40B4-BE49-F238E27FC236}">
                <a16:creationId xmlns:a16="http://schemas.microsoft.com/office/drawing/2014/main" id="{A8C3250B-2617-60A5-4B6B-6A6D06642E4A}"/>
              </a:ext>
            </a:extLst>
          </p:cNvPr>
          <p:cNvSpPr/>
          <p:nvPr/>
        </p:nvSpPr>
        <p:spPr>
          <a:xfrm rot="18900000">
            <a:off x="1267958" y="2656372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86" name="Freeform 285">
            <a:extLst>
              <a:ext uri="{FF2B5EF4-FFF2-40B4-BE49-F238E27FC236}">
                <a16:creationId xmlns:a16="http://schemas.microsoft.com/office/drawing/2014/main" id="{09B67307-E5A4-83E1-533A-6846548BEC7C}"/>
              </a:ext>
            </a:extLst>
          </p:cNvPr>
          <p:cNvSpPr/>
          <p:nvPr/>
        </p:nvSpPr>
        <p:spPr>
          <a:xfrm rot="18900000">
            <a:off x="1331604" y="2691199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87" name="Freeform 286">
            <a:extLst>
              <a:ext uri="{FF2B5EF4-FFF2-40B4-BE49-F238E27FC236}">
                <a16:creationId xmlns:a16="http://schemas.microsoft.com/office/drawing/2014/main" id="{5992D452-17C2-44A3-1447-E5E7DD24A2CE}"/>
              </a:ext>
            </a:extLst>
          </p:cNvPr>
          <p:cNvSpPr/>
          <p:nvPr/>
        </p:nvSpPr>
        <p:spPr>
          <a:xfrm rot="18900000">
            <a:off x="1268255" y="2716314"/>
            <a:ext cx="62181" cy="62181"/>
          </a:xfrm>
          <a:custGeom>
            <a:avLst/>
            <a:gdLst>
              <a:gd name="connsiteX0" fmla="*/ 0 w 39671"/>
              <a:gd name="connsiteY0" fmla="*/ 0 h 39671"/>
              <a:gd name="connsiteX1" fmla="*/ 39672 w 39671"/>
              <a:gd name="connsiteY1" fmla="*/ 0 h 39671"/>
              <a:gd name="connsiteX2" fmla="*/ 39672 w 39671"/>
              <a:gd name="connsiteY2" fmla="*/ 39671 h 39671"/>
              <a:gd name="connsiteX3" fmla="*/ 0 w 39671"/>
              <a:gd name="connsiteY3" fmla="*/ 39671 h 3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71" h="39671">
                <a:moveTo>
                  <a:pt x="0" y="0"/>
                </a:moveTo>
                <a:lnTo>
                  <a:pt x="39672" y="0"/>
                </a:lnTo>
                <a:lnTo>
                  <a:pt x="39672" y="39671"/>
                </a:lnTo>
                <a:lnTo>
                  <a:pt x="0" y="39671"/>
                </a:lnTo>
                <a:close/>
              </a:path>
            </a:pathLst>
          </a:custGeom>
          <a:solidFill>
            <a:srgbClr val="590995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90" name="Freeform 289">
            <a:extLst>
              <a:ext uri="{FF2B5EF4-FFF2-40B4-BE49-F238E27FC236}">
                <a16:creationId xmlns:a16="http://schemas.microsoft.com/office/drawing/2014/main" id="{62318FDB-26B1-9088-8719-4203C9E2B98F}"/>
              </a:ext>
            </a:extLst>
          </p:cNvPr>
          <p:cNvSpPr/>
          <p:nvPr/>
        </p:nvSpPr>
        <p:spPr>
          <a:xfrm>
            <a:off x="1141186" y="1801700"/>
            <a:ext cx="12690" cy="2464441"/>
          </a:xfrm>
          <a:custGeom>
            <a:avLst/>
            <a:gdLst>
              <a:gd name="connsiteX0" fmla="*/ 0 w 8096"/>
              <a:gd name="connsiteY0" fmla="*/ 0 h 1572291"/>
              <a:gd name="connsiteX1" fmla="*/ 0 w 8096"/>
              <a:gd name="connsiteY1" fmla="*/ 1572292 h 1572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8096" h="1572291">
                <a:moveTo>
                  <a:pt x="0" y="0"/>
                </a:moveTo>
                <a:lnTo>
                  <a:pt x="0" y="1572292"/>
                </a:lnTo>
              </a:path>
            </a:pathLst>
          </a:custGeom>
          <a:ln w="12700" cap="flat">
            <a:solidFill>
              <a:srgbClr val="656665"/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91" name="Freeform 290">
            <a:extLst>
              <a:ext uri="{FF2B5EF4-FFF2-40B4-BE49-F238E27FC236}">
                <a16:creationId xmlns:a16="http://schemas.microsoft.com/office/drawing/2014/main" id="{0174A579-47A9-CEDC-759D-A2744A4C90F1}"/>
              </a:ext>
            </a:extLst>
          </p:cNvPr>
          <p:cNvSpPr/>
          <p:nvPr/>
        </p:nvSpPr>
        <p:spPr>
          <a:xfrm>
            <a:off x="1268780" y="4466647"/>
            <a:ext cx="4571020" cy="12690"/>
          </a:xfrm>
          <a:custGeom>
            <a:avLst/>
            <a:gdLst>
              <a:gd name="connsiteX0" fmla="*/ 2916269 w 2916269"/>
              <a:gd name="connsiteY0" fmla="*/ 0 h 8096"/>
              <a:gd name="connsiteX1" fmla="*/ 0 w 2916269"/>
              <a:gd name="connsiteY1" fmla="*/ 0 h 8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916269" h="8096">
                <a:moveTo>
                  <a:pt x="2916269" y="0"/>
                </a:moveTo>
                <a:lnTo>
                  <a:pt x="0" y="0"/>
                </a:lnTo>
              </a:path>
            </a:pathLst>
          </a:custGeom>
          <a:ln w="12700" cap="flat">
            <a:solidFill>
              <a:srgbClr val="656665"/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92" name="Freeform 291">
            <a:extLst>
              <a:ext uri="{FF2B5EF4-FFF2-40B4-BE49-F238E27FC236}">
                <a16:creationId xmlns:a16="http://schemas.microsoft.com/office/drawing/2014/main" id="{71689089-E4AF-60CF-4B39-F12782ABC178}"/>
              </a:ext>
            </a:extLst>
          </p:cNvPr>
          <p:cNvSpPr/>
          <p:nvPr/>
        </p:nvSpPr>
        <p:spPr>
          <a:xfrm>
            <a:off x="3569519" y="4466647"/>
            <a:ext cx="12690" cy="82486"/>
          </a:xfrm>
          <a:custGeom>
            <a:avLst/>
            <a:gdLst>
              <a:gd name="connsiteX0" fmla="*/ 0 w 8096"/>
              <a:gd name="connsiteY0" fmla="*/ 0 h 52625"/>
              <a:gd name="connsiteX1" fmla="*/ 0 w 8096"/>
              <a:gd name="connsiteY1" fmla="*/ 52626 h 52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8096" h="52625">
                <a:moveTo>
                  <a:pt x="0" y="0"/>
                </a:moveTo>
                <a:lnTo>
                  <a:pt x="0" y="52626"/>
                </a:lnTo>
              </a:path>
            </a:pathLst>
          </a:custGeom>
          <a:ln w="12700" cap="flat">
            <a:solidFill>
              <a:srgbClr val="656665"/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93" name="Freeform 292">
            <a:extLst>
              <a:ext uri="{FF2B5EF4-FFF2-40B4-BE49-F238E27FC236}">
                <a16:creationId xmlns:a16="http://schemas.microsoft.com/office/drawing/2014/main" id="{C18C92B8-7C1E-563D-FF42-AEE2BC125096}"/>
              </a:ext>
            </a:extLst>
          </p:cNvPr>
          <p:cNvSpPr/>
          <p:nvPr/>
        </p:nvSpPr>
        <p:spPr>
          <a:xfrm>
            <a:off x="4707833" y="4466647"/>
            <a:ext cx="12690" cy="82486"/>
          </a:xfrm>
          <a:custGeom>
            <a:avLst/>
            <a:gdLst>
              <a:gd name="connsiteX0" fmla="*/ 0 w 8096"/>
              <a:gd name="connsiteY0" fmla="*/ 0 h 52625"/>
              <a:gd name="connsiteX1" fmla="*/ 0 w 8096"/>
              <a:gd name="connsiteY1" fmla="*/ 52626 h 52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8096" h="52625">
                <a:moveTo>
                  <a:pt x="0" y="0"/>
                </a:moveTo>
                <a:lnTo>
                  <a:pt x="0" y="52626"/>
                </a:lnTo>
              </a:path>
            </a:pathLst>
          </a:custGeom>
          <a:ln w="12700" cap="flat">
            <a:solidFill>
              <a:srgbClr val="656665"/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94" name="Freeform 293">
            <a:extLst>
              <a:ext uri="{FF2B5EF4-FFF2-40B4-BE49-F238E27FC236}">
                <a16:creationId xmlns:a16="http://schemas.microsoft.com/office/drawing/2014/main" id="{77FFED5A-D913-EFF7-D516-AA77902C0F96}"/>
              </a:ext>
            </a:extLst>
          </p:cNvPr>
          <p:cNvSpPr/>
          <p:nvPr/>
        </p:nvSpPr>
        <p:spPr>
          <a:xfrm>
            <a:off x="2418515" y="4466647"/>
            <a:ext cx="12690" cy="82486"/>
          </a:xfrm>
          <a:custGeom>
            <a:avLst/>
            <a:gdLst>
              <a:gd name="connsiteX0" fmla="*/ 0 w 8096"/>
              <a:gd name="connsiteY0" fmla="*/ 0 h 52625"/>
              <a:gd name="connsiteX1" fmla="*/ 0 w 8096"/>
              <a:gd name="connsiteY1" fmla="*/ 52626 h 52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8096" h="52625">
                <a:moveTo>
                  <a:pt x="0" y="0"/>
                </a:moveTo>
                <a:lnTo>
                  <a:pt x="0" y="52626"/>
                </a:lnTo>
              </a:path>
            </a:pathLst>
          </a:custGeom>
          <a:ln w="12700" cap="flat">
            <a:solidFill>
              <a:srgbClr val="656665"/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95" name="Freeform 294">
            <a:extLst>
              <a:ext uri="{FF2B5EF4-FFF2-40B4-BE49-F238E27FC236}">
                <a16:creationId xmlns:a16="http://schemas.microsoft.com/office/drawing/2014/main" id="{306EA12E-F10E-F234-1E14-634EDB92D7C2}"/>
              </a:ext>
            </a:extLst>
          </p:cNvPr>
          <p:cNvSpPr/>
          <p:nvPr/>
        </p:nvSpPr>
        <p:spPr>
          <a:xfrm>
            <a:off x="1275130" y="4466647"/>
            <a:ext cx="12690" cy="82486"/>
          </a:xfrm>
          <a:custGeom>
            <a:avLst/>
            <a:gdLst>
              <a:gd name="connsiteX0" fmla="*/ 0 w 8096"/>
              <a:gd name="connsiteY0" fmla="*/ 0 h 52625"/>
              <a:gd name="connsiteX1" fmla="*/ 0 w 8096"/>
              <a:gd name="connsiteY1" fmla="*/ 52626 h 52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8096" h="52625">
                <a:moveTo>
                  <a:pt x="0" y="0"/>
                </a:moveTo>
                <a:lnTo>
                  <a:pt x="0" y="52626"/>
                </a:lnTo>
              </a:path>
            </a:pathLst>
          </a:custGeom>
          <a:ln w="12700" cap="flat">
            <a:solidFill>
              <a:srgbClr val="656665"/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96" name="Freeform 295">
            <a:extLst>
              <a:ext uri="{FF2B5EF4-FFF2-40B4-BE49-F238E27FC236}">
                <a16:creationId xmlns:a16="http://schemas.microsoft.com/office/drawing/2014/main" id="{D9F5FB94-70A6-13CB-579D-4DEBE74B23B9}"/>
              </a:ext>
            </a:extLst>
          </p:cNvPr>
          <p:cNvSpPr/>
          <p:nvPr/>
        </p:nvSpPr>
        <p:spPr>
          <a:xfrm>
            <a:off x="1075196" y="4260434"/>
            <a:ext cx="71064" cy="12690"/>
          </a:xfrm>
          <a:custGeom>
            <a:avLst/>
            <a:gdLst>
              <a:gd name="connsiteX0" fmla="*/ 45339 w 45338"/>
              <a:gd name="connsiteY0" fmla="*/ 0 h 8096"/>
              <a:gd name="connsiteX1" fmla="*/ 0 w 45338"/>
              <a:gd name="connsiteY1" fmla="*/ 0 h 8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5338" h="8096">
                <a:moveTo>
                  <a:pt x="45339" y="0"/>
                </a:moveTo>
                <a:lnTo>
                  <a:pt x="0" y="0"/>
                </a:lnTo>
              </a:path>
            </a:pathLst>
          </a:custGeom>
          <a:ln w="12700" cap="flat">
            <a:solidFill>
              <a:srgbClr val="656665"/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97" name="Freeform 296">
            <a:extLst>
              <a:ext uri="{FF2B5EF4-FFF2-40B4-BE49-F238E27FC236}">
                <a16:creationId xmlns:a16="http://schemas.microsoft.com/office/drawing/2014/main" id="{C828442D-B916-A857-0095-3DA7CD06751C}"/>
              </a:ext>
            </a:extLst>
          </p:cNvPr>
          <p:cNvSpPr/>
          <p:nvPr/>
        </p:nvSpPr>
        <p:spPr>
          <a:xfrm>
            <a:off x="1075196" y="3648128"/>
            <a:ext cx="71064" cy="12690"/>
          </a:xfrm>
          <a:custGeom>
            <a:avLst/>
            <a:gdLst>
              <a:gd name="connsiteX0" fmla="*/ 45339 w 45338"/>
              <a:gd name="connsiteY0" fmla="*/ 0 h 8096"/>
              <a:gd name="connsiteX1" fmla="*/ 0 w 45338"/>
              <a:gd name="connsiteY1" fmla="*/ 0 h 8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5338" h="8096">
                <a:moveTo>
                  <a:pt x="45339" y="0"/>
                </a:moveTo>
                <a:lnTo>
                  <a:pt x="0" y="0"/>
                </a:lnTo>
              </a:path>
            </a:pathLst>
          </a:custGeom>
          <a:ln w="12700" cap="flat">
            <a:solidFill>
              <a:srgbClr val="656665"/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98" name="Freeform 297">
            <a:extLst>
              <a:ext uri="{FF2B5EF4-FFF2-40B4-BE49-F238E27FC236}">
                <a16:creationId xmlns:a16="http://schemas.microsoft.com/office/drawing/2014/main" id="{FEAD91A9-4232-D37C-34DC-432F2CF45AEE}"/>
              </a:ext>
            </a:extLst>
          </p:cNvPr>
          <p:cNvSpPr/>
          <p:nvPr/>
        </p:nvSpPr>
        <p:spPr>
          <a:xfrm>
            <a:off x="1075196" y="3038997"/>
            <a:ext cx="71064" cy="12690"/>
          </a:xfrm>
          <a:custGeom>
            <a:avLst/>
            <a:gdLst>
              <a:gd name="connsiteX0" fmla="*/ 45339 w 45338"/>
              <a:gd name="connsiteY0" fmla="*/ 0 h 8096"/>
              <a:gd name="connsiteX1" fmla="*/ 0 w 45338"/>
              <a:gd name="connsiteY1" fmla="*/ 0 h 8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5338" h="8096">
                <a:moveTo>
                  <a:pt x="45339" y="0"/>
                </a:moveTo>
                <a:lnTo>
                  <a:pt x="0" y="0"/>
                </a:lnTo>
              </a:path>
            </a:pathLst>
          </a:custGeom>
          <a:ln w="12700" cap="flat">
            <a:solidFill>
              <a:srgbClr val="656665"/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99" name="Freeform 298">
            <a:extLst>
              <a:ext uri="{FF2B5EF4-FFF2-40B4-BE49-F238E27FC236}">
                <a16:creationId xmlns:a16="http://schemas.microsoft.com/office/drawing/2014/main" id="{9AC16C96-09AC-D7B8-CB4D-0D90E4A0A9F6}"/>
              </a:ext>
            </a:extLst>
          </p:cNvPr>
          <p:cNvSpPr/>
          <p:nvPr/>
        </p:nvSpPr>
        <p:spPr>
          <a:xfrm>
            <a:off x="1075196" y="2420983"/>
            <a:ext cx="71064" cy="12690"/>
          </a:xfrm>
          <a:custGeom>
            <a:avLst/>
            <a:gdLst>
              <a:gd name="connsiteX0" fmla="*/ 45339 w 45338"/>
              <a:gd name="connsiteY0" fmla="*/ 0 h 8096"/>
              <a:gd name="connsiteX1" fmla="*/ 0 w 45338"/>
              <a:gd name="connsiteY1" fmla="*/ 0 h 8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5338" h="8096">
                <a:moveTo>
                  <a:pt x="45339" y="0"/>
                </a:moveTo>
                <a:lnTo>
                  <a:pt x="0" y="0"/>
                </a:lnTo>
              </a:path>
            </a:pathLst>
          </a:custGeom>
          <a:ln w="12700" cap="flat">
            <a:solidFill>
              <a:srgbClr val="656665"/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00" name="Freeform 299">
            <a:extLst>
              <a:ext uri="{FF2B5EF4-FFF2-40B4-BE49-F238E27FC236}">
                <a16:creationId xmlns:a16="http://schemas.microsoft.com/office/drawing/2014/main" id="{CB5EEE8D-8A01-6FB6-83DA-A8735413B663}"/>
              </a:ext>
            </a:extLst>
          </p:cNvPr>
          <p:cNvSpPr/>
          <p:nvPr/>
        </p:nvSpPr>
        <p:spPr>
          <a:xfrm>
            <a:off x="1075196" y="1805715"/>
            <a:ext cx="71064" cy="12690"/>
          </a:xfrm>
          <a:custGeom>
            <a:avLst/>
            <a:gdLst>
              <a:gd name="connsiteX0" fmla="*/ 45339 w 45338"/>
              <a:gd name="connsiteY0" fmla="*/ 0 h 8096"/>
              <a:gd name="connsiteX1" fmla="*/ 0 w 45338"/>
              <a:gd name="connsiteY1" fmla="*/ 0 h 8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5338" h="8096">
                <a:moveTo>
                  <a:pt x="45339" y="0"/>
                </a:moveTo>
                <a:lnTo>
                  <a:pt x="0" y="0"/>
                </a:lnTo>
              </a:path>
            </a:pathLst>
          </a:custGeom>
          <a:ln w="12700" cap="flat">
            <a:solidFill>
              <a:srgbClr val="656665"/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01" name="Freeform 300">
            <a:extLst>
              <a:ext uri="{FF2B5EF4-FFF2-40B4-BE49-F238E27FC236}">
                <a16:creationId xmlns:a16="http://schemas.microsoft.com/office/drawing/2014/main" id="{51884BC4-FC54-F379-E75B-6DAABA66955F}"/>
              </a:ext>
            </a:extLst>
          </p:cNvPr>
          <p:cNvSpPr/>
          <p:nvPr/>
        </p:nvSpPr>
        <p:spPr>
          <a:xfrm>
            <a:off x="5847415" y="4460940"/>
            <a:ext cx="12690" cy="82486"/>
          </a:xfrm>
          <a:custGeom>
            <a:avLst/>
            <a:gdLst>
              <a:gd name="connsiteX0" fmla="*/ 0 w 8096"/>
              <a:gd name="connsiteY0" fmla="*/ 0 h 52625"/>
              <a:gd name="connsiteX1" fmla="*/ 0 w 8096"/>
              <a:gd name="connsiteY1" fmla="*/ 52626 h 52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8096" h="52625">
                <a:moveTo>
                  <a:pt x="0" y="0"/>
                </a:moveTo>
                <a:lnTo>
                  <a:pt x="0" y="52626"/>
                </a:lnTo>
              </a:path>
            </a:pathLst>
          </a:custGeom>
          <a:ln w="12700" cap="flat">
            <a:solidFill>
              <a:srgbClr val="656665"/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89" name="Freeform 288">
            <a:extLst>
              <a:ext uri="{FF2B5EF4-FFF2-40B4-BE49-F238E27FC236}">
                <a16:creationId xmlns:a16="http://schemas.microsoft.com/office/drawing/2014/main" id="{50372269-10B5-CF17-8F73-EDAD5F036544}"/>
              </a:ext>
            </a:extLst>
          </p:cNvPr>
          <p:cNvSpPr/>
          <p:nvPr/>
        </p:nvSpPr>
        <p:spPr>
          <a:xfrm>
            <a:off x="1172335" y="2092306"/>
            <a:ext cx="2194140" cy="2338808"/>
          </a:xfrm>
          <a:custGeom>
            <a:avLst/>
            <a:gdLst>
              <a:gd name="connsiteX0" fmla="*/ 0 w 1399841"/>
              <a:gd name="connsiteY0" fmla="*/ 0 h 1492138"/>
              <a:gd name="connsiteX1" fmla="*/ 1399842 w 1399841"/>
              <a:gd name="connsiteY1" fmla="*/ 1492139 h 1492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399841" h="1492138">
                <a:moveTo>
                  <a:pt x="0" y="0"/>
                </a:moveTo>
                <a:lnTo>
                  <a:pt x="1399842" y="1492139"/>
                </a:lnTo>
              </a:path>
            </a:pathLst>
          </a:custGeom>
          <a:ln w="12144" cap="flat">
            <a:solidFill>
              <a:srgbClr val="656665"/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00" name="Rectangle 399">
            <a:extLst>
              <a:ext uri="{FF2B5EF4-FFF2-40B4-BE49-F238E27FC236}">
                <a16:creationId xmlns:a16="http://schemas.microsoft.com/office/drawing/2014/main" id="{4E0ED18A-5AEE-F587-FAAF-2F6799DD110A}"/>
              </a:ext>
            </a:extLst>
          </p:cNvPr>
          <p:cNvSpPr/>
          <p:nvPr/>
        </p:nvSpPr>
        <p:spPr>
          <a:xfrm>
            <a:off x="550863" y="1421780"/>
            <a:ext cx="5443538" cy="3630062"/>
          </a:xfrm>
          <a:prstGeom prst="rect">
            <a:avLst/>
          </a:prstGeom>
          <a:noFill/>
          <a:ln w="1905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5" name="Picture 4" hidden="1">
            <a:extLst>
              <a:ext uri="{FF2B5EF4-FFF2-40B4-BE49-F238E27FC236}">
                <a16:creationId xmlns:a16="http://schemas.microsoft.com/office/drawing/2014/main" id="{7878307C-D6CE-F54D-D649-880146018DDC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70000"/>
          </a:blip>
          <a:stretch>
            <a:fillRect/>
          </a:stretch>
        </p:blipFill>
        <p:spPr>
          <a:xfrm>
            <a:off x="294410" y="1611089"/>
            <a:ext cx="6010595" cy="3337075"/>
          </a:xfrm>
          <a:prstGeom prst="rect">
            <a:avLst/>
          </a:prstGeom>
        </p:spPr>
      </p:pic>
      <p:pic>
        <p:nvPicPr>
          <p:cNvPr id="7" name="Picture 6" hidden="1">
            <a:extLst>
              <a:ext uri="{FF2B5EF4-FFF2-40B4-BE49-F238E27FC236}">
                <a16:creationId xmlns:a16="http://schemas.microsoft.com/office/drawing/2014/main" id="{4DF32187-5177-93FF-EBAE-74A1E87025E6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70000"/>
          </a:blip>
          <a:stretch>
            <a:fillRect/>
          </a:stretch>
        </p:blipFill>
        <p:spPr>
          <a:xfrm>
            <a:off x="5935431" y="1567545"/>
            <a:ext cx="5855978" cy="3486513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60B4F5C6-C459-F840-5C56-D6C0A43DB2BF}"/>
              </a:ext>
            </a:extLst>
          </p:cNvPr>
          <p:cNvSpPr txBox="1"/>
          <p:nvPr/>
        </p:nvSpPr>
        <p:spPr>
          <a:xfrm>
            <a:off x="6273866" y="1668686"/>
            <a:ext cx="572374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DC53E"/>
              </a:buClr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 150 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1991F94-F957-9715-E8C2-CC857008F2D8}"/>
              </a:ext>
            </a:extLst>
          </p:cNvPr>
          <p:cNvSpPr txBox="1"/>
          <p:nvPr/>
        </p:nvSpPr>
        <p:spPr>
          <a:xfrm>
            <a:off x="6273866" y="3516062"/>
            <a:ext cx="572374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DC53E"/>
              </a:buClr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 60 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B4A20876-1346-9689-5C51-69EB947FE0C7}"/>
              </a:ext>
            </a:extLst>
          </p:cNvPr>
          <p:cNvSpPr txBox="1"/>
          <p:nvPr/>
        </p:nvSpPr>
        <p:spPr>
          <a:xfrm>
            <a:off x="6273866" y="4117107"/>
            <a:ext cx="572374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DC53E"/>
              </a:buClr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 30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567BE35-1435-8E57-2D07-DDB85B4CD21C}"/>
              </a:ext>
            </a:extLst>
          </p:cNvPr>
          <p:cNvSpPr txBox="1"/>
          <p:nvPr/>
        </p:nvSpPr>
        <p:spPr>
          <a:xfrm>
            <a:off x="6273866" y="2284478"/>
            <a:ext cx="572374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DC53E"/>
              </a:buClr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 120 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F9F68A90-95AB-5A1B-7714-90195CDAEE2A}"/>
              </a:ext>
            </a:extLst>
          </p:cNvPr>
          <p:cNvSpPr txBox="1"/>
          <p:nvPr/>
        </p:nvSpPr>
        <p:spPr>
          <a:xfrm>
            <a:off x="6838392" y="4508598"/>
            <a:ext cx="5121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DC53E"/>
              </a:buClr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0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CDC9D741-A2D5-69E5-8655-389301118F09}"/>
              </a:ext>
            </a:extLst>
          </p:cNvPr>
          <p:cNvSpPr txBox="1"/>
          <p:nvPr/>
        </p:nvSpPr>
        <p:spPr>
          <a:xfrm>
            <a:off x="7734104" y="4508598"/>
            <a:ext cx="5121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DC53E"/>
              </a:buClr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5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E154CA67-09C7-4773-56DA-4B32A6C8A86C}"/>
              </a:ext>
            </a:extLst>
          </p:cNvPr>
          <p:cNvSpPr txBox="1"/>
          <p:nvPr/>
        </p:nvSpPr>
        <p:spPr>
          <a:xfrm>
            <a:off x="8617115" y="4508598"/>
            <a:ext cx="5121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DC53E"/>
              </a:buClr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10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E73B9FDD-74D2-CBE5-F0CF-C12AE7AC73F7}"/>
              </a:ext>
            </a:extLst>
          </p:cNvPr>
          <p:cNvSpPr txBox="1"/>
          <p:nvPr/>
        </p:nvSpPr>
        <p:spPr>
          <a:xfrm>
            <a:off x="9499608" y="4508598"/>
            <a:ext cx="5121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DC53E"/>
              </a:buClr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15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8A4196E-9A21-5F63-E573-59BBDCE818AA}"/>
              </a:ext>
            </a:extLst>
          </p:cNvPr>
          <p:cNvSpPr txBox="1"/>
          <p:nvPr/>
        </p:nvSpPr>
        <p:spPr>
          <a:xfrm>
            <a:off x="10381001" y="4508598"/>
            <a:ext cx="5121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DC53E"/>
              </a:buClr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20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6F0C97EC-037A-07DF-6F2D-44E9EBF4ED39}"/>
              </a:ext>
            </a:extLst>
          </p:cNvPr>
          <p:cNvSpPr txBox="1"/>
          <p:nvPr/>
        </p:nvSpPr>
        <p:spPr>
          <a:xfrm>
            <a:off x="11260013" y="4508598"/>
            <a:ext cx="5121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DC53E"/>
              </a:buClr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25</a:t>
            </a:r>
          </a:p>
        </p:txBody>
      </p:sp>
      <p:sp>
        <p:nvSpPr>
          <p:cNvPr id="16" name="Rectangle 4">
            <a:extLst>
              <a:ext uri="{FF2B5EF4-FFF2-40B4-BE49-F238E27FC236}">
                <a16:creationId xmlns:a16="http://schemas.microsoft.com/office/drawing/2014/main" id="{20EF0919-8B3C-A023-C7F0-9AD98EAB46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5540" y="1740089"/>
            <a:ext cx="3703234" cy="4385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All patients with asthma</a:t>
            </a:r>
            <a:br>
              <a:rPr kumimoji="0" lang="en-US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</a:br>
            <a:r>
              <a:rPr kumimoji="0" lang="en-US" altLang="en-US" sz="105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(n=70)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71FB59E9-463A-A378-9DE7-F3D51BD8856E}"/>
              </a:ext>
            </a:extLst>
          </p:cNvPr>
          <p:cNvSpPr/>
          <p:nvPr/>
        </p:nvSpPr>
        <p:spPr>
          <a:xfrm>
            <a:off x="10674879" y="2006210"/>
            <a:ext cx="9323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DC53E"/>
              </a:buClr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r=−0.488*</a:t>
            </a:r>
            <a:endParaRPr kumimoji="0" lang="en-US" sz="1200" b="0" i="0" u="none" strike="noStrike" kern="1200" cap="none" spc="0" normalizeH="0" baseline="3000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DC53E"/>
              </a:buClr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P&lt;0.0001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23F399E2-899F-5A7D-5622-D15B5BB2B7C4}"/>
              </a:ext>
            </a:extLst>
          </p:cNvPr>
          <p:cNvSpPr txBox="1"/>
          <p:nvPr/>
        </p:nvSpPr>
        <p:spPr>
          <a:xfrm>
            <a:off x="6224197" y="1805810"/>
            <a:ext cx="369332" cy="2455244"/>
          </a:xfrm>
          <a:prstGeom prst="rect">
            <a:avLst/>
          </a:prstGeom>
          <a:noFill/>
        </p:spPr>
        <p:txBody>
          <a:bodyPr vert="vert270"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FEV</a:t>
            </a:r>
            <a:r>
              <a:rPr kumimoji="0" lang="en-US" sz="1200" b="1" i="0" u="none" strike="noStrike" kern="1200" cap="none" spc="0" normalizeH="0" baseline="-25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1</a:t>
            </a: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(%)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C1F2C7B2-3C44-6661-6B24-93BDFA752A6D}"/>
              </a:ext>
            </a:extLst>
          </p:cNvPr>
          <p:cNvSpPr txBox="1"/>
          <p:nvPr/>
        </p:nvSpPr>
        <p:spPr>
          <a:xfrm>
            <a:off x="6957863" y="4759100"/>
            <a:ext cx="453776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DC53E"/>
              </a:buClr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IL-33 (</a:t>
            </a:r>
            <a:r>
              <a:rPr kumimoji="0" lang="en-US" sz="1200" b="1" i="0" u="none" strike="noStrike" kern="1200" cap="none" spc="0" normalizeH="0" baseline="0" noProof="0" err="1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pg</a:t>
            </a: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/mL)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FFA9F8A-B9F9-5487-951A-2F88D1F724C8}"/>
              </a:ext>
            </a:extLst>
          </p:cNvPr>
          <p:cNvSpPr txBox="1"/>
          <p:nvPr/>
        </p:nvSpPr>
        <p:spPr>
          <a:xfrm>
            <a:off x="6273866" y="2900270"/>
            <a:ext cx="572374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DC53E"/>
              </a:buClr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 90 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46EEB4D6-394F-4245-76C7-12ECD608B437}"/>
              </a:ext>
            </a:extLst>
          </p:cNvPr>
          <p:cNvSpPr txBox="1"/>
          <p:nvPr/>
        </p:nvSpPr>
        <p:spPr>
          <a:xfrm>
            <a:off x="6220047" y="1424285"/>
            <a:ext cx="542109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1" i="0" u="none" strike="noStrike" kern="120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IL-33</a:t>
            </a:r>
          </a:p>
        </p:txBody>
      </p:sp>
      <p:sp>
        <p:nvSpPr>
          <p:cNvPr id="22" name="Freeform 317">
            <a:extLst>
              <a:ext uri="{FF2B5EF4-FFF2-40B4-BE49-F238E27FC236}">
                <a16:creationId xmlns:a16="http://schemas.microsoft.com/office/drawing/2014/main" id="{CFD8A104-F75B-78B4-5628-1CA54F1130BE}"/>
              </a:ext>
            </a:extLst>
          </p:cNvPr>
          <p:cNvSpPr/>
          <p:nvPr/>
        </p:nvSpPr>
        <p:spPr>
          <a:xfrm>
            <a:off x="7215362" y="2139730"/>
            <a:ext cx="76141" cy="76141"/>
          </a:xfrm>
          <a:custGeom>
            <a:avLst/>
            <a:gdLst>
              <a:gd name="connsiteX0" fmla="*/ 48577 w 48577"/>
              <a:gd name="connsiteY0" fmla="*/ 24289 h 48577"/>
              <a:gd name="connsiteX1" fmla="*/ 24289 w 48577"/>
              <a:gd name="connsiteY1" fmla="*/ 48578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7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7" y="24289"/>
                </a:moveTo>
                <a:cubicBezTo>
                  <a:pt x="48577" y="37703"/>
                  <a:pt x="37703" y="48578"/>
                  <a:pt x="24289" y="48578"/>
                </a:cubicBezTo>
                <a:cubicBezTo>
                  <a:pt x="10874" y="48578"/>
                  <a:pt x="0" y="37703"/>
                  <a:pt x="0" y="24289"/>
                </a:cubicBezTo>
                <a:cubicBezTo>
                  <a:pt x="0" y="10874"/>
                  <a:pt x="10874" y="0"/>
                  <a:pt x="24289" y="0"/>
                </a:cubicBezTo>
                <a:cubicBezTo>
                  <a:pt x="37703" y="0"/>
                  <a:pt x="48577" y="10874"/>
                  <a:pt x="48577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" name="Freeform 318">
            <a:extLst>
              <a:ext uri="{FF2B5EF4-FFF2-40B4-BE49-F238E27FC236}">
                <a16:creationId xmlns:a16="http://schemas.microsoft.com/office/drawing/2014/main" id="{F413EE2A-86FA-6F55-FEC7-218105671BD1}"/>
              </a:ext>
            </a:extLst>
          </p:cNvPr>
          <p:cNvSpPr/>
          <p:nvPr/>
        </p:nvSpPr>
        <p:spPr>
          <a:xfrm>
            <a:off x="7280081" y="2288691"/>
            <a:ext cx="76141" cy="76141"/>
          </a:xfrm>
          <a:custGeom>
            <a:avLst/>
            <a:gdLst>
              <a:gd name="connsiteX0" fmla="*/ 48578 w 48577"/>
              <a:gd name="connsiteY0" fmla="*/ 24289 h 48577"/>
              <a:gd name="connsiteX1" fmla="*/ 24289 w 48577"/>
              <a:gd name="connsiteY1" fmla="*/ 48578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8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8" y="24289"/>
                </a:moveTo>
                <a:cubicBezTo>
                  <a:pt x="48578" y="37703"/>
                  <a:pt x="37703" y="48578"/>
                  <a:pt x="24289" y="48578"/>
                </a:cubicBezTo>
                <a:cubicBezTo>
                  <a:pt x="10875" y="48578"/>
                  <a:pt x="0" y="37703"/>
                  <a:pt x="0" y="24289"/>
                </a:cubicBezTo>
                <a:cubicBezTo>
                  <a:pt x="0" y="10874"/>
                  <a:pt x="10875" y="0"/>
                  <a:pt x="24289" y="0"/>
                </a:cubicBezTo>
                <a:cubicBezTo>
                  <a:pt x="37703" y="0"/>
                  <a:pt x="48578" y="10874"/>
                  <a:pt x="48578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" name="Freeform 319">
            <a:extLst>
              <a:ext uri="{FF2B5EF4-FFF2-40B4-BE49-F238E27FC236}">
                <a16:creationId xmlns:a16="http://schemas.microsoft.com/office/drawing/2014/main" id="{67158AD9-0FE1-495D-A950-A25DB081C33F}"/>
              </a:ext>
            </a:extLst>
          </p:cNvPr>
          <p:cNvSpPr/>
          <p:nvPr/>
        </p:nvSpPr>
        <p:spPr>
          <a:xfrm>
            <a:off x="7168093" y="2443669"/>
            <a:ext cx="76141" cy="76141"/>
          </a:xfrm>
          <a:custGeom>
            <a:avLst/>
            <a:gdLst>
              <a:gd name="connsiteX0" fmla="*/ 48578 w 48577"/>
              <a:gd name="connsiteY0" fmla="*/ 24289 h 48577"/>
              <a:gd name="connsiteX1" fmla="*/ 24289 w 48577"/>
              <a:gd name="connsiteY1" fmla="*/ 48578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8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8" y="24289"/>
                </a:moveTo>
                <a:cubicBezTo>
                  <a:pt x="48578" y="37703"/>
                  <a:pt x="37703" y="48578"/>
                  <a:pt x="24289" y="48578"/>
                </a:cubicBezTo>
                <a:cubicBezTo>
                  <a:pt x="10874" y="48578"/>
                  <a:pt x="0" y="37703"/>
                  <a:pt x="0" y="24289"/>
                </a:cubicBezTo>
                <a:cubicBezTo>
                  <a:pt x="0" y="10874"/>
                  <a:pt x="10874" y="0"/>
                  <a:pt x="24289" y="0"/>
                </a:cubicBezTo>
                <a:cubicBezTo>
                  <a:pt x="37703" y="0"/>
                  <a:pt x="48578" y="10874"/>
                  <a:pt x="48578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" name="Freeform 320">
            <a:extLst>
              <a:ext uri="{FF2B5EF4-FFF2-40B4-BE49-F238E27FC236}">
                <a16:creationId xmlns:a16="http://schemas.microsoft.com/office/drawing/2014/main" id="{2C29C89A-66A0-1EBD-D46D-3B20BC548A92}"/>
              </a:ext>
            </a:extLst>
          </p:cNvPr>
          <p:cNvSpPr/>
          <p:nvPr/>
        </p:nvSpPr>
        <p:spPr>
          <a:xfrm>
            <a:off x="7168093" y="2527580"/>
            <a:ext cx="76141" cy="76141"/>
          </a:xfrm>
          <a:custGeom>
            <a:avLst/>
            <a:gdLst>
              <a:gd name="connsiteX0" fmla="*/ 48578 w 48577"/>
              <a:gd name="connsiteY0" fmla="*/ 24289 h 48577"/>
              <a:gd name="connsiteX1" fmla="*/ 24289 w 48577"/>
              <a:gd name="connsiteY1" fmla="*/ 48578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8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8" y="24289"/>
                </a:moveTo>
                <a:cubicBezTo>
                  <a:pt x="48578" y="37703"/>
                  <a:pt x="37703" y="48578"/>
                  <a:pt x="24289" y="48578"/>
                </a:cubicBezTo>
                <a:cubicBezTo>
                  <a:pt x="10874" y="48578"/>
                  <a:pt x="0" y="37703"/>
                  <a:pt x="0" y="24289"/>
                </a:cubicBezTo>
                <a:cubicBezTo>
                  <a:pt x="0" y="10874"/>
                  <a:pt x="10874" y="0"/>
                  <a:pt x="24289" y="0"/>
                </a:cubicBezTo>
                <a:cubicBezTo>
                  <a:pt x="37703" y="0"/>
                  <a:pt x="48578" y="10874"/>
                  <a:pt x="48578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" name="Freeform 321">
            <a:extLst>
              <a:ext uri="{FF2B5EF4-FFF2-40B4-BE49-F238E27FC236}">
                <a16:creationId xmlns:a16="http://schemas.microsoft.com/office/drawing/2014/main" id="{39DFE6B0-505C-3E2B-E29C-9F406EDB65DF}"/>
              </a:ext>
            </a:extLst>
          </p:cNvPr>
          <p:cNvSpPr/>
          <p:nvPr/>
        </p:nvSpPr>
        <p:spPr>
          <a:xfrm>
            <a:off x="7168093" y="2551692"/>
            <a:ext cx="76141" cy="76141"/>
          </a:xfrm>
          <a:custGeom>
            <a:avLst/>
            <a:gdLst>
              <a:gd name="connsiteX0" fmla="*/ 48578 w 48577"/>
              <a:gd name="connsiteY0" fmla="*/ 24289 h 48577"/>
              <a:gd name="connsiteX1" fmla="*/ 24289 w 48577"/>
              <a:gd name="connsiteY1" fmla="*/ 48577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8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8" y="24289"/>
                </a:moveTo>
                <a:cubicBezTo>
                  <a:pt x="48578" y="37703"/>
                  <a:pt x="37703" y="48577"/>
                  <a:pt x="24289" y="48577"/>
                </a:cubicBezTo>
                <a:cubicBezTo>
                  <a:pt x="10874" y="48577"/>
                  <a:pt x="0" y="37703"/>
                  <a:pt x="0" y="24289"/>
                </a:cubicBezTo>
                <a:cubicBezTo>
                  <a:pt x="0" y="10874"/>
                  <a:pt x="10874" y="0"/>
                  <a:pt x="24289" y="0"/>
                </a:cubicBezTo>
                <a:cubicBezTo>
                  <a:pt x="37703" y="0"/>
                  <a:pt x="48578" y="10874"/>
                  <a:pt x="48578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" name="Freeform 322">
            <a:extLst>
              <a:ext uri="{FF2B5EF4-FFF2-40B4-BE49-F238E27FC236}">
                <a16:creationId xmlns:a16="http://schemas.microsoft.com/office/drawing/2014/main" id="{7E6680A5-C65B-B36A-8F94-80F3A8311BD0}"/>
              </a:ext>
            </a:extLst>
          </p:cNvPr>
          <p:cNvSpPr/>
          <p:nvPr/>
        </p:nvSpPr>
        <p:spPr>
          <a:xfrm>
            <a:off x="7168093" y="2589763"/>
            <a:ext cx="76141" cy="76141"/>
          </a:xfrm>
          <a:custGeom>
            <a:avLst/>
            <a:gdLst>
              <a:gd name="connsiteX0" fmla="*/ 48578 w 48577"/>
              <a:gd name="connsiteY0" fmla="*/ 24289 h 48577"/>
              <a:gd name="connsiteX1" fmla="*/ 24289 w 48577"/>
              <a:gd name="connsiteY1" fmla="*/ 48577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8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8" y="24289"/>
                </a:moveTo>
                <a:cubicBezTo>
                  <a:pt x="48578" y="37703"/>
                  <a:pt x="37703" y="48577"/>
                  <a:pt x="24289" y="48577"/>
                </a:cubicBezTo>
                <a:cubicBezTo>
                  <a:pt x="10874" y="48577"/>
                  <a:pt x="0" y="37703"/>
                  <a:pt x="0" y="24289"/>
                </a:cubicBezTo>
                <a:cubicBezTo>
                  <a:pt x="0" y="10874"/>
                  <a:pt x="10874" y="0"/>
                  <a:pt x="24289" y="0"/>
                </a:cubicBezTo>
                <a:cubicBezTo>
                  <a:pt x="37703" y="0"/>
                  <a:pt x="48578" y="10874"/>
                  <a:pt x="48578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" name="Freeform 323">
            <a:extLst>
              <a:ext uri="{FF2B5EF4-FFF2-40B4-BE49-F238E27FC236}">
                <a16:creationId xmlns:a16="http://schemas.microsoft.com/office/drawing/2014/main" id="{0711D619-F25A-7F84-F5CA-C0F10F3ED7E7}"/>
              </a:ext>
            </a:extLst>
          </p:cNvPr>
          <p:cNvSpPr/>
          <p:nvPr/>
        </p:nvSpPr>
        <p:spPr>
          <a:xfrm>
            <a:off x="7168093" y="2651944"/>
            <a:ext cx="76141" cy="76141"/>
          </a:xfrm>
          <a:custGeom>
            <a:avLst/>
            <a:gdLst>
              <a:gd name="connsiteX0" fmla="*/ 48578 w 48577"/>
              <a:gd name="connsiteY0" fmla="*/ 24289 h 48577"/>
              <a:gd name="connsiteX1" fmla="*/ 24289 w 48577"/>
              <a:gd name="connsiteY1" fmla="*/ 48578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8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8" y="24289"/>
                </a:moveTo>
                <a:cubicBezTo>
                  <a:pt x="48578" y="37703"/>
                  <a:pt x="37703" y="48578"/>
                  <a:pt x="24289" y="48578"/>
                </a:cubicBezTo>
                <a:cubicBezTo>
                  <a:pt x="10874" y="48578"/>
                  <a:pt x="0" y="37703"/>
                  <a:pt x="0" y="24289"/>
                </a:cubicBezTo>
                <a:cubicBezTo>
                  <a:pt x="0" y="10874"/>
                  <a:pt x="10874" y="0"/>
                  <a:pt x="24289" y="0"/>
                </a:cubicBezTo>
                <a:cubicBezTo>
                  <a:pt x="37703" y="0"/>
                  <a:pt x="48578" y="10874"/>
                  <a:pt x="48578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" name="Freeform 324">
            <a:extLst>
              <a:ext uri="{FF2B5EF4-FFF2-40B4-BE49-F238E27FC236}">
                <a16:creationId xmlns:a16="http://schemas.microsoft.com/office/drawing/2014/main" id="{D1B267DA-7F63-BA32-C91E-9F252D1F00EC}"/>
              </a:ext>
            </a:extLst>
          </p:cNvPr>
          <p:cNvSpPr/>
          <p:nvPr/>
        </p:nvSpPr>
        <p:spPr>
          <a:xfrm>
            <a:off x="7168093" y="2719204"/>
            <a:ext cx="76141" cy="76141"/>
          </a:xfrm>
          <a:custGeom>
            <a:avLst/>
            <a:gdLst>
              <a:gd name="connsiteX0" fmla="*/ 48578 w 48577"/>
              <a:gd name="connsiteY0" fmla="*/ 24289 h 48577"/>
              <a:gd name="connsiteX1" fmla="*/ 24289 w 48577"/>
              <a:gd name="connsiteY1" fmla="*/ 48577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8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8" y="24289"/>
                </a:moveTo>
                <a:cubicBezTo>
                  <a:pt x="48578" y="37703"/>
                  <a:pt x="37703" y="48577"/>
                  <a:pt x="24289" y="48577"/>
                </a:cubicBezTo>
                <a:cubicBezTo>
                  <a:pt x="10874" y="48577"/>
                  <a:pt x="0" y="37703"/>
                  <a:pt x="0" y="24289"/>
                </a:cubicBezTo>
                <a:cubicBezTo>
                  <a:pt x="0" y="10874"/>
                  <a:pt x="10874" y="0"/>
                  <a:pt x="24289" y="0"/>
                </a:cubicBezTo>
                <a:cubicBezTo>
                  <a:pt x="37703" y="0"/>
                  <a:pt x="48578" y="10874"/>
                  <a:pt x="48578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" name="Freeform 325">
            <a:extLst>
              <a:ext uri="{FF2B5EF4-FFF2-40B4-BE49-F238E27FC236}">
                <a16:creationId xmlns:a16="http://schemas.microsoft.com/office/drawing/2014/main" id="{18FD4400-6D6D-6EEC-89F5-131FBE76ABF2}"/>
              </a:ext>
            </a:extLst>
          </p:cNvPr>
          <p:cNvSpPr/>
          <p:nvPr/>
        </p:nvSpPr>
        <p:spPr>
          <a:xfrm>
            <a:off x="7168093" y="2763618"/>
            <a:ext cx="76141" cy="76141"/>
          </a:xfrm>
          <a:custGeom>
            <a:avLst/>
            <a:gdLst>
              <a:gd name="connsiteX0" fmla="*/ 48578 w 48577"/>
              <a:gd name="connsiteY0" fmla="*/ 24289 h 48577"/>
              <a:gd name="connsiteX1" fmla="*/ 24289 w 48577"/>
              <a:gd name="connsiteY1" fmla="*/ 48577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8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8" y="24289"/>
                </a:moveTo>
                <a:cubicBezTo>
                  <a:pt x="48578" y="37703"/>
                  <a:pt x="37703" y="48577"/>
                  <a:pt x="24289" y="48577"/>
                </a:cubicBezTo>
                <a:cubicBezTo>
                  <a:pt x="10874" y="48577"/>
                  <a:pt x="0" y="37703"/>
                  <a:pt x="0" y="24289"/>
                </a:cubicBezTo>
                <a:cubicBezTo>
                  <a:pt x="0" y="10874"/>
                  <a:pt x="10874" y="0"/>
                  <a:pt x="24289" y="0"/>
                </a:cubicBezTo>
                <a:cubicBezTo>
                  <a:pt x="37703" y="0"/>
                  <a:pt x="48578" y="10874"/>
                  <a:pt x="48578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" name="Freeform 326">
            <a:extLst>
              <a:ext uri="{FF2B5EF4-FFF2-40B4-BE49-F238E27FC236}">
                <a16:creationId xmlns:a16="http://schemas.microsoft.com/office/drawing/2014/main" id="{1436372A-5A8B-23A3-01B8-E2CBF6B83776}"/>
              </a:ext>
            </a:extLst>
          </p:cNvPr>
          <p:cNvSpPr/>
          <p:nvPr/>
        </p:nvSpPr>
        <p:spPr>
          <a:xfrm>
            <a:off x="7215362" y="2794545"/>
            <a:ext cx="76141" cy="76141"/>
          </a:xfrm>
          <a:custGeom>
            <a:avLst/>
            <a:gdLst>
              <a:gd name="connsiteX0" fmla="*/ 48577 w 48577"/>
              <a:gd name="connsiteY0" fmla="*/ 24289 h 48577"/>
              <a:gd name="connsiteX1" fmla="*/ 24289 w 48577"/>
              <a:gd name="connsiteY1" fmla="*/ 48577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7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7" y="24289"/>
                </a:moveTo>
                <a:cubicBezTo>
                  <a:pt x="48577" y="37703"/>
                  <a:pt x="37703" y="48577"/>
                  <a:pt x="24289" y="48577"/>
                </a:cubicBezTo>
                <a:cubicBezTo>
                  <a:pt x="10874" y="48577"/>
                  <a:pt x="0" y="37703"/>
                  <a:pt x="0" y="24289"/>
                </a:cubicBezTo>
                <a:cubicBezTo>
                  <a:pt x="0" y="10874"/>
                  <a:pt x="10874" y="0"/>
                  <a:pt x="24289" y="0"/>
                </a:cubicBezTo>
                <a:cubicBezTo>
                  <a:pt x="37703" y="0"/>
                  <a:pt x="48577" y="10874"/>
                  <a:pt x="48577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8" name="Freeform 327">
            <a:extLst>
              <a:ext uri="{FF2B5EF4-FFF2-40B4-BE49-F238E27FC236}">
                <a16:creationId xmlns:a16="http://schemas.microsoft.com/office/drawing/2014/main" id="{7F9DC5D9-979D-E377-9067-979836854F63}"/>
              </a:ext>
            </a:extLst>
          </p:cNvPr>
          <p:cNvSpPr/>
          <p:nvPr/>
        </p:nvSpPr>
        <p:spPr>
          <a:xfrm>
            <a:off x="7327677" y="2651617"/>
            <a:ext cx="76141" cy="76141"/>
          </a:xfrm>
          <a:custGeom>
            <a:avLst/>
            <a:gdLst>
              <a:gd name="connsiteX0" fmla="*/ 48578 w 48577"/>
              <a:gd name="connsiteY0" fmla="*/ 24289 h 48577"/>
              <a:gd name="connsiteX1" fmla="*/ 24289 w 48577"/>
              <a:gd name="connsiteY1" fmla="*/ 48577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8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8" y="24289"/>
                </a:moveTo>
                <a:cubicBezTo>
                  <a:pt x="48578" y="37703"/>
                  <a:pt x="37703" y="48577"/>
                  <a:pt x="24289" y="48577"/>
                </a:cubicBezTo>
                <a:cubicBezTo>
                  <a:pt x="10875" y="48577"/>
                  <a:pt x="0" y="37703"/>
                  <a:pt x="0" y="24289"/>
                </a:cubicBezTo>
                <a:cubicBezTo>
                  <a:pt x="0" y="10874"/>
                  <a:pt x="10875" y="0"/>
                  <a:pt x="24289" y="0"/>
                </a:cubicBezTo>
                <a:cubicBezTo>
                  <a:pt x="37703" y="0"/>
                  <a:pt x="48578" y="10874"/>
                  <a:pt x="48578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5" name="Freeform 328">
            <a:extLst>
              <a:ext uri="{FF2B5EF4-FFF2-40B4-BE49-F238E27FC236}">
                <a16:creationId xmlns:a16="http://schemas.microsoft.com/office/drawing/2014/main" id="{2DC00E4A-95E6-92D9-F776-9908DCE9F0DE}"/>
              </a:ext>
            </a:extLst>
          </p:cNvPr>
          <p:cNvSpPr/>
          <p:nvPr/>
        </p:nvSpPr>
        <p:spPr>
          <a:xfrm>
            <a:off x="7391912" y="2630685"/>
            <a:ext cx="76141" cy="76141"/>
          </a:xfrm>
          <a:custGeom>
            <a:avLst/>
            <a:gdLst>
              <a:gd name="connsiteX0" fmla="*/ 48578 w 48577"/>
              <a:gd name="connsiteY0" fmla="*/ 24289 h 48577"/>
              <a:gd name="connsiteX1" fmla="*/ 24289 w 48577"/>
              <a:gd name="connsiteY1" fmla="*/ 48578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8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8" y="24289"/>
                </a:moveTo>
                <a:cubicBezTo>
                  <a:pt x="48578" y="37703"/>
                  <a:pt x="37703" y="48578"/>
                  <a:pt x="24289" y="48578"/>
                </a:cubicBezTo>
                <a:cubicBezTo>
                  <a:pt x="10875" y="48578"/>
                  <a:pt x="0" y="37703"/>
                  <a:pt x="0" y="24289"/>
                </a:cubicBezTo>
                <a:cubicBezTo>
                  <a:pt x="0" y="10874"/>
                  <a:pt x="10875" y="0"/>
                  <a:pt x="24289" y="0"/>
                </a:cubicBezTo>
                <a:cubicBezTo>
                  <a:pt x="37703" y="0"/>
                  <a:pt x="48578" y="10874"/>
                  <a:pt x="48578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2" name="Freeform 329">
            <a:extLst>
              <a:ext uri="{FF2B5EF4-FFF2-40B4-BE49-F238E27FC236}">
                <a16:creationId xmlns:a16="http://schemas.microsoft.com/office/drawing/2014/main" id="{3EA3CB6F-566B-8877-FB82-1E558F7821FB}"/>
              </a:ext>
            </a:extLst>
          </p:cNvPr>
          <p:cNvSpPr/>
          <p:nvPr/>
        </p:nvSpPr>
        <p:spPr>
          <a:xfrm>
            <a:off x="7442032" y="2756474"/>
            <a:ext cx="76141" cy="76141"/>
          </a:xfrm>
          <a:custGeom>
            <a:avLst/>
            <a:gdLst>
              <a:gd name="connsiteX0" fmla="*/ 48577 w 48577"/>
              <a:gd name="connsiteY0" fmla="*/ 24289 h 48577"/>
              <a:gd name="connsiteX1" fmla="*/ 24289 w 48577"/>
              <a:gd name="connsiteY1" fmla="*/ 48577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7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7" y="24289"/>
                </a:moveTo>
                <a:cubicBezTo>
                  <a:pt x="48577" y="37703"/>
                  <a:pt x="37703" y="48577"/>
                  <a:pt x="24289" y="48577"/>
                </a:cubicBezTo>
                <a:cubicBezTo>
                  <a:pt x="10874" y="48577"/>
                  <a:pt x="0" y="37703"/>
                  <a:pt x="0" y="24289"/>
                </a:cubicBezTo>
                <a:cubicBezTo>
                  <a:pt x="0" y="10874"/>
                  <a:pt x="10874" y="0"/>
                  <a:pt x="24289" y="0"/>
                </a:cubicBezTo>
                <a:cubicBezTo>
                  <a:pt x="37703" y="0"/>
                  <a:pt x="48577" y="10874"/>
                  <a:pt x="48577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3" name="Freeform 330">
            <a:extLst>
              <a:ext uri="{FF2B5EF4-FFF2-40B4-BE49-F238E27FC236}">
                <a16:creationId xmlns:a16="http://schemas.microsoft.com/office/drawing/2014/main" id="{87B52B42-E55E-0D88-217F-E5B90D7B9FD9}"/>
              </a:ext>
            </a:extLst>
          </p:cNvPr>
          <p:cNvSpPr/>
          <p:nvPr/>
        </p:nvSpPr>
        <p:spPr>
          <a:xfrm>
            <a:off x="7515792" y="2681133"/>
            <a:ext cx="76141" cy="76141"/>
          </a:xfrm>
          <a:custGeom>
            <a:avLst/>
            <a:gdLst>
              <a:gd name="connsiteX0" fmla="*/ 48577 w 48577"/>
              <a:gd name="connsiteY0" fmla="*/ 24289 h 48577"/>
              <a:gd name="connsiteX1" fmla="*/ 24289 w 48577"/>
              <a:gd name="connsiteY1" fmla="*/ 48577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7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7" y="24289"/>
                </a:moveTo>
                <a:cubicBezTo>
                  <a:pt x="48577" y="37703"/>
                  <a:pt x="37703" y="48577"/>
                  <a:pt x="24289" y="48577"/>
                </a:cubicBezTo>
                <a:cubicBezTo>
                  <a:pt x="10874" y="48577"/>
                  <a:pt x="0" y="37703"/>
                  <a:pt x="0" y="24289"/>
                </a:cubicBezTo>
                <a:cubicBezTo>
                  <a:pt x="0" y="10874"/>
                  <a:pt x="10874" y="0"/>
                  <a:pt x="24289" y="0"/>
                </a:cubicBezTo>
                <a:cubicBezTo>
                  <a:pt x="37703" y="0"/>
                  <a:pt x="48577" y="10874"/>
                  <a:pt x="48577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4" name="Freeform 331">
            <a:extLst>
              <a:ext uri="{FF2B5EF4-FFF2-40B4-BE49-F238E27FC236}">
                <a16:creationId xmlns:a16="http://schemas.microsoft.com/office/drawing/2014/main" id="{6F138EFB-EB7E-37C5-B0A5-1782230EC04F}"/>
              </a:ext>
            </a:extLst>
          </p:cNvPr>
          <p:cNvSpPr/>
          <p:nvPr/>
        </p:nvSpPr>
        <p:spPr>
          <a:xfrm>
            <a:off x="7642850" y="2694450"/>
            <a:ext cx="76141" cy="76141"/>
          </a:xfrm>
          <a:custGeom>
            <a:avLst/>
            <a:gdLst>
              <a:gd name="connsiteX0" fmla="*/ 48577 w 48577"/>
              <a:gd name="connsiteY0" fmla="*/ 24289 h 48577"/>
              <a:gd name="connsiteX1" fmla="*/ 24289 w 48577"/>
              <a:gd name="connsiteY1" fmla="*/ 48577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7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7" y="24289"/>
                </a:moveTo>
                <a:cubicBezTo>
                  <a:pt x="48577" y="37703"/>
                  <a:pt x="37703" y="48577"/>
                  <a:pt x="24289" y="48577"/>
                </a:cubicBezTo>
                <a:cubicBezTo>
                  <a:pt x="10874" y="48577"/>
                  <a:pt x="0" y="37703"/>
                  <a:pt x="0" y="24289"/>
                </a:cubicBezTo>
                <a:cubicBezTo>
                  <a:pt x="0" y="10874"/>
                  <a:pt x="10874" y="0"/>
                  <a:pt x="24289" y="0"/>
                </a:cubicBezTo>
                <a:cubicBezTo>
                  <a:pt x="37703" y="0"/>
                  <a:pt x="48577" y="10874"/>
                  <a:pt x="48577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5" name="Freeform 332">
            <a:extLst>
              <a:ext uri="{FF2B5EF4-FFF2-40B4-BE49-F238E27FC236}">
                <a16:creationId xmlns:a16="http://schemas.microsoft.com/office/drawing/2014/main" id="{179E0F77-6FC4-239A-50ED-704DA1C8DA37}"/>
              </a:ext>
            </a:extLst>
          </p:cNvPr>
          <p:cNvSpPr/>
          <p:nvPr/>
        </p:nvSpPr>
        <p:spPr>
          <a:xfrm>
            <a:off x="7678540" y="2882266"/>
            <a:ext cx="76141" cy="76141"/>
          </a:xfrm>
          <a:custGeom>
            <a:avLst/>
            <a:gdLst>
              <a:gd name="connsiteX0" fmla="*/ 48577 w 48577"/>
              <a:gd name="connsiteY0" fmla="*/ 24289 h 48577"/>
              <a:gd name="connsiteX1" fmla="*/ 24289 w 48577"/>
              <a:gd name="connsiteY1" fmla="*/ 48578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7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7" y="24289"/>
                </a:moveTo>
                <a:cubicBezTo>
                  <a:pt x="48577" y="37703"/>
                  <a:pt x="37703" y="48578"/>
                  <a:pt x="24289" y="48578"/>
                </a:cubicBezTo>
                <a:cubicBezTo>
                  <a:pt x="10874" y="48578"/>
                  <a:pt x="0" y="37703"/>
                  <a:pt x="0" y="24289"/>
                </a:cubicBezTo>
                <a:cubicBezTo>
                  <a:pt x="0" y="10874"/>
                  <a:pt x="10874" y="0"/>
                  <a:pt x="24289" y="0"/>
                </a:cubicBezTo>
                <a:cubicBezTo>
                  <a:pt x="37703" y="0"/>
                  <a:pt x="48577" y="10874"/>
                  <a:pt x="48577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6" name="Freeform 333">
            <a:extLst>
              <a:ext uri="{FF2B5EF4-FFF2-40B4-BE49-F238E27FC236}">
                <a16:creationId xmlns:a16="http://schemas.microsoft.com/office/drawing/2014/main" id="{ADCC315A-61B1-BEBB-0C7C-6AFB5CADCA35}"/>
              </a:ext>
            </a:extLst>
          </p:cNvPr>
          <p:cNvSpPr/>
          <p:nvPr/>
        </p:nvSpPr>
        <p:spPr>
          <a:xfrm>
            <a:off x="7260576" y="2929062"/>
            <a:ext cx="76141" cy="76141"/>
          </a:xfrm>
          <a:custGeom>
            <a:avLst/>
            <a:gdLst>
              <a:gd name="connsiteX0" fmla="*/ 48577 w 48577"/>
              <a:gd name="connsiteY0" fmla="*/ 24289 h 48577"/>
              <a:gd name="connsiteX1" fmla="*/ 24289 w 48577"/>
              <a:gd name="connsiteY1" fmla="*/ 48578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7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7" y="24289"/>
                </a:moveTo>
                <a:cubicBezTo>
                  <a:pt x="48577" y="37703"/>
                  <a:pt x="37703" y="48578"/>
                  <a:pt x="24289" y="48578"/>
                </a:cubicBezTo>
                <a:cubicBezTo>
                  <a:pt x="10874" y="48578"/>
                  <a:pt x="0" y="37703"/>
                  <a:pt x="0" y="24289"/>
                </a:cubicBezTo>
                <a:cubicBezTo>
                  <a:pt x="0" y="10874"/>
                  <a:pt x="10874" y="0"/>
                  <a:pt x="24289" y="0"/>
                </a:cubicBezTo>
                <a:cubicBezTo>
                  <a:pt x="37703" y="0"/>
                  <a:pt x="48577" y="10874"/>
                  <a:pt x="48577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7" name="Freeform 334">
            <a:extLst>
              <a:ext uri="{FF2B5EF4-FFF2-40B4-BE49-F238E27FC236}">
                <a16:creationId xmlns:a16="http://schemas.microsoft.com/office/drawing/2014/main" id="{21B643E1-F973-A50A-3459-CE443C078B60}"/>
              </a:ext>
            </a:extLst>
          </p:cNvPr>
          <p:cNvSpPr/>
          <p:nvPr/>
        </p:nvSpPr>
        <p:spPr>
          <a:xfrm>
            <a:off x="7422839" y="3143215"/>
            <a:ext cx="76141" cy="76141"/>
          </a:xfrm>
          <a:custGeom>
            <a:avLst/>
            <a:gdLst>
              <a:gd name="connsiteX0" fmla="*/ 48578 w 48577"/>
              <a:gd name="connsiteY0" fmla="*/ 24289 h 48577"/>
              <a:gd name="connsiteX1" fmla="*/ 24289 w 48577"/>
              <a:gd name="connsiteY1" fmla="*/ 48578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8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8" y="24289"/>
                </a:moveTo>
                <a:cubicBezTo>
                  <a:pt x="48578" y="37703"/>
                  <a:pt x="37703" y="48578"/>
                  <a:pt x="24289" y="48578"/>
                </a:cubicBezTo>
                <a:cubicBezTo>
                  <a:pt x="10875" y="48578"/>
                  <a:pt x="0" y="37703"/>
                  <a:pt x="0" y="24289"/>
                </a:cubicBezTo>
                <a:cubicBezTo>
                  <a:pt x="0" y="10874"/>
                  <a:pt x="10875" y="0"/>
                  <a:pt x="24289" y="0"/>
                </a:cubicBezTo>
                <a:cubicBezTo>
                  <a:pt x="37703" y="0"/>
                  <a:pt x="48578" y="10874"/>
                  <a:pt x="48578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8" name="Freeform 335">
            <a:extLst>
              <a:ext uri="{FF2B5EF4-FFF2-40B4-BE49-F238E27FC236}">
                <a16:creationId xmlns:a16="http://schemas.microsoft.com/office/drawing/2014/main" id="{12B56AEC-21F8-BB8A-EF2F-1A5ACF21C2D4}"/>
              </a:ext>
            </a:extLst>
          </p:cNvPr>
          <p:cNvSpPr/>
          <p:nvPr/>
        </p:nvSpPr>
        <p:spPr>
          <a:xfrm>
            <a:off x="7279597" y="3336263"/>
            <a:ext cx="76141" cy="76141"/>
          </a:xfrm>
          <a:custGeom>
            <a:avLst/>
            <a:gdLst>
              <a:gd name="connsiteX0" fmla="*/ 48577 w 48577"/>
              <a:gd name="connsiteY0" fmla="*/ 24289 h 48577"/>
              <a:gd name="connsiteX1" fmla="*/ 24289 w 48577"/>
              <a:gd name="connsiteY1" fmla="*/ 48577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7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7" y="24289"/>
                </a:moveTo>
                <a:cubicBezTo>
                  <a:pt x="48577" y="37703"/>
                  <a:pt x="37703" y="48577"/>
                  <a:pt x="24289" y="48577"/>
                </a:cubicBezTo>
                <a:cubicBezTo>
                  <a:pt x="10874" y="48577"/>
                  <a:pt x="0" y="37703"/>
                  <a:pt x="0" y="24289"/>
                </a:cubicBezTo>
                <a:cubicBezTo>
                  <a:pt x="0" y="10874"/>
                  <a:pt x="10874" y="0"/>
                  <a:pt x="24289" y="0"/>
                </a:cubicBezTo>
                <a:cubicBezTo>
                  <a:pt x="37703" y="0"/>
                  <a:pt x="48577" y="10874"/>
                  <a:pt x="48577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9" name="Freeform 336">
            <a:extLst>
              <a:ext uri="{FF2B5EF4-FFF2-40B4-BE49-F238E27FC236}">
                <a16:creationId xmlns:a16="http://schemas.microsoft.com/office/drawing/2014/main" id="{8BFB2FD7-4F18-2AA6-A9CC-43215D7B5DC5}"/>
              </a:ext>
            </a:extLst>
          </p:cNvPr>
          <p:cNvSpPr/>
          <p:nvPr/>
        </p:nvSpPr>
        <p:spPr>
          <a:xfrm>
            <a:off x="7246930" y="3366391"/>
            <a:ext cx="76141" cy="76141"/>
          </a:xfrm>
          <a:custGeom>
            <a:avLst/>
            <a:gdLst>
              <a:gd name="connsiteX0" fmla="*/ 48577 w 48577"/>
              <a:gd name="connsiteY0" fmla="*/ 24289 h 48577"/>
              <a:gd name="connsiteX1" fmla="*/ 24289 w 48577"/>
              <a:gd name="connsiteY1" fmla="*/ 48577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7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7" y="24289"/>
                </a:moveTo>
                <a:cubicBezTo>
                  <a:pt x="48577" y="37703"/>
                  <a:pt x="37703" y="48577"/>
                  <a:pt x="24289" y="48577"/>
                </a:cubicBezTo>
                <a:cubicBezTo>
                  <a:pt x="10874" y="48577"/>
                  <a:pt x="0" y="37703"/>
                  <a:pt x="0" y="24289"/>
                </a:cubicBezTo>
                <a:cubicBezTo>
                  <a:pt x="0" y="10874"/>
                  <a:pt x="10874" y="0"/>
                  <a:pt x="24289" y="0"/>
                </a:cubicBezTo>
                <a:cubicBezTo>
                  <a:pt x="37703" y="0"/>
                  <a:pt x="48577" y="10874"/>
                  <a:pt x="48577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0" name="Freeform 337">
            <a:extLst>
              <a:ext uri="{FF2B5EF4-FFF2-40B4-BE49-F238E27FC236}">
                <a16:creationId xmlns:a16="http://schemas.microsoft.com/office/drawing/2014/main" id="{67C1750A-99FF-4F1A-48E6-6E23AD6DE93E}"/>
              </a:ext>
            </a:extLst>
          </p:cNvPr>
          <p:cNvSpPr/>
          <p:nvPr/>
        </p:nvSpPr>
        <p:spPr>
          <a:xfrm>
            <a:off x="7591934" y="3341025"/>
            <a:ext cx="76141" cy="76141"/>
          </a:xfrm>
          <a:custGeom>
            <a:avLst/>
            <a:gdLst>
              <a:gd name="connsiteX0" fmla="*/ 48577 w 48577"/>
              <a:gd name="connsiteY0" fmla="*/ 24289 h 48577"/>
              <a:gd name="connsiteX1" fmla="*/ 24289 w 48577"/>
              <a:gd name="connsiteY1" fmla="*/ 48577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7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7" y="24289"/>
                </a:moveTo>
                <a:cubicBezTo>
                  <a:pt x="48577" y="37703"/>
                  <a:pt x="37703" y="48577"/>
                  <a:pt x="24289" y="48577"/>
                </a:cubicBezTo>
                <a:cubicBezTo>
                  <a:pt x="10874" y="48577"/>
                  <a:pt x="0" y="37703"/>
                  <a:pt x="0" y="24289"/>
                </a:cubicBezTo>
                <a:cubicBezTo>
                  <a:pt x="0" y="10874"/>
                  <a:pt x="10874" y="0"/>
                  <a:pt x="24289" y="0"/>
                </a:cubicBezTo>
                <a:cubicBezTo>
                  <a:pt x="37703" y="0"/>
                  <a:pt x="48577" y="10874"/>
                  <a:pt x="48577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1" name="Freeform 338">
            <a:extLst>
              <a:ext uri="{FF2B5EF4-FFF2-40B4-BE49-F238E27FC236}">
                <a16:creationId xmlns:a16="http://schemas.microsoft.com/office/drawing/2014/main" id="{3946197A-492E-A4B3-8B70-B11A56291F07}"/>
              </a:ext>
            </a:extLst>
          </p:cNvPr>
          <p:cNvSpPr/>
          <p:nvPr/>
        </p:nvSpPr>
        <p:spPr>
          <a:xfrm>
            <a:off x="7551482" y="3393681"/>
            <a:ext cx="76141" cy="76141"/>
          </a:xfrm>
          <a:custGeom>
            <a:avLst/>
            <a:gdLst>
              <a:gd name="connsiteX0" fmla="*/ 48577 w 48577"/>
              <a:gd name="connsiteY0" fmla="*/ 24289 h 48577"/>
              <a:gd name="connsiteX1" fmla="*/ 24289 w 48577"/>
              <a:gd name="connsiteY1" fmla="*/ 48577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7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7" y="24289"/>
                </a:moveTo>
                <a:cubicBezTo>
                  <a:pt x="48577" y="37703"/>
                  <a:pt x="37703" y="48577"/>
                  <a:pt x="24289" y="48577"/>
                </a:cubicBezTo>
                <a:cubicBezTo>
                  <a:pt x="10874" y="48577"/>
                  <a:pt x="0" y="37703"/>
                  <a:pt x="0" y="24289"/>
                </a:cubicBezTo>
                <a:cubicBezTo>
                  <a:pt x="0" y="10874"/>
                  <a:pt x="10874" y="0"/>
                  <a:pt x="24289" y="0"/>
                </a:cubicBezTo>
                <a:cubicBezTo>
                  <a:pt x="37703" y="0"/>
                  <a:pt x="48577" y="10874"/>
                  <a:pt x="48577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2" name="Freeform 339">
            <a:extLst>
              <a:ext uri="{FF2B5EF4-FFF2-40B4-BE49-F238E27FC236}">
                <a16:creationId xmlns:a16="http://schemas.microsoft.com/office/drawing/2014/main" id="{79E84A65-C389-A105-F9AF-88EAE663DB3E}"/>
              </a:ext>
            </a:extLst>
          </p:cNvPr>
          <p:cNvSpPr/>
          <p:nvPr/>
        </p:nvSpPr>
        <p:spPr>
          <a:xfrm>
            <a:off x="7642851" y="3228552"/>
            <a:ext cx="76141" cy="76141"/>
          </a:xfrm>
          <a:custGeom>
            <a:avLst/>
            <a:gdLst>
              <a:gd name="connsiteX0" fmla="*/ 48577 w 48577"/>
              <a:gd name="connsiteY0" fmla="*/ 24289 h 48577"/>
              <a:gd name="connsiteX1" fmla="*/ 24289 w 48577"/>
              <a:gd name="connsiteY1" fmla="*/ 48578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7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7" y="24289"/>
                </a:moveTo>
                <a:cubicBezTo>
                  <a:pt x="48577" y="37703"/>
                  <a:pt x="37703" y="48578"/>
                  <a:pt x="24289" y="48578"/>
                </a:cubicBezTo>
                <a:cubicBezTo>
                  <a:pt x="10874" y="48578"/>
                  <a:pt x="0" y="37703"/>
                  <a:pt x="0" y="24289"/>
                </a:cubicBezTo>
                <a:cubicBezTo>
                  <a:pt x="0" y="10874"/>
                  <a:pt x="10874" y="0"/>
                  <a:pt x="24289" y="0"/>
                </a:cubicBezTo>
                <a:cubicBezTo>
                  <a:pt x="37703" y="0"/>
                  <a:pt x="48577" y="10874"/>
                  <a:pt x="48577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3" name="Freeform 340">
            <a:extLst>
              <a:ext uri="{FF2B5EF4-FFF2-40B4-BE49-F238E27FC236}">
                <a16:creationId xmlns:a16="http://schemas.microsoft.com/office/drawing/2014/main" id="{39FA974E-2CD1-D29A-F9BC-C3A83D297714}"/>
              </a:ext>
            </a:extLst>
          </p:cNvPr>
          <p:cNvSpPr/>
          <p:nvPr/>
        </p:nvSpPr>
        <p:spPr>
          <a:xfrm>
            <a:off x="7713445" y="3250767"/>
            <a:ext cx="76141" cy="76141"/>
          </a:xfrm>
          <a:custGeom>
            <a:avLst/>
            <a:gdLst>
              <a:gd name="connsiteX0" fmla="*/ 48577 w 48577"/>
              <a:gd name="connsiteY0" fmla="*/ 24289 h 48577"/>
              <a:gd name="connsiteX1" fmla="*/ 24289 w 48577"/>
              <a:gd name="connsiteY1" fmla="*/ 48578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7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7" y="24289"/>
                </a:moveTo>
                <a:cubicBezTo>
                  <a:pt x="48577" y="37703"/>
                  <a:pt x="37703" y="48578"/>
                  <a:pt x="24289" y="48578"/>
                </a:cubicBezTo>
                <a:cubicBezTo>
                  <a:pt x="10874" y="48578"/>
                  <a:pt x="0" y="37703"/>
                  <a:pt x="0" y="24289"/>
                </a:cubicBezTo>
                <a:cubicBezTo>
                  <a:pt x="0" y="10874"/>
                  <a:pt x="10874" y="0"/>
                  <a:pt x="24289" y="0"/>
                </a:cubicBezTo>
                <a:cubicBezTo>
                  <a:pt x="37703" y="0"/>
                  <a:pt x="48577" y="10874"/>
                  <a:pt x="48577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4" name="Freeform 341">
            <a:extLst>
              <a:ext uri="{FF2B5EF4-FFF2-40B4-BE49-F238E27FC236}">
                <a16:creationId xmlns:a16="http://schemas.microsoft.com/office/drawing/2014/main" id="{699B174A-8B9C-6FBD-79DE-D15948FA4F76}"/>
              </a:ext>
            </a:extLst>
          </p:cNvPr>
          <p:cNvSpPr/>
          <p:nvPr/>
        </p:nvSpPr>
        <p:spPr>
          <a:xfrm>
            <a:off x="7804643" y="3142885"/>
            <a:ext cx="76141" cy="76141"/>
          </a:xfrm>
          <a:custGeom>
            <a:avLst/>
            <a:gdLst>
              <a:gd name="connsiteX0" fmla="*/ 48577 w 48577"/>
              <a:gd name="connsiteY0" fmla="*/ 24289 h 48577"/>
              <a:gd name="connsiteX1" fmla="*/ 24289 w 48577"/>
              <a:gd name="connsiteY1" fmla="*/ 48578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7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7" y="24289"/>
                </a:moveTo>
                <a:cubicBezTo>
                  <a:pt x="48577" y="37703"/>
                  <a:pt x="37703" y="48578"/>
                  <a:pt x="24289" y="48578"/>
                </a:cubicBezTo>
                <a:cubicBezTo>
                  <a:pt x="10874" y="48578"/>
                  <a:pt x="0" y="37703"/>
                  <a:pt x="0" y="24289"/>
                </a:cubicBezTo>
                <a:cubicBezTo>
                  <a:pt x="0" y="10874"/>
                  <a:pt x="10874" y="0"/>
                  <a:pt x="24289" y="0"/>
                </a:cubicBezTo>
                <a:cubicBezTo>
                  <a:pt x="37703" y="0"/>
                  <a:pt x="48577" y="10874"/>
                  <a:pt x="48577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5" name="Freeform 342">
            <a:extLst>
              <a:ext uri="{FF2B5EF4-FFF2-40B4-BE49-F238E27FC236}">
                <a16:creationId xmlns:a16="http://schemas.microsoft.com/office/drawing/2014/main" id="{5523BD85-39CF-F766-D05F-8312601C03A7}"/>
              </a:ext>
            </a:extLst>
          </p:cNvPr>
          <p:cNvSpPr/>
          <p:nvPr/>
        </p:nvSpPr>
        <p:spPr>
          <a:xfrm>
            <a:off x="7928850" y="3065491"/>
            <a:ext cx="76141" cy="76141"/>
          </a:xfrm>
          <a:custGeom>
            <a:avLst/>
            <a:gdLst>
              <a:gd name="connsiteX0" fmla="*/ 48578 w 48577"/>
              <a:gd name="connsiteY0" fmla="*/ 24289 h 48577"/>
              <a:gd name="connsiteX1" fmla="*/ 24289 w 48577"/>
              <a:gd name="connsiteY1" fmla="*/ 48578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8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8" y="24289"/>
                </a:moveTo>
                <a:cubicBezTo>
                  <a:pt x="48578" y="37703"/>
                  <a:pt x="37703" y="48578"/>
                  <a:pt x="24289" y="48578"/>
                </a:cubicBezTo>
                <a:cubicBezTo>
                  <a:pt x="10875" y="48578"/>
                  <a:pt x="0" y="37703"/>
                  <a:pt x="0" y="24289"/>
                </a:cubicBezTo>
                <a:cubicBezTo>
                  <a:pt x="0" y="10874"/>
                  <a:pt x="10875" y="0"/>
                  <a:pt x="24289" y="0"/>
                </a:cubicBezTo>
                <a:cubicBezTo>
                  <a:pt x="37703" y="0"/>
                  <a:pt x="48578" y="10874"/>
                  <a:pt x="48578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2" name="Freeform 343">
            <a:extLst>
              <a:ext uri="{FF2B5EF4-FFF2-40B4-BE49-F238E27FC236}">
                <a16:creationId xmlns:a16="http://schemas.microsoft.com/office/drawing/2014/main" id="{D0D1C004-70D3-B410-6B68-F253098F0AF1}"/>
              </a:ext>
            </a:extLst>
          </p:cNvPr>
          <p:cNvSpPr/>
          <p:nvPr/>
        </p:nvSpPr>
        <p:spPr>
          <a:xfrm>
            <a:off x="7764206" y="3379096"/>
            <a:ext cx="76141" cy="76141"/>
          </a:xfrm>
          <a:custGeom>
            <a:avLst/>
            <a:gdLst>
              <a:gd name="connsiteX0" fmla="*/ 48577 w 48577"/>
              <a:gd name="connsiteY0" fmla="*/ 24289 h 48577"/>
              <a:gd name="connsiteX1" fmla="*/ 24289 w 48577"/>
              <a:gd name="connsiteY1" fmla="*/ 48577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7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7" y="24289"/>
                </a:moveTo>
                <a:cubicBezTo>
                  <a:pt x="48577" y="37703"/>
                  <a:pt x="37703" y="48577"/>
                  <a:pt x="24289" y="48577"/>
                </a:cubicBezTo>
                <a:cubicBezTo>
                  <a:pt x="10874" y="48577"/>
                  <a:pt x="0" y="37703"/>
                  <a:pt x="0" y="24289"/>
                </a:cubicBezTo>
                <a:cubicBezTo>
                  <a:pt x="0" y="10874"/>
                  <a:pt x="10874" y="0"/>
                  <a:pt x="24289" y="0"/>
                </a:cubicBezTo>
                <a:cubicBezTo>
                  <a:pt x="37703" y="0"/>
                  <a:pt x="48577" y="10874"/>
                  <a:pt x="48577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3" name="Freeform 344">
            <a:extLst>
              <a:ext uri="{FF2B5EF4-FFF2-40B4-BE49-F238E27FC236}">
                <a16:creationId xmlns:a16="http://schemas.microsoft.com/office/drawing/2014/main" id="{A6E12F91-D2F8-FCAC-4058-85C3BEB06853}"/>
              </a:ext>
            </a:extLst>
          </p:cNvPr>
          <p:cNvSpPr/>
          <p:nvPr/>
        </p:nvSpPr>
        <p:spPr>
          <a:xfrm>
            <a:off x="7785609" y="3396062"/>
            <a:ext cx="76141" cy="76141"/>
          </a:xfrm>
          <a:custGeom>
            <a:avLst/>
            <a:gdLst>
              <a:gd name="connsiteX0" fmla="*/ 48577 w 48577"/>
              <a:gd name="connsiteY0" fmla="*/ 24289 h 48577"/>
              <a:gd name="connsiteX1" fmla="*/ 24289 w 48577"/>
              <a:gd name="connsiteY1" fmla="*/ 48577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7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7" y="24289"/>
                </a:moveTo>
                <a:cubicBezTo>
                  <a:pt x="48577" y="37703"/>
                  <a:pt x="37703" y="48577"/>
                  <a:pt x="24289" y="48577"/>
                </a:cubicBezTo>
                <a:cubicBezTo>
                  <a:pt x="10874" y="48577"/>
                  <a:pt x="0" y="37703"/>
                  <a:pt x="0" y="24289"/>
                </a:cubicBezTo>
                <a:cubicBezTo>
                  <a:pt x="0" y="10874"/>
                  <a:pt x="10874" y="0"/>
                  <a:pt x="24289" y="0"/>
                </a:cubicBezTo>
                <a:cubicBezTo>
                  <a:pt x="37703" y="0"/>
                  <a:pt x="48577" y="10874"/>
                  <a:pt x="48577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4" name="Freeform 345">
            <a:extLst>
              <a:ext uri="{FF2B5EF4-FFF2-40B4-BE49-F238E27FC236}">
                <a16:creationId xmlns:a16="http://schemas.microsoft.com/office/drawing/2014/main" id="{322C7A78-28D0-8B70-98DD-D76D0A187733}"/>
              </a:ext>
            </a:extLst>
          </p:cNvPr>
          <p:cNvSpPr/>
          <p:nvPr/>
        </p:nvSpPr>
        <p:spPr>
          <a:xfrm>
            <a:off x="7761825" y="3416367"/>
            <a:ext cx="76141" cy="76141"/>
          </a:xfrm>
          <a:custGeom>
            <a:avLst/>
            <a:gdLst>
              <a:gd name="connsiteX0" fmla="*/ 48577 w 48577"/>
              <a:gd name="connsiteY0" fmla="*/ 24289 h 48577"/>
              <a:gd name="connsiteX1" fmla="*/ 24289 w 48577"/>
              <a:gd name="connsiteY1" fmla="*/ 48577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7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7" y="24289"/>
                </a:moveTo>
                <a:cubicBezTo>
                  <a:pt x="48577" y="37703"/>
                  <a:pt x="37703" y="48577"/>
                  <a:pt x="24289" y="48577"/>
                </a:cubicBezTo>
                <a:cubicBezTo>
                  <a:pt x="10874" y="48577"/>
                  <a:pt x="0" y="37703"/>
                  <a:pt x="0" y="24289"/>
                </a:cubicBezTo>
                <a:cubicBezTo>
                  <a:pt x="0" y="10874"/>
                  <a:pt x="10874" y="0"/>
                  <a:pt x="24289" y="0"/>
                </a:cubicBezTo>
                <a:cubicBezTo>
                  <a:pt x="37703" y="0"/>
                  <a:pt x="48577" y="10874"/>
                  <a:pt x="48577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5" name="Freeform 346">
            <a:extLst>
              <a:ext uri="{FF2B5EF4-FFF2-40B4-BE49-F238E27FC236}">
                <a16:creationId xmlns:a16="http://schemas.microsoft.com/office/drawing/2014/main" id="{201090E9-7649-9D55-3EF3-601D00B2BE79}"/>
              </a:ext>
            </a:extLst>
          </p:cNvPr>
          <p:cNvSpPr/>
          <p:nvPr/>
        </p:nvSpPr>
        <p:spPr>
          <a:xfrm>
            <a:off x="7764206" y="3455237"/>
            <a:ext cx="76141" cy="76141"/>
          </a:xfrm>
          <a:custGeom>
            <a:avLst/>
            <a:gdLst>
              <a:gd name="connsiteX0" fmla="*/ 48577 w 48577"/>
              <a:gd name="connsiteY0" fmla="*/ 24289 h 48577"/>
              <a:gd name="connsiteX1" fmla="*/ 24289 w 48577"/>
              <a:gd name="connsiteY1" fmla="*/ 48577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7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7" y="24289"/>
                </a:moveTo>
                <a:cubicBezTo>
                  <a:pt x="48577" y="37703"/>
                  <a:pt x="37703" y="48577"/>
                  <a:pt x="24289" y="48577"/>
                </a:cubicBezTo>
                <a:cubicBezTo>
                  <a:pt x="10874" y="48577"/>
                  <a:pt x="0" y="37703"/>
                  <a:pt x="0" y="24289"/>
                </a:cubicBezTo>
                <a:cubicBezTo>
                  <a:pt x="0" y="10874"/>
                  <a:pt x="10874" y="0"/>
                  <a:pt x="24289" y="0"/>
                </a:cubicBezTo>
                <a:cubicBezTo>
                  <a:pt x="37703" y="0"/>
                  <a:pt x="48577" y="10874"/>
                  <a:pt x="48577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8" name="Freeform 347">
            <a:extLst>
              <a:ext uri="{FF2B5EF4-FFF2-40B4-BE49-F238E27FC236}">
                <a16:creationId xmlns:a16="http://schemas.microsoft.com/office/drawing/2014/main" id="{ABE9DE14-5E86-4847-2037-A7CF215B9F43}"/>
              </a:ext>
            </a:extLst>
          </p:cNvPr>
          <p:cNvSpPr/>
          <p:nvPr/>
        </p:nvSpPr>
        <p:spPr>
          <a:xfrm>
            <a:off x="7715826" y="3490927"/>
            <a:ext cx="76141" cy="76141"/>
          </a:xfrm>
          <a:custGeom>
            <a:avLst/>
            <a:gdLst>
              <a:gd name="connsiteX0" fmla="*/ 48577 w 48577"/>
              <a:gd name="connsiteY0" fmla="*/ 24289 h 48577"/>
              <a:gd name="connsiteX1" fmla="*/ 24289 w 48577"/>
              <a:gd name="connsiteY1" fmla="*/ 48577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7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7" y="24289"/>
                </a:moveTo>
                <a:cubicBezTo>
                  <a:pt x="48577" y="37703"/>
                  <a:pt x="37703" y="48577"/>
                  <a:pt x="24289" y="48577"/>
                </a:cubicBezTo>
                <a:cubicBezTo>
                  <a:pt x="10874" y="48577"/>
                  <a:pt x="0" y="37703"/>
                  <a:pt x="0" y="24289"/>
                </a:cubicBezTo>
                <a:cubicBezTo>
                  <a:pt x="0" y="10874"/>
                  <a:pt x="10874" y="0"/>
                  <a:pt x="24289" y="0"/>
                </a:cubicBezTo>
                <a:cubicBezTo>
                  <a:pt x="37703" y="0"/>
                  <a:pt x="48577" y="10874"/>
                  <a:pt x="48577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9" name="Freeform 348">
            <a:extLst>
              <a:ext uri="{FF2B5EF4-FFF2-40B4-BE49-F238E27FC236}">
                <a16:creationId xmlns:a16="http://schemas.microsoft.com/office/drawing/2014/main" id="{C5E61758-F5EC-9F46-2484-12F18017BB59}"/>
              </a:ext>
            </a:extLst>
          </p:cNvPr>
          <p:cNvSpPr/>
          <p:nvPr/>
        </p:nvSpPr>
        <p:spPr>
          <a:xfrm>
            <a:off x="7700912" y="3635438"/>
            <a:ext cx="76141" cy="76141"/>
          </a:xfrm>
          <a:custGeom>
            <a:avLst/>
            <a:gdLst>
              <a:gd name="connsiteX0" fmla="*/ 48578 w 48577"/>
              <a:gd name="connsiteY0" fmla="*/ 24289 h 48577"/>
              <a:gd name="connsiteX1" fmla="*/ 24289 w 48577"/>
              <a:gd name="connsiteY1" fmla="*/ 48578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8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8" y="24289"/>
                </a:moveTo>
                <a:cubicBezTo>
                  <a:pt x="48578" y="37703"/>
                  <a:pt x="37703" y="48578"/>
                  <a:pt x="24289" y="48578"/>
                </a:cubicBezTo>
                <a:cubicBezTo>
                  <a:pt x="10874" y="48578"/>
                  <a:pt x="0" y="37703"/>
                  <a:pt x="0" y="24289"/>
                </a:cubicBezTo>
                <a:cubicBezTo>
                  <a:pt x="0" y="10874"/>
                  <a:pt x="10874" y="0"/>
                  <a:pt x="24289" y="0"/>
                </a:cubicBezTo>
                <a:cubicBezTo>
                  <a:pt x="37703" y="0"/>
                  <a:pt x="48578" y="10874"/>
                  <a:pt x="48578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0" name="Freeform 349">
            <a:extLst>
              <a:ext uri="{FF2B5EF4-FFF2-40B4-BE49-F238E27FC236}">
                <a16:creationId xmlns:a16="http://schemas.microsoft.com/office/drawing/2014/main" id="{7AC2A77A-5041-3DEC-961B-877AA950C223}"/>
              </a:ext>
            </a:extLst>
          </p:cNvPr>
          <p:cNvSpPr/>
          <p:nvPr/>
        </p:nvSpPr>
        <p:spPr>
          <a:xfrm>
            <a:off x="7756278" y="3649398"/>
            <a:ext cx="76141" cy="76141"/>
          </a:xfrm>
          <a:custGeom>
            <a:avLst/>
            <a:gdLst>
              <a:gd name="connsiteX0" fmla="*/ 48577 w 48577"/>
              <a:gd name="connsiteY0" fmla="*/ 24289 h 48577"/>
              <a:gd name="connsiteX1" fmla="*/ 24289 w 48577"/>
              <a:gd name="connsiteY1" fmla="*/ 48578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7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7" y="24289"/>
                </a:moveTo>
                <a:cubicBezTo>
                  <a:pt x="48577" y="37703"/>
                  <a:pt x="37703" y="48578"/>
                  <a:pt x="24289" y="48578"/>
                </a:cubicBezTo>
                <a:cubicBezTo>
                  <a:pt x="10874" y="48578"/>
                  <a:pt x="0" y="37703"/>
                  <a:pt x="0" y="24289"/>
                </a:cubicBezTo>
                <a:cubicBezTo>
                  <a:pt x="0" y="10874"/>
                  <a:pt x="10874" y="0"/>
                  <a:pt x="24289" y="0"/>
                </a:cubicBezTo>
                <a:cubicBezTo>
                  <a:pt x="37703" y="0"/>
                  <a:pt x="48577" y="10874"/>
                  <a:pt x="48577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1" name="Freeform 350">
            <a:extLst>
              <a:ext uri="{FF2B5EF4-FFF2-40B4-BE49-F238E27FC236}">
                <a16:creationId xmlns:a16="http://schemas.microsoft.com/office/drawing/2014/main" id="{BFBE482C-5AE5-E690-371E-73F767E9F5EC}"/>
              </a:ext>
            </a:extLst>
          </p:cNvPr>
          <p:cNvSpPr/>
          <p:nvPr/>
        </p:nvSpPr>
        <p:spPr>
          <a:xfrm>
            <a:off x="7876037" y="3640514"/>
            <a:ext cx="76141" cy="76141"/>
          </a:xfrm>
          <a:custGeom>
            <a:avLst/>
            <a:gdLst>
              <a:gd name="connsiteX0" fmla="*/ 48577 w 48577"/>
              <a:gd name="connsiteY0" fmla="*/ 24289 h 48577"/>
              <a:gd name="connsiteX1" fmla="*/ 24289 w 48577"/>
              <a:gd name="connsiteY1" fmla="*/ 48578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7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7" y="24289"/>
                </a:moveTo>
                <a:cubicBezTo>
                  <a:pt x="48577" y="37703"/>
                  <a:pt x="37703" y="48578"/>
                  <a:pt x="24289" y="48578"/>
                </a:cubicBezTo>
                <a:cubicBezTo>
                  <a:pt x="10874" y="48578"/>
                  <a:pt x="0" y="37703"/>
                  <a:pt x="0" y="24289"/>
                </a:cubicBezTo>
                <a:cubicBezTo>
                  <a:pt x="0" y="10874"/>
                  <a:pt x="10874" y="0"/>
                  <a:pt x="24289" y="0"/>
                </a:cubicBezTo>
                <a:cubicBezTo>
                  <a:pt x="37703" y="0"/>
                  <a:pt x="48577" y="10874"/>
                  <a:pt x="48577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2" name="Freeform 351">
            <a:extLst>
              <a:ext uri="{FF2B5EF4-FFF2-40B4-BE49-F238E27FC236}">
                <a16:creationId xmlns:a16="http://schemas.microsoft.com/office/drawing/2014/main" id="{60572C50-A112-4DEE-51BB-67E00B7FA302}"/>
              </a:ext>
            </a:extLst>
          </p:cNvPr>
          <p:cNvSpPr/>
          <p:nvPr/>
        </p:nvSpPr>
        <p:spPr>
          <a:xfrm>
            <a:off x="7943138" y="3640514"/>
            <a:ext cx="76141" cy="76141"/>
          </a:xfrm>
          <a:custGeom>
            <a:avLst/>
            <a:gdLst>
              <a:gd name="connsiteX0" fmla="*/ 48578 w 48577"/>
              <a:gd name="connsiteY0" fmla="*/ 24289 h 48577"/>
              <a:gd name="connsiteX1" fmla="*/ 24289 w 48577"/>
              <a:gd name="connsiteY1" fmla="*/ 48578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8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8" y="24289"/>
                </a:moveTo>
                <a:cubicBezTo>
                  <a:pt x="48578" y="37703"/>
                  <a:pt x="37703" y="48578"/>
                  <a:pt x="24289" y="48578"/>
                </a:cubicBezTo>
                <a:cubicBezTo>
                  <a:pt x="10875" y="48578"/>
                  <a:pt x="0" y="37703"/>
                  <a:pt x="0" y="24289"/>
                </a:cubicBezTo>
                <a:cubicBezTo>
                  <a:pt x="0" y="10874"/>
                  <a:pt x="10875" y="0"/>
                  <a:pt x="24289" y="0"/>
                </a:cubicBezTo>
                <a:cubicBezTo>
                  <a:pt x="37703" y="0"/>
                  <a:pt x="48578" y="10874"/>
                  <a:pt x="48578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3" name="Freeform 352">
            <a:extLst>
              <a:ext uri="{FF2B5EF4-FFF2-40B4-BE49-F238E27FC236}">
                <a16:creationId xmlns:a16="http://schemas.microsoft.com/office/drawing/2014/main" id="{EAB52544-BF48-AC42-AA2B-5356490A65BF}"/>
              </a:ext>
            </a:extLst>
          </p:cNvPr>
          <p:cNvSpPr/>
          <p:nvPr/>
        </p:nvSpPr>
        <p:spPr>
          <a:xfrm>
            <a:off x="7978186" y="3711579"/>
            <a:ext cx="76141" cy="76141"/>
          </a:xfrm>
          <a:custGeom>
            <a:avLst/>
            <a:gdLst>
              <a:gd name="connsiteX0" fmla="*/ 48577 w 48577"/>
              <a:gd name="connsiteY0" fmla="*/ 24289 h 48577"/>
              <a:gd name="connsiteX1" fmla="*/ 24289 w 48577"/>
              <a:gd name="connsiteY1" fmla="*/ 48578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7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7" y="24289"/>
                </a:moveTo>
                <a:cubicBezTo>
                  <a:pt x="48577" y="37703"/>
                  <a:pt x="37703" y="48578"/>
                  <a:pt x="24289" y="48578"/>
                </a:cubicBezTo>
                <a:cubicBezTo>
                  <a:pt x="10874" y="48578"/>
                  <a:pt x="0" y="37703"/>
                  <a:pt x="0" y="24289"/>
                </a:cubicBezTo>
                <a:cubicBezTo>
                  <a:pt x="0" y="10874"/>
                  <a:pt x="10874" y="0"/>
                  <a:pt x="24289" y="0"/>
                </a:cubicBezTo>
                <a:cubicBezTo>
                  <a:pt x="37703" y="0"/>
                  <a:pt x="48577" y="10874"/>
                  <a:pt x="48577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4" name="Freeform 353">
            <a:extLst>
              <a:ext uri="{FF2B5EF4-FFF2-40B4-BE49-F238E27FC236}">
                <a16:creationId xmlns:a16="http://schemas.microsoft.com/office/drawing/2014/main" id="{E90D19C0-F0D3-09BB-217D-6018F8AE8A1D}"/>
              </a:ext>
            </a:extLst>
          </p:cNvPr>
          <p:cNvSpPr/>
          <p:nvPr/>
        </p:nvSpPr>
        <p:spPr>
          <a:xfrm>
            <a:off x="8073519" y="3926044"/>
            <a:ext cx="76141" cy="76141"/>
          </a:xfrm>
          <a:custGeom>
            <a:avLst/>
            <a:gdLst>
              <a:gd name="connsiteX0" fmla="*/ 48577 w 48577"/>
              <a:gd name="connsiteY0" fmla="*/ 24289 h 48577"/>
              <a:gd name="connsiteX1" fmla="*/ 24289 w 48577"/>
              <a:gd name="connsiteY1" fmla="*/ 48578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7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7" y="24289"/>
                </a:moveTo>
                <a:cubicBezTo>
                  <a:pt x="48577" y="37703"/>
                  <a:pt x="37703" y="48578"/>
                  <a:pt x="24289" y="48578"/>
                </a:cubicBezTo>
                <a:cubicBezTo>
                  <a:pt x="10874" y="48578"/>
                  <a:pt x="0" y="37703"/>
                  <a:pt x="0" y="24289"/>
                </a:cubicBezTo>
                <a:cubicBezTo>
                  <a:pt x="0" y="10874"/>
                  <a:pt x="10874" y="0"/>
                  <a:pt x="24289" y="0"/>
                </a:cubicBezTo>
                <a:cubicBezTo>
                  <a:pt x="37703" y="0"/>
                  <a:pt x="48577" y="10874"/>
                  <a:pt x="48577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5" name="Freeform 354">
            <a:extLst>
              <a:ext uri="{FF2B5EF4-FFF2-40B4-BE49-F238E27FC236}">
                <a16:creationId xmlns:a16="http://schemas.microsoft.com/office/drawing/2014/main" id="{9663D5A4-2A2F-E572-0112-4AEEEEBB4079}"/>
              </a:ext>
            </a:extLst>
          </p:cNvPr>
          <p:cNvSpPr/>
          <p:nvPr/>
        </p:nvSpPr>
        <p:spPr>
          <a:xfrm>
            <a:off x="8157745" y="3957771"/>
            <a:ext cx="76141" cy="76141"/>
          </a:xfrm>
          <a:custGeom>
            <a:avLst/>
            <a:gdLst>
              <a:gd name="connsiteX0" fmla="*/ 48578 w 48577"/>
              <a:gd name="connsiteY0" fmla="*/ 24289 h 48577"/>
              <a:gd name="connsiteX1" fmla="*/ 24289 w 48577"/>
              <a:gd name="connsiteY1" fmla="*/ 48578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8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8" y="24289"/>
                </a:moveTo>
                <a:cubicBezTo>
                  <a:pt x="48578" y="37703"/>
                  <a:pt x="37703" y="48578"/>
                  <a:pt x="24289" y="48578"/>
                </a:cubicBezTo>
                <a:cubicBezTo>
                  <a:pt x="10874" y="48578"/>
                  <a:pt x="0" y="37703"/>
                  <a:pt x="0" y="24289"/>
                </a:cubicBezTo>
                <a:cubicBezTo>
                  <a:pt x="0" y="10874"/>
                  <a:pt x="10874" y="0"/>
                  <a:pt x="24289" y="0"/>
                </a:cubicBezTo>
                <a:cubicBezTo>
                  <a:pt x="37703" y="0"/>
                  <a:pt x="48578" y="10874"/>
                  <a:pt x="48578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6" name="Freeform 355">
            <a:extLst>
              <a:ext uri="{FF2B5EF4-FFF2-40B4-BE49-F238E27FC236}">
                <a16:creationId xmlns:a16="http://schemas.microsoft.com/office/drawing/2014/main" id="{B0BE477F-CC95-69C2-8EED-85182230804B}"/>
              </a:ext>
            </a:extLst>
          </p:cNvPr>
          <p:cNvSpPr/>
          <p:nvPr/>
        </p:nvSpPr>
        <p:spPr>
          <a:xfrm>
            <a:off x="8211358" y="3759958"/>
            <a:ext cx="76141" cy="76141"/>
          </a:xfrm>
          <a:custGeom>
            <a:avLst/>
            <a:gdLst>
              <a:gd name="connsiteX0" fmla="*/ 48577 w 48577"/>
              <a:gd name="connsiteY0" fmla="*/ 24289 h 48577"/>
              <a:gd name="connsiteX1" fmla="*/ 24289 w 48577"/>
              <a:gd name="connsiteY1" fmla="*/ 48578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7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7" y="24289"/>
                </a:moveTo>
                <a:cubicBezTo>
                  <a:pt x="48577" y="37703"/>
                  <a:pt x="37703" y="48578"/>
                  <a:pt x="24289" y="48578"/>
                </a:cubicBezTo>
                <a:cubicBezTo>
                  <a:pt x="10874" y="48578"/>
                  <a:pt x="0" y="37703"/>
                  <a:pt x="0" y="24289"/>
                </a:cubicBezTo>
                <a:cubicBezTo>
                  <a:pt x="0" y="10874"/>
                  <a:pt x="10874" y="0"/>
                  <a:pt x="24289" y="0"/>
                </a:cubicBezTo>
                <a:cubicBezTo>
                  <a:pt x="37703" y="0"/>
                  <a:pt x="48577" y="10874"/>
                  <a:pt x="48577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7" name="Freeform 356">
            <a:extLst>
              <a:ext uri="{FF2B5EF4-FFF2-40B4-BE49-F238E27FC236}">
                <a16:creationId xmlns:a16="http://schemas.microsoft.com/office/drawing/2014/main" id="{E1274C16-988B-41C5-541C-9779D83863D6}"/>
              </a:ext>
            </a:extLst>
          </p:cNvPr>
          <p:cNvSpPr/>
          <p:nvPr/>
        </p:nvSpPr>
        <p:spPr>
          <a:xfrm>
            <a:off x="8342631" y="3673273"/>
            <a:ext cx="76141" cy="76141"/>
          </a:xfrm>
          <a:custGeom>
            <a:avLst/>
            <a:gdLst>
              <a:gd name="connsiteX0" fmla="*/ 48577 w 48577"/>
              <a:gd name="connsiteY0" fmla="*/ 24289 h 48577"/>
              <a:gd name="connsiteX1" fmla="*/ 24289 w 48577"/>
              <a:gd name="connsiteY1" fmla="*/ 48578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7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7" y="24289"/>
                </a:moveTo>
                <a:cubicBezTo>
                  <a:pt x="48577" y="37703"/>
                  <a:pt x="37703" y="48578"/>
                  <a:pt x="24289" y="48578"/>
                </a:cubicBezTo>
                <a:cubicBezTo>
                  <a:pt x="10874" y="48578"/>
                  <a:pt x="0" y="37703"/>
                  <a:pt x="0" y="24289"/>
                </a:cubicBezTo>
                <a:cubicBezTo>
                  <a:pt x="0" y="10874"/>
                  <a:pt x="10874" y="0"/>
                  <a:pt x="24289" y="0"/>
                </a:cubicBezTo>
                <a:cubicBezTo>
                  <a:pt x="37703" y="0"/>
                  <a:pt x="48577" y="10874"/>
                  <a:pt x="48577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8" name="Freeform 357">
            <a:extLst>
              <a:ext uri="{FF2B5EF4-FFF2-40B4-BE49-F238E27FC236}">
                <a16:creationId xmlns:a16="http://schemas.microsoft.com/office/drawing/2014/main" id="{78D34F40-2609-A4C1-F525-DD238CB52D57}"/>
              </a:ext>
            </a:extLst>
          </p:cNvPr>
          <p:cNvSpPr/>
          <p:nvPr/>
        </p:nvSpPr>
        <p:spPr>
          <a:xfrm>
            <a:off x="8370001" y="3683347"/>
            <a:ext cx="76141" cy="76141"/>
          </a:xfrm>
          <a:custGeom>
            <a:avLst/>
            <a:gdLst>
              <a:gd name="connsiteX0" fmla="*/ 48577 w 48577"/>
              <a:gd name="connsiteY0" fmla="*/ 24289 h 48577"/>
              <a:gd name="connsiteX1" fmla="*/ 24289 w 48577"/>
              <a:gd name="connsiteY1" fmla="*/ 48578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7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7" y="24289"/>
                </a:moveTo>
                <a:cubicBezTo>
                  <a:pt x="48577" y="37703"/>
                  <a:pt x="37703" y="48578"/>
                  <a:pt x="24289" y="48578"/>
                </a:cubicBezTo>
                <a:cubicBezTo>
                  <a:pt x="10874" y="48578"/>
                  <a:pt x="0" y="37703"/>
                  <a:pt x="0" y="24289"/>
                </a:cubicBezTo>
                <a:cubicBezTo>
                  <a:pt x="0" y="10874"/>
                  <a:pt x="10874" y="0"/>
                  <a:pt x="24289" y="0"/>
                </a:cubicBezTo>
                <a:cubicBezTo>
                  <a:pt x="37703" y="0"/>
                  <a:pt x="48577" y="10874"/>
                  <a:pt x="48577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9" name="Freeform 358">
            <a:extLst>
              <a:ext uri="{FF2B5EF4-FFF2-40B4-BE49-F238E27FC236}">
                <a16:creationId xmlns:a16="http://schemas.microsoft.com/office/drawing/2014/main" id="{57E8C79B-B7C5-B2DB-D96B-7258ECE49EB4}"/>
              </a:ext>
            </a:extLst>
          </p:cNvPr>
          <p:cNvSpPr/>
          <p:nvPr/>
        </p:nvSpPr>
        <p:spPr>
          <a:xfrm>
            <a:off x="8520045" y="3820872"/>
            <a:ext cx="76141" cy="76141"/>
          </a:xfrm>
          <a:custGeom>
            <a:avLst/>
            <a:gdLst>
              <a:gd name="connsiteX0" fmla="*/ 48577 w 48577"/>
              <a:gd name="connsiteY0" fmla="*/ 24289 h 48577"/>
              <a:gd name="connsiteX1" fmla="*/ 24289 w 48577"/>
              <a:gd name="connsiteY1" fmla="*/ 48577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7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7" y="24289"/>
                </a:moveTo>
                <a:cubicBezTo>
                  <a:pt x="48577" y="37703"/>
                  <a:pt x="37703" y="48577"/>
                  <a:pt x="24289" y="48577"/>
                </a:cubicBezTo>
                <a:cubicBezTo>
                  <a:pt x="10874" y="48577"/>
                  <a:pt x="0" y="37703"/>
                  <a:pt x="0" y="24289"/>
                </a:cubicBezTo>
                <a:cubicBezTo>
                  <a:pt x="0" y="10874"/>
                  <a:pt x="10874" y="0"/>
                  <a:pt x="24289" y="0"/>
                </a:cubicBezTo>
                <a:cubicBezTo>
                  <a:pt x="37703" y="0"/>
                  <a:pt x="48577" y="10874"/>
                  <a:pt x="48577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0" name="Freeform 359">
            <a:extLst>
              <a:ext uri="{FF2B5EF4-FFF2-40B4-BE49-F238E27FC236}">
                <a16:creationId xmlns:a16="http://schemas.microsoft.com/office/drawing/2014/main" id="{1733ADA3-E3EE-6FAB-FAAD-D8E0AE2F0543}"/>
              </a:ext>
            </a:extLst>
          </p:cNvPr>
          <p:cNvSpPr/>
          <p:nvPr/>
        </p:nvSpPr>
        <p:spPr>
          <a:xfrm>
            <a:off x="8648216" y="3409222"/>
            <a:ext cx="76141" cy="76141"/>
          </a:xfrm>
          <a:custGeom>
            <a:avLst/>
            <a:gdLst>
              <a:gd name="connsiteX0" fmla="*/ 48578 w 48577"/>
              <a:gd name="connsiteY0" fmla="*/ 24289 h 48577"/>
              <a:gd name="connsiteX1" fmla="*/ 24289 w 48577"/>
              <a:gd name="connsiteY1" fmla="*/ 48577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8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8" y="24289"/>
                </a:moveTo>
                <a:cubicBezTo>
                  <a:pt x="48578" y="37703"/>
                  <a:pt x="37703" y="48577"/>
                  <a:pt x="24289" y="48577"/>
                </a:cubicBezTo>
                <a:cubicBezTo>
                  <a:pt x="10875" y="48577"/>
                  <a:pt x="0" y="37703"/>
                  <a:pt x="0" y="24289"/>
                </a:cubicBezTo>
                <a:cubicBezTo>
                  <a:pt x="0" y="10874"/>
                  <a:pt x="10875" y="0"/>
                  <a:pt x="24289" y="0"/>
                </a:cubicBezTo>
                <a:cubicBezTo>
                  <a:pt x="37703" y="0"/>
                  <a:pt x="48578" y="10874"/>
                  <a:pt x="48578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1" name="Freeform 360">
            <a:extLst>
              <a:ext uri="{FF2B5EF4-FFF2-40B4-BE49-F238E27FC236}">
                <a16:creationId xmlns:a16="http://schemas.microsoft.com/office/drawing/2014/main" id="{5801D84D-4A6E-B94D-4B4A-0B45C4FC7527}"/>
              </a:ext>
            </a:extLst>
          </p:cNvPr>
          <p:cNvSpPr/>
          <p:nvPr/>
        </p:nvSpPr>
        <p:spPr>
          <a:xfrm>
            <a:off x="8361259" y="2975060"/>
            <a:ext cx="76141" cy="76141"/>
          </a:xfrm>
          <a:custGeom>
            <a:avLst/>
            <a:gdLst>
              <a:gd name="connsiteX0" fmla="*/ 48577 w 48577"/>
              <a:gd name="connsiteY0" fmla="*/ 24289 h 48577"/>
              <a:gd name="connsiteX1" fmla="*/ 24289 w 48577"/>
              <a:gd name="connsiteY1" fmla="*/ 48578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7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7" y="24289"/>
                </a:moveTo>
                <a:cubicBezTo>
                  <a:pt x="48577" y="37703"/>
                  <a:pt x="37703" y="48578"/>
                  <a:pt x="24289" y="48578"/>
                </a:cubicBezTo>
                <a:cubicBezTo>
                  <a:pt x="10874" y="48578"/>
                  <a:pt x="0" y="37703"/>
                  <a:pt x="0" y="24289"/>
                </a:cubicBezTo>
                <a:cubicBezTo>
                  <a:pt x="0" y="10874"/>
                  <a:pt x="10874" y="0"/>
                  <a:pt x="24289" y="0"/>
                </a:cubicBezTo>
                <a:cubicBezTo>
                  <a:pt x="37703" y="0"/>
                  <a:pt x="48577" y="10874"/>
                  <a:pt x="48577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2" name="Freeform 361">
            <a:extLst>
              <a:ext uri="{FF2B5EF4-FFF2-40B4-BE49-F238E27FC236}">
                <a16:creationId xmlns:a16="http://schemas.microsoft.com/office/drawing/2014/main" id="{9E58A954-9B04-1FED-3137-1E5D1038465D}"/>
              </a:ext>
            </a:extLst>
          </p:cNvPr>
          <p:cNvSpPr/>
          <p:nvPr/>
        </p:nvSpPr>
        <p:spPr>
          <a:xfrm>
            <a:off x="8738630" y="2876705"/>
            <a:ext cx="76141" cy="76141"/>
          </a:xfrm>
          <a:custGeom>
            <a:avLst/>
            <a:gdLst>
              <a:gd name="connsiteX0" fmla="*/ 48578 w 48577"/>
              <a:gd name="connsiteY0" fmla="*/ 24289 h 48577"/>
              <a:gd name="connsiteX1" fmla="*/ 24289 w 48577"/>
              <a:gd name="connsiteY1" fmla="*/ 48578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8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8" y="24289"/>
                </a:moveTo>
                <a:cubicBezTo>
                  <a:pt x="48578" y="37703"/>
                  <a:pt x="37703" y="48578"/>
                  <a:pt x="24289" y="48578"/>
                </a:cubicBezTo>
                <a:cubicBezTo>
                  <a:pt x="10875" y="48578"/>
                  <a:pt x="0" y="37703"/>
                  <a:pt x="0" y="24289"/>
                </a:cubicBezTo>
                <a:cubicBezTo>
                  <a:pt x="0" y="10874"/>
                  <a:pt x="10875" y="0"/>
                  <a:pt x="24289" y="0"/>
                </a:cubicBezTo>
                <a:cubicBezTo>
                  <a:pt x="37703" y="0"/>
                  <a:pt x="48578" y="10874"/>
                  <a:pt x="48578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3" name="Freeform 362">
            <a:extLst>
              <a:ext uri="{FF2B5EF4-FFF2-40B4-BE49-F238E27FC236}">
                <a16:creationId xmlns:a16="http://schemas.microsoft.com/office/drawing/2014/main" id="{81784ADB-D3D3-20C9-491F-6D30CB14BBE4}"/>
              </a:ext>
            </a:extLst>
          </p:cNvPr>
          <p:cNvSpPr/>
          <p:nvPr/>
        </p:nvSpPr>
        <p:spPr>
          <a:xfrm>
            <a:off x="8764325" y="2835626"/>
            <a:ext cx="76141" cy="76141"/>
          </a:xfrm>
          <a:custGeom>
            <a:avLst/>
            <a:gdLst>
              <a:gd name="connsiteX0" fmla="*/ 48577 w 48577"/>
              <a:gd name="connsiteY0" fmla="*/ 24289 h 48577"/>
              <a:gd name="connsiteX1" fmla="*/ 24289 w 48577"/>
              <a:gd name="connsiteY1" fmla="*/ 48577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7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7" y="24289"/>
                </a:moveTo>
                <a:cubicBezTo>
                  <a:pt x="48577" y="37703"/>
                  <a:pt x="37703" y="48577"/>
                  <a:pt x="24289" y="48577"/>
                </a:cubicBezTo>
                <a:cubicBezTo>
                  <a:pt x="10874" y="48577"/>
                  <a:pt x="0" y="37703"/>
                  <a:pt x="0" y="24289"/>
                </a:cubicBezTo>
                <a:cubicBezTo>
                  <a:pt x="0" y="10874"/>
                  <a:pt x="10874" y="0"/>
                  <a:pt x="24289" y="0"/>
                </a:cubicBezTo>
                <a:cubicBezTo>
                  <a:pt x="37703" y="0"/>
                  <a:pt x="48577" y="10874"/>
                  <a:pt x="48577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4" name="Freeform 363">
            <a:extLst>
              <a:ext uri="{FF2B5EF4-FFF2-40B4-BE49-F238E27FC236}">
                <a16:creationId xmlns:a16="http://schemas.microsoft.com/office/drawing/2014/main" id="{0E93D670-A82E-525B-B0B4-23D3E9A29988}"/>
              </a:ext>
            </a:extLst>
          </p:cNvPr>
          <p:cNvSpPr/>
          <p:nvPr/>
        </p:nvSpPr>
        <p:spPr>
          <a:xfrm>
            <a:off x="8981798" y="3081345"/>
            <a:ext cx="76141" cy="76141"/>
          </a:xfrm>
          <a:custGeom>
            <a:avLst/>
            <a:gdLst>
              <a:gd name="connsiteX0" fmla="*/ 48578 w 48577"/>
              <a:gd name="connsiteY0" fmla="*/ 24289 h 48577"/>
              <a:gd name="connsiteX1" fmla="*/ 24289 w 48577"/>
              <a:gd name="connsiteY1" fmla="*/ 48578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8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8" y="24289"/>
                </a:moveTo>
                <a:cubicBezTo>
                  <a:pt x="48578" y="37703"/>
                  <a:pt x="37703" y="48578"/>
                  <a:pt x="24289" y="48578"/>
                </a:cubicBezTo>
                <a:cubicBezTo>
                  <a:pt x="10874" y="48578"/>
                  <a:pt x="0" y="37703"/>
                  <a:pt x="0" y="24289"/>
                </a:cubicBezTo>
                <a:cubicBezTo>
                  <a:pt x="0" y="10874"/>
                  <a:pt x="10874" y="0"/>
                  <a:pt x="24289" y="0"/>
                </a:cubicBezTo>
                <a:cubicBezTo>
                  <a:pt x="37703" y="0"/>
                  <a:pt x="48578" y="10874"/>
                  <a:pt x="48578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5" name="Freeform 364">
            <a:extLst>
              <a:ext uri="{FF2B5EF4-FFF2-40B4-BE49-F238E27FC236}">
                <a16:creationId xmlns:a16="http://schemas.microsoft.com/office/drawing/2014/main" id="{EFE6A715-3748-0F89-445F-9733C5DB6AFD}"/>
              </a:ext>
            </a:extLst>
          </p:cNvPr>
          <p:cNvSpPr/>
          <p:nvPr/>
        </p:nvSpPr>
        <p:spPr>
          <a:xfrm>
            <a:off x="9438004" y="3086107"/>
            <a:ext cx="76141" cy="76141"/>
          </a:xfrm>
          <a:custGeom>
            <a:avLst/>
            <a:gdLst>
              <a:gd name="connsiteX0" fmla="*/ 48578 w 48577"/>
              <a:gd name="connsiteY0" fmla="*/ 24289 h 48577"/>
              <a:gd name="connsiteX1" fmla="*/ 24289 w 48577"/>
              <a:gd name="connsiteY1" fmla="*/ 48578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8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8" y="24289"/>
                </a:moveTo>
                <a:cubicBezTo>
                  <a:pt x="48578" y="37703"/>
                  <a:pt x="37703" y="48578"/>
                  <a:pt x="24289" y="48578"/>
                </a:cubicBezTo>
                <a:cubicBezTo>
                  <a:pt x="10874" y="48578"/>
                  <a:pt x="0" y="37703"/>
                  <a:pt x="0" y="24289"/>
                </a:cubicBezTo>
                <a:cubicBezTo>
                  <a:pt x="0" y="10874"/>
                  <a:pt x="10874" y="0"/>
                  <a:pt x="24289" y="0"/>
                </a:cubicBezTo>
                <a:cubicBezTo>
                  <a:pt x="37703" y="0"/>
                  <a:pt x="48578" y="10874"/>
                  <a:pt x="48578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6" name="Freeform 365">
            <a:extLst>
              <a:ext uri="{FF2B5EF4-FFF2-40B4-BE49-F238E27FC236}">
                <a16:creationId xmlns:a16="http://schemas.microsoft.com/office/drawing/2014/main" id="{F84D5A0C-BB86-F79B-BBBF-BEC81497BE85}"/>
              </a:ext>
            </a:extLst>
          </p:cNvPr>
          <p:cNvSpPr/>
          <p:nvPr/>
        </p:nvSpPr>
        <p:spPr>
          <a:xfrm>
            <a:off x="9484316" y="3148447"/>
            <a:ext cx="76141" cy="76141"/>
          </a:xfrm>
          <a:custGeom>
            <a:avLst/>
            <a:gdLst>
              <a:gd name="connsiteX0" fmla="*/ 48577 w 48577"/>
              <a:gd name="connsiteY0" fmla="*/ 24289 h 48577"/>
              <a:gd name="connsiteX1" fmla="*/ 24289 w 48577"/>
              <a:gd name="connsiteY1" fmla="*/ 48578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7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7" y="24289"/>
                </a:moveTo>
                <a:cubicBezTo>
                  <a:pt x="48577" y="37703"/>
                  <a:pt x="37703" y="48578"/>
                  <a:pt x="24289" y="48578"/>
                </a:cubicBezTo>
                <a:cubicBezTo>
                  <a:pt x="10874" y="48578"/>
                  <a:pt x="0" y="37703"/>
                  <a:pt x="0" y="24289"/>
                </a:cubicBezTo>
                <a:cubicBezTo>
                  <a:pt x="0" y="10874"/>
                  <a:pt x="10874" y="0"/>
                  <a:pt x="24289" y="0"/>
                </a:cubicBezTo>
                <a:cubicBezTo>
                  <a:pt x="37703" y="0"/>
                  <a:pt x="48577" y="10874"/>
                  <a:pt x="48577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7" name="Freeform 366">
            <a:extLst>
              <a:ext uri="{FF2B5EF4-FFF2-40B4-BE49-F238E27FC236}">
                <a16:creationId xmlns:a16="http://schemas.microsoft.com/office/drawing/2014/main" id="{FBB5C16A-0557-7B43-803B-B97DD2862012}"/>
              </a:ext>
            </a:extLst>
          </p:cNvPr>
          <p:cNvSpPr/>
          <p:nvPr/>
        </p:nvSpPr>
        <p:spPr>
          <a:xfrm>
            <a:off x="9423089" y="3497271"/>
            <a:ext cx="76141" cy="76141"/>
          </a:xfrm>
          <a:custGeom>
            <a:avLst/>
            <a:gdLst>
              <a:gd name="connsiteX0" fmla="*/ 48578 w 48577"/>
              <a:gd name="connsiteY0" fmla="*/ 24289 h 48577"/>
              <a:gd name="connsiteX1" fmla="*/ 24289 w 48577"/>
              <a:gd name="connsiteY1" fmla="*/ 48577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8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8" y="24289"/>
                </a:moveTo>
                <a:cubicBezTo>
                  <a:pt x="48578" y="37703"/>
                  <a:pt x="37703" y="48577"/>
                  <a:pt x="24289" y="48577"/>
                </a:cubicBezTo>
                <a:cubicBezTo>
                  <a:pt x="10875" y="48577"/>
                  <a:pt x="0" y="37703"/>
                  <a:pt x="0" y="24289"/>
                </a:cubicBezTo>
                <a:cubicBezTo>
                  <a:pt x="0" y="10874"/>
                  <a:pt x="10875" y="0"/>
                  <a:pt x="24289" y="0"/>
                </a:cubicBezTo>
                <a:cubicBezTo>
                  <a:pt x="37703" y="0"/>
                  <a:pt x="48578" y="10874"/>
                  <a:pt x="48578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8" name="Freeform 367">
            <a:extLst>
              <a:ext uri="{FF2B5EF4-FFF2-40B4-BE49-F238E27FC236}">
                <a16:creationId xmlns:a16="http://schemas.microsoft.com/office/drawing/2014/main" id="{32F7D390-E954-9667-2C14-39D3F3FCA94A}"/>
              </a:ext>
            </a:extLst>
          </p:cNvPr>
          <p:cNvSpPr/>
          <p:nvPr/>
        </p:nvSpPr>
        <p:spPr>
          <a:xfrm>
            <a:off x="8783360" y="3820872"/>
            <a:ext cx="76141" cy="76141"/>
          </a:xfrm>
          <a:custGeom>
            <a:avLst/>
            <a:gdLst>
              <a:gd name="connsiteX0" fmla="*/ 48577 w 48577"/>
              <a:gd name="connsiteY0" fmla="*/ 24289 h 48577"/>
              <a:gd name="connsiteX1" fmla="*/ 24289 w 48577"/>
              <a:gd name="connsiteY1" fmla="*/ 48577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7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7" y="24289"/>
                </a:moveTo>
                <a:cubicBezTo>
                  <a:pt x="48577" y="37703"/>
                  <a:pt x="37703" y="48577"/>
                  <a:pt x="24289" y="48577"/>
                </a:cubicBezTo>
                <a:cubicBezTo>
                  <a:pt x="10874" y="48577"/>
                  <a:pt x="0" y="37703"/>
                  <a:pt x="0" y="24289"/>
                </a:cubicBezTo>
                <a:cubicBezTo>
                  <a:pt x="0" y="10874"/>
                  <a:pt x="10874" y="0"/>
                  <a:pt x="24289" y="0"/>
                </a:cubicBezTo>
                <a:cubicBezTo>
                  <a:pt x="37703" y="0"/>
                  <a:pt x="48577" y="10874"/>
                  <a:pt x="48577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9" name="Freeform 368">
            <a:extLst>
              <a:ext uri="{FF2B5EF4-FFF2-40B4-BE49-F238E27FC236}">
                <a16:creationId xmlns:a16="http://schemas.microsoft.com/office/drawing/2014/main" id="{BF4DD1A0-4FBF-832E-8A63-DAFA1848ABD1}"/>
              </a:ext>
            </a:extLst>
          </p:cNvPr>
          <p:cNvSpPr/>
          <p:nvPr/>
        </p:nvSpPr>
        <p:spPr>
          <a:xfrm>
            <a:off x="9314753" y="3953963"/>
            <a:ext cx="76141" cy="76141"/>
          </a:xfrm>
          <a:custGeom>
            <a:avLst/>
            <a:gdLst>
              <a:gd name="connsiteX0" fmla="*/ 48577 w 48577"/>
              <a:gd name="connsiteY0" fmla="*/ 24289 h 48577"/>
              <a:gd name="connsiteX1" fmla="*/ 24289 w 48577"/>
              <a:gd name="connsiteY1" fmla="*/ 48578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7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7" y="24289"/>
                </a:moveTo>
                <a:cubicBezTo>
                  <a:pt x="48577" y="37703"/>
                  <a:pt x="37703" y="48578"/>
                  <a:pt x="24289" y="48578"/>
                </a:cubicBezTo>
                <a:cubicBezTo>
                  <a:pt x="10874" y="48578"/>
                  <a:pt x="0" y="37703"/>
                  <a:pt x="0" y="24289"/>
                </a:cubicBezTo>
                <a:cubicBezTo>
                  <a:pt x="0" y="10874"/>
                  <a:pt x="10874" y="0"/>
                  <a:pt x="24289" y="0"/>
                </a:cubicBezTo>
                <a:cubicBezTo>
                  <a:pt x="37703" y="0"/>
                  <a:pt x="48577" y="10874"/>
                  <a:pt x="48577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0" name="Freeform 369">
            <a:extLst>
              <a:ext uri="{FF2B5EF4-FFF2-40B4-BE49-F238E27FC236}">
                <a16:creationId xmlns:a16="http://schemas.microsoft.com/office/drawing/2014/main" id="{47DBCA72-60C9-8D17-ED30-AE45D2DCBE3A}"/>
              </a:ext>
            </a:extLst>
          </p:cNvPr>
          <p:cNvSpPr/>
          <p:nvPr/>
        </p:nvSpPr>
        <p:spPr>
          <a:xfrm>
            <a:off x="9415319" y="4003611"/>
            <a:ext cx="76141" cy="76141"/>
          </a:xfrm>
          <a:custGeom>
            <a:avLst/>
            <a:gdLst>
              <a:gd name="connsiteX0" fmla="*/ 48577 w 48577"/>
              <a:gd name="connsiteY0" fmla="*/ 24289 h 48577"/>
              <a:gd name="connsiteX1" fmla="*/ 24289 w 48577"/>
              <a:gd name="connsiteY1" fmla="*/ 48577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7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7" y="24289"/>
                </a:moveTo>
                <a:cubicBezTo>
                  <a:pt x="48577" y="37703"/>
                  <a:pt x="37703" y="48577"/>
                  <a:pt x="24289" y="48577"/>
                </a:cubicBezTo>
                <a:cubicBezTo>
                  <a:pt x="10874" y="48577"/>
                  <a:pt x="0" y="37703"/>
                  <a:pt x="0" y="24289"/>
                </a:cubicBezTo>
                <a:cubicBezTo>
                  <a:pt x="0" y="10874"/>
                  <a:pt x="10874" y="0"/>
                  <a:pt x="24289" y="0"/>
                </a:cubicBezTo>
                <a:cubicBezTo>
                  <a:pt x="37703" y="0"/>
                  <a:pt x="48577" y="10874"/>
                  <a:pt x="48577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1" name="Freeform 370">
            <a:extLst>
              <a:ext uri="{FF2B5EF4-FFF2-40B4-BE49-F238E27FC236}">
                <a16:creationId xmlns:a16="http://schemas.microsoft.com/office/drawing/2014/main" id="{7EC1780A-3ABD-F57E-BC5B-D8D31A628851}"/>
              </a:ext>
            </a:extLst>
          </p:cNvPr>
          <p:cNvSpPr/>
          <p:nvPr/>
        </p:nvSpPr>
        <p:spPr>
          <a:xfrm>
            <a:off x="9709560" y="3963161"/>
            <a:ext cx="76141" cy="76141"/>
          </a:xfrm>
          <a:custGeom>
            <a:avLst/>
            <a:gdLst>
              <a:gd name="connsiteX0" fmla="*/ 48577 w 48577"/>
              <a:gd name="connsiteY0" fmla="*/ 24289 h 48577"/>
              <a:gd name="connsiteX1" fmla="*/ 24289 w 48577"/>
              <a:gd name="connsiteY1" fmla="*/ 48577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7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7" y="24289"/>
                </a:moveTo>
                <a:cubicBezTo>
                  <a:pt x="48577" y="37703"/>
                  <a:pt x="37703" y="48577"/>
                  <a:pt x="24289" y="48577"/>
                </a:cubicBezTo>
                <a:cubicBezTo>
                  <a:pt x="10874" y="48577"/>
                  <a:pt x="0" y="37703"/>
                  <a:pt x="0" y="24289"/>
                </a:cubicBezTo>
                <a:cubicBezTo>
                  <a:pt x="0" y="10874"/>
                  <a:pt x="10874" y="0"/>
                  <a:pt x="24289" y="0"/>
                </a:cubicBezTo>
                <a:cubicBezTo>
                  <a:pt x="37703" y="0"/>
                  <a:pt x="48577" y="10874"/>
                  <a:pt x="48577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2" name="Freeform 371">
            <a:extLst>
              <a:ext uri="{FF2B5EF4-FFF2-40B4-BE49-F238E27FC236}">
                <a16:creationId xmlns:a16="http://schemas.microsoft.com/office/drawing/2014/main" id="{FE008224-AA1A-4378-A930-7BD94AEB35C9}"/>
              </a:ext>
            </a:extLst>
          </p:cNvPr>
          <p:cNvSpPr/>
          <p:nvPr/>
        </p:nvSpPr>
        <p:spPr>
          <a:xfrm>
            <a:off x="9921802" y="4159230"/>
            <a:ext cx="76141" cy="76141"/>
          </a:xfrm>
          <a:custGeom>
            <a:avLst/>
            <a:gdLst>
              <a:gd name="connsiteX0" fmla="*/ 48578 w 48577"/>
              <a:gd name="connsiteY0" fmla="*/ 24289 h 48577"/>
              <a:gd name="connsiteX1" fmla="*/ 24289 w 48577"/>
              <a:gd name="connsiteY1" fmla="*/ 48578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8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8" y="24289"/>
                </a:moveTo>
                <a:cubicBezTo>
                  <a:pt x="48578" y="37703"/>
                  <a:pt x="37703" y="48578"/>
                  <a:pt x="24289" y="48578"/>
                </a:cubicBezTo>
                <a:cubicBezTo>
                  <a:pt x="10874" y="48578"/>
                  <a:pt x="0" y="37703"/>
                  <a:pt x="0" y="24289"/>
                </a:cubicBezTo>
                <a:cubicBezTo>
                  <a:pt x="0" y="10874"/>
                  <a:pt x="10874" y="0"/>
                  <a:pt x="24289" y="0"/>
                </a:cubicBezTo>
                <a:cubicBezTo>
                  <a:pt x="37703" y="0"/>
                  <a:pt x="48578" y="10874"/>
                  <a:pt x="48578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3" name="Freeform 372">
            <a:extLst>
              <a:ext uri="{FF2B5EF4-FFF2-40B4-BE49-F238E27FC236}">
                <a16:creationId xmlns:a16="http://schemas.microsoft.com/office/drawing/2014/main" id="{641595F7-1C14-AEEA-2DAF-8ECBEA628C30}"/>
              </a:ext>
            </a:extLst>
          </p:cNvPr>
          <p:cNvSpPr/>
          <p:nvPr/>
        </p:nvSpPr>
        <p:spPr>
          <a:xfrm>
            <a:off x="10905107" y="4060875"/>
            <a:ext cx="76141" cy="76141"/>
          </a:xfrm>
          <a:custGeom>
            <a:avLst/>
            <a:gdLst>
              <a:gd name="connsiteX0" fmla="*/ 48578 w 48577"/>
              <a:gd name="connsiteY0" fmla="*/ 24289 h 48577"/>
              <a:gd name="connsiteX1" fmla="*/ 24289 w 48577"/>
              <a:gd name="connsiteY1" fmla="*/ 48578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8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8" y="24289"/>
                </a:moveTo>
                <a:cubicBezTo>
                  <a:pt x="48578" y="37703"/>
                  <a:pt x="37703" y="48578"/>
                  <a:pt x="24289" y="48578"/>
                </a:cubicBezTo>
                <a:cubicBezTo>
                  <a:pt x="10874" y="48578"/>
                  <a:pt x="0" y="37703"/>
                  <a:pt x="0" y="24289"/>
                </a:cubicBezTo>
                <a:cubicBezTo>
                  <a:pt x="0" y="10874"/>
                  <a:pt x="10874" y="0"/>
                  <a:pt x="24289" y="0"/>
                </a:cubicBezTo>
                <a:cubicBezTo>
                  <a:pt x="37703" y="0"/>
                  <a:pt x="48578" y="10874"/>
                  <a:pt x="48578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4" name="Freeform 373">
            <a:extLst>
              <a:ext uri="{FF2B5EF4-FFF2-40B4-BE49-F238E27FC236}">
                <a16:creationId xmlns:a16="http://schemas.microsoft.com/office/drawing/2014/main" id="{707BD216-7CA3-F826-90CA-094CC9194785}"/>
              </a:ext>
            </a:extLst>
          </p:cNvPr>
          <p:cNvSpPr/>
          <p:nvPr/>
        </p:nvSpPr>
        <p:spPr>
          <a:xfrm>
            <a:off x="11254088" y="3591336"/>
            <a:ext cx="76141" cy="76141"/>
          </a:xfrm>
          <a:custGeom>
            <a:avLst/>
            <a:gdLst>
              <a:gd name="connsiteX0" fmla="*/ 48578 w 48577"/>
              <a:gd name="connsiteY0" fmla="*/ 24289 h 48577"/>
              <a:gd name="connsiteX1" fmla="*/ 24289 w 48577"/>
              <a:gd name="connsiteY1" fmla="*/ 48578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8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8" y="24289"/>
                </a:moveTo>
                <a:cubicBezTo>
                  <a:pt x="48578" y="37703"/>
                  <a:pt x="37703" y="48578"/>
                  <a:pt x="24289" y="48578"/>
                </a:cubicBezTo>
                <a:cubicBezTo>
                  <a:pt x="10874" y="48578"/>
                  <a:pt x="0" y="37703"/>
                  <a:pt x="0" y="24289"/>
                </a:cubicBezTo>
                <a:cubicBezTo>
                  <a:pt x="0" y="10874"/>
                  <a:pt x="10874" y="0"/>
                  <a:pt x="24289" y="0"/>
                </a:cubicBezTo>
                <a:cubicBezTo>
                  <a:pt x="37703" y="0"/>
                  <a:pt x="48578" y="10874"/>
                  <a:pt x="48578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5" name="Freeform 374">
            <a:extLst>
              <a:ext uri="{FF2B5EF4-FFF2-40B4-BE49-F238E27FC236}">
                <a16:creationId xmlns:a16="http://schemas.microsoft.com/office/drawing/2014/main" id="{7992C32A-E53D-C880-92AD-EBC7C742FCC2}"/>
              </a:ext>
            </a:extLst>
          </p:cNvPr>
          <p:cNvSpPr/>
          <p:nvPr/>
        </p:nvSpPr>
        <p:spPr>
          <a:xfrm>
            <a:off x="11343704" y="3591336"/>
            <a:ext cx="76141" cy="76141"/>
          </a:xfrm>
          <a:custGeom>
            <a:avLst/>
            <a:gdLst>
              <a:gd name="connsiteX0" fmla="*/ 48578 w 48577"/>
              <a:gd name="connsiteY0" fmla="*/ 24289 h 48577"/>
              <a:gd name="connsiteX1" fmla="*/ 24289 w 48577"/>
              <a:gd name="connsiteY1" fmla="*/ 48578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8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8" y="24289"/>
                </a:moveTo>
                <a:cubicBezTo>
                  <a:pt x="48578" y="37703"/>
                  <a:pt x="37703" y="48578"/>
                  <a:pt x="24289" y="48578"/>
                </a:cubicBezTo>
                <a:cubicBezTo>
                  <a:pt x="10874" y="48578"/>
                  <a:pt x="0" y="37703"/>
                  <a:pt x="0" y="24289"/>
                </a:cubicBezTo>
                <a:cubicBezTo>
                  <a:pt x="0" y="10874"/>
                  <a:pt x="10874" y="0"/>
                  <a:pt x="24289" y="0"/>
                </a:cubicBezTo>
                <a:cubicBezTo>
                  <a:pt x="37703" y="0"/>
                  <a:pt x="48578" y="10874"/>
                  <a:pt x="48578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6" name="Freeform 375">
            <a:extLst>
              <a:ext uri="{FF2B5EF4-FFF2-40B4-BE49-F238E27FC236}">
                <a16:creationId xmlns:a16="http://schemas.microsoft.com/office/drawing/2014/main" id="{394707DE-2996-C773-0E5B-D665FE5E5FF8}"/>
              </a:ext>
            </a:extLst>
          </p:cNvPr>
          <p:cNvSpPr/>
          <p:nvPr/>
        </p:nvSpPr>
        <p:spPr>
          <a:xfrm>
            <a:off x="10428924" y="3002823"/>
            <a:ext cx="76141" cy="76141"/>
          </a:xfrm>
          <a:custGeom>
            <a:avLst/>
            <a:gdLst>
              <a:gd name="connsiteX0" fmla="*/ 48577 w 48577"/>
              <a:gd name="connsiteY0" fmla="*/ 24289 h 48577"/>
              <a:gd name="connsiteX1" fmla="*/ 24289 w 48577"/>
              <a:gd name="connsiteY1" fmla="*/ 48578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7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7" y="24289"/>
                </a:moveTo>
                <a:cubicBezTo>
                  <a:pt x="48577" y="37703"/>
                  <a:pt x="37703" y="48578"/>
                  <a:pt x="24289" y="48578"/>
                </a:cubicBezTo>
                <a:cubicBezTo>
                  <a:pt x="10874" y="48578"/>
                  <a:pt x="0" y="37703"/>
                  <a:pt x="0" y="24289"/>
                </a:cubicBezTo>
                <a:cubicBezTo>
                  <a:pt x="0" y="10874"/>
                  <a:pt x="10874" y="0"/>
                  <a:pt x="24289" y="0"/>
                </a:cubicBezTo>
                <a:cubicBezTo>
                  <a:pt x="37703" y="0"/>
                  <a:pt x="48577" y="10874"/>
                  <a:pt x="48577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7" name="Freeform 376">
            <a:extLst>
              <a:ext uri="{FF2B5EF4-FFF2-40B4-BE49-F238E27FC236}">
                <a16:creationId xmlns:a16="http://schemas.microsoft.com/office/drawing/2014/main" id="{1B347AAC-1482-03EE-BB38-4F8DCC4CDA4A}"/>
              </a:ext>
            </a:extLst>
          </p:cNvPr>
          <p:cNvSpPr/>
          <p:nvPr/>
        </p:nvSpPr>
        <p:spPr>
          <a:xfrm>
            <a:off x="10500305" y="2974277"/>
            <a:ext cx="76141" cy="76141"/>
          </a:xfrm>
          <a:custGeom>
            <a:avLst/>
            <a:gdLst>
              <a:gd name="connsiteX0" fmla="*/ 48577 w 48577"/>
              <a:gd name="connsiteY0" fmla="*/ 24289 h 48577"/>
              <a:gd name="connsiteX1" fmla="*/ 24289 w 48577"/>
              <a:gd name="connsiteY1" fmla="*/ 48578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7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7" y="24289"/>
                </a:moveTo>
                <a:cubicBezTo>
                  <a:pt x="48577" y="37703"/>
                  <a:pt x="37703" y="48578"/>
                  <a:pt x="24289" y="48578"/>
                </a:cubicBezTo>
                <a:cubicBezTo>
                  <a:pt x="10874" y="48578"/>
                  <a:pt x="0" y="37703"/>
                  <a:pt x="0" y="24289"/>
                </a:cubicBezTo>
                <a:cubicBezTo>
                  <a:pt x="0" y="10874"/>
                  <a:pt x="10874" y="0"/>
                  <a:pt x="24289" y="0"/>
                </a:cubicBezTo>
                <a:cubicBezTo>
                  <a:pt x="37703" y="0"/>
                  <a:pt x="48577" y="10874"/>
                  <a:pt x="48577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8" name="Freeform 377">
            <a:extLst>
              <a:ext uri="{FF2B5EF4-FFF2-40B4-BE49-F238E27FC236}">
                <a16:creationId xmlns:a16="http://schemas.microsoft.com/office/drawing/2014/main" id="{1A498275-1CCD-CDDA-31F2-CE68D1B1C3CA}"/>
              </a:ext>
            </a:extLst>
          </p:cNvPr>
          <p:cNvSpPr/>
          <p:nvPr/>
        </p:nvSpPr>
        <p:spPr>
          <a:xfrm>
            <a:off x="9900228" y="4202691"/>
            <a:ext cx="76141" cy="76141"/>
          </a:xfrm>
          <a:custGeom>
            <a:avLst/>
            <a:gdLst>
              <a:gd name="connsiteX0" fmla="*/ 48578 w 48577"/>
              <a:gd name="connsiteY0" fmla="*/ 24289 h 48577"/>
              <a:gd name="connsiteX1" fmla="*/ 24289 w 48577"/>
              <a:gd name="connsiteY1" fmla="*/ 48577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8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8" y="24289"/>
                </a:moveTo>
                <a:cubicBezTo>
                  <a:pt x="48578" y="37703"/>
                  <a:pt x="37703" y="48577"/>
                  <a:pt x="24289" y="48577"/>
                </a:cubicBezTo>
                <a:cubicBezTo>
                  <a:pt x="10874" y="48577"/>
                  <a:pt x="0" y="37703"/>
                  <a:pt x="0" y="24289"/>
                </a:cubicBezTo>
                <a:cubicBezTo>
                  <a:pt x="0" y="10874"/>
                  <a:pt x="10874" y="0"/>
                  <a:pt x="24289" y="0"/>
                </a:cubicBezTo>
                <a:cubicBezTo>
                  <a:pt x="37703" y="0"/>
                  <a:pt x="48578" y="10874"/>
                  <a:pt x="48578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9" name="Freeform 378">
            <a:extLst>
              <a:ext uri="{FF2B5EF4-FFF2-40B4-BE49-F238E27FC236}">
                <a16:creationId xmlns:a16="http://schemas.microsoft.com/office/drawing/2014/main" id="{7B6E6A27-AB2A-F8CA-13C0-2F9C12D7740B}"/>
              </a:ext>
            </a:extLst>
          </p:cNvPr>
          <p:cNvSpPr/>
          <p:nvPr/>
        </p:nvSpPr>
        <p:spPr>
          <a:xfrm>
            <a:off x="8000230" y="3450474"/>
            <a:ext cx="76141" cy="76141"/>
          </a:xfrm>
          <a:custGeom>
            <a:avLst/>
            <a:gdLst>
              <a:gd name="connsiteX0" fmla="*/ 48578 w 48577"/>
              <a:gd name="connsiteY0" fmla="*/ 24289 h 48577"/>
              <a:gd name="connsiteX1" fmla="*/ 24289 w 48577"/>
              <a:gd name="connsiteY1" fmla="*/ 48577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8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8" y="24289"/>
                </a:moveTo>
                <a:cubicBezTo>
                  <a:pt x="48578" y="37703"/>
                  <a:pt x="37703" y="48577"/>
                  <a:pt x="24289" y="48577"/>
                </a:cubicBezTo>
                <a:cubicBezTo>
                  <a:pt x="10875" y="48577"/>
                  <a:pt x="0" y="37703"/>
                  <a:pt x="0" y="24289"/>
                </a:cubicBezTo>
                <a:cubicBezTo>
                  <a:pt x="0" y="10874"/>
                  <a:pt x="10875" y="0"/>
                  <a:pt x="24289" y="0"/>
                </a:cubicBezTo>
                <a:cubicBezTo>
                  <a:pt x="37703" y="0"/>
                  <a:pt x="48578" y="10874"/>
                  <a:pt x="48578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0" name="Freeform 379">
            <a:extLst>
              <a:ext uri="{FF2B5EF4-FFF2-40B4-BE49-F238E27FC236}">
                <a16:creationId xmlns:a16="http://schemas.microsoft.com/office/drawing/2014/main" id="{C9096689-DCAA-E262-3B6B-E5F8B9669BE4}"/>
              </a:ext>
            </a:extLst>
          </p:cNvPr>
          <p:cNvSpPr/>
          <p:nvPr/>
        </p:nvSpPr>
        <p:spPr>
          <a:xfrm>
            <a:off x="8205968" y="3329446"/>
            <a:ext cx="76141" cy="76141"/>
          </a:xfrm>
          <a:custGeom>
            <a:avLst/>
            <a:gdLst>
              <a:gd name="connsiteX0" fmla="*/ 48577 w 48577"/>
              <a:gd name="connsiteY0" fmla="*/ 24289 h 48577"/>
              <a:gd name="connsiteX1" fmla="*/ 24289 w 48577"/>
              <a:gd name="connsiteY1" fmla="*/ 48577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7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7" y="24289"/>
                </a:moveTo>
                <a:cubicBezTo>
                  <a:pt x="48577" y="37703"/>
                  <a:pt x="37703" y="48577"/>
                  <a:pt x="24289" y="48577"/>
                </a:cubicBezTo>
                <a:cubicBezTo>
                  <a:pt x="10874" y="48577"/>
                  <a:pt x="0" y="37703"/>
                  <a:pt x="0" y="24289"/>
                </a:cubicBezTo>
                <a:cubicBezTo>
                  <a:pt x="0" y="10874"/>
                  <a:pt x="10874" y="0"/>
                  <a:pt x="24289" y="0"/>
                </a:cubicBezTo>
                <a:cubicBezTo>
                  <a:pt x="37703" y="0"/>
                  <a:pt x="48577" y="10874"/>
                  <a:pt x="48577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1" name="Freeform 380">
            <a:extLst>
              <a:ext uri="{FF2B5EF4-FFF2-40B4-BE49-F238E27FC236}">
                <a16:creationId xmlns:a16="http://schemas.microsoft.com/office/drawing/2014/main" id="{BF960138-9857-64B1-59B2-F4F69E20BFE4}"/>
              </a:ext>
            </a:extLst>
          </p:cNvPr>
          <p:cNvSpPr/>
          <p:nvPr/>
        </p:nvSpPr>
        <p:spPr>
          <a:xfrm>
            <a:off x="8251810" y="3511388"/>
            <a:ext cx="76141" cy="76141"/>
          </a:xfrm>
          <a:custGeom>
            <a:avLst/>
            <a:gdLst>
              <a:gd name="connsiteX0" fmla="*/ 48577 w 48577"/>
              <a:gd name="connsiteY0" fmla="*/ 24289 h 48577"/>
              <a:gd name="connsiteX1" fmla="*/ 24289 w 48577"/>
              <a:gd name="connsiteY1" fmla="*/ 48578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7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7" y="24289"/>
                </a:moveTo>
                <a:cubicBezTo>
                  <a:pt x="48577" y="37703"/>
                  <a:pt x="37703" y="48578"/>
                  <a:pt x="24289" y="48578"/>
                </a:cubicBezTo>
                <a:cubicBezTo>
                  <a:pt x="10874" y="48578"/>
                  <a:pt x="0" y="37703"/>
                  <a:pt x="0" y="24289"/>
                </a:cubicBezTo>
                <a:cubicBezTo>
                  <a:pt x="0" y="10874"/>
                  <a:pt x="10874" y="0"/>
                  <a:pt x="24289" y="0"/>
                </a:cubicBezTo>
                <a:cubicBezTo>
                  <a:pt x="37703" y="0"/>
                  <a:pt x="48577" y="10874"/>
                  <a:pt x="48577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2" name="Freeform 381">
            <a:extLst>
              <a:ext uri="{FF2B5EF4-FFF2-40B4-BE49-F238E27FC236}">
                <a16:creationId xmlns:a16="http://schemas.microsoft.com/office/drawing/2014/main" id="{525405AF-DF9E-33BB-E79C-3DD83A4DB711}"/>
              </a:ext>
            </a:extLst>
          </p:cNvPr>
          <p:cNvSpPr/>
          <p:nvPr/>
        </p:nvSpPr>
        <p:spPr>
          <a:xfrm>
            <a:off x="8325569" y="3423510"/>
            <a:ext cx="76141" cy="76141"/>
          </a:xfrm>
          <a:custGeom>
            <a:avLst/>
            <a:gdLst>
              <a:gd name="connsiteX0" fmla="*/ 48577 w 48577"/>
              <a:gd name="connsiteY0" fmla="*/ 24289 h 48577"/>
              <a:gd name="connsiteX1" fmla="*/ 24289 w 48577"/>
              <a:gd name="connsiteY1" fmla="*/ 48577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7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7" y="24289"/>
                </a:moveTo>
                <a:cubicBezTo>
                  <a:pt x="48577" y="37703"/>
                  <a:pt x="37703" y="48577"/>
                  <a:pt x="24289" y="48577"/>
                </a:cubicBezTo>
                <a:cubicBezTo>
                  <a:pt x="10874" y="48577"/>
                  <a:pt x="0" y="37703"/>
                  <a:pt x="0" y="24289"/>
                </a:cubicBezTo>
                <a:cubicBezTo>
                  <a:pt x="0" y="10874"/>
                  <a:pt x="10874" y="0"/>
                  <a:pt x="24289" y="0"/>
                </a:cubicBezTo>
                <a:cubicBezTo>
                  <a:pt x="37703" y="0"/>
                  <a:pt x="48577" y="10874"/>
                  <a:pt x="48577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3" name="Freeform 382">
            <a:extLst>
              <a:ext uri="{FF2B5EF4-FFF2-40B4-BE49-F238E27FC236}">
                <a16:creationId xmlns:a16="http://schemas.microsoft.com/office/drawing/2014/main" id="{A12AB211-9C54-8B58-8718-1E10F702C6BF}"/>
              </a:ext>
            </a:extLst>
          </p:cNvPr>
          <p:cNvSpPr/>
          <p:nvPr/>
        </p:nvSpPr>
        <p:spPr>
          <a:xfrm>
            <a:off x="7846850" y="3818805"/>
            <a:ext cx="76141" cy="76141"/>
          </a:xfrm>
          <a:custGeom>
            <a:avLst/>
            <a:gdLst>
              <a:gd name="connsiteX0" fmla="*/ 48578 w 48577"/>
              <a:gd name="connsiteY0" fmla="*/ 24289 h 48577"/>
              <a:gd name="connsiteX1" fmla="*/ 24289 w 48577"/>
              <a:gd name="connsiteY1" fmla="*/ 48577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8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8" y="24289"/>
                </a:moveTo>
                <a:cubicBezTo>
                  <a:pt x="48578" y="37703"/>
                  <a:pt x="37703" y="48577"/>
                  <a:pt x="24289" y="48577"/>
                </a:cubicBezTo>
                <a:cubicBezTo>
                  <a:pt x="10874" y="48577"/>
                  <a:pt x="0" y="37703"/>
                  <a:pt x="0" y="24289"/>
                </a:cubicBezTo>
                <a:cubicBezTo>
                  <a:pt x="0" y="10874"/>
                  <a:pt x="10874" y="0"/>
                  <a:pt x="24289" y="0"/>
                </a:cubicBezTo>
                <a:cubicBezTo>
                  <a:pt x="37703" y="0"/>
                  <a:pt x="48578" y="10874"/>
                  <a:pt x="48578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4" name="Freeform 383">
            <a:extLst>
              <a:ext uri="{FF2B5EF4-FFF2-40B4-BE49-F238E27FC236}">
                <a16:creationId xmlns:a16="http://schemas.microsoft.com/office/drawing/2014/main" id="{6557A350-D6CA-296D-7296-64758A9E851C}"/>
              </a:ext>
            </a:extLst>
          </p:cNvPr>
          <p:cNvSpPr/>
          <p:nvPr/>
        </p:nvSpPr>
        <p:spPr>
          <a:xfrm>
            <a:off x="7787990" y="4011853"/>
            <a:ext cx="76141" cy="76141"/>
          </a:xfrm>
          <a:custGeom>
            <a:avLst/>
            <a:gdLst>
              <a:gd name="connsiteX0" fmla="*/ 48577 w 48577"/>
              <a:gd name="connsiteY0" fmla="*/ 24289 h 48577"/>
              <a:gd name="connsiteX1" fmla="*/ 24289 w 48577"/>
              <a:gd name="connsiteY1" fmla="*/ 48578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7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7" y="24289"/>
                </a:moveTo>
                <a:cubicBezTo>
                  <a:pt x="48577" y="37703"/>
                  <a:pt x="37703" y="48578"/>
                  <a:pt x="24289" y="48578"/>
                </a:cubicBezTo>
                <a:cubicBezTo>
                  <a:pt x="10874" y="48578"/>
                  <a:pt x="0" y="37703"/>
                  <a:pt x="0" y="24289"/>
                </a:cubicBezTo>
                <a:cubicBezTo>
                  <a:pt x="0" y="10874"/>
                  <a:pt x="10874" y="0"/>
                  <a:pt x="24289" y="0"/>
                </a:cubicBezTo>
                <a:cubicBezTo>
                  <a:pt x="37703" y="0"/>
                  <a:pt x="48577" y="10874"/>
                  <a:pt x="48577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5" name="Freeform 393">
            <a:extLst>
              <a:ext uri="{FF2B5EF4-FFF2-40B4-BE49-F238E27FC236}">
                <a16:creationId xmlns:a16="http://schemas.microsoft.com/office/drawing/2014/main" id="{ADC35E6F-87E5-FE55-3A8D-DB5AFF1608B6}"/>
              </a:ext>
            </a:extLst>
          </p:cNvPr>
          <p:cNvSpPr/>
          <p:nvPr/>
        </p:nvSpPr>
        <p:spPr>
          <a:xfrm>
            <a:off x="6856810" y="1801700"/>
            <a:ext cx="12690" cy="2464442"/>
          </a:xfrm>
          <a:custGeom>
            <a:avLst/>
            <a:gdLst>
              <a:gd name="connsiteX0" fmla="*/ 0 w 8096"/>
              <a:gd name="connsiteY0" fmla="*/ 0 h 1572291"/>
              <a:gd name="connsiteX1" fmla="*/ 0 w 8096"/>
              <a:gd name="connsiteY1" fmla="*/ 1572292 h 1572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8096" h="1572291">
                <a:moveTo>
                  <a:pt x="0" y="0"/>
                </a:moveTo>
                <a:lnTo>
                  <a:pt x="0" y="1572292"/>
                </a:lnTo>
              </a:path>
            </a:pathLst>
          </a:custGeom>
          <a:ln w="12700" cap="flat">
            <a:solidFill>
              <a:srgbClr val="656665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6" name="Freeform 394">
            <a:extLst>
              <a:ext uri="{FF2B5EF4-FFF2-40B4-BE49-F238E27FC236}">
                <a16:creationId xmlns:a16="http://schemas.microsoft.com/office/drawing/2014/main" id="{DD80807F-C190-5CAF-2586-898721E57B31}"/>
              </a:ext>
            </a:extLst>
          </p:cNvPr>
          <p:cNvSpPr/>
          <p:nvPr/>
        </p:nvSpPr>
        <p:spPr>
          <a:xfrm>
            <a:off x="6789552" y="4263078"/>
            <a:ext cx="72333" cy="12690"/>
          </a:xfrm>
          <a:custGeom>
            <a:avLst/>
            <a:gdLst>
              <a:gd name="connsiteX0" fmla="*/ 46149 w 46148"/>
              <a:gd name="connsiteY0" fmla="*/ 0 h 8096"/>
              <a:gd name="connsiteX1" fmla="*/ 0 w 46148"/>
              <a:gd name="connsiteY1" fmla="*/ 0 h 8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6148" h="8096">
                <a:moveTo>
                  <a:pt x="46149" y="0"/>
                </a:moveTo>
                <a:lnTo>
                  <a:pt x="0" y="0"/>
                </a:lnTo>
              </a:path>
            </a:pathLst>
          </a:custGeom>
          <a:ln w="12700" cap="flat">
            <a:solidFill>
              <a:srgbClr val="656665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7" name="Freeform 395">
            <a:extLst>
              <a:ext uri="{FF2B5EF4-FFF2-40B4-BE49-F238E27FC236}">
                <a16:creationId xmlns:a16="http://schemas.microsoft.com/office/drawing/2014/main" id="{AF84AD2D-65BB-B078-297A-2B3CFF402406}"/>
              </a:ext>
            </a:extLst>
          </p:cNvPr>
          <p:cNvSpPr/>
          <p:nvPr/>
        </p:nvSpPr>
        <p:spPr>
          <a:xfrm>
            <a:off x="6789552" y="3645591"/>
            <a:ext cx="72333" cy="12690"/>
          </a:xfrm>
          <a:custGeom>
            <a:avLst/>
            <a:gdLst>
              <a:gd name="connsiteX0" fmla="*/ 46149 w 46148"/>
              <a:gd name="connsiteY0" fmla="*/ 0 h 8096"/>
              <a:gd name="connsiteX1" fmla="*/ 0 w 46148"/>
              <a:gd name="connsiteY1" fmla="*/ 0 h 8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6148" h="8096">
                <a:moveTo>
                  <a:pt x="46149" y="0"/>
                </a:moveTo>
                <a:lnTo>
                  <a:pt x="0" y="0"/>
                </a:lnTo>
              </a:path>
            </a:pathLst>
          </a:custGeom>
          <a:ln w="12700" cap="flat">
            <a:solidFill>
              <a:srgbClr val="656665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8" name="Freeform 396">
            <a:extLst>
              <a:ext uri="{FF2B5EF4-FFF2-40B4-BE49-F238E27FC236}">
                <a16:creationId xmlns:a16="http://schemas.microsoft.com/office/drawing/2014/main" id="{076D0484-0932-A579-9942-06C0E6F14427}"/>
              </a:ext>
            </a:extLst>
          </p:cNvPr>
          <p:cNvSpPr/>
          <p:nvPr/>
        </p:nvSpPr>
        <p:spPr>
          <a:xfrm>
            <a:off x="6789552" y="3035190"/>
            <a:ext cx="72333" cy="12690"/>
          </a:xfrm>
          <a:custGeom>
            <a:avLst/>
            <a:gdLst>
              <a:gd name="connsiteX0" fmla="*/ 46149 w 46148"/>
              <a:gd name="connsiteY0" fmla="*/ 0 h 8096"/>
              <a:gd name="connsiteX1" fmla="*/ 0 w 46148"/>
              <a:gd name="connsiteY1" fmla="*/ 0 h 8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6148" h="8096">
                <a:moveTo>
                  <a:pt x="46149" y="0"/>
                </a:moveTo>
                <a:lnTo>
                  <a:pt x="0" y="0"/>
                </a:lnTo>
              </a:path>
            </a:pathLst>
          </a:custGeom>
          <a:ln w="12700" cap="flat">
            <a:solidFill>
              <a:srgbClr val="656665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9" name="Freeform 397">
            <a:extLst>
              <a:ext uri="{FF2B5EF4-FFF2-40B4-BE49-F238E27FC236}">
                <a16:creationId xmlns:a16="http://schemas.microsoft.com/office/drawing/2014/main" id="{41E3F7B7-529A-AEC9-7700-9438CBB69B39}"/>
              </a:ext>
            </a:extLst>
          </p:cNvPr>
          <p:cNvSpPr/>
          <p:nvPr/>
        </p:nvSpPr>
        <p:spPr>
          <a:xfrm>
            <a:off x="6789552" y="2423521"/>
            <a:ext cx="72333" cy="12690"/>
          </a:xfrm>
          <a:custGeom>
            <a:avLst/>
            <a:gdLst>
              <a:gd name="connsiteX0" fmla="*/ 46149 w 46148"/>
              <a:gd name="connsiteY0" fmla="*/ 0 h 8096"/>
              <a:gd name="connsiteX1" fmla="*/ 0 w 46148"/>
              <a:gd name="connsiteY1" fmla="*/ 0 h 8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6148" h="8096">
                <a:moveTo>
                  <a:pt x="46149" y="0"/>
                </a:moveTo>
                <a:lnTo>
                  <a:pt x="0" y="0"/>
                </a:lnTo>
              </a:path>
            </a:pathLst>
          </a:custGeom>
          <a:ln w="12700" cap="flat">
            <a:solidFill>
              <a:srgbClr val="656665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0" name="Freeform 398">
            <a:extLst>
              <a:ext uri="{FF2B5EF4-FFF2-40B4-BE49-F238E27FC236}">
                <a16:creationId xmlns:a16="http://schemas.microsoft.com/office/drawing/2014/main" id="{C3773FAB-FE49-7D27-5863-60B77C987331}"/>
              </a:ext>
            </a:extLst>
          </p:cNvPr>
          <p:cNvSpPr/>
          <p:nvPr/>
        </p:nvSpPr>
        <p:spPr>
          <a:xfrm>
            <a:off x="6789552" y="1805239"/>
            <a:ext cx="72333" cy="12690"/>
          </a:xfrm>
          <a:custGeom>
            <a:avLst/>
            <a:gdLst>
              <a:gd name="connsiteX0" fmla="*/ 46149 w 46148"/>
              <a:gd name="connsiteY0" fmla="*/ 0 h 8096"/>
              <a:gd name="connsiteX1" fmla="*/ 0 w 46148"/>
              <a:gd name="connsiteY1" fmla="*/ 0 h 8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6148" h="8096">
                <a:moveTo>
                  <a:pt x="46149" y="0"/>
                </a:moveTo>
                <a:lnTo>
                  <a:pt x="0" y="0"/>
                </a:lnTo>
              </a:path>
            </a:pathLst>
          </a:custGeom>
          <a:ln w="12700" cap="flat">
            <a:solidFill>
              <a:srgbClr val="656665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1" name="Freeform 385">
            <a:extLst>
              <a:ext uri="{FF2B5EF4-FFF2-40B4-BE49-F238E27FC236}">
                <a16:creationId xmlns:a16="http://schemas.microsoft.com/office/drawing/2014/main" id="{DA190D50-5930-01D6-9F56-3D651CC3C88E}"/>
              </a:ext>
            </a:extLst>
          </p:cNvPr>
          <p:cNvSpPr/>
          <p:nvPr/>
        </p:nvSpPr>
        <p:spPr>
          <a:xfrm>
            <a:off x="7096125" y="2177331"/>
            <a:ext cx="2657476" cy="2218252"/>
          </a:xfrm>
          <a:custGeom>
            <a:avLst/>
            <a:gdLst>
              <a:gd name="connsiteX0" fmla="*/ 0 w 1747980"/>
              <a:gd name="connsiteY0" fmla="*/ 0 h 1415224"/>
              <a:gd name="connsiteX1" fmla="*/ 1747980 w 1747980"/>
              <a:gd name="connsiteY1" fmla="*/ 1415225 h 1415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747980" h="1415224">
                <a:moveTo>
                  <a:pt x="0" y="0"/>
                </a:moveTo>
                <a:lnTo>
                  <a:pt x="1747980" y="1415225"/>
                </a:lnTo>
              </a:path>
            </a:pathLst>
          </a:custGeom>
          <a:ln w="12144" cap="flat">
            <a:solidFill>
              <a:srgbClr val="656665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2" name="Rectangle 451">
            <a:extLst>
              <a:ext uri="{FF2B5EF4-FFF2-40B4-BE49-F238E27FC236}">
                <a16:creationId xmlns:a16="http://schemas.microsoft.com/office/drawing/2014/main" id="{936E35A9-C062-54CB-A20B-2466C94705FD}"/>
              </a:ext>
            </a:extLst>
          </p:cNvPr>
          <p:cNvSpPr/>
          <p:nvPr/>
        </p:nvSpPr>
        <p:spPr>
          <a:xfrm>
            <a:off x="6210883" y="1421780"/>
            <a:ext cx="5443538" cy="3630062"/>
          </a:xfrm>
          <a:prstGeom prst="rect">
            <a:avLst/>
          </a:prstGeom>
          <a:noFill/>
          <a:ln w="1905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453" name="Straight Connector 452">
            <a:extLst>
              <a:ext uri="{FF2B5EF4-FFF2-40B4-BE49-F238E27FC236}">
                <a16:creationId xmlns:a16="http://schemas.microsoft.com/office/drawing/2014/main" id="{80008DA5-2C94-CDAC-9609-49BF15B42FBA}"/>
              </a:ext>
            </a:extLst>
          </p:cNvPr>
          <p:cNvCxnSpPr>
            <a:cxnSpLocks/>
          </p:cNvCxnSpPr>
          <p:nvPr/>
        </p:nvCxnSpPr>
        <p:spPr>
          <a:xfrm>
            <a:off x="7096125" y="4452937"/>
            <a:ext cx="0" cy="72000"/>
          </a:xfrm>
          <a:prstGeom prst="line">
            <a:avLst/>
          </a:prstGeom>
          <a:ln w="12700" cap="flat">
            <a:solidFill>
              <a:srgbClr val="656665"/>
            </a:solidFill>
            <a:prstDash val="solid"/>
            <a:miter/>
          </a:ln>
        </p:spPr>
      </p:cxnSp>
      <p:cxnSp>
        <p:nvCxnSpPr>
          <p:cNvPr id="454" name="Straight Connector 453">
            <a:extLst>
              <a:ext uri="{FF2B5EF4-FFF2-40B4-BE49-F238E27FC236}">
                <a16:creationId xmlns:a16="http://schemas.microsoft.com/office/drawing/2014/main" id="{2DB2E8EF-BE5A-055A-88C4-2209F8DA16B4}"/>
              </a:ext>
            </a:extLst>
          </p:cNvPr>
          <p:cNvCxnSpPr>
            <a:cxnSpLocks/>
          </p:cNvCxnSpPr>
          <p:nvPr/>
        </p:nvCxnSpPr>
        <p:spPr>
          <a:xfrm>
            <a:off x="7096125" y="4452937"/>
            <a:ext cx="4419600" cy="0"/>
          </a:xfrm>
          <a:prstGeom prst="line">
            <a:avLst/>
          </a:prstGeom>
          <a:ln w="12700" cap="sq">
            <a:solidFill>
              <a:srgbClr val="656665"/>
            </a:solidFill>
            <a:prstDash val="solid"/>
            <a:miter/>
          </a:ln>
        </p:spPr>
      </p:cxnSp>
      <p:cxnSp>
        <p:nvCxnSpPr>
          <p:cNvPr id="455" name="Straight Connector 454">
            <a:extLst>
              <a:ext uri="{FF2B5EF4-FFF2-40B4-BE49-F238E27FC236}">
                <a16:creationId xmlns:a16="http://schemas.microsoft.com/office/drawing/2014/main" id="{C5E37DBE-F8D3-F951-F25F-EB1149C24AE3}"/>
              </a:ext>
            </a:extLst>
          </p:cNvPr>
          <p:cNvCxnSpPr>
            <a:cxnSpLocks/>
          </p:cNvCxnSpPr>
          <p:nvPr/>
        </p:nvCxnSpPr>
        <p:spPr>
          <a:xfrm>
            <a:off x="11515725" y="4452937"/>
            <a:ext cx="0" cy="72000"/>
          </a:xfrm>
          <a:prstGeom prst="line">
            <a:avLst/>
          </a:prstGeom>
          <a:ln w="12700" cap="flat">
            <a:solidFill>
              <a:srgbClr val="656665"/>
            </a:solidFill>
            <a:prstDash val="solid"/>
            <a:miter/>
          </a:ln>
        </p:spPr>
      </p:cxnSp>
      <p:cxnSp>
        <p:nvCxnSpPr>
          <p:cNvPr id="456" name="Straight Connector 455">
            <a:extLst>
              <a:ext uri="{FF2B5EF4-FFF2-40B4-BE49-F238E27FC236}">
                <a16:creationId xmlns:a16="http://schemas.microsoft.com/office/drawing/2014/main" id="{D71E5F31-C6C4-C0E3-C031-534238E2C1F5}"/>
              </a:ext>
            </a:extLst>
          </p:cNvPr>
          <p:cNvCxnSpPr>
            <a:cxnSpLocks/>
          </p:cNvCxnSpPr>
          <p:nvPr/>
        </p:nvCxnSpPr>
        <p:spPr>
          <a:xfrm>
            <a:off x="10634663" y="4452937"/>
            <a:ext cx="0" cy="72000"/>
          </a:xfrm>
          <a:prstGeom prst="line">
            <a:avLst/>
          </a:prstGeom>
          <a:ln w="12700" cap="flat">
            <a:solidFill>
              <a:srgbClr val="656665"/>
            </a:solidFill>
            <a:prstDash val="solid"/>
            <a:miter/>
          </a:ln>
        </p:spPr>
      </p:cxnSp>
      <p:cxnSp>
        <p:nvCxnSpPr>
          <p:cNvPr id="457" name="Straight Connector 456">
            <a:extLst>
              <a:ext uri="{FF2B5EF4-FFF2-40B4-BE49-F238E27FC236}">
                <a16:creationId xmlns:a16="http://schemas.microsoft.com/office/drawing/2014/main" id="{1F0436E7-923E-E62A-85B3-8C9FEDD6D7B0}"/>
              </a:ext>
            </a:extLst>
          </p:cNvPr>
          <p:cNvCxnSpPr>
            <a:cxnSpLocks/>
          </p:cNvCxnSpPr>
          <p:nvPr/>
        </p:nvCxnSpPr>
        <p:spPr>
          <a:xfrm>
            <a:off x="9753600" y="4452937"/>
            <a:ext cx="0" cy="72000"/>
          </a:xfrm>
          <a:prstGeom prst="line">
            <a:avLst/>
          </a:prstGeom>
          <a:ln w="12700" cap="flat">
            <a:solidFill>
              <a:srgbClr val="656665"/>
            </a:solidFill>
            <a:prstDash val="solid"/>
            <a:miter/>
          </a:ln>
        </p:spPr>
      </p:cxnSp>
      <p:cxnSp>
        <p:nvCxnSpPr>
          <p:cNvPr id="458" name="Straight Connector 457">
            <a:extLst>
              <a:ext uri="{FF2B5EF4-FFF2-40B4-BE49-F238E27FC236}">
                <a16:creationId xmlns:a16="http://schemas.microsoft.com/office/drawing/2014/main" id="{3D7018D8-E6D0-08B5-CB92-DBCDD9B9977D}"/>
              </a:ext>
            </a:extLst>
          </p:cNvPr>
          <p:cNvCxnSpPr>
            <a:cxnSpLocks/>
          </p:cNvCxnSpPr>
          <p:nvPr/>
        </p:nvCxnSpPr>
        <p:spPr>
          <a:xfrm>
            <a:off x="8872537" y="4452937"/>
            <a:ext cx="0" cy="72000"/>
          </a:xfrm>
          <a:prstGeom prst="line">
            <a:avLst/>
          </a:prstGeom>
          <a:ln w="12700" cap="flat">
            <a:solidFill>
              <a:srgbClr val="656665"/>
            </a:solidFill>
            <a:prstDash val="solid"/>
            <a:miter/>
          </a:ln>
        </p:spPr>
      </p:cxnSp>
      <p:cxnSp>
        <p:nvCxnSpPr>
          <p:cNvPr id="459" name="Straight Connector 458">
            <a:extLst>
              <a:ext uri="{FF2B5EF4-FFF2-40B4-BE49-F238E27FC236}">
                <a16:creationId xmlns:a16="http://schemas.microsoft.com/office/drawing/2014/main" id="{D880AED8-FA69-8A42-3CAE-5E7082AF0790}"/>
              </a:ext>
            </a:extLst>
          </p:cNvPr>
          <p:cNvCxnSpPr>
            <a:cxnSpLocks/>
          </p:cNvCxnSpPr>
          <p:nvPr/>
        </p:nvCxnSpPr>
        <p:spPr>
          <a:xfrm>
            <a:off x="7989093" y="4452937"/>
            <a:ext cx="0" cy="72000"/>
          </a:xfrm>
          <a:prstGeom prst="line">
            <a:avLst/>
          </a:prstGeom>
          <a:ln w="12700" cap="flat">
            <a:solidFill>
              <a:srgbClr val="656665"/>
            </a:solidFill>
            <a:prstDash val="solid"/>
            <a:miter/>
          </a:ln>
        </p:spPr>
      </p:cxnSp>
      <p:sp>
        <p:nvSpPr>
          <p:cNvPr id="460" name="Freeform 366">
            <a:extLst>
              <a:ext uri="{FF2B5EF4-FFF2-40B4-BE49-F238E27FC236}">
                <a16:creationId xmlns:a16="http://schemas.microsoft.com/office/drawing/2014/main" id="{9D98F484-683C-4809-29B2-174A7124B01E}"/>
              </a:ext>
            </a:extLst>
          </p:cNvPr>
          <p:cNvSpPr/>
          <p:nvPr/>
        </p:nvSpPr>
        <p:spPr>
          <a:xfrm>
            <a:off x="9415946" y="3490128"/>
            <a:ext cx="76141" cy="76141"/>
          </a:xfrm>
          <a:custGeom>
            <a:avLst/>
            <a:gdLst>
              <a:gd name="connsiteX0" fmla="*/ 48578 w 48577"/>
              <a:gd name="connsiteY0" fmla="*/ 24289 h 48577"/>
              <a:gd name="connsiteX1" fmla="*/ 24289 w 48577"/>
              <a:gd name="connsiteY1" fmla="*/ 48577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8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8" y="24289"/>
                </a:moveTo>
                <a:cubicBezTo>
                  <a:pt x="48578" y="37703"/>
                  <a:pt x="37703" y="48577"/>
                  <a:pt x="24289" y="48577"/>
                </a:cubicBezTo>
                <a:cubicBezTo>
                  <a:pt x="10875" y="48577"/>
                  <a:pt x="0" y="37703"/>
                  <a:pt x="0" y="24289"/>
                </a:cubicBezTo>
                <a:cubicBezTo>
                  <a:pt x="0" y="10874"/>
                  <a:pt x="10875" y="0"/>
                  <a:pt x="24289" y="0"/>
                </a:cubicBezTo>
                <a:cubicBezTo>
                  <a:pt x="37703" y="0"/>
                  <a:pt x="48578" y="10874"/>
                  <a:pt x="48578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1" name="Freeform 356">
            <a:extLst>
              <a:ext uri="{FF2B5EF4-FFF2-40B4-BE49-F238E27FC236}">
                <a16:creationId xmlns:a16="http://schemas.microsoft.com/office/drawing/2014/main" id="{629B15F9-C40F-43D0-9D3A-549ED96726B6}"/>
              </a:ext>
            </a:extLst>
          </p:cNvPr>
          <p:cNvSpPr/>
          <p:nvPr/>
        </p:nvSpPr>
        <p:spPr>
          <a:xfrm>
            <a:off x="8315260" y="3663199"/>
            <a:ext cx="76141" cy="76141"/>
          </a:xfrm>
          <a:custGeom>
            <a:avLst/>
            <a:gdLst>
              <a:gd name="connsiteX0" fmla="*/ 48577 w 48577"/>
              <a:gd name="connsiteY0" fmla="*/ 24289 h 48577"/>
              <a:gd name="connsiteX1" fmla="*/ 24289 w 48577"/>
              <a:gd name="connsiteY1" fmla="*/ 48578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7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7" y="24289"/>
                </a:moveTo>
                <a:cubicBezTo>
                  <a:pt x="48577" y="37703"/>
                  <a:pt x="37703" y="48578"/>
                  <a:pt x="24289" y="48578"/>
                </a:cubicBezTo>
                <a:cubicBezTo>
                  <a:pt x="10874" y="48578"/>
                  <a:pt x="0" y="37703"/>
                  <a:pt x="0" y="24289"/>
                </a:cubicBezTo>
                <a:cubicBezTo>
                  <a:pt x="0" y="10874"/>
                  <a:pt x="10874" y="0"/>
                  <a:pt x="24289" y="0"/>
                </a:cubicBezTo>
                <a:cubicBezTo>
                  <a:pt x="37703" y="0"/>
                  <a:pt x="48577" y="10874"/>
                  <a:pt x="48577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2" name="Freeform 348">
            <a:extLst>
              <a:ext uri="{FF2B5EF4-FFF2-40B4-BE49-F238E27FC236}">
                <a16:creationId xmlns:a16="http://schemas.microsoft.com/office/drawing/2014/main" id="{76B8AB0E-3AC2-E397-CF36-E9062D9B5CA4}"/>
              </a:ext>
            </a:extLst>
          </p:cNvPr>
          <p:cNvSpPr/>
          <p:nvPr/>
        </p:nvSpPr>
        <p:spPr>
          <a:xfrm>
            <a:off x="7727106" y="3642582"/>
            <a:ext cx="76141" cy="76141"/>
          </a:xfrm>
          <a:custGeom>
            <a:avLst/>
            <a:gdLst>
              <a:gd name="connsiteX0" fmla="*/ 48578 w 48577"/>
              <a:gd name="connsiteY0" fmla="*/ 24289 h 48577"/>
              <a:gd name="connsiteX1" fmla="*/ 24289 w 48577"/>
              <a:gd name="connsiteY1" fmla="*/ 48578 h 48577"/>
              <a:gd name="connsiteX2" fmla="*/ 0 w 48577"/>
              <a:gd name="connsiteY2" fmla="*/ 24289 h 48577"/>
              <a:gd name="connsiteX3" fmla="*/ 24289 w 48577"/>
              <a:gd name="connsiteY3" fmla="*/ 0 h 48577"/>
              <a:gd name="connsiteX4" fmla="*/ 48578 w 48577"/>
              <a:gd name="connsiteY4" fmla="*/ 24289 h 48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77" h="48577">
                <a:moveTo>
                  <a:pt x="48578" y="24289"/>
                </a:moveTo>
                <a:cubicBezTo>
                  <a:pt x="48578" y="37703"/>
                  <a:pt x="37703" y="48578"/>
                  <a:pt x="24289" y="48578"/>
                </a:cubicBezTo>
                <a:cubicBezTo>
                  <a:pt x="10874" y="48578"/>
                  <a:pt x="0" y="37703"/>
                  <a:pt x="0" y="24289"/>
                </a:cubicBezTo>
                <a:cubicBezTo>
                  <a:pt x="0" y="10874"/>
                  <a:pt x="10874" y="0"/>
                  <a:pt x="24289" y="0"/>
                </a:cubicBezTo>
                <a:cubicBezTo>
                  <a:pt x="37703" y="0"/>
                  <a:pt x="48578" y="10874"/>
                  <a:pt x="48578" y="24289"/>
                </a:cubicBezTo>
                <a:close/>
              </a:path>
            </a:pathLst>
          </a:custGeom>
          <a:solidFill>
            <a:srgbClr val="F35FAC"/>
          </a:solidFill>
          <a:ln w="80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4405736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485E4F0-651B-24A3-1B44-8BC5409BE2D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>
            <a:extLst>
              <a:ext uri="{FF2B5EF4-FFF2-40B4-BE49-F238E27FC236}">
                <a16:creationId xmlns:a16="http://schemas.microsoft.com/office/drawing/2014/main" id="{AC608E34-387E-5D74-7247-FCBF773AB77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Sputum TSLP correlates with AHR in asthma </a:t>
            </a:r>
            <a:br>
              <a:rPr lang="en-GB" dirty="0"/>
            </a:br>
            <a:r>
              <a:rPr lang="en-GB" dirty="0"/>
              <a:t>irrespective of eosinophil levels</a:t>
            </a: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2DCB1B0D-A1C7-2246-7556-8F6955A8A0F5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lang="en-GB" sz="900">
                <a:effectLst/>
              </a:rPr>
              <a:t>This post-hoc cross-sectional study used biological samples and data from 182 patients with asthma and 47 healthy controls merged from 4 different study cohorts: SATS, RECONSTRUCT, UPSTREAM and BREATHE</a:t>
            </a:r>
            <a:br>
              <a:rPr lang="en-GB" sz="900">
                <a:effectLst/>
              </a:rPr>
            </a:br>
            <a:r>
              <a:rPr lang="en-GB" sz="900">
                <a:effectLst/>
              </a:rPr>
              <a:t>*Eosinophil-high was defined as sputum eosinophils ≥3%; eosinophil-low was defined as sputum eosinophils &lt;3%</a:t>
            </a:r>
          </a:p>
          <a:p>
            <a:r>
              <a:rPr lang="en-GB" sz="900">
                <a:effectLst/>
              </a:rPr>
              <a:t>AHR, airway hyperresponsiveness; FEV</a:t>
            </a:r>
            <a:r>
              <a:rPr lang="en-GB" sz="900" baseline="-25000">
                <a:effectLst/>
              </a:rPr>
              <a:t>1</a:t>
            </a:r>
            <a:r>
              <a:rPr lang="en-GB" sz="900">
                <a:effectLst/>
              </a:rPr>
              <a:t>, forced expiratory volume in 1 second; PD</a:t>
            </a:r>
            <a:r>
              <a:rPr lang="en-GB" sz="900" baseline="-25000">
                <a:effectLst/>
              </a:rPr>
              <a:t>15</a:t>
            </a:r>
            <a:r>
              <a:rPr lang="en-GB" sz="900">
                <a:effectLst/>
              </a:rPr>
              <a:t>, provoking dose of inhaled mannitol causing a 15% reduction in FEV</a:t>
            </a:r>
            <a:r>
              <a:rPr lang="en-GB" sz="900" baseline="-25000">
                <a:effectLst/>
              </a:rPr>
              <a:t>1</a:t>
            </a:r>
            <a:r>
              <a:rPr lang="en-GB" sz="900">
                <a:effectLst/>
              </a:rPr>
              <a:t> from baseline; TSLP, thymic stromal lymphopoietin</a:t>
            </a:r>
          </a:p>
          <a:p>
            <a:r>
              <a:rPr lang="en-GB" sz="900">
                <a:effectLst/>
              </a:rPr>
              <a:t>Munkholm Andreasson L, et al. J Allergy Clin Immunol 2024;153:988–997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188BAE4-B43B-1555-2E53-228A4B5ABBF5}"/>
              </a:ext>
            </a:extLst>
          </p:cNvPr>
          <p:cNvSpPr/>
          <p:nvPr/>
        </p:nvSpPr>
        <p:spPr>
          <a:xfrm>
            <a:off x="547687" y="2482003"/>
            <a:ext cx="3281141" cy="2154542"/>
          </a:xfrm>
          <a:prstGeom prst="rect">
            <a:avLst/>
          </a:prstGeom>
          <a:solidFill>
            <a:schemeClr val="tx2">
              <a:lumMod val="20000"/>
              <a:lumOff val="80000"/>
              <a:alpha val="25000"/>
            </a:schemeClr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0" rIns="144000" bIns="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Clr>
                <a:srgbClr val="F35FAC"/>
              </a:buClr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TSLP in sputum correlated with </a:t>
            </a:r>
            <a:b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</a:b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the degree of AHR to mannitol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Clr>
                <a:srgbClr val="F35FAC"/>
              </a:buClr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The effect was observed in </a:t>
            </a:r>
            <a:b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</a:b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patients with eosinophil-high </a:t>
            </a:r>
            <a:b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</a:b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and eosinophil-low disease*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0A0D706F-CF96-3238-418E-6D9CCD4282EA}"/>
              </a:ext>
            </a:extLst>
          </p:cNvPr>
          <p:cNvCxnSpPr>
            <a:cxnSpLocks/>
          </p:cNvCxnSpPr>
          <p:nvPr/>
        </p:nvCxnSpPr>
        <p:spPr>
          <a:xfrm>
            <a:off x="700405" y="3442470"/>
            <a:ext cx="312420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Group 3">
            <a:extLst>
              <a:ext uri="{FF2B5EF4-FFF2-40B4-BE49-F238E27FC236}">
                <a16:creationId xmlns:a16="http://schemas.microsoft.com/office/drawing/2014/main" id="{873A7A4C-3B8A-BF1F-875F-1D1DA194C7E3}"/>
              </a:ext>
            </a:extLst>
          </p:cNvPr>
          <p:cNvGrpSpPr/>
          <p:nvPr/>
        </p:nvGrpSpPr>
        <p:grpSpPr>
          <a:xfrm>
            <a:off x="3825971" y="1422500"/>
            <a:ext cx="7818342" cy="4273548"/>
            <a:chOff x="3825971" y="1495427"/>
            <a:chExt cx="7818342" cy="4273548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F4617E0C-38CE-53E4-43F9-A88C13264FA7}"/>
                </a:ext>
              </a:extLst>
            </p:cNvPr>
            <p:cNvSpPr/>
            <p:nvPr/>
          </p:nvSpPr>
          <p:spPr>
            <a:xfrm>
              <a:off x="7663513" y="2656529"/>
              <a:ext cx="143757" cy="2154542"/>
            </a:xfrm>
            <a:prstGeom prst="rect">
              <a:avLst/>
            </a:prstGeom>
            <a:solidFill>
              <a:schemeClr val="tx2">
                <a:lumMod val="20000"/>
                <a:lumOff val="80000"/>
                <a:alpha val="25000"/>
              </a:schemeClr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0" rIns="144000" bIns="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2000"/>
                </a:spcBef>
                <a:spcAft>
                  <a:spcPts val="0"/>
                </a:spcAft>
                <a:buClr>
                  <a:srgbClr val="F35FAC"/>
                </a:buClr>
                <a:buSzTx/>
                <a:buFontTx/>
                <a:buNone/>
                <a:tabLst/>
                <a:defRPr/>
              </a:pPr>
              <a:endPara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11431FA9-EE96-2955-4A98-CA7CE19E30D2}"/>
                </a:ext>
              </a:extLst>
            </p:cNvPr>
            <p:cNvSpPr txBox="1"/>
            <p:nvPr/>
          </p:nvSpPr>
          <p:spPr>
            <a:xfrm>
              <a:off x="5919706" y="2098014"/>
              <a:ext cx="123175" cy="276999"/>
            </a:xfrm>
            <a:prstGeom prst="rect">
              <a:avLst/>
            </a:prstGeom>
            <a:noFill/>
          </p:spPr>
          <p:txBody>
            <a:bodyPr wrap="none" lIns="60960" rIns="6096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395E9ECB-B3EB-F11C-4423-7550DBF3CBEC}"/>
                </a:ext>
              </a:extLst>
            </p:cNvPr>
            <p:cNvSpPr txBox="1"/>
            <p:nvPr/>
          </p:nvSpPr>
          <p:spPr>
            <a:xfrm>
              <a:off x="5201554" y="5120762"/>
              <a:ext cx="143090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GB" sz="1200" b="1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Sputum TSLP fg/mL</a:t>
              </a: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8196219-6674-A3F2-0BBC-AE7743853E4B}"/>
                </a:ext>
              </a:extLst>
            </p:cNvPr>
            <p:cNvSpPr/>
            <p:nvPr/>
          </p:nvSpPr>
          <p:spPr>
            <a:xfrm>
              <a:off x="4805551" y="4887306"/>
              <a:ext cx="10100" cy="50454"/>
            </a:xfrm>
            <a:custGeom>
              <a:avLst/>
              <a:gdLst>
                <a:gd name="connsiteX0" fmla="*/ 0 w 12349"/>
                <a:gd name="connsiteY0" fmla="*/ 0 h 34947"/>
                <a:gd name="connsiteX1" fmla="*/ 0 w 12349"/>
                <a:gd name="connsiteY1" fmla="*/ 34948 h 3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349" h="34947">
                  <a:moveTo>
                    <a:pt x="0" y="0"/>
                  </a:moveTo>
                  <a:lnTo>
                    <a:pt x="0" y="34948"/>
                  </a:lnTo>
                </a:path>
              </a:pathLst>
            </a:custGeom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32" name="TextBox 131">
              <a:extLst>
                <a:ext uri="{FF2B5EF4-FFF2-40B4-BE49-F238E27FC236}">
                  <a16:creationId xmlns:a16="http://schemas.microsoft.com/office/drawing/2014/main" id="{567A4B9A-E944-01A7-25E0-12BC1A61EAE1}"/>
                </a:ext>
              </a:extLst>
            </p:cNvPr>
            <p:cNvSpPr txBox="1"/>
            <p:nvPr/>
          </p:nvSpPr>
          <p:spPr>
            <a:xfrm>
              <a:off x="4702609" y="4934066"/>
              <a:ext cx="207164" cy="162286"/>
            </a:xfrm>
            <a:prstGeom prst="rect">
              <a:avLst/>
            </a:prstGeom>
            <a:noFill/>
          </p:spPr>
          <p:txBody>
            <a:bodyPr wrap="none" lIns="0" tIns="0" rIns="0" bIns="0" rtlCol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1</a:t>
              </a:r>
            </a:p>
          </p:txBody>
        </p:sp>
        <p:sp>
          <p:nvSpPr>
            <p:cNvPr id="133" name="TextBox 132">
              <a:extLst>
                <a:ext uri="{FF2B5EF4-FFF2-40B4-BE49-F238E27FC236}">
                  <a16:creationId xmlns:a16="http://schemas.microsoft.com/office/drawing/2014/main" id="{EBF0EDCB-CD3B-4D2C-7581-B9960344CA8F}"/>
                </a:ext>
              </a:extLst>
            </p:cNvPr>
            <p:cNvSpPr txBox="1"/>
            <p:nvPr/>
          </p:nvSpPr>
          <p:spPr>
            <a:xfrm>
              <a:off x="4269445" y="2381006"/>
              <a:ext cx="314189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1000</a:t>
              </a: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A27702B-0AFE-3213-46F3-7144C3E3B576}"/>
                </a:ext>
              </a:extLst>
            </p:cNvPr>
            <p:cNvSpPr/>
            <p:nvPr/>
          </p:nvSpPr>
          <p:spPr>
            <a:xfrm>
              <a:off x="4681166" y="2470125"/>
              <a:ext cx="2423217" cy="2415189"/>
            </a:xfrm>
            <a:custGeom>
              <a:avLst/>
              <a:gdLst>
                <a:gd name="connsiteX0" fmla="*/ 0 w 5165731"/>
                <a:gd name="connsiteY0" fmla="*/ 0 h 1801232"/>
                <a:gd name="connsiteX1" fmla="*/ 0 w 5165731"/>
                <a:gd name="connsiteY1" fmla="*/ 1801232 h 1801232"/>
                <a:gd name="connsiteX2" fmla="*/ 5165732 w 5165731"/>
                <a:gd name="connsiteY2" fmla="*/ 1801232 h 180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65731" h="1801232">
                  <a:moveTo>
                    <a:pt x="0" y="0"/>
                  </a:moveTo>
                  <a:lnTo>
                    <a:pt x="0" y="1801232"/>
                  </a:lnTo>
                  <a:lnTo>
                    <a:pt x="5165732" y="1801232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35" name="TextBox 134">
              <a:extLst>
                <a:ext uri="{FF2B5EF4-FFF2-40B4-BE49-F238E27FC236}">
                  <a16:creationId xmlns:a16="http://schemas.microsoft.com/office/drawing/2014/main" id="{D04BBF61-4A30-B3F0-5A94-DA01DC090561}"/>
                </a:ext>
              </a:extLst>
            </p:cNvPr>
            <p:cNvSpPr txBox="1"/>
            <p:nvPr/>
          </p:nvSpPr>
          <p:spPr>
            <a:xfrm>
              <a:off x="4426540" y="4791962"/>
              <a:ext cx="157095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10</a:t>
              </a:r>
            </a:p>
          </p:txBody>
        </p:sp>
        <p:sp>
          <p:nvSpPr>
            <p:cNvPr id="136" name="TextBox 135">
              <a:extLst>
                <a:ext uri="{FF2B5EF4-FFF2-40B4-BE49-F238E27FC236}">
                  <a16:creationId xmlns:a16="http://schemas.microsoft.com/office/drawing/2014/main" id="{0B14D22E-9F7D-105C-7F38-CFEDFF144AC3}"/>
                </a:ext>
              </a:extLst>
            </p:cNvPr>
            <p:cNvSpPr txBox="1"/>
            <p:nvPr/>
          </p:nvSpPr>
          <p:spPr>
            <a:xfrm>
              <a:off x="4347993" y="3604754"/>
              <a:ext cx="235642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100</a:t>
              </a:r>
            </a:p>
          </p:txBody>
        </p:sp>
        <p:sp>
          <p:nvSpPr>
            <p:cNvPr id="137" name="TextBox 136">
              <a:extLst>
                <a:ext uri="{FF2B5EF4-FFF2-40B4-BE49-F238E27FC236}">
                  <a16:creationId xmlns:a16="http://schemas.microsoft.com/office/drawing/2014/main" id="{C950B215-C871-8FAC-37FB-E0017A38E9F6}"/>
                </a:ext>
              </a:extLst>
            </p:cNvPr>
            <p:cNvSpPr txBox="1"/>
            <p:nvPr/>
          </p:nvSpPr>
          <p:spPr>
            <a:xfrm rot="16200000">
              <a:off x="3637490" y="3525506"/>
              <a:ext cx="108087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GB" sz="1200" b="1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PD</a:t>
              </a:r>
              <a:r>
                <a:rPr kumimoji="0" lang="en-GB" sz="1200" b="1" i="0" u="none" strike="noStrike" kern="1200" cap="none" spc="0" normalizeH="0" baseline="-2500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15</a:t>
              </a:r>
              <a:r>
                <a:rPr kumimoji="0" lang="en-GB" sz="1200" b="1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 mannitol</a:t>
              </a:r>
            </a:p>
          </p:txBody>
        </p:sp>
        <p:sp>
          <p:nvSpPr>
            <p:cNvPr id="138" name="Rectangle 137">
              <a:extLst>
                <a:ext uri="{FF2B5EF4-FFF2-40B4-BE49-F238E27FC236}">
                  <a16:creationId xmlns:a16="http://schemas.microsoft.com/office/drawing/2014/main" id="{C7652418-278C-26A0-0353-FE82370357A8}"/>
                </a:ext>
              </a:extLst>
            </p:cNvPr>
            <p:cNvSpPr/>
            <p:nvPr/>
          </p:nvSpPr>
          <p:spPr>
            <a:xfrm>
              <a:off x="8222145" y="1603569"/>
              <a:ext cx="3012754" cy="494445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600" b="1" i="0" u="none" strike="noStrike" kern="1200" cap="none" spc="0" normalizeH="0" baseline="0" noProof="0">
                  <a:ln>
                    <a:noFill/>
                  </a:ln>
                  <a:solidFill>
                    <a:srgbClr val="59099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Eosinophil-low (n=30)</a:t>
              </a:r>
            </a:p>
          </p:txBody>
        </p:sp>
        <p:sp>
          <p:nvSpPr>
            <p:cNvPr id="139" name="Rectangle 138">
              <a:extLst>
                <a:ext uri="{FF2B5EF4-FFF2-40B4-BE49-F238E27FC236}">
                  <a16:creationId xmlns:a16="http://schemas.microsoft.com/office/drawing/2014/main" id="{DAD9036F-606A-9649-4E7E-060319FF4F10}"/>
                </a:ext>
              </a:extLst>
            </p:cNvPr>
            <p:cNvSpPr/>
            <p:nvPr/>
          </p:nvSpPr>
          <p:spPr>
            <a:xfrm>
              <a:off x="3914502" y="1603569"/>
              <a:ext cx="3654518" cy="494445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600" b="1" i="0" u="none" strike="noStrike" kern="1200" cap="none" spc="0" normalizeH="0" baseline="0" noProof="0">
                  <a:ln>
                    <a:noFill/>
                  </a:ln>
                  <a:solidFill>
                    <a:srgbClr val="59099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Eosinophil-high (n=41)</a:t>
              </a:r>
            </a:p>
          </p:txBody>
        </p:sp>
        <p:sp>
          <p:nvSpPr>
            <p:cNvPr id="140" name="Rectangle 139">
              <a:extLst>
                <a:ext uri="{FF2B5EF4-FFF2-40B4-BE49-F238E27FC236}">
                  <a16:creationId xmlns:a16="http://schemas.microsoft.com/office/drawing/2014/main" id="{3F2DD7BE-5BE2-57AE-D13B-71C5680A91B7}"/>
                </a:ext>
              </a:extLst>
            </p:cNvPr>
            <p:cNvSpPr/>
            <p:nvPr/>
          </p:nvSpPr>
          <p:spPr>
            <a:xfrm>
              <a:off x="3825971" y="1495427"/>
              <a:ext cx="3831581" cy="4273548"/>
            </a:xfrm>
            <a:prstGeom prst="rect">
              <a:avLst/>
            </a:prstGeom>
            <a:noFill/>
            <a:ln w="1905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1" name="Rectangle 140">
              <a:extLst>
                <a:ext uri="{FF2B5EF4-FFF2-40B4-BE49-F238E27FC236}">
                  <a16:creationId xmlns:a16="http://schemas.microsoft.com/office/drawing/2014/main" id="{6C19CC2A-BCF8-366B-F3C9-761835D23BF7}"/>
                </a:ext>
              </a:extLst>
            </p:cNvPr>
            <p:cNvSpPr/>
            <p:nvPr/>
          </p:nvSpPr>
          <p:spPr>
            <a:xfrm>
              <a:off x="7812732" y="1495427"/>
              <a:ext cx="3831581" cy="4273548"/>
            </a:xfrm>
            <a:prstGeom prst="rect">
              <a:avLst/>
            </a:prstGeom>
            <a:noFill/>
            <a:ln w="1905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8C6C7438-8FA4-F234-A64E-65875C1FEDE0}"/>
                </a:ext>
              </a:extLst>
            </p:cNvPr>
            <p:cNvCxnSpPr>
              <a:cxnSpLocks/>
            </p:cNvCxnSpPr>
            <p:nvPr/>
          </p:nvCxnSpPr>
          <p:spPr>
            <a:xfrm>
              <a:off x="4676276" y="3695801"/>
              <a:ext cx="2428107" cy="0"/>
            </a:xfrm>
            <a:prstGeom prst="line">
              <a:avLst/>
            </a:prstGeom>
            <a:ln w="1270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C1AA0E9F-456E-9927-4C64-F15136774835}"/>
                </a:ext>
              </a:extLst>
            </p:cNvPr>
            <p:cNvCxnSpPr>
              <a:cxnSpLocks/>
            </p:cNvCxnSpPr>
            <p:nvPr/>
          </p:nvCxnSpPr>
          <p:spPr>
            <a:xfrm>
              <a:off x="4676276" y="2468577"/>
              <a:ext cx="2428107" cy="0"/>
            </a:xfrm>
            <a:prstGeom prst="line">
              <a:avLst/>
            </a:prstGeom>
            <a:ln w="1270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5A51E23-93BF-A045-5C57-E449C2CDAE1A}"/>
                </a:ext>
              </a:extLst>
            </p:cNvPr>
            <p:cNvSpPr/>
            <p:nvPr/>
          </p:nvSpPr>
          <p:spPr>
            <a:xfrm>
              <a:off x="5234630" y="4887306"/>
              <a:ext cx="10100" cy="50454"/>
            </a:xfrm>
            <a:custGeom>
              <a:avLst/>
              <a:gdLst>
                <a:gd name="connsiteX0" fmla="*/ 0 w 12349"/>
                <a:gd name="connsiteY0" fmla="*/ 0 h 34947"/>
                <a:gd name="connsiteX1" fmla="*/ 0 w 12349"/>
                <a:gd name="connsiteY1" fmla="*/ 34948 h 3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349" h="34947">
                  <a:moveTo>
                    <a:pt x="0" y="0"/>
                  </a:moveTo>
                  <a:lnTo>
                    <a:pt x="0" y="34948"/>
                  </a:lnTo>
                </a:path>
              </a:pathLst>
            </a:custGeom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45" name="TextBox 144">
              <a:extLst>
                <a:ext uri="{FF2B5EF4-FFF2-40B4-BE49-F238E27FC236}">
                  <a16:creationId xmlns:a16="http://schemas.microsoft.com/office/drawing/2014/main" id="{D6D7AFA1-7343-33A2-ABAD-19ACAB2CCE3F}"/>
                </a:ext>
              </a:extLst>
            </p:cNvPr>
            <p:cNvSpPr txBox="1"/>
            <p:nvPr/>
          </p:nvSpPr>
          <p:spPr>
            <a:xfrm>
              <a:off x="5131688" y="4934066"/>
              <a:ext cx="207164" cy="162286"/>
            </a:xfrm>
            <a:prstGeom prst="rect">
              <a:avLst/>
            </a:prstGeom>
            <a:noFill/>
          </p:spPr>
          <p:txBody>
            <a:bodyPr wrap="none" lIns="0" tIns="0" rIns="0" bIns="0" rtlCol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10</a:t>
              </a: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A98F2116-9C21-949A-B8CC-676F3FBC7ACC}"/>
                </a:ext>
              </a:extLst>
            </p:cNvPr>
            <p:cNvSpPr/>
            <p:nvPr/>
          </p:nvSpPr>
          <p:spPr>
            <a:xfrm>
              <a:off x="5813330" y="4887306"/>
              <a:ext cx="10100" cy="50454"/>
            </a:xfrm>
            <a:custGeom>
              <a:avLst/>
              <a:gdLst>
                <a:gd name="connsiteX0" fmla="*/ 0 w 12349"/>
                <a:gd name="connsiteY0" fmla="*/ 0 h 34947"/>
                <a:gd name="connsiteX1" fmla="*/ 0 w 12349"/>
                <a:gd name="connsiteY1" fmla="*/ 34948 h 3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349" h="34947">
                  <a:moveTo>
                    <a:pt x="0" y="0"/>
                  </a:moveTo>
                  <a:lnTo>
                    <a:pt x="0" y="34948"/>
                  </a:lnTo>
                </a:path>
              </a:pathLst>
            </a:custGeom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47" name="TextBox 146">
              <a:extLst>
                <a:ext uri="{FF2B5EF4-FFF2-40B4-BE49-F238E27FC236}">
                  <a16:creationId xmlns:a16="http://schemas.microsoft.com/office/drawing/2014/main" id="{AF8D4D0B-A2A7-E662-C616-4DDC89FCCF1D}"/>
                </a:ext>
              </a:extLst>
            </p:cNvPr>
            <p:cNvSpPr txBox="1"/>
            <p:nvPr/>
          </p:nvSpPr>
          <p:spPr>
            <a:xfrm>
              <a:off x="5710388" y="4934066"/>
              <a:ext cx="207164" cy="162286"/>
            </a:xfrm>
            <a:prstGeom prst="rect">
              <a:avLst/>
            </a:prstGeom>
            <a:noFill/>
          </p:spPr>
          <p:txBody>
            <a:bodyPr wrap="none" lIns="0" tIns="0" rIns="0" bIns="0" rtlCol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100</a:t>
              </a: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2BF9F61-DCA9-630C-2BFC-66C3F6DBE3E6}"/>
                </a:ext>
              </a:extLst>
            </p:cNvPr>
            <p:cNvSpPr/>
            <p:nvPr/>
          </p:nvSpPr>
          <p:spPr>
            <a:xfrm>
              <a:off x="6394725" y="4887306"/>
              <a:ext cx="10100" cy="50454"/>
            </a:xfrm>
            <a:custGeom>
              <a:avLst/>
              <a:gdLst>
                <a:gd name="connsiteX0" fmla="*/ 0 w 12349"/>
                <a:gd name="connsiteY0" fmla="*/ 0 h 34947"/>
                <a:gd name="connsiteX1" fmla="*/ 0 w 12349"/>
                <a:gd name="connsiteY1" fmla="*/ 34948 h 3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349" h="34947">
                  <a:moveTo>
                    <a:pt x="0" y="0"/>
                  </a:moveTo>
                  <a:lnTo>
                    <a:pt x="0" y="34948"/>
                  </a:lnTo>
                </a:path>
              </a:pathLst>
            </a:custGeom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49" name="TextBox 148">
              <a:extLst>
                <a:ext uri="{FF2B5EF4-FFF2-40B4-BE49-F238E27FC236}">
                  <a16:creationId xmlns:a16="http://schemas.microsoft.com/office/drawing/2014/main" id="{DB7BABC1-658B-76F0-0DAD-DE4F14C5F511}"/>
                </a:ext>
              </a:extLst>
            </p:cNvPr>
            <p:cNvSpPr txBox="1"/>
            <p:nvPr/>
          </p:nvSpPr>
          <p:spPr>
            <a:xfrm>
              <a:off x="6291783" y="4934066"/>
              <a:ext cx="207164" cy="162286"/>
            </a:xfrm>
            <a:prstGeom prst="rect">
              <a:avLst/>
            </a:prstGeom>
            <a:noFill/>
          </p:spPr>
          <p:txBody>
            <a:bodyPr wrap="none" lIns="0" tIns="0" rIns="0" bIns="0" rtlCol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1000</a:t>
              </a: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F741ABB1-C9E3-4BA8-9576-A20C0B5A5CBC}"/>
                </a:ext>
              </a:extLst>
            </p:cNvPr>
            <p:cNvSpPr/>
            <p:nvPr/>
          </p:nvSpPr>
          <p:spPr>
            <a:xfrm>
              <a:off x="6984940" y="4887306"/>
              <a:ext cx="10100" cy="50454"/>
            </a:xfrm>
            <a:custGeom>
              <a:avLst/>
              <a:gdLst>
                <a:gd name="connsiteX0" fmla="*/ 0 w 12349"/>
                <a:gd name="connsiteY0" fmla="*/ 0 h 34947"/>
                <a:gd name="connsiteX1" fmla="*/ 0 w 12349"/>
                <a:gd name="connsiteY1" fmla="*/ 34948 h 3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349" h="34947">
                  <a:moveTo>
                    <a:pt x="0" y="0"/>
                  </a:moveTo>
                  <a:lnTo>
                    <a:pt x="0" y="34948"/>
                  </a:lnTo>
                </a:path>
              </a:pathLst>
            </a:custGeom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51" name="TextBox 150">
              <a:extLst>
                <a:ext uri="{FF2B5EF4-FFF2-40B4-BE49-F238E27FC236}">
                  <a16:creationId xmlns:a16="http://schemas.microsoft.com/office/drawing/2014/main" id="{69A63D22-9432-7463-6630-4F0DA6C5D432}"/>
                </a:ext>
              </a:extLst>
            </p:cNvPr>
            <p:cNvSpPr txBox="1"/>
            <p:nvPr/>
          </p:nvSpPr>
          <p:spPr>
            <a:xfrm>
              <a:off x="6881998" y="4934066"/>
              <a:ext cx="207164" cy="162286"/>
            </a:xfrm>
            <a:prstGeom prst="rect">
              <a:avLst/>
            </a:prstGeom>
            <a:noFill/>
          </p:spPr>
          <p:txBody>
            <a:bodyPr wrap="none" lIns="0" tIns="0" rIns="0" bIns="0" rtlCol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10000</a:t>
              </a:r>
            </a:p>
          </p:txBody>
        </p:sp>
        <p:sp>
          <p:nvSpPr>
            <p:cNvPr id="152" name="Oval 151">
              <a:extLst>
                <a:ext uri="{FF2B5EF4-FFF2-40B4-BE49-F238E27FC236}">
                  <a16:creationId xmlns:a16="http://schemas.microsoft.com/office/drawing/2014/main" id="{515C4200-5791-0215-F869-990DC380FF15}"/>
                </a:ext>
              </a:extLst>
            </p:cNvPr>
            <p:cNvSpPr/>
            <p:nvPr/>
          </p:nvSpPr>
          <p:spPr>
            <a:xfrm>
              <a:off x="5050120" y="2793061"/>
              <a:ext cx="53354" cy="53354"/>
            </a:xfrm>
            <a:prstGeom prst="ellipse">
              <a:avLst/>
            </a:prstGeom>
            <a:solidFill>
              <a:schemeClr val="tx2"/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3" name="Oval 152">
              <a:extLst>
                <a:ext uri="{FF2B5EF4-FFF2-40B4-BE49-F238E27FC236}">
                  <a16:creationId xmlns:a16="http://schemas.microsoft.com/office/drawing/2014/main" id="{B2EC2150-3689-3842-2CF4-05B6AAB0051E}"/>
                </a:ext>
              </a:extLst>
            </p:cNvPr>
            <p:cNvSpPr/>
            <p:nvPr/>
          </p:nvSpPr>
          <p:spPr>
            <a:xfrm>
              <a:off x="5218053" y="2695558"/>
              <a:ext cx="53354" cy="53354"/>
            </a:xfrm>
            <a:prstGeom prst="ellipse">
              <a:avLst/>
            </a:prstGeom>
            <a:solidFill>
              <a:schemeClr val="tx2"/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4" name="Oval 153">
              <a:extLst>
                <a:ext uri="{FF2B5EF4-FFF2-40B4-BE49-F238E27FC236}">
                  <a16:creationId xmlns:a16="http://schemas.microsoft.com/office/drawing/2014/main" id="{E93F4785-9D2A-65DF-82CB-4785AD7993E9}"/>
                </a:ext>
              </a:extLst>
            </p:cNvPr>
            <p:cNvSpPr/>
            <p:nvPr/>
          </p:nvSpPr>
          <p:spPr>
            <a:xfrm>
              <a:off x="5232249" y="2935870"/>
              <a:ext cx="53354" cy="53354"/>
            </a:xfrm>
            <a:prstGeom prst="ellipse">
              <a:avLst/>
            </a:prstGeom>
            <a:solidFill>
              <a:schemeClr val="tx2"/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5" name="Oval 154">
              <a:extLst>
                <a:ext uri="{FF2B5EF4-FFF2-40B4-BE49-F238E27FC236}">
                  <a16:creationId xmlns:a16="http://schemas.microsoft.com/office/drawing/2014/main" id="{4587677C-59EE-2DFD-20AB-90024B7423EB}"/>
                </a:ext>
              </a:extLst>
            </p:cNvPr>
            <p:cNvSpPr/>
            <p:nvPr/>
          </p:nvSpPr>
          <p:spPr>
            <a:xfrm>
              <a:off x="5515618" y="2717473"/>
              <a:ext cx="53354" cy="53354"/>
            </a:xfrm>
            <a:prstGeom prst="ellipse">
              <a:avLst/>
            </a:prstGeom>
            <a:solidFill>
              <a:schemeClr val="tx2"/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6" name="Oval 155">
              <a:extLst>
                <a:ext uri="{FF2B5EF4-FFF2-40B4-BE49-F238E27FC236}">
                  <a16:creationId xmlns:a16="http://schemas.microsoft.com/office/drawing/2014/main" id="{BF40DA5B-E9CF-33DF-E8DE-1CEE61B64FF5}"/>
                </a:ext>
              </a:extLst>
            </p:cNvPr>
            <p:cNvSpPr/>
            <p:nvPr/>
          </p:nvSpPr>
          <p:spPr>
            <a:xfrm>
              <a:off x="5578496" y="2960166"/>
              <a:ext cx="53354" cy="53354"/>
            </a:xfrm>
            <a:prstGeom prst="ellipse">
              <a:avLst/>
            </a:prstGeom>
            <a:solidFill>
              <a:schemeClr val="tx2"/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7" name="Oval 156">
              <a:extLst>
                <a:ext uri="{FF2B5EF4-FFF2-40B4-BE49-F238E27FC236}">
                  <a16:creationId xmlns:a16="http://schemas.microsoft.com/office/drawing/2014/main" id="{9C895296-4C07-A9D7-FCFD-3DBA08978617}"/>
                </a:ext>
              </a:extLst>
            </p:cNvPr>
            <p:cNvSpPr/>
            <p:nvPr/>
          </p:nvSpPr>
          <p:spPr>
            <a:xfrm>
              <a:off x="5435622" y="3069641"/>
              <a:ext cx="53354" cy="53354"/>
            </a:xfrm>
            <a:prstGeom prst="ellipse">
              <a:avLst/>
            </a:prstGeom>
            <a:solidFill>
              <a:schemeClr val="tx2"/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8" name="Oval 157">
              <a:extLst>
                <a:ext uri="{FF2B5EF4-FFF2-40B4-BE49-F238E27FC236}">
                  <a16:creationId xmlns:a16="http://schemas.microsoft.com/office/drawing/2014/main" id="{A81B2F1C-C8BF-B46E-C6DF-D92637D08CFC}"/>
                </a:ext>
              </a:extLst>
            </p:cNvPr>
            <p:cNvSpPr/>
            <p:nvPr/>
          </p:nvSpPr>
          <p:spPr>
            <a:xfrm>
              <a:off x="5159444" y="3206787"/>
              <a:ext cx="53354" cy="53354"/>
            </a:xfrm>
            <a:prstGeom prst="ellipse">
              <a:avLst/>
            </a:prstGeom>
            <a:solidFill>
              <a:schemeClr val="tx2"/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159" name="Straight Connector 158">
              <a:extLst>
                <a:ext uri="{FF2B5EF4-FFF2-40B4-BE49-F238E27FC236}">
                  <a16:creationId xmlns:a16="http://schemas.microsoft.com/office/drawing/2014/main" id="{A023E656-00A9-4277-047F-4E5537BEF84A}"/>
                </a:ext>
              </a:extLst>
            </p:cNvPr>
            <p:cNvCxnSpPr>
              <a:cxnSpLocks/>
            </p:cNvCxnSpPr>
            <p:nvPr/>
          </p:nvCxnSpPr>
          <p:spPr>
            <a:xfrm>
              <a:off x="4676276" y="3176182"/>
              <a:ext cx="2428107" cy="1043607"/>
            </a:xfrm>
            <a:prstGeom prst="line">
              <a:avLst/>
            </a:prstGeom>
            <a:ln w="12700">
              <a:solidFill>
                <a:schemeClr val="tx1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0" name="Oval 159">
              <a:extLst>
                <a:ext uri="{FF2B5EF4-FFF2-40B4-BE49-F238E27FC236}">
                  <a16:creationId xmlns:a16="http://schemas.microsoft.com/office/drawing/2014/main" id="{5312D01C-5C61-EEDE-2DA2-8F16C91202FD}"/>
                </a:ext>
              </a:extLst>
            </p:cNvPr>
            <p:cNvSpPr/>
            <p:nvPr/>
          </p:nvSpPr>
          <p:spPr>
            <a:xfrm>
              <a:off x="4827188" y="3265374"/>
              <a:ext cx="53354" cy="53354"/>
            </a:xfrm>
            <a:prstGeom prst="ellipse">
              <a:avLst/>
            </a:prstGeom>
            <a:solidFill>
              <a:schemeClr val="tx2"/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1" name="Oval 160">
              <a:extLst>
                <a:ext uri="{FF2B5EF4-FFF2-40B4-BE49-F238E27FC236}">
                  <a16:creationId xmlns:a16="http://schemas.microsoft.com/office/drawing/2014/main" id="{9FAE442A-918E-F26C-6827-937970A6CF67}"/>
                </a:ext>
              </a:extLst>
            </p:cNvPr>
            <p:cNvSpPr/>
            <p:nvPr/>
          </p:nvSpPr>
          <p:spPr>
            <a:xfrm>
              <a:off x="5237587" y="3581174"/>
              <a:ext cx="53354" cy="53354"/>
            </a:xfrm>
            <a:prstGeom prst="ellipse">
              <a:avLst/>
            </a:prstGeom>
            <a:solidFill>
              <a:schemeClr val="tx2"/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2" name="Oval 161">
              <a:extLst>
                <a:ext uri="{FF2B5EF4-FFF2-40B4-BE49-F238E27FC236}">
                  <a16:creationId xmlns:a16="http://schemas.microsoft.com/office/drawing/2014/main" id="{0421094E-6ABC-9A74-9280-8B4FD60A5220}"/>
                </a:ext>
              </a:extLst>
            </p:cNvPr>
            <p:cNvSpPr/>
            <p:nvPr/>
          </p:nvSpPr>
          <p:spPr>
            <a:xfrm>
              <a:off x="5312175" y="3507459"/>
              <a:ext cx="53354" cy="53354"/>
            </a:xfrm>
            <a:prstGeom prst="ellipse">
              <a:avLst/>
            </a:prstGeom>
            <a:solidFill>
              <a:schemeClr val="tx2"/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3" name="Oval 162">
              <a:extLst>
                <a:ext uri="{FF2B5EF4-FFF2-40B4-BE49-F238E27FC236}">
                  <a16:creationId xmlns:a16="http://schemas.microsoft.com/office/drawing/2014/main" id="{7A61E23D-5127-8EC7-46B0-977A1A473617}"/>
                </a:ext>
              </a:extLst>
            </p:cNvPr>
            <p:cNvSpPr/>
            <p:nvPr/>
          </p:nvSpPr>
          <p:spPr>
            <a:xfrm>
              <a:off x="5546794" y="3551400"/>
              <a:ext cx="53354" cy="53354"/>
            </a:xfrm>
            <a:prstGeom prst="ellipse">
              <a:avLst/>
            </a:prstGeom>
            <a:solidFill>
              <a:schemeClr val="tx2"/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4" name="Oval 163">
              <a:extLst>
                <a:ext uri="{FF2B5EF4-FFF2-40B4-BE49-F238E27FC236}">
                  <a16:creationId xmlns:a16="http://schemas.microsoft.com/office/drawing/2014/main" id="{1CDB773C-F8C8-5E3F-EEBF-9E191660E595}"/>
                </a:ext>
              </a:extLst>
            </p:cNvPr>
            <p:cNvSpPr/>
            <p:nvPr/>
          </p:nvSpPr>
          <p:spPr>
            <a:xfrm>
              <a:off x="5714185" y="3231083"/>
              <a:ext cx="53354" cy="53354"/>
            </a:xfrm>
            <a:prstGeom prst="ellipse">
              <a:avLst/>
            </a:prstGeom>
            <a:solidFill>
              <a:schemeClr val="tx2"/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5" name="Oval 164">
              <a:extLst>
                <a:ext uri="{FF2B5EF4-FFF2-40B4-BE49-F238E27FC236}">
                  <a16:creationId xmlns:a16="http://schemas.microsoft.com/office/drawing/2014/main" id="{2330D845-4266-544B-24FF-0DC8591C71B4}"/>
                </a:ext>
              </a:extLst>
            </p:cNvPr>
            <p:cNvSpPr/>
            <p:nvPr/>
          </p:nvSpPr>
          <p:spPr>
            <a:xfrm>
              <a:off x="5836975" y="3346763"/>
              <a:ext cx="53354" cy="53354"/>
            </a:xfrm>
            <a:prstGeom prst="ellipse">
              <a:avLst/>
            </a:prstGeom>
            <a:solidFill>
              <a:schemeClr val="tx2"/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6" name="Oval 165">
              <a:extLst>
                <a:ext uri="{FF2B5EF4-FFF2-40B4-BE49-F238E27FC236}">
                  <a16:creationId xmlns:a16="http://schemas.microsoft.com/office/drawing/2014/main" id="{A8A9F30E-5A99-DAE6-8245-9EB231E1D18F}"/>
                </a:ext>
              </a:extLst>
            </p:cNvPr>
            <p:cNvSpPr/>
            <p:nvPr/>
          </p:nvSpPr>
          <p:spPr>
            <a:xfrm>
              <a:off x="5998850" y="3111632"/>
              <a:ext cx="53354" cy="53354"/>
            </a:xfrm>
            <a:prstGeom prst="ellipse">
              <a:avLst/>
            </a:prstGeom>
            <a:solidFill>
              <a:schemeClr val="tx2"/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7" name="Oval 166">
              <a:extLst>
                <a:ext uri="{FF2B5EF4-FFF2-40B4-BE49-F238E27FC236}">
                  <a16:creationId xmlns:a16="http://schemas.microsoft.com/office/drawing/2014/main" id="{AC9856F5-CF91-508E-7EC6-D4A8D876C7E9}"/>
                </a:ext>
              </a:extLst>
            </p:cNvPr>
            <p:cNvSpPr/>
            <p:nvPr/>
          </p:nvSpPr>
          <p:spPr>
            <a:xfrm>
              <a:off x="6071369" y="2875475"/>
              <a:ext cx="53354" cy="53354"/>
            </a:xfrm>
            <a:prstGeom prst="ellipse">
              <a:avLst/>
            </a:prstGeom>
            <a:solidFill>
              <a:schemeClr val="tx2"/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8" name="Oval 167">
              <a:extLst>
                <a:ext uri="{FF2B5EF4-FFF2-40B4-BE49-F238E27FC236}">
                  <a16:creationId xmlns:a16="http://schemas.microsoft.com/office/drawing/2014/main" id="{5B0333A1-0252-9F2E-3453-0643DC2ABDEE}"/>
                </a:ext>
              </a:extLst>
            </p:cNvPr>
            <p:cNvSpPr/>
            <p:nvPr/>
          </p:nvSpPr>
          <p:spPr>
            <a:xfrm>
              <a:off x="6205384" y="3175229"/>
              <a:ext cx="53354" cy="53354"/>
            </a:xfrm>
            <a:prstGeom prst="ellipse">
              <a:avLst/>
            </a:prstGeom>
            <a:solidFill>
              <a:schemeClr val="tx2"/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9" name="Oval 168">
              <a:extLst>
                <a:ext uri="{FF2B5EF4-FFF2-40B4-BE49-F238E27FC236}">
                  <a16:creationId xmlns:a16="http://schemas.microsoft.com/office/drawing/2014/main" id="{D3E10E95-2140-D2A7-E998-B46BEB8EEB2B}"/>
                </a:ext>
              </a:extLst>
            </p:cNvPr>
            <p:cNvSpPr/>
            <p:nvPr/>
          </p:nvSpPr>
          <p:spPr>
            <a:xfrm>
              <a:off x="6275540" y="3241078"/>
              <a:ext cx="53354" cy="53354"/>
            </a:xfrm>
            <a:prstGeom prst="ellipse">
              <a:avLst/>
            </a:prstGeom>
            <a:solidFill>
              <a:schemeClr val="tx2"/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0" name="Oval 169">
              <a:extLst>
                <a:ext uri="{FF2B5EF4-FFF2-40B4-BE49-F238E27FC236}">
                  <a16:creationId xmlns:a16="http://schemas.microsoft.com/office/drawing/2014/main" id="{205C3A65-869E-E647-B4FD-46CB02F3AA4F}"/>
                </a:ext>
              </a:extLst>
            </p:cNvPr>
            <p:cNvSpPr/>
            <p:nvPr/>
          </p:nvSpPr>
          <p:spPr>
            <a:xfrm>
              <a:off x="6196358" y="3275818"/>
              <a:ext cx="53354" cy="53354"/>
            </a:xfrm>
            <a:prstGeom prst="ellipse">
              <a:avLst/>
            </a:prstGeom>
            <a:solidFill>
              <a:schemeClr val="tx2"/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1" name="Oval 170">
              <a:extLst>
                <a:ext uri="{FF2B5EF4-FFF2-40B4-BE49-F238E27FC236}">
                  <a16:creationId xmlns:a16="http://schemas.microsoft.com/office/drawing/2014/main" id="{A3EEFF83-0F97-8FB7-F9D6-5C096EB5FBCD}"/>
                </a:ext>
              </a:extLst>
            </p:cNvPr>
            <p:cNvSpPr/>
            <p:nvPr/>
          </p:nvSpPr>
          <p:spPr>
            <a:xfrm>
              <a:off x="6109951" y="3262993"/>
              <a:ext cx="53354" cy="53354"/>
            </a:xfrm>
            <a:prstGeom prst="ellipse">
              <a:avLst/>
            </a:prstGeom>
            <a:solidFill>
              <a:schemeClr val="tx2"/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2" name="Oval 171">
              <a:extLst>
                <a:ext uri="{FF2B5EF4-FFF2-40B4-BE49-F238E27FC236}">
                  <a16:creationId xmlns:a16="http://schemas.microsoft.com/office/drawing/2014/main" id="{D80621E3-73B1-019E-FBB1-594A4B2A4CC2}"/>
                </a:ext>
              </a:extLst>
            </p:cNvPr>
            <p:cNvSpPr/>
            <p:nvPr/>
          </p:nvSpPr>
          <p:spPr>
            <a:xfrm>
              <a:off x="6042377" y="3500176"/>
              <a:ext cx="53354" cy="53354"/>
            </a:xfrm>
            <a:prstGeom prst="ellipse">
              <a:avLst/>
            </a:prstGeom>
            <a:solidFill>
              <a:schemeClr val="tx2"/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3" name="Oval 172">
              <a:extLst>
                <a:ext uri="{FF2B5EF4-FFF2-40B4-BE49-F238E27FC236}">
                  <a16:creationId xmlns:a16="http://schemas.microsoft.com/office/drawing/2014/main" id="{770B9850-E08A-7D7E-1894-4E86E3D59485}"/>
                </a:ext>
              </a:extLst>
            </p:cNvPr>
            <p:cNvSpPr/>
            <p:nvPr/>
          </p:nvSpPr>
          <p:spPr>
            <a:xfrm>
              <a:off x="6304598" y="3471685"/>
              <a:ext cx="53354" cy="53354"/>
            </a:xfrm>
            <a:prstGeom prst="ellipse">
              <a:avLst/>
            </a:prstGeom>
            <a:solidFill>
              <a:schemeClr val="tx2"/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4" name="Oval 173">
              <a:extLst>
                <a:ext uri="{FF2B5EF4-FFF2-40B4-BE49-F238E27FC236}">
                  <a16:creationId xmlns:a16="http://schemas.microsoft.com/office/drawing/2014/main" id="{6248FA1C-899E-9A56-E4F3-63809E8E8E71}"/>
                </a:ext>
              </a:extLst>
            </p:cNvPr>
            <p:cNvSpPr/>
            <p:nvPr/>
          </p:nvSpPr>
          <p:spPr>
            <a:xfrm>
              <a:off x="6306979" y="3365780"/>
              <a:ext cx="53354" cy="53354"/>
            </a:xfrm>
            <a:prstGeom prst="ellipse">
              <a:avLst/>
            </a:prstGeom>
            <a:solidFill>
              <a:schemeClr val="tx2"/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5" name="Oval 174">
              <a:extLst>
                <a:ext uri="{FF2B5EF4-FFF2-40B4-BE49-F238E27FC236}">
                  <a16:creationId xmlns:a16="http://schemas.microsoft.com/office/drawing/2014/main" id="{068986D6-5677-2230-4C0E-96F156084D89}"/>
                </a:ext>
              </a:extLst>
            </p:cNvPr>
            <p:cNvSpPr/>
            <p:nvPr/>
          </p:nvSpPr>
          <p:spPr>
            <a:xfrm>
              <a:off x="5755456" y="3777436"/>
              <a:ext cx="53354" cy="53354"/>
            </a:xfrm>
            <a:prstGeom prst="ellipse">
              <a:avLst/>
            </a:prstGeom>
            <a:solidFill>
              <a:schemeClr val="tx2"/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6" name="Oval 175">
              <a:extLst>
                <a:ext uri="{FF2B5EF4-FFF2-40B4-BE49-F238E27FC236}">
                  <a16:creationId xmlns:a16="http://schemas.microsoft.com/office/drawing/2014/main" id="{D370676A-AAC7-AC7D-7DCB-3DD10FE6FE96}"/>
                </a:ext>
              </a:extLst>
            </p:cNvPr>
            <p:cNvSpPr/>
            <p:nvPr/>
          </p:nvSpPr>
          <p:spPr>
            <a:xfrm>
              <a:off x="5755456" y="3882760"/>
              <a:ext cx="53354" cy="53354"/>
            </a:xfrm>
            <a:prstGeom prst="ellipse">
              <a:avLst/>
            </a:prstGeom>
            <a:solidFill>
              <a:schemeClr val="tx2"/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7" name="Oval 176">
              <a:extLst>
                <a:ext uri="{FF2B5EF4-FFF2-40B4-BE49-F238E27FC236}">
                  <a16:creationId xmlns:a16="http://schemas.microsoft.com/office/drawing/2014/main" id="{AA09721F-E624-BAF3-802E-A44C93D618E4}"/>
                </a:ext>
              </a:extLst>
            </p:cNvPr>
            <p:cNvSpPr/>
            <p:nvPr/>
          </p:nvSpPr>
          <p:spPr>
            <a:xfrm>
              <a:off x="5699236" y="3895989"/>
              <a:ext cx="53354" cy="53354"/>
            </a:xfrm>
            <a:prstGeom prst="ellipse">
              <a:avLst/>
            </a:prstGeom>
            <a:solidFill>
              <a:schemeClr val="tx2"/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8" name="Oval 177">
              <a:extLst>
                <a:ext uri="{FF2B5EF4-FFF2-40B4-BE49-F238E27FC236}">
                  <a16:creationId xmlns:a16="http://schemas.microsoft.com/office/drawing/2014/main" id="{DCC7F697-12AD-85C0-C027-F4C0EA36D43E}"/>
                </a:ext>
              </a:extLst>
            </p:cNvPr>
            <p:cNvSpPr/>
            <p:nvPr/>
          </p:nvSpPr>
          <p:spPr>
            <a:xfrm>
              <a:off x="5423466" y="3922666"/>
              <a:ext cx="53354" cy="53354"/>
            </a:xfrm>
            <a:prstGeom prst="ellipse">
              <a:avLst/>
            </a:prstGeom>
            <a:solidFill>
              <a:schemeClr val="tx2"/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9" name="Oval 178">
              <a:extLst>
                <a:ext uri="{FF2B5EF4-FFF2-40B4-BE49-F238E27FC236}">
                  <a16:creationId xmlns:a16="http://schemas.microsoft.com/office/drawing/2014/main" id="{6B44F3FE-8AF1-9481-DCF6-3DCC3490C34B}"/>
                </a:ext>
              </a:extLst>
            </p:cNvPr>
            <p:cNvSpPr/>
            <p:nvPr/>
          </p:nvSpPr>
          <p:spPr>
            <a:xfrm>
              <a:off x="5130775" y="4268909"/>
              <a:ext cx="53354" cy="53354"/>
            </a:xfrm>
            <a:prstGeom prst="ellipse">
              <a:avLst/>
            </a:prstGeom>
            <a:solidFill>
              <a:schemeClr val="tx2"/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0" name="Oval 179">
              <a:extLst>
                <a:ext uri="{FF2B5EF4-FFF2-40B4-BE49-F238E27FC236}">
                  <a16:creationId xmlns:a16="http://schemas.microsoft.com/office/drawing/2014/main" id="{9495C6DE-A902-5089-4086-470ADBC5D270}"/>
                </a:ext>
              </a:extLst>
            </p:cNvPr>
            <p:cNvSpPr/>
            <p:nvPr/>
          </p:nvSpPr>
          <p:spPr>
            <a:xfrm>
              <a:off x="5242349" y="4593874"/>
              <a:ext cx="53354" cy="53354"/>
            </a:xfrm>
            <a:prstGeom prst="ellipse">
              <a:avLst/>
            </a:prstGeom>
            <a:solidFill>
              <a:schemeClr val="tx2"/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8D703C33-3ACF-A14A-8DB7-4268E31FDBC0}"/>
                </a:ext>
              </a:extLst>
            </p:cNvPr>
            <p:cNvSpPr/>
            <p:nvPr/>
          </p:nvSpPr>
          <p:spPr>
            <a:xfrm>
              <a:off x="5704900" y="4810223"/>
              <a:ext cx="53354" cy="53354"/>
            </a:xfrm>
            <a:prstGeom prst="ellipse">
              <a:avLst/>
            </a:prstGeom>
            <a:solidFill>
              <a:schemeClr val="tx2"/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2" name="Oval 181">
              <a:extLst>
                <a:ext uri="{FF2B5EF4-FFF2-40B4-BE49-F238E27FC236}">
                  <a16:creationId xmlns:a16="http://schemas.microsoft.com/office/drawing/2014/main" id="{B4E5B2E8-6FAA-C786-0BB7-7EA09E226696}"/>
                </a:ext>
              </a:extLst>
            </p:cNvPr>
            <p:cNvSpPr/>
            <p:nvPr/>
          </p:nvSpPr>
          <p:spPr>
            <a:xfrm>
              <a:off x="5882455" y="4434975"/>
              <a:ext cx="53354" cy="53354"/>
            </a:xfrm>
            <a:prstGeom prst="ellipse">
              <a:avLst/>
            </a:prstGeom>
            <a:solidFill>
              <a:schemeClr val="tx2"/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3" name="Oval 182">
              <a:extLst>
                <a:ext uri="{FF2B5EF4-FFF2-40B4-BE49-F238E27FC236}">
                  <a16:creationId xmlns:a16="http://schemas.microsoft.com/office/drawing/2014/main" id="{2C5F394F-F1AF-24B5-7BA1-DD3567DA594D}"/>
                </a:ext>
              </a:extLst>
            </p:cNvPr>
            <p:cNvSpPr/>
            <p:nvPr/>
          </p:nvSpPr>
          <p:spPr>
            <a:xfrm>
              <a:off x="6109951" y="4509539"/>
              <a:ext cx="53354" cy="53354"/>
            </a:xfrm>
            <a:prstGeom prst="ellipse">
              <a:avLst/>
            </a:prstGeom>
            <a:solidFill>
              <a:schemeClr val="tx2"/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4" name="Oval 183">
              <a:extLst>
                <a:ext uri="{FF2B5EF4-FFF2-40B4-BE49-F238E27FC236}">
                  <a16:creationId xmlns:a16="http://schemas.microsoft.com/office/drawing/2014/main" id="{17BDBC89-F441-D1C5-C548-E24A3563E751}"/>
                </a:ext>
              </a:extLst>
            </p:cNvPr>
            <p:cNvSpPr/>
            <p:nvPr/>
          </p:nvSpPr>
          <p:spPr>
            <a:xfrm>
              <a:off x="6190646" y="4856161"/>
              <a:ext cx="53354" cy="53354"/>
            </a:xfrm>
            <a:prstGeom prst="ellipse">
              <a:avLst/>
            </a:prstGeom>
            <a:solidFill>
              <a:schemeClr val="tx2"/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5" name="Oval 184">
              <a:extLst>
                <a:ext uri="{FF2B5EF4-FFF2-40B4-BE49-F238E27FC236}">
                  <a16:creationId xmlns:a16="http://schemas.microsoft.com/office/drawing/2014/main" id="{8B42ABAA-38A8-6305-9BDF-D7E3B1C80845}"/>
                </a:ext>
              </a:extLst>
            </p:cNvPr>
            <p:cNvSpPr/>
            <p:nvPr/>
          </p:nvSpPr>
          <p:spPr>
            <a:xfrm>
              <a:off x="6503709" y="4337987"/>
              <a:ext cx="53354" cy="53354"/>
            </a:xfrm>
            <a:prstGeom prst="ellipse">
              <a:avLst/>
            </a:prstGeom>
            <a:solidFill>
              <a:schemeClr val="tx2"/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6" name="Oval 185">
              <a:extLst>
                <a:ext uri="{FF2B5EF4-FFF2-40B4-BE49-F238E27FC236}">
                  <a16:creationId xmlns:a16="http://schemas.microsoft.com/office/drawing/2014/main" id="{B5849CA5-6229-A923-134A-13B3615AA97D}"/>
                </a:ext>
              </a:extLst>
            </p:cNvPr>
            <p:cNvSpPr/>
            <p:nvPr/>
          </p:nvSpPr>
          <p:spPr>
            <a:xfrm>
              <a:off x="6328894" y="4222511"/>
              <a:ext cx="53354" cy="53354"/>
            </a:xfrm>
            <a:prstGeom prst="ellipse">
              <a:avLst/>
            </a:prstGeom>
            <a:solidFill>
              <a:schemeClr val="tx2"/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5CB7B99A-065C-42D7-4354-C84110D883F3}"/>
                </a:ext>
              </a:extLst>
            </p:cNvPr>
            <p:cNvSpPr/>
            <p:nvPr/>
          </p:nvSpPr>
          <p:spPr>
            <a:xfrm>
              <a:off x="6022233" y="4177631"/>
              <a:ext cx="53354" cy="53354"/>
            </a:xfrm>
            <a:prstGeom prst="ellipse">
              <a:avLst/>
            </a:prstGeom>
            <a:solidFill>
              <a:schemeClr val="tx2"/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8" name="Oval 187">
              <a:extLst>
                <a:ext uri="{FF2B5EF4-FFF2-40B4-BE49-F238E27FC236}">
                  <a16:creationId xmlns:a16="http://schemas.microsoft.com/office/drawing/2014/main" id="{7BB928AA-1E43-148D-19C6-658AB82B5C79}"/>
                </a:ext>
              </a:extLst>
            </p:cNvPr>
            <p:cNvSpPr/>
            <p:nvPr/>
          </p:nvSpPr>
          <p:spPr>
            <a:xfrm>
              <a:off x="6026995" y="3995113"/>
              <a:ext cx="53354" cy="53354"/>
            </a:xfrm>
            <a:prstGeom prst="ellipse">
              <a:avLst/>
            </a:prstGeom>
            <a:solidFill>
              <a:schemeClr val="tx2"/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51AF0B95-5080-D3B5-5F67-9B40AA418034}"/>
                </a:ext>
              </a:extLst>
            </p:cNvPr>
            <p:cNvSpPr/>
            <p:nvPr/>
          </p:nvSpPr>
          <p:spPr>
            <a:xfrm>
              <a:off x="6083274" y="3877947"/>
              <a:ext cx="53354" cy="53354"/>
            </a:xfrm>
            <a:prstGeom prst="ellipse">
              <a:avLst/>
            </a:prstGeom>
            <a:solidFill>
              <a:schemeClr val="tx2"/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0" name="Oval 189">
              <a:extLst>
                <a:ext uri="{FF2B5EF4-FFF2-40B4-BE49-F238E27FC236}">
                  <a16:creationId xmlns:a16="http://schemas.microsoft.com/office/drawing/2014/main" id="{84471A36-70EA-925B-F44E-B34D8F34B36E}"/>
                </a:ext>
              </a:extLst>
            </p:cNvPr>
            <p:cNvSpPr/>
            <p:nvPr/>
          </p:nvSpPr>
          <p:spPr>
            <a:xfrm>
              <a:off x="6229228" y="3715913"/>
              <a:ext cx="53354" cy="53354"/>
            </a:xfrm>
            <a:prstGeom prst="ellipse">
              <a:avLst/>
            </a:prstGeom>
            <a:solidFill>
              <a:schemeClr val="tx2"/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1" name="Oval 190">
              <a:extLst>
                <a:ext uri="{FF2B5EF4-FFF2-40B4-BE49-F238E27FC236}">
                  <a16:creationId xmlns:a16="http://schemas.microsoft.com/office/drawing/2014/main" id="{DD0D6E78-8851-70C1-05B6-C8D400BF28CA}"/>
                </a:ext>
              </a:extLst>
            </p:cNvPr>
            <p:cNvSpPr/>
            <p:nvPr/>
          </p:nvSpPr>
          <p:spPr>
            <a:xfrm>
              <a:off x="6667956" y="3623601"/>
              <a:ext cx="53354" cy="53354"/>
            </a:xfrm>
            <a:prstGeom prst="ellipse">
              <a:avLst/>
            </a:prstGeom>
            <a:solidFill>
              <a:schemeClr val="tx2"/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2" name="Oval 191">
              <a:extLst>
                <a:ext uri="{FF2B5EF4-FFF2-40B4-BE49-F238E27FC236}">
                  <a16:creationId xmlns:a16="http://schemas.microsoft.com/office/drawing/2014/main" id="{A74DA681-BDF2-8EC3-F354-78B61A14E46F}"/>
                </a:ext>
              </a:extLst>
            </p:cNvPr>
            <p:cNvSpPr/>
            <p:nvPr/>
          </p:nvSpPr>
          <p:spPr>
            <a:xfrm>
              <a:off x="6831025" y="4220822"/>
              <a:ext cx="53354" cy="53354"/>
            </a:xfrm>
            <a:prstGeom prst="ellipse">
              <a:avLst/>
            </a:prstGeom>
            <a:solidFill>
              <a:schemeClr val="tx2"/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3" name="TextBox 192">
              <a:extLst>
                <a:ext uri="{FF2B5EF4-FFF2-40B4-BE49-F238E27FC236}">
                  <a16:creationId xmlns:a16="http://schemas.microsoft.com/office/drawing/2014/main" id="{E8B00396-5267-ED1C-FB84-650715B95D53}"/>
                </a:ext>
              </a:extLst>
            </p:cNvPr>
            <p:cNvSpPr txBox="1"/>
            <p:nvPr/>
          </p:nvSpPr>
          <p:spPr>
            <a:xfrm>
              <a:off x="6050024" y="2284975"/>
              <a:ext cx="1061502" cy="153888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lang="el-GR" sz="1000" dirty="0">
                  <a:solidFill>
                    <a:srgbClr val="656665"/>
                  </a:solidFill>
                  <a:latin typeface="Calibri"/>
                  <a:cs typeface="Calibri Light" panose="020F0302020204030204" pitchFamily="34" charset="0"/>
                </a:rPr>
                <a:t>ρ</a:t>
              </a:r>
              <a:r>
                <a: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=−0.33, P=0.035</a:t>
              </a:r>
            </a:p>
          </p:txBody>
        </p:sp>
        <p:sp>
          <p:nvSpPr>
            <p:cNvPr id="194" name="TextBox 193">
              <a:extLst>
                <a:ext uri="{FF2B5EF4-FFF2-40B4-BE49-F238E27FC236}">
                  <a16:creationId xmlns:a16="http://schemas.microsoft.com/office/drawing/2014/main" id="{0E2E32C4-E20F-130F-5110-02A0FBF3B88E}"/>
                </a:ext>
              </a:extLst>
            </p:cNvPr>
            <p:cNvSpPr txBox="1"/>
            <p:nvPr/>
          </p:nvSpPr>
          <p:spPr>
            <a:xfrm>
              <a:off x="9911988" y="2098014"/>
              <a:ext cx="123175" cy="276999"/>
            </a:xfrm>
            <a:prstGeom prst="rect">
              <a:avLst/>
            </a:prstGeom>
            <a:noFill/>
          </p:spPr>
          <p:txBody>
            <a:bodyPr wrap="none" lIns="60960" rIns="6096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95" name="TextBox 194">
              <a:extLst>
                <a:ext uri="{FF2B5EF4-FFF2-40B4-BE49-F238E27FC236}">
                  <a16:creationId xmlns:a16="http://schemas.microsoft.com/office/drawing/2014/main" id="{887ADAE4-00DD-3307-36E8-5FFD68FE3930}"/>
                </a:ext>
              </a:extLst>
            </p:cNvPr>
            <p:cNvSpPr txBox="1"/>
            <p:nvPr/>
          </p:nvSpPr>
          <p:spPr>
            <a:xfrm>
              <a:off x="9193836" y="5120762"/>
              <a:ext cx="143090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GB" sz="1200" b="1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Sputum TSLP fg/mL</a:t>
              </a: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8C6D0AC9-6D39-DDD0-D996-FA0F1E2F0FBD}"/>
                </a:ext>
              </a:extLst>
            </p:cNvPr>
            <p:cNvSpPr/>
            <p:nvPr/>
          </p:nvSpPr>
          <p:spPr>
            <a:xfrm>
              <a:off x="8797833" y="4887306"/>
              <a:ext cx="10100" cy="50454"/>
            </a:xfrm>
            <a:custGeom>
              <a:avLst/>
              <a:gdLst>
                <a:gd name="connsiteX0" fmla="*/ 0 w 12349"/>
                <a:gd name="connsiteY0" fmla="*/ 0 h 34947"/>
                <a:gd name="connsiteX1" fmla="*/ 0 w 12349"/>
                <a:gd name="connsiteY1" fmla="*/ 34948 h 3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349" h="34947">
                  <a:moveTo>
                    <a:pt x="0" y="0"/>
                  </a:moveTo>
                  <a:lnTo>
                    <a:pt x="0" y="34948"/>
                  </a:lnTo>
                </a:path>
              </a:pathLst>
            </a:custGeom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97" name="TextBox 196">
              <a:extLst>
                <a:ext uri="{FF2B5EF4-FFF2-40B4-BE49-F238E27FC236}">
                  <a16:creationId xmlns:a16="http://schemas.microsoft.com/office/drawing/2014/main" id="{62F6765C-37BE-9B28-F9F4-642870637597}"/>
                </a:ext>
              </a:extLst>
            </p:cNvPr>
            <p:cNvSpPr txBox="1"/>
            <p:nvPr/>
          </p:nvSpPr>
          <p:spPr>
            <a:xfrm>
              <a:off x="8694891" y="4934066"/>
              <a:ext cx="207164" cy="162286"/>
            </a:xfrm>
            <a:prstGeom prst="rect">
              <a:avLst/>
            </a:prstGeom>
            <a:noFill/>
          </p:spPr>
          <p:txBody>
            <a:bodyPr wrap="none" lIns="0" tIns="0" rIns="0" bIns="0" rtlCol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1</a:t>
              </a:r>
            </a:p>
          </p:txBody>
        </p:sp>
        <p:sp>
          <p:nvSpPr>
            <p:cNvPr id="198" name="TextBox 197">
              <a:extLst>
                <a:ext uri="{FF2B5EF4-FFF2-40B4-BE49-F238E27FC236}">
                  <a16:creationId xmlns:a16="http://schemas.microsoft.com/office/drawing/2014/main" id="{77250467-B5C9-9AF5-47A3-99D17D8EF339}"/>
                </a:ext>
              </a:extLst>
            </p:cNvPr>
            <p:cNvSpPr txBox="1"/>
            <p:nvPr/>
          </p:nvSpPr>
          <p:spPr>
            <a:xfrm>
              <a:off x="8261727" y="2394473"/>
              <a:ext cx="314189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1000</a:t>
              </a: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F0CAC31B-7632-D01A-6616-027C6CFD1479}"/>
                </a:ext>
              </a:extLst>
            </p:cNvPr>
            <p:cNvSpPr/>
            <p:nvPr/>
          </p:nvSpPr>
          <p:spPr>
            <a:xfrm>
              <a:off x="8673448" y="2490788"/>
              <a:ext cx="2423217" cy="2394526"/>
            </a:xfrm>
            <a:custGeom>
              <a:avLst/>
              <a:gdLst>
                <a:gd name="connsiteX0" fmla="*/ 0 w 5165731"/>
                <a:gd name="connsiteY0" fmla="*/ 0 h 1801232"/>
                <a:gd name="connsiteX1" fmla="*/ 0 w 5165731"/>
                <a:gd name="connsiteY1" fmla="*/ 1801232 h 1801232"/>
                <a:gd name="connsiteX2" fmla="*/ 5165732 w 5165731"/>
                <a:gd name="connsiteY2" fmla="*/ 1801232 h 180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65731" h="1801232">
                  <a:moveTo>
                    <a:pt x="0" y="0"/>
                  </a:moveTo>
                  <a:lnTo>
                    <a:pt x="0" y="1801232"/>
                  </a:lnTo>
                  <a:lnTo>
                    <a:pt x="5165732" y="1801232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00" name="TextBox 199">
              <a:extLst>
                <a:ext uri="{FF2B5EF4-FFF2-40B4-BE49-F238E27FC236}">
                  <a16:creationId xmlns:a16="http://schemas.microsoft.com/office/drawing/2014/main" id="{0FE3553F-AE26-F277-C330-A8EEDAE8A95B}"/>
                </a:ext>
              </a:extLst>
            </p:cNvPr>
            <p:cNvSpPr txBox="1"/>
            <p:nvPr/>
          </p:nvSpPr>
          <p:spPr>
            <a:xfrm>
              <a:off x="8418822" y="4791962"/>
              <a:ext cx="157095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10</a:t>
              </a:r>
            </a:p>
          </p:txBody>
        </p:sp>
        <p:sp>
          <p:nvSpPr>
            <p:cNvPr id="201" name="TextBox 200">
              <a:extLst>
                <a:ext uri="{FF2B5EF4-FFF2-40B4-BE49-F238E27FC236}">
                  <a16:creationId xmlns:a16="http://schemas.microsoft.com/office/drawing/2014/main" id="{DE9B9F9D-D4AE-6E15-CCAF-E64553866700}"/>
                </a:ext>
              </a:extLst>
            </p:cNvPr>
            <p:cNvSpPr txBox="1"/>
            <p:nvPr/>
          </p:nvSpPr>
          <p:spPr>
            <a:xfrm>
              <a:off x="8340275" y="3609437"/>
              <a:ext cx="235642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100</a:t>
              </a:r>
            </a:p>
          </p:txBody>
        </p:sp>
        <p:sp>
          <p:nvSpPr>
            <p:cNvPr id="202" name="TextBox 201">
              <a:extLst>
                <a:ext uri="{FF2B5EF4-FFF2-40B4-BE49-F238E27FC236}">
                  <a16:creationId xmlns:a16="http://schemas.microsoft.com/office/drawing/2014/main" id="{B885300C-C746-5E01-ED65-5BE059E6BCD7}"/>
                </a:ext>
              </a:extLst>
            </p:cNvPr>
            <p:cNvSpPr txBox="1"/>
            <p:nvPr/>
          </p:nvSpPr>
          <p:spPr>
            <a:xfrm rot="16200000">
              <a:off x="7629772" y="3525506"/>
              <a:ext cx="108087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GB" sz="1200" b="1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PD</a:t>
              </a:r>
              <a:r>
                <a:rPr kumimoji="0" lang="en-GB" sz="1200" b="1" i="0" u="none" strike="noStrike" kern="1200" cap="none" spc="0" normalizeH="0" baseline="-2500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15</a:t>
              </a:r>
              <a:r>
                <a:rPr kumimoji="0" lang="en-GB" sz="1200" b="1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 mannitol</a:t>
              </a:r>
            </a:p>
          </p:txBody>
        </p:sp>
        <p:cxnSp>
          <p:nvCxnSpPr>
            <p:cNvPr id="203" name="Straight Connector 202">
              <a:extLst>
                <a:ext uri="{FF2B5EF4-FFF2-40B4-BE49-F238E27FC236}">
                  <a16:creationId xmlns:a16="http://schemas.microsoft.com/office/drawing/2014/main" id="{41706F3B-DFFA-5AA9-572C-846B30B35510}"/>
                </a:ext>
              </a:extLst>
            </p:cNvPr>
            <p:cNvCxnSpPr>
              <a:cxnSpLocks/>
            </p:cNvCxnSpPr>
            <p:nvPr/>
          </p:nvCxnSpPr>
          <p:spPr>
            <a:xfrm>
              <a:off x="8668558" y="3702944"/>
              <a:ext cx="2428107" cy="0"/>
            </a:xfrm>
            <a:prstGeom prst="line">
              <a:avLst/>
            </a:prstGeom>
            <a:ln w="1270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4" name="Straight Connector 203">
              <a:extLst>
                <a:ext uri="{FF2B5EF4-FFF2-40B4-BE49-F238E27FC236}">
                  <a16:creationId xmlns:a16="http://schemas.microsoft.com/office/drawing/2014/main" id="{1E4CBE8B-42CB-894A-2B6F-1576E3A17BEB}"/>
                </a:ext>
              </a:extLst>
            </p:cNvPr>
            <p:cNvCxnSpPr>
              <a:cxnSpLocks/>
            </p:cNvCxnSpPr>
            <p:nvPr/>
          </p:nvCxnSpPr>
          <p:spPr>
            <a:xfrm>
              <a:off x="8668558" y="2488285"/>
              <a:ext cx="2428107" cy="0"/>
            </a:xfrm>
            <a:prstGeom prst="line">
              <a:avLst/>
            </a:prstGeom>
            <a:ln w="1270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1E0B7EB7-F846-441D-EBFF-BBDD264866BD}"/>
                </a:ext>
              </a:extLst>
            </p:cNvPr>
            <p:cNvSpPr/>
            <p:nvPr/>
          </p:nvSpPr>
          <p:spPr>
            <a:xfrm>
              <a:off x="9391316" y="4887306"/>
              <a:ext cx="10100" cy="50454"/>
            </a:xfrm>
            <a:custGeom>
              <a:avLst/>
              <a:gdLst>
                <a:gd name="connsiteX0" fmla="*/ 0 w 12349"/>
                <a:gd name="connsiteY0" fmla="*/ 0 h 34947"/>
                <a:gd name="connsiteX1" fmla="*/ 0 w 12349"/>
                <a:gd name="connsiteY1" fmla="*/ 34948 h 3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349" h="34947">
                  <a:moveTo>
                    <a:pt x="0" y="0"/>
                  </a:moveTo>
                  <a:lnTo>
                    <a:pt x="0" y="34948"/>
                  </a:lnTo>
                </a:path>
              </a:pathLst>
            </a:custGeom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06" name="TextBox 205">
              <a:extLst>
                <a:ext uri="{FF2B5EF4-FFF2-40B4-BE49-F238E27FC236}">
                  <a16:creationId xmlns:a16="http://schemas.microsoft.com/office/drawing/2014/main" id="{4DB67C93-4787-321B-A7D1-52F07CE2A0AD}"/>
                </a:ext>
              </a:extLst>
            </p:cNvPr>
            <p:cNvSpPr txBox="1"/>
            <p:nvPr/>
          </p:nvSpPr>
          <p:spPr>
            <a:xfrm>
              <a:off x="9288374" y="4934066"/>
              <a:ext cx="207164" cy="162286"/>
            </a:xfrm>
            <a:prstGeom prst="rect">
              <a:avLst/>
            </a:prstGeom>
            <a:noFill/>
          </p:spPr>
          <p:txBody>
            <a:bodyPr wrap="none" lIns="0" tIns="0" rIns="0" bIns="0" rtlCol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10</a:t>
              </a: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6FE9118A-8A03-419B-7354-FFC77245006A}"/>
                </a:ext>
              </a:extLst>
            </p:cNvPr>
            <p:cNvSpPr/>
            <p:nvPr/>
          </p:nvSpPr>
          <p:spPr>
            <a:xfrm>
              <a:off x="10164639" y="4887306"/>
              <a:ext cx="10100" cy="50454"/>
            </a:xfrm>
            <a:custGeom>
              <a:avLst/>
              <a:gdLst>
                <a:gd name="connsiteX0" fmla="*/ 0 w 12349"/>
                <a:gd name="connsiteY0" fmla="*/ 0 h 34947"/>
                <a:gd name="connsiteX1" fmla="*/ 0 w 12349"/>
                <a:gd name="connsiteY1" fmla="*/ 34948 h 3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349" h="34947">
                  <a:moveTo>
                    <a:pt x="0" y="0"/>
                  </a:moveTo>
                  <a:lnTo>
                    <a:pt x="0" y="34948"/>
                  </a:lnTo>
                </a:path>
              </a:pathLst>
            </a:custGeom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08" name="TextBox 207">
              <a:extLst>
                <a:ext uri="{FF2B5EF4-FFF2-40B4-BE49-F238E27FC236}">
                  <a16:creationId xmlns:a16="http://schemas.microsoft.com/office/drawing/2014/main" id="{96D8F153-AA34-8959-A4ED-EF354252EF29}"/>
                </a:ext>
              </a:extLst>
            </p:cNvPr>
            <p:cNvSpPr txBox="1"/>
            <p:nvPr/>
          </p:nvSpPr>
          <p:spPr>
            <a:xfrm>
              <a:off x="10061697" y="4934066"/>
              <a:ext cx="207164" cy="162286"/>
            </a:xfrm>
            <a:prstGeom prst="rect">
              <a:avLst/>
            </a:prstGeom>
            <a:noFill/>
          </p:spPr>
          <p:txBody>
            <a:bodyPr wrap="none" lIns="0" tIns="0" rIns="0" bIns="0" rtlCol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100</a:t>
              </a: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5349C32-3BEB-C543-8E15-D83171A346F5}"/>
                </a:ext>
              </a:extLst>
            </p:cNvPr>
            <p:cNvSpPr/>
            <p:nvPr/>
          </p:nvSpPr>
          <p:spPr>
            <a:xfrm>
              <a:off x="10977222" y="4887306"/>
              <a:ext cx="10100" cy="50454"/>
            </a:xfrm>
            <a:custGeom>
              <a:avLst/>
              <a:gdLst>
                <a:gd name="connsiteX0" fmla="*/ 0 w 12349"/>
                <a:gd name="connsiteY0" fmla="*/ 0 h 34947"/>
                <a:gd name="connsiteX1" fmla="*/ 0 w 12349"/>
                <a:gd name="connsiteY1" fmla="*/ 34948 h 3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349" h="34947">
                  <a:moveTo>
                    <a:pt x="0" y="0"/>
                  </a:moveTo>
                  <a:lnTo>
                    <a:pt x="0" y="34948"/>
                  </a:lnTo>
                </a:path>
              </a:pathLst>
            </a:custGeom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10" name="TextBox 209">
              <a:extLst>
                <a:ext uri="{FF2B5EF4-FFF2-40B4-BE49-F238E27FC236}">
                  <a16:creationId xmlns:a16="http://schemas.microsoft.com/office/drawing/2014/main" id="{8D8B267E-04DC-52F5-EDE5-1ADEF427A4E6}"/>
                </a:ext>
              </a:extLst>
            </p:cNvPr>
            <p:cNvSpPr txBox="1"/>
            <p:nvPr/>
          </p:nvSpPr>
          <p:spPr>
            <a:xfrm>
              <a:off x="10874280" y="4934066"/>
              <a:ext cx="207164" cy="162286"/>
            </a:xfrm>
            <a:prstGeom prst="rect">
              <a:avLst/>
            </a:prstGeom>
            <a:noFill/>
          </p:spPr>
          <p:txBody>
            <a:bodyPr wrap="none" lIns="0" tIns="0" rIns="0" bIns="0" rtlCol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1000</a:t>
              </a:r>
            </a:p>
          </p:txBody>
        </p:sp>
        <p:cxnSp>
          <p:nvCxnSpPr>
            <p:cNvPr id="211" name="Straight Connector 210">
              <a:extLst>
                <a:ext uri="{FF2B5EF4-FFF2-40B4-BE49-F238E27FC236}">
                  <a16:creationId xmlns:a16="http://schemas.microsoft.com/office/drawing/2014/main" id="{CC8EA6D6-B261-6C91-64E6-6709623DC088}"/>
                </a:ext>
              </a:extLst>
            </p:cNvPr>
            <p:cNvCxnSpPr>
              <a:cxnSpLocks/>
            </p:cNvCxnSpPr>
            <p:nvPr/>
          </p:nvCxnSpPr>
          <p:spPr>
            <a:xfrm>
              <a:off x="8673241" y="2848796"/>
              <a:ext cx="2421043" cy="1096903"/>
            </a:xfrm>
            <a:prstGeom prst="line">
              <a:avLst/>
            </a:prstGeom>
            <a:ln w="12700">
              <a:solidFill>
                <a:schemeClr val="tx1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2" name="Oval 211">
              <a:extLst>
                <a:ext uri="{FF2B5EF4-FFF2-40B4-BE49-F238E27FC236}">
                  <a16:creationId xmlns:a16="http://schemas.microsoft.com/office/drawing/2014/main" id="{5A121F54-A669-FF02-49FE-CCCC512CBEB9}"/>
                </a:ext>
              </a:extLst>
            </p:cNvPr>
            <p:cNvSpPr/>
            <p:nvPr/>
          </p:nvSpPr>
          <p:spPr>
            <a:xfrm>
              <a:off x="9920221" y="4199848"/>
              <a:ext cx="53354" cy="53354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3" name="TextBox 212">
              <a:extLst>
                <a:ext uri="{FF2B5EF4-FFF2-40B4-BE49-F238E27FC236}">
                  <a16:creationId xmlns:a16="http://schemas.microsoft.com/office/drawing/2014/main" id="{92EDD441-F737-4284-A0BF-F6B9CB0C95C5}"/>
                </a:ext>
              </a:extLst>
            </p:cNvPr>
            <p:cNvSpPr txBox="1"/>
            <p:nvPr/>
          </p:nvSpPr>
          <p:spPr>
            <a:xfrm>
              <a:off x="10042306" y="2284975"/>
              <a:ext cx="1061502" cy="153888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lang="el-GR" sz="1000" dirty="0">
                  <a:solidFill>
                    <a:srgbClr val="656665"/>
                  </a:solidFill>
                  <a:latin typeface="Calibri"/>
                  <a:cs typeface="Calibri Light" panose="020F0302020204030204" pitchFamily="34" charset="0"/>
                </a:rPr>
                <a:t>ρ</a:t>
              </a:r>
              <a:r>
                <a: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=−0.49, </a:t>
              </a:r>
              <a:r>
                <a:rPr lang="en-GB" sz="1000" dirty="0">
                  <a:solidFill>
                    <a:srgbClr val="656665"/>
                  </a:solidFill>
                  <a:latin typeface="Calibri"/>
                  <a:cs typeface="Calibri Light" panose="020F0302020204030204" pitchFamily="34" charset="0"/>
                </a:rPr>
                <a:t>P</a:t>
              </a:r>
              <a:r>
                <a: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=0.005</a:t>
              </a:r>
            </a:p>
          </p:txBody>
        </p:sp>
        <p:sp>
          <p:nvSpPr>
            <p:cNvPr id="214" name="Oval 213">
              <a:extLst>
                <a:ext uri="{FF2B5EF4-FFF2-40B4-BE49-F238E27FC236}">
                  <a16:creationId xmlns:a16="http://schemas.microsoft.com/office/drawing/2014/main" id="{13EA213F-863A-B868-E2A5-02A232752EB9}"/>
                </a:ext>
              </a:extLst>
            </p:cNvPr>
            <p:cNvSpPr/>
            <p:nvPr/>
          </p:nvSpPr>
          <p:spPr>
            <a:xfrm>
              <a:off x="10201209" y="4393534"/>
              <a:ext cx="53354" cy="53354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5" name="Oval 214">
              <a:extLst>
                <a:ext uri="{FF2B5EF4-FFF2-40B4-BE49-F238E27FC236}">
                  <a16:creationId xmlns:a16="http://schemas.microsoft.com/office/drawing/2014/main" id="{2DB03F4D-EE6C-8939-91A1-76A2BEB64367}"/>
                </a:ext>
              </a:extLst>
            </p:cNvPr>
            <p:cNvSpPr/>
            <p:nvPr/>
          </p:nvSpPr>
          <p:spPr>
            <a:xfrm>
              <a:off x="10477841" y="4513110"/>
              <a:ext cx="53354" cy="53354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6" name="Oval 215">
              <a:extLst>
                <a:ext uri="{FF2B5EF4-FFF2-40B4-BE49-F238E27FC236}">
                  <a16:creationId xmlns:a16="http://schemas.microsoft.com/office/drawing/2014/main" id="{7D687932-B596-1FC3-68D3-F1C6FB9F4CE2}"/>
                </a:ext>
              </a:extLst>
            </p:cNvPr>
            <p:cNvSpPr/>
            <p:nvPr/>
          </p:nvSpPr>
          <p:spPr>
            <a:xfrm>
              <a:off x="10511178" y="4513110"/>
              <a:ext cx="53354" cy="53354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7" name="Oval 216">
              <a:extLst>
                <a:ext uri="{FF2B5EF4-FFF2-40B4-BE49-F238E27FC236}">
                  <a16:creationId xmlns:a16="http://schemas.microsoft.com/office/drawing/2014/main" id="{E5FCE5EA-39ED-F9E9-83CA-21516F34167E}"/>
                </a:ext>
              </a:extLst>
            </p:cNvPr>
            <p:cNvSpPr/>
            <p:nvPr/>
          </p:nvSpPr>
          <p:spPr>
            <a:xfrm>
              <a:off x="10351635" y="3877947"/>
              <a:ext cx="53354" cy="53354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8" name="Oval 217">
              <a:extLst>
                <a:ext uri="{FF2B5EF4-FFF2-40B4-BE49-F238E27FC236}">
                  <a16:creationId xmlns:a16="http://schemas.microsoft.com/office/drawing/2014/main" id="{34D48755-547A-9C91-DB3F-8194DFA2B719}"/>
                </a:ext>
              </a:extLst>
            </p:cNvPr>
            <p:cNvSpPr/>
            <p:nvPr/>
          </p:nvSpPr>
          <p:spPr>
            <a:xfrm>
              <a:off x="10139704" y="3886989"/>
              <a:ext cx="53354" cy="53354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9" name="Oval 218">
              <a:extLst>
                <a:ext uri="{FF2B5EF4-FFF2-40B4-BE49-F238E27FC236}">
                  <a16:creationId xmlns:a16="http://schemas.microsoft.com/office/drawing/2014/main" id="{28359F48-6491-3377-8713-D2307F56D747}"/>
                </a:ext>
              </a:extLst>
            </p:cNvPr>
            <p:cNvSpPr/>
            <p:nvPr/>
          </p:nvSpPr>
          <p:spPr>
            <a:xfrm>
              <a:off x="10177804" y="3822278"/>
              <a:ext cx="53354" cy="53354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0" name="Oval 219">
              <a:extLst>
                <a:ext uri="{FF2B5EF4-FFF2-40B4-BE49-F238E27FC236}">
                  <a16:creationId xmlns:a16="http://schemas.microsoft.com/office/drawing/2014/main" id="{12E3E5B9-BE51-3CDC-E8C5-9AA026D1EA19}"/>
                </a:ext>
              </a:extLst>
            </p:cNvPr>
            <p:cNvSpPr/>
            <p:nvPr/>
          </p:nvSpPr>
          <p:spPr>
            <a:xfrm>
              <a:off x="10460688" y="3707835"/>
              <a:ext cx="53354" cy="53354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1" name="Oval 220">
              <a:extLst>
                <a:ext uri="{FF2B5EF4-FFF2-40B4-BE49-F238E27FC236}">
                  <a16:creationId xmlns:a16="http://schemas.microsoft.com/office/drawing/2014/main" id="{9A3CFC52-5691-2D39-5790-380955924CE7}"/>
                </a:ext>
              </a:extLst>
            </p:cNvPr>
            <p:cNvSpPr/>
            <p:nvPr/>
          </p:nvSpPr>
          <p:spPr>
            <a:xfrm>
              <a:off x="10921813" y="3572628"/>
              <a:ext cx="53354" cy="53354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2" name="Oval 221">
              <a:extLst>
                <a:ext uri="{FF2B5EF4-FFF2-40B4-BE49-F238E27FC236}">
                  <a16:creationId xmlns:a16="http://schemas.microsoft.com/office/drawing/2014/main" id="{A713E8B6-73FF-1EF6-6F1A-25A8AD9D3B9B}"/>
                </a:ext>
              </a:extLst>
            </p:cNvPr>
            <p:cNvSpPr/>
            <p:nvPr/>
          </p:nvSpPr>
          <p:spPr>
            <a:xfrm>
              <a:off x="10733695" y="3378202"/>
              <a:ext cx="53354" cy="53354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3" name="Oval 222">
              <a:extLst>
                <a:ext uri="{FF2B5EF4-FFF2-40B4-BE49-F238E27FC236}">
                  <a16:creationId xmlns:a16="http://schemas.microsoft.com/office/drawing/2014/main" id="{985C5DA4-99F2-8180-76F8-0590F5EC6909}"/>
                </a:ext>
              </a:extLst>
            </p:cNvPr>
            <p:cNvSpPr/>
            <p:nvPr/>
          </p:nvSpPr>
          <p:spPr>
            <a:xfrm>
              <a:off x="10887244" y="3324002"/>
              <a:ext cx="53354" cy="53354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4" name="Oval 223">
              <a:extLst>
                <a:ext uri="{FF2B5EF4-FFF2-40B4-BE49-F238E27FC236}">
                  <a16:creationId xmlns:a16="http://schemas.microsoft.com/office/drawing/2014/main" id="{06FFA00A-8C57-2973-431D-A6EF135CDA09}"/>
                </a:ext>
              </a:extLst>
            </p:cNvPr>
            <p:cNvSpPr/>
            <p:nvPr/>
          </p:nvSpPr>
          <p:spPr>
            <a:xfrm>
              <a:off x="10378888" y="3196790"/>
              <a:ext cx="53354" cy="53354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5" name="Oval 224">
              <a:extLst>
                <a:ext uri="{FF2B5EF4-FFF2-40B4-BE49-F238E27FC236}">
                  <a16:creationId xmlns:a16="http://schemas.microsoft.com/office/drawing/2014/main" id="{631561B2-208F-FA19-03E6-281457553352}"/>
                </a:ext>
              </a:extLst>
            </p:cNvPr>
            <p:cNvSpPr/>
            <p:nvPr/>
          </p:nvSpPr>
          <p:spPr>
            <a:xfrm>
              <a:off x="10169339" y="3376972"/>
              <a:ext cx="53354" cy="53354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6" name="Oval 225">
              <a:extLst>
                <a:ext uri="{FF2B5EF4-FFF2-40B4-BE49-F238E27FC236}">
                  <a16:creationId xmlns:a16="http://schemas.microsoft.com/office/drawing/2014/main" id="{DCB7A1DA-80CB-7940-B00B-AECAA07E16F2}"/>
                </a:ext>
              </a:extLst>
            </p:cNvPr>
            <p:cNvSpPr/>
            <p:nvPr/>
          </p:nvSpPr>
          <p:spPr>
            <a:xfrm>
              <a:off x="10143146" y="3352172"/>
              <a:ext cx="53354" cy="53354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7" name="Oval 226">
              <a:extLst>
                <a:ext uri="{FF2B5EF4-FFF2-40B4-BE49-F238E27FC236}">
                  <a16:creationId xmlns:a16="http://schemas.microsoft.com/office/drawing/2014/main" id="{35140183-7D43-BE65-3FED-9EBCDC2748BD}"/>
                </a:ext>
              </a:extLst>
            </p:cNvPr>
            <p:cNvSpPr/>
            <p:nvPr/>
          </p:nvSpPr>
          <p:spPr>
            <a:xfrm>
              <a:off x="10274114" y="3495828"/>
              <a:ext cx="53354" cy="53354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8" name="Oval 227">
              <a:extLst>
                <a:ext uri="{FF2B5EF4-FFF2-40B4-BE49-F238E27FC236}">
                  <a16:creationId xmlns:a16="http://schemas.microsoft.com/office/drawing/2014/main" id="{4840BDF5-C1A1-2754-E5CB-1192A01F9D2F}"/>
                </a:ext>
              </a:extLst>
            </p:cNvPr>
            <p:cNvSpPr/>
            <p:nvPr/>
          </p:nvSpPr>
          <p:spPr>
            <a:xfrm>
              <a:off x="10020393" y="3544301"/>
              <a:ext cx="53354" cy="53354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9" name="Oval 228">
              <a:extLst>
                <a:ext uri="{FF2B5EF4-FFF2-40B4-BE49-F238E27FC236}">
                  <a16:creationId xmlns:a16="http://schemas.microsoft.com/office/drawing/2014/main" id="{D6E669E1-2F5E-C584-7235-4643C2CF0AA3}"/>
                </a:ext>
              </a:extLst>
            </p:cNvPr>
            <p:cNvSpPr/>
            <p:nvPr/>
          </p:nvSpPr>
          <p:spPr>
            <a:xfrm>
              <a:off x="9870706" y="3498046"/>
              <a:ext cx="53354" cy="53354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0" name="Oval 229">
              <a:extLst>
                <a:ext uri="{FF2B5EF4-FFF2-40B4-BE49-F238E27FC236}">
                  <a16:creationId xmlns:a16="http://schemas.microsoft.com/office/drawing/2014/main" id="{A11E1185-23E8-5C77-D6AA-4CA26E130805}"/>
                </a:ext>
              </a:extLst>
            </p:cNvPr>
            <p:cNvSpPr/>
            <p:nvPr/>
          </p:nvSpPr>
          <p:spPr>
            <a:xfrm>
              <a:off x="9396838" y="3422272"/>
              <a:ext cx="53354" cy="53354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1" name="Oval 230">
              <a:extLst>
                <a:ext uri="{FF2B5EF4-FFF2-40B4-BE49-F238E27FC236}">
                  <a16:creationId xmlns:a16="http://schemas.microsoft.com/office/drawing/2014/main" id="{BB53B12C-1202-7FFF-3DC5-B399D631D77E}"/>
                </a:ext>
              </a:extLst>
            </p:cNvPr>
            <p:cNvSpPr/>
            <p:nvPr/>
          </p:nvSpPr>
          <p:spPr>
            <a:xfrm>
              <a:off x="9081517" y="3331423"/>
              <a:ext cx="53354" cy="53354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2" name="Oval 231">
              <a:extLst>
                <a:ext uri="{FF2B5EF4-FFF2-40B4-BE49-F238E27FC236}">
                  <a16:creationId xmlns:a16="http://schemas.microsoft.com/office/drawing/2014/main" id="{0C173263-FB4B-9B39-68C0-97547A86E6CE}"/>
                </a:ext>
              </a:extLst>
            </p:cNvPr>
            <p:cNvSpPr/>
            <p:nvPr/>
          </p:nvSpPr>
          <p:spPr>
            <a:xfrm>
              <a:off x="9020969" y="2705748"/>
              <a:ext cx="53354" cy="53354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3" name="Oval 232">
              <a:extLst>
                <a:ext uri="{FF2B5EF4-FFF2-40B4-BE49-F238E27FC236}">
                  <a16:creationId xmlns:a16="http://schemas.microsoft.com/office/drawing/2014/main" id="{A665F4EA-9F58-D481-E58E-9CC3FF6BF44B}"/>
                </a:ext>
              </a:extLst>
            </p:cNvPr>
            <p:cNvSpPr/>
            <p:nvPr/>
          </p:nvSpPr>
          <p:spPr>
            <a:xfrm>
              <a:off x="9644856" y="2710039"/>
              <a:ext cx="53354" cy="53354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4" name="Oval 233">
              <a:extLst>
                <a:ext uri="{FF2B5EF4-FFF2-40B4-BE49-F238E27FC236}">
                  <a16:creationId xmlns:a16="http://schemas.microsoft.com/office/drawing/2014/main" id="{FB66D304-C607-2F51-DB85-4393EB406BB4}"/>
                </a:ext>
              </a:extLst>
            </p:cNvPr>
            <p:cNvSpPr/>
            <p:nvPr/>
          </p:nvSpPr>
          <p:spPr>
            <a:xfrm>
              <a:off x="10097295" y="2777970"/>
              <a:ext cx="53354" cy="53354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5" name="Oval 234">
              <a:extLst>
                <a:ext uri="{FF2B5EF4-FFF2-40B4-BE49-F238E27FC236}">
                  <a16:creationId xmlns:a16="http://schemas.microsoft.com/office/drawing/2014/main" id="{52167BDC-1BB3-706F-7C39-5794FA6264E5}"/>
                </a:ext>
              </a:extLst>
            </p:cNvPr>
            <p:cNvSpPr/>
            <p:nvPr/>
          </p:nvSpPr>
          <p:spPr>
            <a:xfrm>
              <a:off x="10225882" y="2812903"/>
              <a:ext cx="53354" cy="53354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6" name="Oval 235">
              <a:extLst>
                <a:ext uri="{FF2B5EF4-FFF2-40B4-BE49-F238E27FC236}">
                  <a16:creationId xmlns:a16="http://schemas.microsoft.com/office/drawing/2014/main" id="{3DCDD381-2E12-7F66-A8F6-52B0B38FCDB3}"/>
                </a:ext>
              </a:extLst>
            </p:cNvPr>
            <p:cNvSpPr/>
            <p:nvPr/>
          </p:nvSpPr>
          <p:spPr>
            <a:xfrm>
              <a:off x="9917840" y="2945919"/>
              <a:ext cx="53354" cy="53354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7" name="Oval 236">
              <a:extLst>
                <a:ext uri="{FF2B5EF4-FFF2-40B4-BE49-F238E27FC236}">
                  <a16:creationId xmlns:a16="http://schemas.microsoft.com/office/drawing/2014/main" id="{53234F76-0862-DDCF-C19B-351940618888}"/>
                </a:ext>
              </a:extLst>
            </p:cNvPr>
            <p:cNvSpPr/>
            <p:nvPr/>
          </p:nvSpPr>
          <p:spPr>
            <a:xfrm>
              <a:off x="9496358" y="2998748"/>
              <a:ext cx="53354" cy="53354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8" name="Oval 237">
              <a:extLst>
                <a:ext uri="{FF2B5EF4-FFF2-40B4-BE49-F238E27FC236}">
                  <a16:creationId xmlns:a16="http://schemas.microsoft.com/office/drawing/2014/main" id="{3A5FF792-A3ED-099D-59D6-FDAC6D3A551B}"/>
                </a:ext>
              </a:extLst>
            </p:cNvPr>
            <p:cNvSpPr/>
            <p:nvPr/>
          </p:nvSpPr>
          <p:spPr>
            <a:xfrm>
              <a:off x="9436826" y="3103461"/>
              <a:ext cx="53354" cy="53354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9" name="Oval 238">
              <a:extLst>
                <a:ext uri="{FF2B5EF4-FFF2-40B4-BE49-F238E27FC236}">
                  <a16:creationId xmlns:a16="http://schemas.microsoft.com/office/drawing/2014/main" id="{B36FF778-F2B1-8EBF-F7BC-73866E520482}"/>
                </a:ext>
              </a:extLst>
            </p:cNvPr>
            <p:cNvSpPr/>
            <p:nvPr/>
          </p:nvSpPr>
          <p:spPr>
            <a:xfrm>
              <a:off x="9453495" y="3111000"/>
              <a:ext cx="53354" cy="53354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0" name="Oval 239">
              <a:extLst>
                <a:ext uri="{FF2B5EF4-FFF2-40B4-BE49-F238E27FC236}">
                  <a16:creationId xmlns:a16="http://schemas.microsoft.com/office/drawing/2014/main" id="{A7F76585-7B6D-88B7-BEFF-18C9DD7AD3C9}"/>
                </a:ext>
              </a:extLst>
            </p:cNvPr>
            <p:cNvSpPr/>
            <p:nvPr/>
          </p:nvSpPr>
          <p:spPr>
            <a:xfrm>
              <a:off x="9826876" y="3336601"/>
              <a:ext cx="53354" cy="53354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1" name="Oval 240">
              <a:extLst>
                <a:ext uri="{FF2B5EF4-FFF2-40B4-BE49-F238E27FC236}">
                  <a16:creationId xmlns:a16="http://schemas.microsoft.com/office/drawing/2014/main" id="{D68A5E3F-78E6-8D1B-0E27-B4D84F494A16}"/>
                </a:ext>
              </a:extLst>
            </p:cNvPr>
            <p:cNvSpPr/>
            <p:nvPr/>
          </p:nvSpPr>
          <p:spPr>
            <a:xfrm>
              <a:off x="9929745" y="3322206"/>
              <a:ext cx="53354" cy="53354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2" name="Oval 241">
              <a:extLst>
                <a:ext uri="{FF2B5EF4-FFF2-40B4-BE49-F238E27FC236}">
                  <a16:creationId xmlns:a16="http://schemas.microsoft.com/office/drawing/2014/main" id="{FF83131C-8FCC-6D42-81C7-41394CBAAF07}"/>
                </a:ext>
              </a:extLst>
            </p:cNvPr>
            <p:cNvSpPr/>
            <p:nvPr/>
          </p:nvSpPr>
          <p:spPr>
            <a:xfrm>
              <a:off x="9981809" y="3279675"/>
              <a:ext cx="53354" cy="53354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243" name="Straight Connector 242">
              <a:extLst>
                <a:ext uri="{FF2B5EF4-FFF2-40B4-BE49-F238E27FC236}">
                  <a16:creationId xmlns:a16="http://schemas.microsoft.com/office/drawing/2014/main" id="{8329A11F-9E9D-C167-08DC-B0154DC0393D}"/>
                </a:ext>
              </a:extLst>
            </p:cNvPr>
            <p:cNvCxnSpPr>
              <a:cxnSpLocks/>
            </p:cNvCxnSpPr>
            <p:nvPr/>
          </p:nvCxnSpPr>
          <p:spPr>
            <a:xfrm>
              <a:off x="4624161" y="2468577"/>
              <a:ext cx="54496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4" name="Straight Connector 243">
              <a:extLst>
                <a:ext uri="{FF2B5EF4-FFF2-40B4-BE49-F238E27FC236}">
                  <a16:creationId xmlns:a16="http://schemas.microsoft.com/office/drawing/2014/main" id="{EE412742-273F-7CDD-03D3-319FF249F5E5}"/>
                </a:ext>
              </a:extLst>
            </p:cNvPr>
            <p:cNvCxnSpPr>
              <a:cxnSpLocks/>
            </p:cNvCxnSpPr>
            <p:nvPr/>
          </p:nvCxnSpPr>
          <p:spPr>
            <a:xfrm>
              <a:off x="4624161" y="3695692"/>
              <a:ext cx="54496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5" name="Straight Connector 244">
              <a:extLst>
                <a:ext uri="{FF2B5EF4-FFF2-40B4-BE49-F238E27FC236}">
                  <a16:creationId xmlns:a16="http://schemas.microsoft.com/office/drawing/2014/main" id="{69099DA8-BDB9-04A8-4A46-9449F70CAC5A}"/>
                </a:ext>
              </a:extLst>
            </p:cNvPr>
            <p:cNvCxnSpPr>
              <a:cxnSpLocks/>
            </p:cNvCxnSpPr>
            <p:nvPr/>
          </p:nvCxnSpPr>
          <p:spPr>
            <a:xfrm>
              <a:off x="4621780" y="4886940"/>
              <a:ext cx="54496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6" name="Straight Connector 245">
              <a:extLst>
                <a:ext uri="{FF2B5EF4-FFF2-40B4-BE49-F238E27FC236}">
                  <a16:creationId xmlns:a16="http://schemas.microsoft.com/office/drawing/2014/main" id="{8F00EDDB-4200-C25C-CB25-915F35A761C6}"/>
                </a:ext>
              </a:extLst>
            </p:cNvPr>
            <p:cNvCxnSpPr>
              <a:cxnSpLocks/>
            </p:cNvCxnSpPr>
            <p:nvPr/>
          </p:nvCxnSpPr>
          <p:spPr>
            <a:xfrm>
              <a:off x="8618779" y="3702944"/>
              <a:ext cx="54496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7" name="Straight Connector 246">
              <a:extLst>
                <a:ext uri="{FF2B5EF4-FFF2-40B4-BE49-F238E27FC236}">
                  <a16:creationId xmlns:a16="http://schemas.microsoft.com/office/drawing/2014/main" id="{635150BD-8F00-7AF1-423E-6EB32FAA8664}"/>
                </a:ext>
              </a:extLst>
            </p:cNvPr>
            <p:cNvCxnSpPr>
              <a:cxnSpLocks/>
            </p:cNvCxnSpPr>
            <p:nvPr/>
          </p:nvCxnSpPr>
          <p:spPr>
            <a:xfrm>
              <a:off x="8621160" y="2488285"/>
              <a:ext cx="54496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8" name="Straight Connector 247">
              <a:extLst>
                <a:ext uri="{FF2B5EF4-FFF2-40B4-BE49-F238E27FC236}">
                  <a16:creationId xmlns:a16="http://schemas.microsoft.com/office/drawing/2014/main" id="{5043D3D1-751D-7F28-0370-21D56DCE8B8A}"/>
                </a:ext>
              </a:extLst>
            </p:cNvPr>
            <p:cNvCxnSpPr>
              <a:cxnSpLocks/>
            </p:cNvCxnSpPr>
            <p:nvPr/>
          </p:nvCxnSpPr>
          <p:spPr>
            <a:xfrm>
              <a:off x="8618779" y="4885314"/>
              <a:ext cx="54496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433717325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heme/theme1.xml><?xml version="1.0" encoding="utf-8"?>
<a:theme xmlns:a="http://schemas.openxmlformats.org/drawingml/2006/main" name="1_Master">
  <a:themeElements>
    <a:clrScheme name="EpiCentral">
      <a:dk1>
        <a:srgbClr val="656665"/>
      </a:dk1>
      <a:lt1>
        <a:srgbClr val="FFFFFF"/>
      </a:lt1>
      <a:dk2>
        <a:srgbClr val="590995"/>
      </a:dk2>
      <a:lt2>
        <a:srgbClr val="28ABE1"/>
      </a:lt2>
      <a:accent1>
        <a:srgbClr val="FF2B28"/>
      </a:accent1>
      <a:accent2>
        <a:srgbClr val="F35FAC"/>
      </a:accent2>
      <a:accent3>
        <a:srgbClr val="570995"/>
      </a:accent3>
      <a:accent4>
        <a:srgbClr val="28ABE1"/>
      </a:accent4>
      <a:accent5>
        <a:srgbClr val="FF2B28"/>
      </a:accent5>
      <a:accent6>
        <a:srgbClr val="F35FAC"/>
      </a:accent6>
      <a:hlink>
        <a:srgbClr val="6360DB"/>
      </a:hlink>
      <a:folHlink>
        <a:srgbClr val="8C8AC2"/>
      </a:folHlink>
    </a:clrScheme>
    <a:fontScheme name="EpiCentral PPT">
      <a:majorFont>
        <a:latin typeface="Cambr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lcf76f155ced4ddcb4097134ff3c332f xmlns="cc4038ed-d345-4947-b061-34ef88336004">
      <Terms xmlns="http://schemas.microsoft.com/office/infopath/2007/PartnerControls"/>
    </lcf76f155ced4ddcb4097134ff3c332f>
    <TaxCatchAll xmlns="e6dd1411-ccec-4e4f-b73c-9c678b3207a5" xsi:nil="true"/>
    <Notes xmlns="cc4038ed-d345-4947-b061-34ef88336004" xsi:nil="true"/>
  </documentManagement>
</p:properties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9EDB2018631BED4A840EC223877EC215" ma:contentTypeVersion="20" ma:contentTypeDescription="Create a new document." ma:contentTypeScope="" ma:versionID="818a267e187174811a86b0954e511f0a">
  <xsd:schema xmlns:xsd="http://www.w3.org/2001/XMLSchema" xmlns:xs="http://www.w3.org/2001/XMLSchema" xmlns:p="http://schemas.microsoft.com/office/2006/metadata/properties" xmlns:ns2="cc4038ed-d345-4947-b061-34ef88336004" xmlns:ns3="e6dd1411-ccec-4e4f-b73c-9c678b3207a5" targetNamespace="http://schemas.microsoft.com/office/2006/metadata/properties" ma:root="true" ma:fieldsID="7b445fb931b7340559072efe8ded3f65" ns2:_="" ns3:_="">
    <xsd:import namespace="cc4038ed-d345-4947-b061-34ef88336004"/>
    <xsd:import namespace="e6dd1411-ccec-4e4f-b73c-9c678b3207a5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2:MediaLengthInSeconds" minOccurs="0"/>
                <xsd:element ref="ns3:SharedWithUsers" minOccurs="0"/>
                <xsd:element ref="ns3:SharedWithDetails" minOccurs="0"/>
                <xsd:element ref="ns2:MediaServiceAutoTags" minOccurs="0"/>
                <xsd:element ref="ns2:MediaServiceOCR" minOccurs="0"/>
                <xsd:element ref="ns2:MediaServiceGenerationTime" minOccurs="0"/>
                <xsd:element ref="ns2:MediaServiceEventHashCode" minOccurs="0"/>
                <xsd:element ref="ns2:lcf76f155ced4ddcb4097134ff3c332f" minOccurs="0"/>
                <xsd:element ref="ns3:TaxCatchAll" minOccurs="0"/>
                <xsd:element ref="ns2:MediaServiceObjectDetectorVersions" minOccurs="0"/>
                <xsd:element ref="ns2:MediaServiceLocation" minOccurs="0"/>
                <xsd:element ref="ns2:MediaServiceSearchProperties" minOccurs="0"/>
                <xsd:element ref="ns2:Notes" minOccurs="0"/>
                <xsd:element ref="ns2:MediaServiceBillingMetadata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cc4038ed-d345-4947-b061-34ef88336004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KeyPoints" ma:index="10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1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ServiceDateTaken" ma:index="12" nillable="true" ma:displayName="MediaServiceDateTaken" ma:hidden="true" ma:internalName="MediaServiceDateTaken" ma:readOnly="true">
      <xsd:simpleType>
        <xsd:restriction base="dms:Text"/>
      </xsd:simpleType>
    </xsd:element>
    <xsd:element name="MediaLengthInSeconds" ma:index="13" nillable="true" ma:displayName="Length (seconds)" ma:internalName="MediaLengthInSeconds" ma:readOnly="true">
      <xsd:simpleType>
        <xsd:restriction base="dms:Unknown"/>
      </xsd:simpleType>
    </xsd:element>
    <xsd:element name="MediaServiceAutoTags" ma:index="16" nillable="true" ma:displayName="Tags" ma:internalName="MediaServiceAutoTags" ma:readOnly="true">
      <xsd:simpleType>
        <xsd:restriction base="dms:Text"/>
      </xsd:simpleType>
    </xsd:element>
    <xsd:element name="MediaServiceOCR" ma:index="17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8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9" nillable="true" ma:displayName="MediaServiceEventHashCode" ma:hidden="true" ma:internalName="MediaServiceEventHashCode" ma:readOnly="true">
      <xsd:simpleType>
        <xsd:restriction base="dms:Text"/>
      </xsd:simpleType>
    </xsd:element>
    <xsd:element name="lcf76f155ced4ddcb4097134ff3c332f" ma:index="21" nillable="true" ma:taxonomy="true" ma:internalName="lcf76f155ced4ddcb4097134ff3c332f" ma:taxonomyFieldName="MediaServiceImageTags" ma:displayName="Image Tags" ma:readOnly="false" ma:fieldId="{5cf76f15-5ced-4ddc-b409-7134ff3c332f}" ma:taxonomyMulti="true" ma:sspId="2b30fe8e-fdf3-4e6d-ac15-22a0b67e7bf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bjectDetectorVersions" ma:index="23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  <xsd:element name="MediaServiceLocation" ma:index="24" nillable="true" ma:displayName="Location" ma:indexed="true" ma:internalName="MediaServiceLocation" ma:readOnly="true">
      <xsd:simpleType>
        <xsd:restriction base="dms:Text"/>
      </xsd:simpleType>
    </xsd:element>
    <xsd:element name="MediaServiceSearchProperties" ma:index="25" nillable="true" ma:displayName="MediaServiceSearchProperties" ma:hidden="true" ma:internalName="MediaServiceSearchProperties" ma:readOnly="true">
      <xsd:simpleType>
        <xsd:restriction base="dms:Note"/>
      </xsd:simpleType>
    </xsd:element>
    <xsd:element name="Notes" ma:index="26" nillable="true" ma:displayName="Notes" ma:format="Dropdown" ma:internalName="Notes">
      <xsd:simpleType>
        <xsd:restriction base="dms:Text">
          <xsd:maxLength value="255"/>
        </xsd:restriction>
      </xsd:simpleType>
    </xsd:element>
    <xsd:element name="MediaServiceBillingMetadata" ma:index="27" nillable="true" ma:displayName="MediaServiceBillingMetadata" ma:hidden="true" ma:internalName="MediaServiceBillingMetadata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e6dd1411-ccec-4e4f-b73c-9c678b3207a5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  <xsd:element name="TaxCatchAll" ma:index="22" nillable="true" ma:displayName="Taxonomy Catch All Column" ma:hidden="true" ma:list="{697b5cc3-8ee5-412d-b10c-5a30ea3786b9}" ma:internalName="TaxCatchAll" ma:showField="CatchAllData" ma:web="e6dd1411-ccec-4e4f-b73c-9c678b3207a5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8DA0569B-0AF8-4E77-AAD4-8F4AD7F83719}">
  <ds:schemaRefs>
    <ds:schemaRef ds:uri="http://purl.org/dc/terms/"/>
    <ds:schemaRef ds:uri="http://schemas.openxmlformats.org/package/2006/metadata/core-properties"/>
    <ds:schemaRef ds:uri="f0fe46a7-c1fe-44cb-b57a-c90be0d90d64"/>
    <ds:schemaRef ds:uri="http://schemas.microsoft.com/office/2006/documentManagement/types"/>
    <ds:schemaRef ds:uri="http://schemas.microsoft.com/office/infopath/2007/PartnerControls"/>
    <ds:schemaRef ds:uri="http://purl.org/dc/elements/1.1/"/>
    <ds:schemaRef ds:uri="http://schemas.microsoft.com/office/2006/metadata/properties"/>
    <ds:schemaRef ds:uri="18ce686f-ec55-47ba-93ac-4e1affdd0871"/>
    <ds:schemaRef ds:uri="http://www.w3.org/XML/1998/namespace"/>
    <ds:schemaRef ds:uri="http://purl.org/dc/dcmitype/"/>
  </ds:schemaRefs>
</ds:datastoreItem>
</file>

<file path=customXml/itemProps2.xml><?xml version="1.0" encoding="utf-8"?>
<ds:datastoreItem xmlns:ds="http://schemas.openxmlformats.org/officeDocument/2006/customXml" ds:itemID="{EEB8280A-E8F7-499C-B204-8D8D1FACF64B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96118F80-02B0-4376-A76D-57235540674F}"/>
</file>

<file path=docProps/app.xml><?xml version="1.0" encoding="utf-8"?>
<Properties xmlns="http://schemas.openxmlformats.org/officeDocument/2006/extended-properties" xmlns:vt="http://schemas.openxmlformats.org/officeDocument/2006/docPropsVTypes">
  <TotalTime>130</TotalTime>
  <Words>2846</Words>
  <Application>Microsoft Office PowerPoint</Application>
  <PresentationFormat>Widescreen</PresentationFormat>
  <Paragraphs>333</Paragraphs>
  <Slides>13</Slides>
  <Notes>13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13</vt:i4>
      </vt:variant>
    </vt:vector>
  </HeadingPairs>
  <TitlesOfParts>
    <vt:vector size="18" baseType="lpstr">
      <vt:lpstr>Aptos</vt:lpstr>
      <vt:lpstr>Arial</vt:lpstr>
      <vt:lpstr>Calibri</vt:lpstr>
      <vt:lpstr>Cambria</vt:lpstr>
      <vt:lpstr>1_Master</vt:lpstr>
      <vt:lpstr>The role of the epithelium in the lower airway</vt:lpstr>
      <vt:lpstr>The epithelium forms a continuous link across the upper and lower airway, acting as the first line of defence from environmental insults1,2</vt:lpstr>
      <vt:lpstr>Upper and lower airways diseases have heterogeneous and  overlapping inflammatory pathways:1–10 asthma</vt:lpstr>
      <vt:lpstr>Epithelial cytokines play a fundamental role in asthma pathogenesis by driving airway inflammation, remodelling and hyperresponsiveness1</vt:lpstr>
      <vt:lpstr>Impaired epithelial health drives clinical features of asthma</vt:lpstr>
      <vt:lpstr>TSLP has been associated with exacerbation risk in  severe asthma</vt:lpstr>
      <vt:lpstr>Epithelial cytokines are implicated in asthma severity </vt:lpstr>
      <vt:lpstr>Increased TSLP and IL-33 concentration in BALF correlates with reduced lung function in patients with asthma</vt:lpstr>
      <vt:lpstr>Sputum TSLP correlates with AHR in asthma  irrespective of eosinophil levels</vt:lpstr>
      <vt:lpstr>TSLP may contribute to airway remodelling  in patients with asthma</vt:lpstr>
      <vt:lpstr>IL-33 may contribute to airway remodelling  in patients with asthma1,2</vt:lpstr>
      <vt:lpstr>IL-25 may contribute to airway remodelling  in patients with asthma</vt:lpstr>
      <vt:lpstr>Summary</vt:lpstr>
    </vt:vector>
  </TitlesOfParts>
  <Company>Helios Global Group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>Helios Med Comms</dc:creator>
  <cp:lastModifiedBy>Chandana C</cp:lastModifiedBy>
  <cp:revision>4</cp:revision>
  <dcterms:created xsi:type="dcterms:W3CDTF">2025-03-18T14:12:35Z</dcterms:created>
  <dcterms:modified xsi:type="dcterms:W3CDTF">2026-02-05T07:28:11Z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0x0101009EDB2018631BED4A840EC223877EC215</vt:lpwstr>
  </property>
  <property fmtid="{D5CDD505-2E9C-101B-9397-08002B2CF9AE}" pid="3" name="MediaServiceImageTags">
    <vt:lpwstr/>
  </property>
  <property fmtid="{D5CDD505-2E9C-101B-9397-08002B2CF9AE}" pid="4" name="Order">
    <vt:lpwstr>153600.000000000</vt:lpwstr>
  </property>
  <property fmtid="{D5CDD505-2E9C-101B-9397-08002B2CF9AE}" pid="5" name="xd_ProgID">
    <vt:lpwstr/>
  </property>
  <property fmtid="{D5CDD505-2E9C-101B-9397-08002B2CF9AE}" pid="6" name="ComplianceAssetId">
    <vt:lpwstr/>
  </property>
  <property fmtid="{D5CDD505-2E9C-101B-9397-08002B2CF9AE}" pid="7" name="TemplateUrl">
    <vt:lpwstr/>
  </property>
  <property fmtid="{D5CDD505-2E9C-101B-9397-08002B2CF9AE}" pid="8" name="_ExtendedDescription">
    <vt:lpwstr/>
  </property>
  <property fmtid="{D5CDD505-2E9C-101B-9397-08002B2CF9AE}" pid="9" name="TriggerFlowInfo">
    <vt:lpwstr/>
  </property>
  <property fmtid="{D5CDD505-2E9C-101B-9397-08002B2CF9AE}" pid="10" name="xd_Signature">
    <vt:lpwstr/>
  </property>
</Properties>
</file>